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18288000" cy="10287000"/>
  <p:notesSz cx="6858000" cy="9144000"/>
  <p:embeddedFontLst>
    <p:embeddedFont>
      <p:font typeface="Arial Bold" panose="020B0704020202020204" pitchFamily="34" charset="0"/>
      <p:regular r:id="rId13"/>
      <p:bold r:id="rId14"/>
    </p:embeddedFont>
    <p:embeddedFont>
      <p:font typeface="Canva Sans" panose="020B0503030501040103" pitchFamily="34" charset="0"/>
      <p:regular r:id="rId15"/>
    </p:embeddedFont>
    <p:embeddedFont>
      <p:font typeface="Canva Sans Bold" panose="020B0803030501040103" pitchFamily="34" charset="0"/>
      <p:regular r:id="rId16"/>
      <p:bold r:id="rId17"/>
    </p:embeddedFont>
    <p:embeddedFont>
      <p:font typeface="Pier Sans Light Bold" pitchFamily="2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77" d="100"/>
          <a:sy n="77" d="100"/>
        </p:scale>
        <p:origin x="88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sv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4.svg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.svg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3" name="Freeform 3"/>
          <p:cNvSpPr/>
          <p:nvPr/>
        </p:nvSpPr>
        <p:spPr>
          <a:xfrm rot="758782" flipV="1">
            <a:off x="-3288374" y="6654159"/>
            <a:ext cx="13817425" cy="4525207"/>
          </a:xfrm>
          <a:custGeom>
            <a:avLst/>
            <a:gdLst/>
            <a:ahLst/>
            <a:cxnLst/>
            <a:rect l="l" t="t" r="r" b="b"/>
            <a:pathLst>
              <a:path w="13817425" h="4525207">
                <a:moveTo>
                  <a:pt x="0" y="4525207"/>
                </a:moveTo>
                <a:lnTo>
                  <a:pt x="13817425" y="4525207"/>
                </a:lnTo>
                <a:lnTo>
                  <a:pt x="13817425" y="0"/>
                </a:lnTo>
                <a:lnTo>
                  <a:pt x="0" y="0"/>
                </a:lnTo>
                <a:lnTo>
                  <a:pt x="0" y="452520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4" name="Freeform 4"/>
          <p:cNvSpPr/>
          <p:nvPr/>
        </p:nvSpPr>
        <p:spPr>
          <a:xfrm flipV="1">
            <a:off x="-327499" y="-281652"/>
            <a:ext cx="3842598" cy="1394543"/>
          </a:xfrm>
          <a:custGeom>
            <a:avLst/>
            <a:gdLst/>
            <a:ahLst/>
            <a:cxnLst/>
            <a:rect l="l" t="t" r="r" b="b"/>
            <a:pathLst>
              <a:path w="3842598" h="1394543">
                <a:moveTo>
                  <a:pt x="0" y="1394542"/>
                </a:moveTo>
                <a:lnTo>
                  <a:pt x="3842597" y="1394542"/>
                </a:lnTo>
                <a:lnTo>
                  <a:pt x="3842597" y="0"/>
                </a:lnTo>
                <a:lnTo>
                  <a:pt x="0" y="0"/>
                </a:lnTo>
                <a:lnTo>
                  <a:pt x="0" y="139454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5" name="Freeform 5"/>
          <p:cNvSpPr/>
          <p:nvPr/>
        </p:nvSpPr>
        <p:spPr>
          <a:xfrm flipH="1">
            <a:off x="14510327" y="9197672"/>
            <a:ext cx="3777673" cy="1370981"/>
          </a:xfrm>
          <a:custGeom>
            <a:avLst/>
            <a:gdLst/>
            <a:ahLst/>
            <a:cxnLst/>
            <a:rect l="l" t="t" r="r" b="b"/>
            <a:pathLst>
              <a:path w="3777673" h="1370981">
                <a:moveTo>
                  <a:pt x="3777673" y="0"/>
                </a:moveTo>
                <a:lnTo>
                  <a:pt x="0" y="0"/>
                </a:lnTo>
                <a:lnTo>
                  <a:pt x="0" y="1370980"/>
                </a:lnTo>
                <a:lnTo>
                  <a:pt x="3777673" y="1370980"/>
                </a:lnTo>
                <a:lnTo>
                  <a:pt x="377767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grpSp>
        <p:nvGrpSpPr>
          <p:cNvPr id="6" name="Group 6"/>
          <p:cNvGrpSpPr/>
          <p:nvPr/>
        </p:nvGrpSpPr>
        <p:grpSpPr>
          <a:xfrm>
            <a:off x="6772814" y="6714668"/>
            <a:ext cx="5326939" cy="717823"/>
            <a:chOff x="0" y="0"/>
            <a:chExt cx="1402980" cy="18905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02980" cy="189056"/>
            </a:xfrm>
            <a:custGeom>
              <a:avLst/>
              <a:gdLst/>
              <a:ahLst/>
              <a:cxnLst/>
              <a:rect l="l" t="t" r="r" b="b"/>
              <a:pathLst>
                <a:path w="1402980" h="189056">
                  <a:moveTo>
                    <a:pt x="94528" y="0"/>
                  </a:moveTo>
                  <a:lnTo>
                    <a:pt x="1308452" y="0"/>
                  </a:lnTo>
                  <a:cubicBezTo>
                    <a:pt x="1333522" y="0"/>
                    <a:pt x="1357566" y="9959"/>
                    <a:pt x="1375293" y="27687"/>
                  </a:cubicBezTo>
                  <a:cubicBezTo>
                    <a:pt x="1393021" y="45414"/>
                    <a:pt x="1402980" y="69458"/>
                    <a:pt x="1402980" y="94528"/>
                  </a:cubicBezTo>
                  <a:lnTo>
                    <a:pt x="1402980" y="94528"/>
                  </a:lnTo>
                  <a:cubicBezTo>
                    <a:pt x="1402980" y="119599"/>
                    <a:pt x="1393021" y="143642"/>
                    <a:pt x="1375293" y="161370"/>
                  </a:cubicBezTo>
                  <a:cubicBezTo>
                    <a:pt x="1357566" y="179097"/>
                    <a:pt x="1333522" y="189056"/>
                    <a:pt x="1308452" y="189056"/>
                  </a:cubicBezTo>
                  <a:lnTo>
                    <a:pt x="94528" y="189056"/>
                  </a:lnTo>
                  <a:cubicBezTo>
                    <a:pt x="69458" y="189056"/>
                    <a:pt x="45414" y="179097"/>
                    <a:pt x="27687" y="161370"/>
                  </a:cubicBezTo>
                  <a:cubicBezTo>
                    <a:pt x="9959" y="143642"/>
                    <a:pt x="0" y="119599"/>
                    <a:pt x="0" y="94528"/>
                  </a:cubicBezTo>
                  <a:lnTo>
                    <a:pt x="0" y="94528"/>
                  </a:lnTo>
                  <a:cubicBezTo>
                    <a:pt x="0" y="69458"/>
                    <a:pt x="9959" y="45414"/>
                    <a:pt x="27687" y="27687"/>
                  </a:cubicBezTo>
                  <a:cubicBezTo>
                    <a:pt x="45414" y="9959"/>
                    <a:pt x="69458" y="0"/>
                    <a:pt x="945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6A099">
                    <a:alpha val="100000"/>
                  </a:srgbClr>
                </a:gs>
                <a:gs pos="100000">
                  <a:srgbClr val="081427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hu-HU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402980" cy="236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266033" y="2669997"/>
            <a:ext cx="13793477" cy="1588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29"/>
              </a:lnSpc>
            </a:pPr>
            <a:r>
              <a:rPr lang="en-US" sz="9092" b="1" spc="63" dirty="0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Arial Bold"/>
                <a:ea typeface="Arial Bold"/>
                <a:cs typeface="Arial Bold"/>
                <a:sym typeface="Arial Bold"/>
              </a:rPr>
              <a:t>PERMISSION DENIED</a:t>
            </a:r>
          </a:p>
        </p:txBody>
      </p:sp>
      <p:sp>
        <p:nvSpPr>
          <p:cNvPr id="10" name="Freeform 10"/>
          <p:cNvSpPr/>
          <p:nvPr/>
        </p:nvSpPr>
        <p:spPr>
          <a:xfrm rot="706540" flipH="1">
            <a:off x="7089168" y="-974828"/>
            <a:ext cx="13817425" cy="4525207"/>
          </a:xfrm>
          <a:custGeom>
            <a:avLst/>
            <a:gdLst/>
            <a:ahLst/>
            <a:cxnLst/>
            <a:rect l="l" t="t" r="r" b="b"/>
            <a:pathLst>
              <a:path w="13817425" h="4525207">
                <a:moveTo>
                  <a:pt x="13817425" y="0"/>
                </a:moveTo>
                <a:lnTo>
                  <a:pt x="0" y="0"/>
                </a:lnTo>
                <a:lnTo>
                  <a:pt x="0" y="4525207"/>
                </a:lnTo>
                <a:lnTo>
                  <a:pt x="13817425" y="4525207"/>
                </a:lnTo>
                <a:lnTo>
                  <a:pt x="1381742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>
          <a:xfrm flipV="1">
            <a:off x="-3265145" y="4155718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0" y="6131282"/>
                </a:moveTo>
                <a:lnTo>
                  <a:pt x="4291897" y="6131282"/>
                </a:lnTo>
                <a:lnTo>
                  <a:pt x="4291897" y="0"/>
                </a:lnTo>
                <a:lnTo>
                  <a:pt x="0" y="0"/>
                </a:lnTo>
                <a:lnTo>
                  <a:pt x="0" y="61312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12" name="Freeform 12"/>
          <p:cNvSpPr/>
          <p:nvPr/>
        </p:nvSpPr>
        <p:spPr>
          <a:xfrm flipH="1">
            <a:off x="17259300" y="-281652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4291897" y="0"/>
                </a:moveTo>
                <a:lnTo>
                  <a:pt x="0" y="0"/>
                </a:lnTo>
                <a:lnTo>
                  <a:pt x="0" y="6131281"/>
                </a:lnTo>
                <a:lnTo>
                  <a:pt x="4291897" y="6131281"/>
                </a:lnTo>
                <a:lnTo>
                  <a:pt x="429189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13" name="Freeform 13"/>
          <p:cNvSpPr/>
          <p:nvPr/>
        </p:nvSpPr>
        <p:spPr>
          <a:xfrm>
            <a:off x="1028700" y="1028700"/>
            <a:ext cx="3352344" cy="428359"/>
          </a:xfrm>
          <a:custGeom>
            <a:avLst/>
            <a:gdLst/>
            <a:ahLst/>
            <a:cxnLst/>
            <a:rect l="l" t="t" r="r" b="b"/>
            <a:pathLst>
              <a:path w="3352344" h="428359">
                <a:moveTo>
                  <a:pt x="0" y="0"/>
                </a:moveTo>
                <a:lnTo>
                  <a:pt x="3352344" y="0"/>
                </a:lnTo>
                <a:lnTo>
                  <a:pt x="3352344" y="428359"/>
                </a:lnTo>
                <a:lnTo>
                  <a:pt x="0" y="4283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14" name="TextBox 14"/>
          <p:cNvSpPr txBox="1"/>
          <p:nvPr/>
        </p:nvSpPr>
        <p:spPr>
          <a:xfrm>
            <a:off x="6148762" y="6860488"/>
            <a:ext cx="6575042" cy="52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66"/>
              </a:lnSpc>
            </a:pPr>
            <a:r>
              <a:rPr lang="en-US" sz="3766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Cseh Patrik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335812" y="6283262"/>
            <a:ext cx="2200942" cy="4280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66"/>
              </a:lnSpc>
            </a:pPr>
            <a:r>
              <a:rPr lang="hu-HU" sz="2400" noProof="0" dirty="0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előadó</a:t>
            </a:r>
            <a:r>
              <a:rPr lang="en-US" sz="2400" dirty="0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376566" y="8810302"/>
            <a:ext cx="3882734" cy="38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75"/>
              </a:lnSpc>
            </a:pPr>
            <a:r>
              <a:rPr lang="en-US" sz="2875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hacktify.eu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620338" y="4363090"/>
            <a:ext cx="11084868" cy="780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5"/>
              </a:lnSpc>
              <a:spcBef>
                <a:spcPct val="0"/>
              </a:spcBef>
            </a:pPr>
            <a:r>
              <a:rPr lang="en-US" sz="4525" b="1" spc="31" dirty="0">
                <a:solidFill>
                  <a:srgbClr val="000000"/>
                </a:solidFill>
                <a:latin typeface="Pier Sans Light Bold"/>
                <a:ea typeface="Pier Sans Light Bold"/>
                <a:cs typeface="Pier Sans Light Bold"/>
                <a:sym typeface="Pier Sans Light Bold"/>
              </a:rPr>
              <a:t>KALANDOK AZ IT FRONTVONALÁBÓL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7302896" y="7776893"/>
            <a:ext cx="4367300" cy="480729"/>
            <a:chOff x="0" y="20975"/>
            <a:chExt cx="5823067" cy="640971"/>
          </a:xfrm>
        </p:grpSpPr>
        <p:sp>
          <p:nvSpPr>
            <p:cNvPr id="19" name="Freeform 19"/>
            <p:cNvSpPr/>
            <p:nvPr/>
          </p:nvSpPr>
          <p:spPr>
            <a:xfrm>
              <a:off x="0" y="20975"/>
              <a:ext cx="1719960" cy="556119"/>
            </a:xfrm>
            <a:custGeom>
              <a:avLst/>
              <a:gdLst/>
              <a:ahLst/>
              <a:cxnLst/>
              <a:rect l="l" t="t" r="r" b="b"/>
              <a:pathLst>
                <a:path w="1719960" h="556120">
                  <a:moveTo>
                    <a:pt x="0" y="0"/>
                  </a:moveTo>
                  <a:lnTo>
                    <a:pt x="1719960" y="0"/>
                  </a:lnTo>
                  <a:lnTo>
                    <a:pt x="1719960" y="556120"/>
                  </a:lnTo>
                  <a:lnTo>
                    <a:pt x="0" y="556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hu-HU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2026895" y="88027"/>
              <a:ext cx="3796172" cy="5739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33"/>
                </a:lnSpc>
                <a:spcBef>
                  <a:spcPct val="0"/>
                </a:spcBef>
              </a:pPr>
              <a:r>
                <a:rPr lang="en-US" sz="2737" b="1" spc="19" dirty="0">
                  <a:solidFill>
                    <a:srgbClr val="000000"/>
                  </a:solidFill>
                  <a:latin typeface="Pier Sans Light Bold"/>
                  <a:ea typeface="Pier Sans Light Bold"/>
                  <a:cs typeface="Pier Sans Light Bold"/>
                  <a:sym typeface="Pier Sans Light Bold"/>
                </a:rPr>
                <a:t>SYSADMINDAY!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3" name="Freeform 3"/>
          <p:cNvSpPr/>
          <p:nvPr/>
        </p:nvSpPr>
        <p:spPr>
          <a:xfrm flipV="1">
            <a:off x="-327499" y="-281652"/>
            <a:ext cx="4376977" cy="1588478"/>
          </a:xfrm>
          <a:custGeom>
            <a:avLst/>
            <a:gdLst/>
            <a:ahLst/>
            <a:cxnLst/>
            <a:rect l="l" t="t" r="r" b="b"/>
            <a:pathLst>
              <a:path w="4376977" h="1588478">
                <a:moveTo>
                  <a:pt x="0" y="1588478"/>
                </a:moveTo>
                <a:lnTo>
                  <a:pt x="4376977" y="1588478"/>
                </a:lnTo>
                <a:lnTo>
                  <a:pt x="4376977" y="0"/>
                </a:lnTo>
                <a:lnTo>
                  <a:pt x="0" y="0"/>
                </a:lnTo>
                <a:lnTo>
                  <a:pt x="0" y="158847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4" name="TextBox 4"/>
          <p:cNvSpPr txBox="1"/>
          <p:nvPr/>
        </p:nvSpPr>
        <p:spPr>
          <a:xfrm>
            <a:off x="4231770" y="3428487"/>
            <a:ext cx="9824460" cy="3249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VIGYÁZ, KÉSZ</a:t>
            </a:r>
          </a:p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TŰZFAL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189125" y="7921933"/>
            <a:ext cx="1600738" cy="148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 dirty="0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09</a:t>
            </a:r>
          </a:p>
        </p:txBody>
      </p:sp>
      <p:sp>
        <p:nvSpPr>
          <p:cNvPr id="6" name="Freeform 6"/>
          <p:cNvSpPr/>
          <p:nvPr/>
        </p:nvSpPr>
        <p:spPr>
          <a:xfrm flipV="1">
            <a:off x="-3265145" y="4155718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0" y="6131282"/>
                </a:moveTo>
                <a:lnTo>
                  <a:pt x="4291897" y="6131282"/>
                </a:lnTo>
                <a:lnTo>
                  <a:pt x="4291897" y="0"/>
                </a:lnTo>
                <a:lnTo>
                  <a:pt x="0" y="0"/>
                </a:lnTo>
                <a:lnTo>
                  <a:pt x="0" y="61312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7" name="Freeform 7"/>
          <p:cNvSpPr/>
          <p:nvPr/>
        </p:nvSpPr>
        <p:spPr>
          <a:xfrm flipH="1">
            <a:off x="17259300" y="-281652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4291897" y="0"/>
                </a:moveTo>
                <a:lnTo>
                  <a:pt x="0" y="0"/>
                </a:lnTo>
                <a:lnTo>
                  <a:pt x="0" y="6131281"/>
                </a:lnTo>
                <a:lnTo>
                  <a:pt x="4291897" y="6131281"/>
                </a:lnTo>
                <a:lnTo>
                  <a:pt x="429189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8" name="Freeform 8"/>
          <p:cNvSpPr/>
          <p:nvPr/>
        </p:nvSpPr>
        <p:spPr>
          <a:xfrm flipH="1">
            <a:off x="15276147" y="9356746"/>
            <a:ext cx="3339352" cy="1211907"/>
          </a:xfrm>
          <a:custGeom>
            <a:avLst/>
            <a:gdLst/>
            <a:ahLst/>
            <a:cxnLst/>
            <a:rect l="l" t="t" r="r" b="b"/>
            <a:pathLst>
              <a:path w="3339352" h="1211907">
                <a:moveTo>
                  <a:pt x="3339352" y="0"/>
                </a:moveTo>
                <a:lnTo>
                  <a:pt x="0" y="0"/>
                </a:lnTo>
                <a:lnTo>
                  <a:pt x="0" y="1211906"/>
                </a:lnTo>
                <a:lnTo>
                  <a:pt x="3339352" y="1211906"/>
                </a:lnTo>
                <a:lnTo>
                  <a:pt x="33393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9" name="Freeform 9"/>
          <p:cNvSpPr/>
          <p:nvPr/>
        </p:nvSpPr>
        <p:spPr>
          <a:xfrm>
            <a:off x="1028700" y="8810715"/>
            <a:ext cx="3352344" cy="428359"/>
          </a:xfrm>
          <a:custGeom>
            <a:avLst/>
            <a:gdLst/>
            <a:ahLst/>
            <a:cxnLst/>
            <a:rect l="l" t="t" r="r" b="b"/>
            <a:pathLst>
              <a:path w="3352344" h="428359">
                <a:moveTo>
                  <a:pt x="0" y="0"/>
                </a:moveTo>
                <a:lnTo>
                  <a:pt x="3352344" y="0"/>
                </a:lnTo>
                <a:lnTo>
                  <a:pt x="3352344" y="428359"/>
                </a:lnTo>
                <a:lnTo>
                  <a:pt x="0" y="4283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3" name="Freeform 3"/>
          <p:cNvSpPr/>
          <p:nvPr/>
        </p:nvSpPr>
        <p:spPr>
          <a:xfrm flipV="1">
            <a:off x="-327499" y="-281652"/>
            <a:ext cx="3368033" cy="1222315"/>
          </a:xfrm>
          <a:custGeom>
            <a:avLst/>
            <a:gdLst/>
            <a:ahLst/>
            <a:cxnLst/>
            <a:rect l="l" t="t" r="r" b="b"/>
            <a:pathLst>
              <a:path w="3368033" h="1222315">
                <a:moveTo>
                  <a:pt x="0" y="1222315"/>
                </a:moveTo>
                <a:lnTo>
                  <a:pt x="3368033" y="1222315"/>
                </a:lnTo>
                <a:lnTo>
                  <a:pt x="3368033" y="0"/>
                </a:lnTo>
                <a:lnTo>
                  <a:pt x="0" y="0"/>
                </a:lnTo>
                <a:lnTo>
                  <a:pt x="0" y="1222315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4" name="TextBox 4"/>
          <p:cNvSpPr txBox="1"/>
          <p:nvPr/>
        </p:nvSpPr>
        <p:spPr>
          <a:xfrm>
            <a:off x="3579348" y="3258698"/>
            <a:ext cx="11129304" cy="3675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88"/>
              </a:lnSpc>
            </a:pPr>
            <a:r>
              <a:rPr lang="en-US" sz="10563" b="1" spc="73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KÖSZÖNÖM A FIGYELMET</a:t>
            </a:r>
          </a:p>
        </p:txBody>
      </p:sp>
      <p:sp>
        <p:nvSpPr>
          <p:cNvPr id="5" name="Freeform 5"/>
          <p:cNvSpPr/>
          <p:nvPr/>
        </p:nvSpPr>
        <p:spPr>
          <a:xfrm flipV="1">
            <a:off x="-3265145" y="4155718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0" y="6131282"/>
                </a:moveTo>
                <a:lnTo>
                  <a:pt x="4291897" y="6131282"/>
                </a:lnTo>
                <a:lnTo>
                  <a:pt x="4291897" y="0"/>
                </a:lnTo>
                <a:lnTo>
                  <a:pt x="0" y="0"/>
                </a:lnTo>
                <a:lnTo>
                  <a:pt x="0" y="61312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6" name="Freeform 6"/>
          <p:cNvSpPr/>
          <p:nvPr/>
        </p:nvSpPr>
        <p:spPr>
          <a:xfrm flipH="1">
            <a:off x="17259300" y="-281652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4291897" y="0"/>
                </a:moveTo>
                <a:lnTo>
                  <a:pt x="0" y="0"/>
                </a:lnTo>
                <a:lnTo>
                  <a:pt x="0" y="6131281"/>
                </a:lnTo>
                <a:lnTo>
                  <a:pt x="4291897" y="6131281"/>
                </a:lnTo>
                <a:lnTo>
                  <a:pt x="429189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7" name="Freeform 7"/>
          <p:cNvSpPr/>
          <p:nvPr/>
        </p:nvSpPr>
        <p:spPr>
          <a:xfrm flipH="1">
            <a:off x="15276147" y="9356746"/>
            <a:ext cx="3339352" cy="1211907"/>
          </a:xfrm>
          <a:custGeom>
            <a:avLst/>
            <a:gdLst/>
            <a:ahLst/>
            <a:cxnLst/>
            <a:rect l="l" t="t" r="r" b="b"/>
            <a:pathLst>
              <a:path w="3339352" h="1211907">
                <a:moveTo>
                  <a:pt x="3339352" y="0"/>
                </a:moveTo>
                <a:lnTo>
                  <a:pt x="0" y="0"/>
                </a:lnTo>
                <a:lnTo>
                  <a:pt x="0" y="1211906"/>
                </a:lnTo>
                <a:lnTo>
                  <a:pt x="3339352" y="1211906"/>
                </a:lnTo>
                <a:lnTo>
                  <a:pt x="33393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8" name="Freeform 8"/>
          <p:cNvSpPr/>
          <p:nvPr/>
        </p:nvSpPr>
        <p:spPr>
          <a:xfrm rot="758782" flipV="1">
            <a:off x="-3749398" y="6654159"/>
            <a:ext cx="13817425" cy="4525207"/>
          </a:xfrm>
          <a:custGeom>
            <a:avLst/>
            <a:gdLst/>
            <a:ahLst/>
            <a:cxnLst/>
            <a:rect l="l" t="t" r="r" b="b"/>
            <a:pathLst>
              <a:path w="13817425" h="4525207">
                <a:moveTo>
                  <a:pt x="0" y="4525207"/>
                </a:moveTo>
                <a:lnTo>
                  <a:pt x="13817425" y="4525207"/>
                </a:lnTo>
                <a:lnTo>
                  <a:pt x="13817425" y="0"/>
                </a:lnTo>
                <a:lnTo>
                  <a:pt x="0" y="0"/>
                </a:lnTo>
                <a:lnTo>
                  <a:pt x="0" y="452520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9" name="Freeform 9"/>
          <p:cNvSpPr/>
          <p:nvPr/>
        </p:nvSpPr>
        <p:spPr>
          <a:xfrm rot="706540" flipH="1">
            <a:off x="7089168" y="-974828"/>
            <a:ext cx="13817425" cy="4525207"/>
          </a:xfrm>
          <a:custGeom>
            <a:avLst/>
            <a:gdLst/>
            <a:ahLst/>
            <a:cxnLst/>
            <a:rect l="l" t="t" r="r" b="b"/>
            <a:pathLst>
              <a:path w="13817425" h="4525207">
                <a:moveTo>
                  <a:pt x="13817425" y="0"/>
                </a:moveTo>
                <a:lnTo>
                  <a:pt x="0" y="0"/>
                </a:lnTo>
                <a:lnTo>
                  <a:pt x="0" y="4525207"/>
                </a:lnTo>
                <a:lnTo>
                  <a:pt x="13817425" y="4525207"/>
                </a:lnTo>
                <a:lnTo>
                  <a:pt x="1381742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10" name="Freeform 10"/>
          <p:cNvSpPr/>
          <p:nvPr/>
        </p:nvSpPr>
        <p:spPr>
          <a:xfrm>
            <a:off x="1028700" y="1028700"/>
            <a:ext cx="3352344" cy="428359"/>
          </a:xfrm>
          <a:custGeom>
            <a:avLst/>
            <a:gdLst/>
            <a:ahLst/>
            <a:cxnLst/>
            <a:rect l="l" t="t" r="r" b="b"/>
            <a:pathLst>
              <a:path w="3352344" h="428359">
                <a:moveTo>
                  <a:pt x="0" y="0"/>
                </a:moveTo>
                <a:lnTo>
                  <a:pt x="3352344" y="0"/>
                </a:lnTo>
                <a:lnTo>
                  <a:pt x="3352344" y="428359"/>
                </a:lnTo>
                <a:lnTo>
                  <a:pt x="0" y="4283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11" name="TextBox 11"/>
          <p:cNvSpPr txBox="1"/>
          <p:nvPr/>
        </p:nvSpPr>
        <p:spPr>
          <a:xfrm>
            <a:off x="13376566" y="8810302"/>
            <a:ext cx="3882734" cy="38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75"/>
              </a:lnSpc>
            </a:pPr>
            <a:r>
              <a:rPr lang="en-US" sz="2875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hacktify.eu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38485" y="5708748"/>
            <a:ext cx="2851944" cy="285194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3" name="Freeform 3"/>
          <p:cNvSpPr/>
          <p:nvPr/>
        </p:nvSpPr>
        <p:spPr>
          <a:xfrm flipV="1">
            <a:off x="-327499" y="-281652"/>
            <a:ext cx="4376977" cy="1588478"/>
          </a:xfrm>
          <a:custGeom>
            <a:avLst/>
            <a:gdLst/>
            <a:ahLst/>
            <a:cxnLst/>
            <a:rect l="l" t="t" r="r" b="b"/>
            <a:pathLst>
              <a:path w="4376977" h="1588478">
                <a:moveTo>
                  <a:pt x="0" y="1588478"/>
                </a:moveTo>
                <a:lnTo>
                  <a:pt x="4376977" y="1588478"/>
                </a:lnTo>
                <a:lnTo>
                  <a:pt x="4376977" y="0"/>
                </a:lnTo>
                <a:lnTo>
                  <a:pt x="0" y="0"/>
                </a:lnTo>
                <a:lnTo>
                  <a:pt x="0" y="158847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4" name="Freeform 4"/>
          <p:cNvSpPr/>
          <p:nvPr/>
        </p:nvSpPr>
        <p:spPr>
          <a:xfrm flipH="1">
            <a:off x="15276147" y="9356746"/>
            <a:ext cx="3339352" cy="1211907"/>
          </a:xfrm>
          <a:custGeom>
            <a:avLst/>
            <a:gdLst/>
            <a:ahLst/>
            <a:cxnLst/>
            <a:rect l="l" t="t" r="r" b="b"/>
            <a:pathLst>
              <a:path w="3339352" h="1211907">
                <a:moveTo>
                  <a:pt x="3339352" y="0"/>
                </a:moveTo>
                <a:lnTo>
                  <a:pt x="0" y="0"/>
                </a:lnTo>
                <a:lnTo>
                  <a:pt x="0" y="1211906"/>
                </a:lnTo>
                <a:lnTo>
                  <a:pt x="3339352" y="1211906"/>
                </a:lnTo>
                <a:lnTo>
                  <a:pt x="33393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5" name="Freeform 5"/>
          <p:cNvSpPr/>
          <p:nvPr/>
        </p:nvSpPr>
        <p:spPr>
          <a:xfrm flipV="1">
            <a:off x="-3265145" y="4155718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0" y="6131282"/>
                </a:moveTo>
                <a:lnTo>
                  <a:pt x="4291897" y="6131282"/>
                </a:lnTo>
                <a:lnTo>
                  <a:pt x="4291897" y="0"/>
                </a:lnTo>
                <a:lnTo>
                  <a:pt x="0" y="0"/>
                </a:lnTo>
                <a:lnTo>
                  <a:pt x="0" y="61312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6" name="Freeform 6"/>
          <p:cNvSpPr/>
          <p:nvPr/>
        </p:nvSpPr>
        <p:spPr>
          <a:xfrm flipH="1">
            <a:off x="17259300" y="-281652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4291897" y="0"/>
                </a:moveTo>
                <a:lnTo>
                  <a:pt x="0" y="0"/>
                </a:lnTo>
                <a:lnTo>
                  <a:pt x="0" y="6131281"/>
                </a:lnTo>
                <a:lnTo>
                  <a:pt x="4291897" y="6131281"/>
                </a:lnTo>
                <a:lnTo>
                  <a:pt x="429189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7" name="Freeform 7"/>
          <p:cNvSpPr/>
          <p:nvPr/>
        </p:nvSpPr>
        <p:spPr>
          <a:xfrm rot="758782" flipV="1">
            <a:off x="-5159952" y="6550556"/>
            <a:ext cx="13817425" cy="4525207"/>
          </a:xfrm>
          <a:custGeom>
            <a:avLst/>
            <a:gdLst/>
            <a:ahLst/>
            <a:cxnLst/>
            <a:rect l="l" t="t" r="r" b="b"/>
            <a:pathLst>
              <a:path w="13817425" h="4525207">
                <a:moveTo>
                  <a:pt x="0" y="4525207"/>
                </a:moveTo>
                <a:lnTo>
                  <a:pt x="13817425" y="4525207"/>
                </a:lnTo>
                <a:lnTo>
                  <a:pt x="13817425" y="0"/>
                </a:lnTo>
                <a:lnTo>
                  <a:pt x="0" y="0"/>
                </a:lnTo>
                <a:lnTo>
                  <a:pt x="0" y="452520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8" name="Freeform 8"/>
          <p:cNvSpPr/>
          <p:nvPr/>
        </p:nvSpPr>
        <p:spPr>
          <a:xfrm>
            <a:off x="13906956" y="1016643"/>
            <a:ext cx="3352344" cy="428359"/>
          </a:xfrm>
          <a:custGeom>
            <a:avLst/>
            <a:gdLst/>
            <a:ahLst/>
            <a:cxnLst/>
            <a:rect l="l" t="t" r="r" b="b"/>
            <a:pathLst>
              <a:path w="3352344" h="428359">
                <a:moveTo>
                  <a:pt x="0" y="0"/>
                </a:moveTo>
                <a:lnTo>
                  <a:pt x="3352344" y="0"/>
                </a:lnTo>
                <a:lnTo>
                  <a:pt x="3352344" y="428359"/>
                </a:lnTo>
                <a:lnTo>
                  <a:pt x="0" y="4283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9" name="TextBox 9"/>
          <p:cNvSpPr txBox="1"/>
          <p:nvPr/>
        </p:nvSpPr>
        <p:spPr>
          <a:xfrm>
            <a:off x="3268775" y="4619625"/>
            <a:ext cx="11910145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0"/>
              </a:lnSpc>
            </a:pPr>
            <a:r>
              <a:rPr lang="en-US" sz="3366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A mai előadás mindenkinek szól, aki valaha mondta azt, hogy: “ez mindig is így volt”.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31770" y="2111752"/>
            <a:ext cx="9824460" cy="163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Arial Bold"/>
                <a:ea typeface="Arial Bold"/>
                <a:cs typeface="Arial Bold"/>
                <a:sym typeface="Arial Bold"/>
              </a:rPr>
              <a:t>OP3N3R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189125" y="7883833"/>
            <a:ext cx="1600738" cy="163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Arial Bold"/>
                <a:ea typeface="Arial Bold"/>
                <a:cs typeface="Arial Bold"/>
                <a:sym typeface="Arial Bold"/>
              </a:rPr>
              <a:t>01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3" name="Freeform 3"/>
          <p:cNvSpPr/>
          <p:nvPr/>
        </p:nvSpPr>
        <p:spPr>
          <a:xfrm flipV="1">
            <a:off x="-327499" y="-281652"/>
            <a:ext cx="4376977" cy="1588478"/>
          </a:xfrm>
          <a:custGeom>
            <a:avLst/>
            <a:gdLst/>
            <a:ahLst/>
            <a:cxnLst/>
            <a:rect l="l" t="t" r="r" b="b"/>
            <a:pathLst>
              <a:path w="4376977" h="1588478">
                <a:moveTo>
                  <a:pt x="0" y="1588478"/>
                </a:moveTo>
                <a:lnTo>
                  <a:pt x="4376977" y="1588478"/>
                </a:lnTo>
                <a:lnTo>
                  <a:pt x="4376977" y="0"/>
                </a:lnTo>
                <a:lnTo>
                  <a:pt x="0" y="0"/>
                </a:lnTo>
                <a:lnTo>
                  <a:pt x="0" y="158847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4" name="TextBox 4"/>
          <p:cNvSpPr txBox="1"/>
          <p:nvPr/>
        </p:nvSpPr>
        <p:spPr>
          <a:xfrm>
            <a:off x="4231770" y="3850218"/>
            <a:ext cx="9824460" cy="1596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AZ AUDIT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189125" y="7921933"/>
            <a:ext cx="1600738" cy="1596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02</a:t>
            </a:r>
          </a:p>
        </p:txBody>
      </p:sp>
      <p:sp>
        <p:nvSpPr>
          <p:cNvPr id="6" name="Freeform 6"/>
          <p:cNvSpPr/>
          <p:nvPr/>
        </p:nvSpPr>
        <p:spPr>
          <a:xfrm flipV="1">
            <a:off x="-3265145" y="4155718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0" y="6131282"/>
                </a:moveTo>
                <a:lnTo>
                  <a:pt x="4291897" y="6131282"/>
                </a:lnTo>
                <a:lnTo>
                  <a:pt x="4291897" y="0"/>
                </a:lnTo>
                <a:lnTo>
                  <a:pt x="0" y="0"/>
                </a:lnTo>
                <a:lnTo>
                  <a:pt x="0" y="61312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7" name="Freeform 7"/>
          <p:cNvSpPr/>
          <p:nvPr/>
        </p:nvSpPr>
        <p:spPr>
          <a:xfrm flipH="1">
            <a:off x="17259300" y="-281652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4291897" y="0"/>
                </a:moveTo>
                <a:lnTo>
                  <a:pt x="0" y="0"/>
                </a:lnTo>
                <a:lnTo>
                  <a:pt x="0" y="6131281"/>
                </a:lnTo>
                <a:lnTo>
                  <a:pt x="4291897" y="6131281"/>
                </a:lnTo>
                <a:lnTo>
                  <a:pt x="429189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8" name="Freeform 8"/>
          <p:cNvSpPr/>
          <p:nvPr/>
        </p:nvSpPr>
        <p:spPr>
          <a:xfrm flipH="1">
            <a:off x="15276147" y="9356746"/>
            <a:ext cx="3339352" cy="1211907"/>
          </a:xfrm>
          <a:custGeom>
            <a:avLst/>
            <a:gdLst/>
            <a:ahLst/>
            <a:cxnLst/>
            <a:rect l="l" t="t" r="r" b="b"/>
            <a:pathLst>
              <a:path w="3339352" h="1211907">
                <a:moveTo>
                  <a:pt x="3339352" y="0"/>
                </a:moveTo>
                <a:lnTo>
                  <a:pt x="0" y="0"/>
                </a:lnTo>
                <a:lnTo>
                  <a:pt x="0" y="1211906"/>
                </a:lnTo>
                <a:lnTo>
                  <a:pt x="3339352" y="1211906"/>
                </a:lnTo>
                <a:lnTo>
                  <a:pt x="33393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9" name="TextBox 9"/>
          <p:cNvSpPr txBox="1"/>
          <p:nvPr/>
        </p:nvSpPr>
        <p:spPr>
          <a:xfrm>
            <a:off x="4650328" y="5519955"/>
            <a:ext cx="8797510" cy="735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7"/>
              </a:lnSpc>
            </a:pPr>
            <a:r>
              <a:rPr lang="en-US" sz="4219" b="1" spc="29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AMIRŐL SENKI NEM TUDOTT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28700" y="8810715"/>
            <a:ext cx="3352344" cy="428359"/>
          </a:xfrm>
          <a:custGeom>
            <a:avLst/>
            <a:gdLst/>
            <a:ahLst/>
            <a:cxnLst/>
            <a:rect l="l" t="t" r="r" b="b"/>
            <a:pathLst>
              <a:path w="3352344" h="428359">
                <a:moveTo>
                  <a:pt x="0" y="0"/>
                </a:moveTo>
                <a:lnTo>
                  <a:pt x="3352344" y="0"/>
                </a:lnTo>
                <a:lnTo>
                  <a:pt x="3352344" y="428359"/>
                </a:lnTo>
                <a:lnTo>
                  <a:pt x="0" y="4283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3" name="Freeform 3"/>
          <p:cNvSpPr/>
          <p:nvPr/>
        </p:nvSpPr>
        <p:spPr>
          <a:xfrm flipV="1">
            <a:off x="-327499" y="-281652"/>
            <a:ext cx="4376977" cy="1588478"/>
          </a:xfrm>
          <a:custGeom>
            <a:avLst/>
            <a:gdLst/>
            <a:ahLst/>
            <a:cxnLst/>
            <a:rect l="l" t="t" r="r" b="b"/>
            <a:pathLst>
              <a:path w="4376977" h="1588478">
                <a:moveTo>
                  <a:pt x="0" y="1588478"/>
                </a:moveTo>
                <a:lnTo>
                  <a:pt x="4376977" y="1588478"/>
                </a:lnTo>
                <a:lnTo>
                  <a:pt x="4376977" y="0"/>
                </a:lnTo>
                <a:lnTo>
                  <a:pt x="0" y="0"/>
                </a:lnTo>
                <a:lnTo>
                  <a:pt x="0" y="158847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4" name="TextBox 4"/>
          <p:cNvSpPr txBox="1"/>
          <p:nvPr/>
        </p:nvSpPr>
        <p:spPr>
          <a:xfrm>
            <a:off x="3165322" y="2996426"/>
            <a:ext cx="11957355" cy="3249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DOMAIN-BE LÉPTETNI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189125" y="7921933"/>
            <a:ext cx="1600738" cy="1596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03</a:t>
            </a:r>
          </a:p>
        </p:txBody>
      </p:sp>
      <p:sp>
        <p:nvSpPr>
          <p:cNvPr id="6" name="Freeform 6"/>
          <p:cNvSpPr/>
          <p:nvPr/>
        </p:nvSpPr>
        <p:spPr>
          <a:xfrm flipV="1">
            <a:off x="-3265145" y="4155718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0" y="6131282"/>
                </a:moveTo>
                <a:lnTo>
                  <a:pt x="4291897" y="6131282"/>
                </a:lnTo>
                <a:lnTo>
                  <a:pt x="4291897" y="0"/>
                </a:lnTo>
                <a:lnTo>
                  <a:pt x="0" y="0"/>
                </a:lnTo>
                <a:lnTo>
                  <a:pt x="0" y="61312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7" name="Freeform 7"/>
          <p:cNvSpPr/>
          <p:nvPr/>
        </p:nvSpPr>
        <p:spPr>
          <a:xfrm flipH="1">
            <a:off x="17259300" y="-281652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4291897" y="0"/>
                </a:moveTo>
                <a:lnTo>
                  <a:pt x="0" y="0"/>
                </a:lnTo>
                <a:lnTo>
                  <a:pt x="0" y="6131281"/>
                </a:lnTo>
                <a:lnTo>
                  <a:pt x="4291897" y="6131281"/>
                </a:lnTo>
                <a:lnTo>
                  <a:pt x="429189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8" name="Freeform 8"/>
          <p:cNvSpPr/>
          <p:nvPr/>
        </p:nvSpPr>
        <p:spPr>
          <a:xfrm flipH="1">
            <a:off x="15276147" y="9356746"/>
            <a:ext cx="3339352" cy="1211907"/>
          </a:xfrm>
          <a:custGeom>
            <a:avLst/>
            <a:gdLst/>
            <a:ahLst/>
            <a:cxnLst/>
            <a:rect l="l" t="t" r="r" b="b"/>
            <a:pathLst>
              <a:path w="3339352" h="1211907">
                <a:moveTo>
                  <a:pt x="3339352" y="0"/>
                </a:moveTo>
                <a:lnTo>
                  <a:pt x="0" y="0"/>
                </a:lnTo>
                <a:lnTo>
                  <a:pt x="0" y="1211906"/>
                </a:lnTo>
                <a:lnTo>
                  <a:pt x="3339352" y="1211906"/>
                </a:lnTo>
                <a:lnTo>
                  <a:pt x="33393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9" name="TextBox 9"/>
          <p:cNvSpPr txBox="1"/>
          <p:nvPr/>
        </p:nvSpPr>
        <p:spPr>
          <a:xfrm>
            <a:off x="4745245" y="6373747"/>
            <a:ext cx="8797510" cy="735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7"/>
              </a:lnSpc>
            </a:pPr>
            <a:r>
              <a:rPr lang="en-US" sz="4219" b="1" spc="29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VAGY NEM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28700" y="8810715"/>
            <a:ext cx="3352344" cy="428359"/>
          </a:xfrm>
          <a:custGeom>
            <a:avLst/>
            <a:gdLst/>
            <a:ahLst/>
            <a:cxnLst/>
            <a:rect l="l" t="t" r="r" b="b"/>
            <a:pathLst>
              <a:path w="3352344" h="428359">
                <a:moveTo>
                  <a:pt x="0" y="0"/>
                </a:moveTo>
                <a:lnTo>
                  <a:pt x="3352344" y="0"/>
                </a:lnTo>
                <a:lnTo>
                  <a:pt x="3352344" y="428359"/>
                </a:lnTo>
                <a:lnTo>
                  <a:pt x="0" y="4283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hu-HU" dirty="0"/>
          </a:p>
        </p:txBody>
      </p:sp>
      <p:sp>
        <p:nvSpPr>
          <p:cNvPr id="3" name="Freeform 3"/>
          <p:cNvSpPr/>
          <p:nvPr/>
        </p:nvSpPr>
        <p:spPr>
          <a:xfrm flipV="1">
            <a:off x="-327499" y="-281652"/>
            <a:ext cx="4376977" cy="1588478"/>
          </a:xfrm>
          <a:custGeom>
            <a:avLst/>
            <a:gdLst/>
            <a:ahLst/>
            <a:cxnLst/>
            <a:rect l="l" t="t" r="r" b="b"/>
            <a:pathLst>
              <a:path w="4376977" h="1588478">
                <a:moveTo>
                  <a:pt x="0" y="1588478"/>
                </a:moveTo>
                <a:lnTo>
                  <a:pt x="4376977" y="1588478"/>
                </a:lnTo>
                <a:lnTo>
                  <a:pt x="4376977" y="0"/>
                </a:lnTo>
                <a:lnTo>
                  <a:pt x="0" y="0"/>
                </a:lnTo>
                <a:lnTo>
                  <a:pt x="0" y="158847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4" name="TextBox 4"/>
          <p:cNvSpPr txBox="1"/>
          <p:nvPr/>
        </p:nvSpPr>
        <p:spPr>
          <a:xfrm>
            <a:off x="4231770" y="1906991"/>
            <a:ext cx="9824460" cy="1601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MFA</a:t>
            </a:r>
          </a:p>
        </p:txBody>
      </p:sp>
      <p:sp>
        <p:nvSpPr>
          <p:cNvPr id="5" name="Freeform 5"/>
          <p:cNvSpPr/>
          <p:nvPr/>
        </p:nvSpPr>
        <p:spPr>
          <a:xfrm>
            <a:off x="2124447" y="3973030"/>
            <a:ext cx="3971611" cy="1746290"/>
          </a:xfrm>
          <a:custGeom>
            <a:avLst/>
            <a:gdLst/>
            <a:ahLst/>
            <a:cxnLst/>
            <a:rect l="l" t="t" r="r" b="b"/>
            <a:pathLst>
              <a:path w="3971611" h="1746290">
                <a:moveTo>
                  <a:pt x="0" y="0"/>
                </a:moveTo>
                <a:lnTo>
                  <a:pt x="3971612" y="0"/>
                </a:lnTo>
                <a:lnTo>
                  <a:pt x="3971612" y="1746290"/>
                </a:lnTo>
                <a:lnTo>
                  <a:pt x="0" y="17462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6" name="TextBox 6"/>
          <p:cNvSpPr txBox="1"/>
          <p:nvPr/>
        </p:nvSpPr>
        <p:spPr>
          <a:xfrm>
            <a:off x="2397358" y="4569937"/>
            <a:ext cx="2893714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sz="3666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VAN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810747" y="4465304"/>
            <a:ext cx="937837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0"/>
              </a:lnSpc>
            </a:pPr>
            <a:r>
              <a:rPr lang="en-US" sz="3366">
                <a:solidFill>
                  <a:srgbClr val="303030"/>
                </a:solidFill>
                <a:latin typeface="Canva Sans"/>
                <a:ea typeface="Canva Sans"/>
                <a:cs typeface="Canva Sans"/>
                <a:sym typeface="Canva Sans"/>
              </a:rPr>
              <a:t>Bevezetett, tesztelt, élesben is működik</a:t>
            </a:r>
          </a:p>
        </p:txBody>
      </p:sp>
      <p:sp>
        <p:nvSpPr>
          <p:cNvPr id="8" name="Freeform 8"/>
          <p:cNvSpPr/>
          <p:nvPr/>
        </p:nvSpPr>
        <p:spPr>
          <a:xfrm>
            <a:off x="2124447" y="6452745"/>
            <a:ext cx="3971611" cy="1746290"/>
          </a:xfrm>
          <a:custGeom>
            <a:avLst/>
            <a:gdLst/>
            <a:ahLst/>
            <a:cxnLst/>
            <a:rect l="l" t="t" r="r" b="b"/>
            <a:pathLst>
              <a:path w="3971611" h="1746290">
                <a:moveTo>
                  <a:pt x="0" y="0"/>
                </a:moveTo>
                <a:lnTo>
                  <a:pt x="3971612" y="0"/>
                </a:lnTo>
                <a:lnTo>
                  <a:pt x="3971612" y="1746289"/>
                </a:lnTo>
                <a:lnTo>
                  <a:pt x="0" y="17462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9" name="TextBox 9"/>
          <p:cNvSpPr txBox="1"/>
          <p:nvPr/>
        </p:nvSpPr>
        <p:spPr>
          <a:xfrm>
            <a:off x="2397358" y="7049652"/>
            <a:ext cx="2893714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sz="3666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 NINCS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810747" y="6959422"/>
            <a:ext cx="937837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0"/>
              </a:lnSpc>
            </a:pPr>
            <a:r>
              <a:rPr lang="en-US" sz="3366">
                <a:solidFill>
                  <a:srgbClr val="303030"/>
                </a:solidFill>
                <a:latin typeface="Canva Sans"/>
                <a:ea typeface="Canva Sans"/>
                <a:cs typeface="Canva Sans"/>
                <a:sym typeface="Canva Sans"/>
              </a:rPr>
              <a:t>Körülményes, ezért kikapcsoltuk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189125" y="7921933"/>
            <a:ext cx="1600738" cy="1596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04</a:t>
            </a:r>
          </a:p>
        </p:txBody>
      </p:sp>
      <p:sp>
        <p:nvSpPr>
          <p:cNvPr id="12" name="Freeform 12"/>
          <p:cNvSpPr/>
          <p:nvPr/>
        </p:nvSpPr>
        <p:spPr>
          <a:xfrm flipV="1">
            <a:off x="-3265145" y="4155718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0" y="6131282"/>
                </a:moveTo>
                <a:lnTo>
                  <a:pt x="4291897" y="6131282"/>
                </a:lnTo>
                <a:lnTo>
                  <a:pt x="4291897" y="0"/>
                </a:lnTo>
                <a:lnTo>
                  <a:pt x="0" y="0"/>
                </a:lnTo>
                <a:lnTo>
                  <a:pt x="0" y="61312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13" name="Freeform 13"/>
          <p:cNvSpPr/>
          <p:nvPr/>
        </p:nvSpPr>
        <p:spPr>
          <a:xfrm flipH="1">
            <a:off x="17259300" y="-281652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4291897" y="0"/>
                </a:moveTo>
                <a:lnTo>
                  <a:pt x="0" y="0"/>
                </a:lnTo>
                <a:lnTo>
                  <a:pt x="0" y="6131281"/>
                </a:lnTo>
                <a:lnTo>
                  <a:pt x="4291897" y="6131281"/>
                </a:lnTo>
                <a:lnTo>
                  <a:pt x="429189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14" name="Freeform 14"/>
          <p:cNvSpPr/>
          <p:nvPr/>
        </p:nvSpPr>
        <p:spPr>
          <a:xfrm flipH="1">
            <a:off x="15276147" y="9356746"/>
            <a:ext cx="3339352" cy="1211907"/>
          </a:xfrm>
          <a:custGeom>
            <a:avLst/>
            <a:gdLst/>
            <a:ahLst/>
            <a:cxnLst/>
            <a:rect l="l" t="t" r="r" b="b"/>
            <a:pathLst>
              <a:path w="3339352" h="1211907">
                <a:moveTo>
                  <a:pt x="3339352" y="0"/>
                </a:moveTo>
                <a:lnTo>
                  <a:pt x="0" y="0"/>
                </a:lnTo>
                <a:lnTo>
                  <a:pt x="0" y="1211906"/>
                </a:lnTo>
                <a:lnTo>
                  <a:pt x="3339352" y="1211906"/>
                </a:lnTo>
                <a:lnTo>
                  <a:pt x="33393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15" name="Freeform 15"/>
          <p:cNvSpPr/>
          <p:nvPr/>
        </p:nvSpPr>
        <p:spPr>
          <a:xfrm>
            <a:off x="13906956" y="1016643"/>
            <a:ext cx="3352344" cy="428359"/>
          </a:xfrm>
          <a:custGeom>
            <a:avLst/>
            <a:gdLst/>
            <a:ahLst/>
            <a:cxnLst/>
            <a:rect l="l" t="t" r="r" b="b"/>
            <a:pathLst>
              <a:path w="3352344" h="428359">
                <a:moveTo>
                  <a:pt x="0" y="0"/>
                </a:moveTo>
                <a:lnTo>
                  <a:pt x="3352344" y="0"/>
                </a:lnTo>
                <a:lnTo>
                  <a:pt x="3352344" y="428359"/>
                </a:lnTo>
                <a:lnTo>
                  <a:pt x="0" y="42835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hu-HU"/>
          </a:p>
        </p:txBody>
      </p:sp>
      <p:grpSp>
        <p:nvGrpSpPr>
          <p:cNvPr id="3" name="Group 3"/>
          <p:cNvGrpSpPr/>
          <p:nvPr/>
        </p:nvGrpSpPr>
        <p:grpSpPr>
          <a:xfrm>
            <a:off x="6671171" y="2658536"/>
            <a:ext cx="4950168" cy="495016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142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214783" y="5924173"/>
            <a:ext cx="2010237" cy="2010237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88CFA"/>
            </a:solidFill>
          </p:spPr>
          <p:txBody>
            <a:bodyPr/>
            <a:lstStyle/>
            <a:p>
              <a:endParaRPr lang="hu-HU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62980" y="5924173"/>
            <a:ext cx="2010237" cy="201023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C8800"/>
            </a:solidFill>
          </p:spPr>
          <p:txBody>
            <a:bodyPr/>
            <a:lstStyle/>
            <a:p>
              <a:endParaRPr lang="hu-HU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65107" y="6140090"/>
            <a:ext cx="1605984" cy="1351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94"/>
              </a:lnSpc>
            </a:pPr>
            <a:r>
              <a:rPr lang="en-US" sz="7924" b="1" spc="55">
                <a:solidFill>
                  <a:srgbClr val="FFFFFF"/>
                </a:solidFill>
                <a:latin typeface="Pier Sans Light Bold"/>
                <a:ea typeface="Pier Sans Light Bold"/>
                <a:cs typeface="Pier Sans Light Bold"/>
                <a:sym typeface="Pier Sans Light Bold"/>
              </a:rPr>
              <a:t>3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416909" y="6160946"/>
            <a:ext cx="1605984" cy="1351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94"/>
              </a:lnSpc>
            </a:pPr>
            <a:r>
              <a:rPr lang="en-US" sz="7924" b="1" spc="55">
                <a:solidFill>
                  <a:srgbClr val="FFFFFF"/>
                </a:solidFill>
                <a:latin typeface="Pier Sans Light Bold"/>
                <a:ea typeface="Pier Sans Light Bold"/>
                <a:cs typeface="Pier Sans Light Bold"/>
                <a:sym typeface="Pier Sans Light Bold"/>
              </a:rPr>
              <a:t>4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6214783" y="2352591"/>
            <a:ext cx="2010237" cy="2010237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41C2B"/>
            </a:solidFill>
          </p:spPr>
          <p:txBody>
            <a:bodyPr/>
            <a:lstStyle/>
            <a:p>
              <a:endParaRPr lang="hu-HU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062980" y="2352591"/>
            <a:ext cx="2010237" cy="2010237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F42"/>
            </a:solidFill>
          </p:spPr>
          <p:txBody>
            <a:bodyPr/>
            <a:lstStyle/>
            <a:p>
              <a:endParaRPr lang="hu-HU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416909" y="2589364"/>
            <a:ext cx="1605984" cy="1351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94"/>
              </a:lnSpc>
            </a:pPr>
            <a:r>
              <a:rPr lang="en-US" sz="7924" b="1" spc="55">
                <a:solidFill>
                  <a:srgbClr val="FFFFFF"/>
                </a:solidFill>
                <a:latin typeface="Pier Sans Light Bold"/>
                <a:ea typeface="Pier Sans Light Bold"/>
                <a:cs typeface="Pier Sans Light Bold"/>
                <a:sym typeface="Pier Sans Light Bold"/>
              </a:rPr>
              <a:t>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65107" y="2589364"/>
            <a:ext cx="1605984" cy="1351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94"/>
              </a:lnSpc>
            </a:pPr>
            <a:r>
              <a:rPr lang="en-US" sz="7924" b="1" spc="55">
                <a:solidFill>
                  <a:srgbClr val="FFFFFF"/>
                </a:solidFill>
                <a:latin typeface="Pier Sans Light Bold"/>
                <a:ea typeface="Pier Sans Light Bold"/>
                <a:cs typeface="Pier Sans Light Bold"/>
                <a:sym typeface="Pier Sans Light Bold"/>
              </a:rPr>
              <a:t>2</a:t>
            </a:r>
          </a:p>
        </p:txBody>
      </p:sp>
      <p:sp>
        <p:nvSpPr>
          <p:cNvPr id="22" name="Freeform 22"/>
          <p:cNvSpPr/>
          <p:nvPr/>
        </p:nvSpPr>
        <p:spPr>
          <a:xfrm flipV="1">
            <a:off x="-327499" y="-281652"/>
            <a:ext cx="4376977" cy="1588478"/>
          </a:xfrm>
          <a:custGeom>
            <a:avLst/>
            <a:gdLst/>
            <a:ahLst/>
            <a:cxnLst/>
            <a:rect l="l" t="t" r="r" b="b"/>
            <a:pathLst>
              <a:path w="4376977" h="1588478">
                <a:moveTo>
                  <a:pt x="0" y="1588478"/>
                </a:moveTo>
                <a:lnTo>
                  <a:pt x="4376977" y="1588478"/>
                </a:lnTo>
                <a:lnTo>
                  <a:pt x="4376977" y="0"/>
                </a:lnTo>
                <a:lnTo>
                  <a:pt x="0" y="0"/>
                </a:lnTo>
                <a:lnTo>
                  <a:pt x="0" y="158847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23" name="TextBox 23"/>
          <p:cNvSpPr txBox="1"/>
          <p:nvPr/>
        </p:nvSpPr>
        <p:spPr>
          <a:xfrm>
            <a:off x="12669257" y="2471994"/>
            <a:ext cx="3921479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90"/>
              </a:lnSpc>
            </a:pPr>
            <a:r>
              <a:rPr lang="en-US" sz="2158">
                <a:solidFill>
                  <a:srgbClr val="081427"/>
                </a:solidFill>
                <a:latin typeface="Canva Sans"/>
                <a:ea typeface="Canva Sans"/>
                <a:cs typeface="Canva Sans"/>
                <a:sym typeface="Canva Sans"/>
              </a:rPr>
              <a:t>Vezessük be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97264" y="2471994"/>
            <a:ext cx="3921479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90"/>
              </a:lnSpc>
            </a:pPr>
            <a:r>
              <a:rPr lang="en-US" sz="2158">
                <a:solidFill>
                  <a:srgbClr val="081427"/>
                </a:solidFill>
                <a:latin typeface="Canva Sans"/>
                <a:ea typeface="Canva Sans"/>
                <a:cs typeface="Canva Sans"/>
                <a:sym typeface="Canva Sans"/>
              </a:rPr>
              <a:t>Válasszuk ki a legjobbat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669257" y="6290549"/>
            <a:ext cx="3921479" cy="962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90"/>
              </a:lnSpc>
            </a:pPr>
            <a:r>
              <a:rPr lang="en-US" sz="2158">
                <a:solidFill>
                  <a:srgbClr val="081427"/>
                </a:solidFill>
                <a:latin typeface="Canva Sans"/>
                <a:ea typeface="Canva Sans"/>
                <a:cs typeface="Canva Sans"/>
                <a:sym typeface="Canva Sans"/>
              </a:rPr>
              <a:t>Ne változtassunk az alapbeállításokon, megy az így is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697264" y="6290549"/>
            <a:ext cx="392147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90"/>
              </a:lnSpc>
            </a:pPr>
            <a:r>
              <a:rPr lang="en-US" sz="2158">
                <a:solidFill>
                  <a:srgbClr val="081427"/>
                </a:solidFill>
                <a:latin typeface="Canva Sans"/>
                <a:ea typeface="Canva Sans"/>
                <a:cs typeface="Canva Sans"/>
                <a:sym typeface="Canva Sans"/>
              </a:rPr>
              <a:t>Tesztelés nélkül, mégis állítsuk át a beállításokat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002486" y="4365275"/>
            <a:ext cx="4283027" cy="1327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15"/>
              </a:lnSpc>
            </a:pPr>
            <a:r>
              <a:rPr lang="en-US" sz="7725" b="1" spc="54">
                <a:solidFill>
                  <a:srgbClr val="FFFFFF"/>
                </a:solidFill>
                <a:latin typeface="Pier Sans Light Bold"/>
                <a:ea typeface="Pier Sans Light Bold"/>
                <a:cs typeface="Pier Sans Light Bold"/>
                <a:sym typeface="Pier Sans Light Bold"/>
              </a:rPr>
              <a:t>GOALS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6189125" y="7921933"/>
            <a:ext cx="1600738" cy="1596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05</a:t>
            </a:r>
          </a:p>
        </p:txBody>
      </p:sp>
      <p:sp>
        <p:nvSpPr>
          <p:cNvPr id="29" name="Freeform 29"/>
          <p:cNvSpPr/>
          <p:nvPr/>
        </p:nvSpPr>
        <p:spPr>
          <a:xfrm flipV="1">
            <a:off x="-3265145" y="4155718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0" y="6131282"/>
                </a:moveTo>
                <a:lnTo>
                  <a:pt x="4291897" y="6131282"/>
                </a:lnTo>
                <a:lnTo>
                  <a:pt x="4291897" y="0"/>
                </a:lnTo>
                <a:lnTo>
                  <a:pt x="0" y="0"/>
                </a:lnTo>
                <a:lnTo>
                  <a:pt x="0" y="61312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30" name="Freeform 30"/>
          <p:cNvSpPr/>
          <p:nvPr/>
        </p:nvSpPr>
        <p:spPr>
          <a:xfrm flipH="1">
            <a:off x="17259300" y="-281652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4291897" y="0"/>
                </a:moveTo>
                <a:lnTo>
                  <a:pt x="0" y="0"/>
                </a:lnTo>
                <a:lnTo>
                  <a:pt x="0" y="6131281"/>
                </a:lnTo>
                <a:lnTo>
                  <a:pt x="4291897" y="6131281"/>
                </a:lnTo>
                <a:lnTo>
                  <a:pt x="429189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31" name="Freeform 31"/>
          <p:cNvSpPr/>
          <p:nvPr/>
        </p:nvSpPr>
        <p:spPr>
          <a:xfrm flipH="1">
            <a:off x="15276147" y="9356746"/>
            <a:ext cx="3339352" cy="1211907"/>
          </a:xfrm>
          <a:custGeom>
            <a:avLst/>
            <a:gdLst/>
            <a:ahLst/>
            <a:cxnLst/>
            <a:rect l="l" t="t" r="r" b="b"/>
            <a:pathLst>
              <a:path w="3339352" h="1211907">
                <a:moveTo>
                  <a:pt x="3339352" y="0"/>
                </a:moveTo>
                <a:lnTo>
                  <a:pt x="0" y="0"/>
                </a:lnTo>
                <a:lnTo>
                  <a:pt x="0" y="1211906"/>
                </a:lnTo>
                <a:lnTo>
                  <a:pt x="3339352" y="1211906"/>
                </a:lnTo>
                <a:lnTo>
                  <a:pt x="33393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32" name="TextBox 32"/>
          <p:cNvSpPr txBox="1"/>
          <p:nvPr/>
        </p:nvSpPr>
        <p:spPr>
          <a:xfrm>
            <a:off x="4404773" y="415599"/>
            <a:ext cx="9824460" cy="1601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VPN</a:t>
            </a:r>
          </a:p>
        </p:txBody>
      </p:sp>
      <p:sp>
        <p:nvSpPr>
          <p:cNvPr id="33" name="Freeform 33"/>
          <p:cNvSpPr/>
          <p:nvPr/>
        </p:nvSpPr>
        <p:spPr>
          <a:xfrm>
            <a:off x="1028700" y="8810715"/>
            <a:ext cx="3352344" cy="428359"/>
          </a:xfrm>
          <a:custGeom>
            <a:avLst/>
            <a:gdLst/>
            <a:ahLst/>
            <a:cxnLst/>
            <a:rect l="l" t="t" r="r" b="b"/>
            <a:pathLst>
              <a:path w="3352344" h="428359">
                <a:moveTo>
                  <a:pt x="0" y="0"/>
                </a:moveTo>
                <a:lnTo>
                  <a:pt x="3352344" y="0"/>
                </a:lnTo>
                <a:lnTo>
                  <a:pt x="3352344" y="428359"/>
                </a:lnTo>
                <a:lnTo>
                  <a:pt x="0" y="4283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3" name="Freeform 3"/>
          <p:cNvSpPr/>
          <p:nvPr/>
        </p:nvSpPr>
        <p:spPr>
          <a:xfrm flipV="1">
            <a:off x="-327499" y="-281652"/>
            <a:ext cx="4376977" cy="1588478"/>
          </a:xfrm>
          <a:custGeom>
            <a:avLst/>
            <a:gdLst/>
            <a:ahLst/>
            <a:cxnLst/>
            <a:rect l="l" t="t" r="r" b="b"/>
            <a:pathLst>
              <a:path w="4376977" h="1588478">
                <a:moveTo>
                  <a:pt x="0" y="1588478"/>
                </a:moveTo>
                <a:lnTo>
                  <a:pt x="4376977" y="1588478"/>
                </a:lnTo>
                <a:lnTo>
                  <a:pt x="4376977" y="0"/>
                </a:lnTo>
                <a:lnTo>
                  <a:pt x="0" y="0"/>
                </a:lnTo>
                <a:lnTo>
                  <a:pt x="0" y="158847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4" name="TextBox 4"/>
          <p:cNvSpPr txBox="1"/>
          <p:nvPr/>
        </p:nvSpPr>
        <p:spPr>
          <a:xfrm>
            <a:off x="4231770" y="1897427"/>
            <a:ext cx="9824460" cy="1596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TERV VS. TÉNY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189125" y="7921933"/>
            <a:ext cx="1600738" cy="1596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06</a:t>
            </a:r>
          </a:p>
        </p:txBody>
      </p:sp>
      <p:sp>
        <p:nvSpPr>
          <p:cNvPr id="6" name="Freeform 6"/>
          <p:cNvSpPr/>
          <p:nvPr/>
        </p:nvSpPr>
        <p:spPr>
          <a:xfrm flipV="1">
            <a:off x="-3265145" y="4155718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0" y="6131282"/>
                </a:moveTo>
                <a:lnTo>
                  <a:pt x="4291897" y="6131282"/>
                </a:lnTo>
                <a:lnTo>
                  <a:pt x="4291897" y="0"/>
                </a:lnTo>
                <a:lnTo>
                  <a:pt x="0" y="0"/>
                </a:lnTo>
                <a:lnTo>
                  <a:pt x="0" y="61312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7" name="Freeform 7"/>
          <p:cNvSpPr/>
          <p:nvPr/>
        </p:nvSpPr>
        <p:spPr>
          <a:xfrm flipH="1">
            <a:off x="17259300" y="-281652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4291897" y="0"/>
                </a:moveTo>
                <a:lnTo>
                  <a:pt x="0" y="0"/>
                </a:lnTo>
                <a:lnTo>
                  <a:pt x="0" y="6131281"/>
                </a:lnTo>
                <a:lnTo>
                  <a:pt x="4291897" y="6131281"/>
                </a:lnTo>
                <a:lnTo>
                  <a:pt x="429189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8" name="Freeform 8"/>
          <p:cNvSpPr/>
          <p:nvPr/>
        </p:nvSpPr>
        <p:spPr>
          <a:xfrm flipH="1">
            <a:off x="15276147" y="9356746"/>
            <a:ext cx="3339352" cy="1211907"/>
          </a:xfrm>
          <a:custGeom>
            <a:avLst/>
            <a:gdLst/>
            <a:ahLst/>
            <a:cxnLst/>
            <a:rect l="l" t="t" r="r" b="b"/>
            <a:pathLst>
              <a:path w="3339352" h="1211907">
                <a:moveTo>
                  <a:pt x="3339352" y="0"/>
                </a:moveTo>
                <a:lnTo>
                  <a:pt x="0" y="0"/>
                </a:lnTo>
                <a:lnTo>
                  <a:pt x="0" y="1211906"/>
                </a:lnTo>
                <a:lnTo>
                  <a:pt x="3339352" y="1211906"/>
                </a:lnTo>
                <a:lnTo>
                  <a:pt x="33393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9" name="TextBox 9"/>
          <p:cNvSpPr txBox="1"/>
          <p:nvPr/>
        </p:nvSpPr>
        <p:spPr>
          <a:xfrm>
            <a:off x="4018019" y="4425327"/>
            <a:ext cx="10250013" cy="2743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5"/>
              </a:lnSpc>
              <a:spcBef>
                <a:spcPct val="0"/>
              </a:spcBef>
            </a:pPr>
            <a:r>
              <a:rPr lang="en-US" sz="5225" b="1" spc="36">
                <a:solidFill>
                  <a:srgbClr val="000000"/>
                </a:solidFill>
                <a:latin typeface="Pier Sans Light Bold"/>
                <a:ea typeface="Pier Sans Light Bold"/>
                <a:cs typeface="Pier Sans Light Bold"/>
                <a:sym typeface="Pier Sans Light Bold"/>
              </a:rPr>
              <a:t>"EGYEZZÜNK MEG, HOGY A TERV AZ JÓ VOLT.</a:t>
            </a:r>
          </a:p>
          <a:p>
            <a:pPr algn="ctr">
              <a:lnSpc>
                <a:spcPts val="7315"/>
              </a:lnSpc>
              <a:spcBef>
                <a:spcPct val="0"/>
              </a:spcBef>
            </a:pPr>
            <a:r>
              <a:rPr lang="en-US" sz="5225" b="1" spc="36">
                <a:solidFill>
                  <a:srgbClr val="000000"/>
                </a:solidFill>
                <a:latin typeface="Pier Sans Light Bold"/>
                <a:ea typeface="Pier Sans Light Bold"/>
                <a:cs typeface="Pier Sans Light Bold"/>
                <a:sym typeface="Pier Sans Light Bold"/>
              </a:rPr>
              <a:t>A VALÓSÁG VOLT A HIBÁS."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28700" y="8810715"/>
            <a:ext cx="3352344" cy="428359"/>
          </a:xfrm>
          <a:custGeom>
            <a:avLst/>
            <a:gdLst/>
            <a:ahLst/>
            <a:cxnLst/>
            <a:rect l="l" t="t" r="r" b="b"/>
            <a:pathLst>
              <a:path w="3352344" h="428359">
                <a:moveTo>
                  <a:pt x="0" y="0"/>
                </a:moveTo>
                <a:lnTo>
                  <a:pt x="3352344" y="0"/>
                </a:lnTo>
                <a:lnTo>
                  <a:pt x="3352344" y="428359"/>
                </a:lnTo>
                <a:lnTo>
                  <a:pt x="0" y="4283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AAEE1-7854-5CD5-DABA-C5895A418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214E5A9-F0EE-4642-C4A4-74D4E32099B8}"/>
              </a:ext>
            </a:extLst>
          </p:cNvPr>
          <p:cNvSpPr/>
          <p:nvPr/>
        </p:nvSpPr>
        <p:spPr>
          <a:xfrm>
            <a:off x="17037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hu-HU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3DC032E-FADE-A078-E54C-3A4211DBB52A}"/>
              </a:ext>
            </a:extLst>
          </p:cNvPr>
          <p:cNvSpPr/>
          <p:nvPr/>
        </p:nvSpPr>
        <p:spPr>
          <a:xfrm flipV="1">
            <a:off x="-327499" y="-281652"/>
            <a:ext cx="4376977" cy="1588478"/>
          </a:xfrm>
          <a:custGeom>
            <a:avLst/>
            <a:gdLst/>
            <a:ahLst/>
            <a:cxnLst/>
            <a:rect l="l" t="t" r="r" b="b"/>
            <a:pathLst>
              <a:path w="4376977" h="1588478">
                <a:moveTo>
                  <a:pt x="0" y="1588478"/>
                </a:moveTo>
                <a:lnTo>
                  <a:pt x="4376977" y="1588478"/>
                </a:lnTo>
                <a:lnTo>
                  <a:pt x="4376977" y="0"/>
                </a:lnTo>
                <a:lnTo>
                  <a:pt x="0" y="0"/>
                </a:lnTo>
                <a:lnTo>
                  <a:pt x="0" y="158847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FA11F3A-4D08-0B2E-9E7B-9A6B0D0240F4}"/>
              </a:ext>
            </a:extLst>
          </p:cNvPr>
          <p:cNvSpPr txBox="1"/>
          <p:nvPr/>
        </p:nvSpPr>
        <p:spPr>
          <a:xfrm>
            <a:off x="1826852" y="1241773"/>
            <a:ext cx="15432448" cy="65210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 dirty="0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The </a:t>
            </a:r>
          </a:p>
          <a:p>
            <a:pPr algn="ctr">
              <a:lnSpc>
                <a:spcPts val="13054"/>
              </a:lnSpc>
            </a:pPr>
            <a:r>
              <a:rPr lang="en-US" sz="9324" b="1" strike="sngStrike" spc="65" dirty="0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Show</a:t>
            </a:r>
          </a:p>
          <a:p>
            <a:pPr algn="ctr">
              <a:lnSpc>
                <a:spcPts val="13054"/>
              </a:lnSpc>
            </a:pPr>
            <a:r>
              <a:rPr lang="en-US" sz="9324" b="1" spc="65" dirty="0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Business Continuity</a:t>
            </a:r>
            <a:endParaRPr lang="en-US" sz="9324" b="1" strike="sngStrike" spc="65" dirty="0">
              <a:gradFill>
                <a:gsLst>
                  <a:gs pos="0">
                    <a:srgbClr val="56A099">
                      <a:alpha val="100000"/>
                    </a:srgbClr>
                  </a:gs>
                  <a:gs pos="100000">
                    <a:srgbClr val="081427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Pier Sans Light Bold"/>
              <a:ea typeface="Pier Sans Light Bold"/>
              <a:cs typeface="Pier Sans Light Bold"/>
              <a:sym typeface="Pier Sans Light Bold"/>
            </a:endParaRPr>
          </a:p>
          <a:p>
            <a:pPr algn="ctr">
              <a:lnSpc>
                <a:spcPts val="13054"/>
              </a:lnSpc>
            </a:pPr>
            <a:r>
              <a:rPr lang="en-US" sz="9324" b="1" spc="65" dirty="0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Must Go On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506998C-AB81-48A0-360D-D6EA0DADE61C}"/>
              </a:ext>
            </a:extLst>
          </p:cNvPr>
          <p:cNvSpPr txBox="1"/>
          <p:nvPr/>
        </p:nvSpPr>
        <p:spPr>
          <a:xfrm>
            <a:off x="16189125" y="7921933"/>
            <a:ext cx="1600738" cy="148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 dirty="0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07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A95A290-C334-56F6-2FE8-3DA45A5C83E7}"/>
              </a:ext>
            </a:extLst>
          </p:cNvPr>
          <p:cNvSpPr/>
          <p:nvPr/>
        </p:nvSpPr>
        <p:spPr>
          <a:xfrm flipV="1">
            <a:off x="-3265145" y="4155718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0" y="6131282"/>
                </a:moveTo>
                <a:lnTo>
                  <a:pt x="4291897" y="6131282"/>
                </a:lnTo>
                <a:lnTo>
                  <a:pt x="4291897" y="0"/>
                </a:lnTo>
                <a:lnTo>
                  <a:pt x="0" y="0"/>
                </a:lnTo>
                <a:lnTo>
                  <a:pt x="0" y="61312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B203D59-E7F7-C4E8-A48D-27F62061A153}"/>
              </a:ext>
            </a:extLst>
          </p:cNvPr>
          <p:cNvSpPr/>
          <p:nvPr/>
        </p:nvSpPr>
        <p:spPr>
          <a:xfrm flipH="1">
            <a:off x="17259300" y="-281652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4291897" y="0"/>
                </a:moveTo>
                <a:lnTo>
                  <a:pt x="0" y="0"/>
                </a:lnTo>
                <a:lnTo>
                  <a:pt x="0" y="6131281"/>
                </a:lnTo>
                <a:lnTo>
                  <a:pt x="4291897" y="6131281"/>
                </a:lnTo>
                <a:lnTo>
                  <a:pt x="429189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DCCB99F-934B-54BF-6674-43B497B82870}"/>
              </a:ext>
            </a:extLst>
          </p:cNvPr>
          <p:cNvSpPr/>
          <p:nvPr/>
        </p:nvSpPr>
        <p:spPr>
          <a:xfrm flipH="1">
            <a:off x="15276147" y="9356746"/>
            <a:ext cx="3339352" cy="1211907"/>
          </a:xfrm>
          <a:custGeom>
            <a:avLst/>
            <a:gdLst/>
            <a:ahLst/>
            <a:cxnLst/>
            <a:rect l="l" t="t" r="r" b="b"/>
            <a:pathLst>
              <a:path w="3339352" h="1211907">
                <a:moveTo>
                  <a:pt x="3339352" y="0"/>
                </a:moveTo>
                <a:lnTo>
                  <a:pt x="0" y="0"/>
                </a:lnTo>
                <a:lnTo>
                  <a:pt x="0" y="1211906"/>
                </a:lnTo>
                <a:lnTo>
                  <a:pt x="3339352" y="1211906"/>
                </a:lnTo>
                <a:lnTo>
                  <a:pt x="33393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143FA56-20B7-C3AC-A31D-1D7296337A38}"/>
              </a:ext>
            </a:extLst>
          </p:cNvPr>
          <p:cNvSpPr/>
          <p:nvPr/>
        </p:nvSpPr>
        <p:spPr>
          <a:xfrm>
            <a:off x="1028700" y="8810715"/>
            <a:ext cx="3352344" cy="428359"/>
          </a:xfrm>
          <a:custGeom>
            <a:avLst/>
            <a:gdLst/>
            <a:ahLst/>
            <a:cxnLst/>
            <a:rect l="l" t="t" r="r" b="b"/>
            <a:pathLst>
              <a:path w="3352344" h="428359">
                <a:moveTo>
                  <a:pt x="0" y="0"/>
                </a:moveTo>
                <a:lnTo>
                  <a:pt x="3352344" y="0"/>
                </a:lnTo>
                <a:lnTo>
                  <a:pt x="3352344" y="428359"/>
                </a:lnTo>
                <a:lnTo>
                  <a:pt x="0" y="4283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7681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3" name="Freeform 3"/>
          <p:cNvSpPr/>
          <p:nvPr/>
        </p:nvSpPr>
        <p:spPr>
          <a:xfrm flipV="1">
            <a:off x="-327499" y="-281652"/>
            <a:ext cx="4376977" cy="1588478"/>
          </a:xfrm>
          <a:custGeom>
            <a:avLst/>
            <a:gdLst/>
            <a:ahLst/>
            <a:cxnLst/>
            <a:rect l="l" t="t" r="r" b="b"/>
            <a:pathLst>
              <a:path w="4376977" h="1588478">
                <a:moveTo>
                  <a:pt x="0" y="1588478"/>
                </a:moveTo>
                <a:lnTo>
                  <a:pt x="4376977" y="1588478"/>
                </a:lnTo>
                <a:lnTo>
                  <a:pt x="4376977" y="0"/>
                </a:lnTo>
                <a:lnTo>
                  <a:pt x="0" y="0"/>
                </a:lnTo>
                <a:lnTo>
                  <a:pt x="0" y="158847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4" name="TextBox 4"/>
          <p:cNvSpPr txBox="1"/>
          <p:nvPr/>
        </p:nvSpPr>
        <p:spPr>
          <a:xfrm>
            <a:off x="3188927" y="4412696"/>
            <a:ext cx="11910145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0"/>
              </a:lnSpc>
            </a:pPr>
            <a:r>
              <a:rPr lang="en-US" sz="3366" dirty="0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-Van </a:t>
            </a:r>
            <a:r>
              <a:rPr lang="en-US" sz="3366" dirty="0" err="1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naplózás</a:t>
            </a:r>
            <a:r>
              <a:rPr lang="en-US" sz="3366" dirty="0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3366" dirty="0" err="1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persze</a:t>
            </a:r>
            <a:r>
              <a:rPr lang="en-US" sz="3366" dirty="0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3366" dirty="0" err="1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mutassak</a:t>
            </a:r>
            <a:r>
              <a:rPr lang="en-US" sz="3366" dirty="0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3366" dirty="0" err="1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egyet</a:t>
            </a:r>
            <a:r>
              <a:rPr lang="en-US" sz="3366" dirty="0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?</a:t>
            </a:r>
          </a:p>
          <a:p>
            <a:pPr algn="ctr">
              <a:lnSpc>
                <a:spcPts val="4040"/>
              </a:lnSpc>
            </a:pPr>
            <a:r>
              <a:rPr lang="en-US" sz="3366" dirty="0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-</a:t>
            </a:r>
            <a:r>
              <a:rPr lang="en-US" sz="3366" dirty="0" err="1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Igen</a:t>
            </a:r>
            <a:r>
              <a:rPr lang="en-US" sz="3366" dirty="0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, </a:t>
            </a:r>
            <a:r>
              <a:rPr lang="en-US" sz="3366" dirty="0" err="1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legyen</a:t>
            </a:r>
            <a:r>
              <a:rPr lang="en-US" sz="3366" dirty="0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3366" dirty="0" err="1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kedves</a:t>
            </a:r>
            <a:r>
              <a:rPr lang="en-US" sz="3366" dirty="0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.</a:t>
            </a:r>
          </a:p>
          <a:p>
            <a:pPr algn="ctr">
              <a:lnSpc>
                <a:spcPts val="4040"/>
              </a:lnSpc>
            </a:pPr>
            <a:r>
              <a:rPr lang="en-US" sz="3366" dirty="0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-Mi </a:t>
            </a:r>
            <a:r>
              <a:rPr lang="en-US" sz="3366" dirty="0" err="1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legyen</a:t>
            </a:r>
            <a:r>
              <a:rPr lang="en-US" sz="3366" dirty="0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 benne?</a:t>
            </a:r>
          </a:p>
          <a:p>
            <a:pPr algn="ctr">
              <a:lnSpc>
                <a:spcPts val="4040"/>
              </a:lnSpc>
            </a:pPr>
            <a:r>
              <a:rPr lang="en-US" sz="3366" dirty="0">
                <a:solidFill>
                  <a:srgbClr val="3A3A3A"/>
                </a:solidFill>
                <a:latin typeface="Canva Sans"/>
                <a:ea typeface="Canva Sans"/>
                <a:cs typeface="Canva Sans"/>
                <a:sym typeface="Canva Sans"/>
              </a:rPr>
              <a:t>-...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231770" y="2149852"/>
            <a:ext cx="9824460" cy="1596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A LOG LOGJA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189125" y="7921933"/>
            <a:ext cx="1600738" cy="148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4"/>
              </a:lnSpc>
            </a:pPr>
            <a:r>
              <a:rPr lang="en-US" sz="9324" b="1" spc="65" dirty="0">
                <a:gradFill>
                  <a:gsLst>
                    <a:gs pos="0">
                      <a:srgbClr val="56A099">
                        <a:alpha val="100000"/>
                      </a:srgbClr>
                    </a:gs>
                    <a:gs pos="100000">
                      <a:srgbClr val="081427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Pier Sans Light Bold"/>
                <a:ea typeface="Pier Sans Light Bold"/>
                <a:cs typeface="Pier Sans Light Bold"/>
                <a:sym typeface="Pier Sans Light Bold"/>
              </a:rPr>
              <a:t>08</a:t>
            </a:r>
          </a:p>
        </p:txBody>
      </p:sp>
      <p:sp>
        <p:nvSpPr>
          <p:cNvPr id="7" name="Freeform 7"/>
          <p:cNvSpPr/>
          <p:nvPr/>
        </p:nvSpPr>
        <p:spPr>
          <a:xfrm flipV="1">
            <a:off x="-3265145" y="4155718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0" y="6131282"/>
                </a:moveTo>
                <a:lnTo>
                  <a:pt x="4291897" y="6131282"/>
                </a:lnTo>
                <a:lnTo>
                  <a:pt x="4291897" y="0"/>
                </a:lnTo>
                <a:lnTo>
                  <a:pt x="0" y="0"/>
                </a:lnTo>
                <a:lnTo>
                  <a:pt x="0" y="61312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8" name="Freeform 8"/>
          <p:cNvSpPr/>
          <p:nvPr/>
        </p:nvSpPr>
        <p:spPr>
          <a:xfrm flipH="1">
            <a:off x="17259300" y="-281652"/>
            <a:ext cx="4291897" cy="6131282"/>
          </a:xfrm>
          <a:custGeom>
            <a:avLst/>
            <a:gdLst/>
            <a:ahLst/>
            <a:cxnLst/>
            <a:rect l="l" t="t" r="r" b="b"/>
            <a:pathLst>
              <a:path w="4291897" h="6131282">
                <a:moveTo>
                  <a:pt x="4291897" y="0"/>
                </a:moveTo>
                <a:lnTo>
                  <a:pt x="0" y="0"/>
                </a:lnTo>
                <a:lnTo>
                  <a:pt x="0" y="6131281"/>
                </a:lnTo>
                <a:lnTo>
                  <a:pt x="4291897" y="6131281"/>
                </a:lnTo>
                <a:lnTo>
                  <a:pt x="429189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9" name="Freeform 9"/>
          <p:cNvSpPr/>
          <p:nvPr/>
        </p:nvSpPr>
        <p:spPr>
          <a:xfrm flipH="1">
            <a:off x="15276147" y="9356746"/>
            <a:ext cx="3339352" cy="1211907"/>
          </a:xfrm>
          <a:custGeom>
            <a:avLst/>
            <a:gdLst/>
            <a:ahLst/>
            <a:cxnLst/>
            <a:rect l="l" t="t" r="r" b="b"/>
            <a:pathLst>
              <a:path w="3339352" h="1211907">
                <a:moveTo>
                  <a:pt x="3339352" y="0"/>
                </a:moveTo>
                <a:lnTo>
                  <a:pt x="0" y="0"/>
                </a:lnTo>
                <a:lnTo>
                  <a:pt x="0" y="1211906"/>
                </a:lnTo>
                <a:lnTo>
                  <a:pt x="3339352" y="1211906"/>
                </a:lnTo>
                <a:lnTo>
                  <a:pt x="333935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  <p:sp>
        <p:nvSpPr>
          <p:cNvPr id="10" name="Freeform 10"/>
          <p:cNvSpPr/>
          <p:nvPr/>
        </p:nvSpPr>
        <p:spPr>
          <a:xfrm>
            <a:off x="1028700" y="8810715"/>
            <a:ext cx="3352344" cy="428359"/>
          </a:xfrm>
          <a:custGeom>
            <a:avLst/>
            <a:gdLst/>
            <a:ahLst/>
            <a:cxnLst/>
            <a:rect l="l" t="t" r="r" b="b"/>
            <a:pathLst>
              <a:path w="3352344" h="428359">
                <a:moveTo>
                  <a:pt x="0" y="0"/>
                </a:moveTo>
                <a:lnTo>
                  <a:pt x="3352344" y="0"/>
                </a:lnTo>
                <a:lnTo>
                  <a:pt x="3352344" y="428359"/>
                </a:lnTo>
                <a:lnTo>
                  <a:pt x="0" y="4283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160</Words>
  <Application>Microsoft Macintosh PowerPoint</Application>
  <PresentationFormat>Egyéni</PresentationFormat>
  <Paragraphs>52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8" baseType="lpstr">
      <vt:lpstr>Arial Bold</vt:lpstr>
      <vt:lpstr>Calibri</vt:lpstr>
      <vt:lpstr>Canva Sans</vt:lpstr>
      <vt:lpstr>Arial</vt:lpstr>
      <vt:lpstr>Pier Sans Light Bold</vt:lpstr>
      <vt:lpstr>Canva Sans Bold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HCKTF Presentation Template</dc:title>
  <cp:lastModifiedBy>Cseh Patrik</cp:lastModifiedBy>
  <cp:revision>2</cp:revision>
  <dcterms:created xsi:type="dcterms:W3CDTF">2006-08-16T00:00:00Z</dcterms:created>
  <dcterms:modified xsi:type="dcterms:W3CDTF">2026-07-15T13:15:23Z</dcterms:modified>
  <dc:identifier>DAG_pRHYvkc</dc:identifier>
</cp:coreProperties>
</file>