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22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75" r:id="rId13"/>
    <p:sldId id="276" r:id="rId14"/>
    <p:sldId id="278" r:id="rId15"/>
    <p:sldId id="282" r:id="rId16"/>
    <p:sldId id="283" r:id="rId17"/>
    <p:sldId id="284" r:id="rId18"/>
    <p:sldId id="285" r:id="rId19"/>
    <p:sldId id="286" r:id="rId20"/>
    <p:sldId id="289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43" d="100"/>
          <a:sy n="143" d="100"/>
        </p:scale>
        <p:origin x="6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2" name="Google Shape;14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8" name="Google Shape;157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5" name="Google Shape;158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9" name="Google Shape;164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g36f0f8df46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7" name="Google Shape;1657;g36f0f8df46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6" name="Google Shape;171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3" name="Google Shape;172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g36f0f8df46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g36f0f8df46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g36f0f8df46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4" name="Google Shape;1744;g36f0f8df46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2" name="Google Shape;14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7" name="Google Shape;15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5" name="Google Shape;15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0" name="Google Shape;155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List slide for 3 items, detailed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"/>
          <p:cNvSpPr/>
          <p:nvPr/>
        </p:nvSpPr>
        <p:spPr>
          <a:xfrm>
            <a:off x="436121" y="1950476"/>
            <a:ext cx="1146213" cy="1154166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429114" y="1869708"/>
            <a:ext cx="582387" cy="556737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1D275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cxnSp>
        <p:nvCxnSpPr>
          <p:cNvPr id="29" name="Google Shape;29;p2"/>
          <p:cNvCxnSpPr/>
          <p:nvPr/>
        </p:nvCxnSpPr>
        <p:spPr>
          <a:xfrm>
            <a:off x="347780" y="1869708"/>
            <a:ext cx="0" cy="2753880"/>
          </a:xfrm>
          <a:prstGeom prst="straightConnector1">
            <a:avLst/>
          </a:prstGeom>
          <a:noFill/>
          <a:ln w="9525" cap="flat" cmpd="sng">
            <a:solidFill>
              <a:srgbClr val="1D275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" name="Google Shape;30;p2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6115313" y="1943728"/>
            <a:ext cx="1146213" cy="1154166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6108306" y="1862960"/>
            <a:ext cx="582387" cy="556737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1D275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" name="Google Shape;33;p2"/>
          <p:cNvCxnSpPr/>
          <p:nvPr/>
        </p:nvCxnSpPr>
        <p:spPr>
          <a:xfrm>
            <a:off x="6026972" y="1862960"/>
            <a:ext cx="0" cy="2753880"/>
          </a:xfrm>
          <a:prstGeom prst="straightConnector1">
            <a:avLst/>
          </a:prstGeom>
          <a:noFill/>
          <a:ln w="9525" cap="flat" cmpd="sng">
            <a:solidFill>
              <a:srgbClr val="1D275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Google Shape;34;p2"/>
          <p:cNvSpPr/>
          <p:nvPr/>
        </p:nvSpPr>
        <p:spPr>
          <a:xfrm>
            <a:off x="3260511" y="1943728"/>
            <a:ext cx="1146213" cy="1154166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3253504" y="1862960"/>
            <a:ext cx="582387" cy="556737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1D275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" name="Google Shape;36;p2"/>
          <p:cNvCxnSpPr/>
          <p:nvPr/>
        </p:nvCxnSpPr>
        <p:spPr>
          <a:xfrm>
            <a:off x="3172170" y="1862960"/>
            <a:ext cx="0" cy="2753880"/>
          </a:xfrm>
          <a:prstGeom prst="straightConnector1">
            <a:avLst/>
          </a:prstGeom>
          <a:noFill/>
          <a:ln w="9525" cap="flat" cmpd="sng">
            <a:solidFill>
              <a:srgbClr val="1D275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" name="Google Shape;37;p2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body" idx="2"/>
          </p:nvPr>
        </p:nvSpPr>
        <p:spPr>
          <a:xfrm>
            <a:off x="436122" y="3273425"/>
            <a:ext cx="2566954" cy="55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8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▪"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body" idx="3"/>
          </p:nvPr>
        </p:nvSpPr>
        <p:spPr>
          <a:xfrm>
            <a:off x="3308932" y="3266322"/>
            <a:ext cx="2548946" cy="55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8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▪"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"/>
          <p:cNvSpPr txBox="1">
            <a:spLocks noGrp="1"/>
          </p:cNvSpPr>
          <p:nvPr>
            <p:ph type="body" idx="4"/>
          </p:nvPr>
        </p:nvSpPr>
        <p:spPr>
          <a:xfrm>
            <a:off x="6160630" y="3278073"/>
            <a:ext cx="2547247" cy="55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8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▪"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body" idx="5"/>
          </p:nvPr>
        </p:nvSpPr>
        <p:spPr>
          <a:xfrm>
            <a:off x="436122" y="3891721"/>
            <a:ext cx="2617296" cy="55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Char char="•"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"/>
          <p:cNvSpPr txBox="1">
            <a:spLocks noGrp="1"/>
          </p:cNvSpPr>
          <p:nvPr>
            <p:ph type="body" idx="6"/>
          </p:nvPr>
        </p:nvSpPr>
        <p:spPr>
          <a:xfrm>
            <a:off x="3308932" y="3891721"/>
            <a:ext cx="2617296" cy="55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Char char="•"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"/>
          <p:cNvSpPr txBox="1">
            <a:spLocks noGrp="1"/>
          </p:cNvSpPr>
          <p:nvPr>
            <p:ph type="body" idx="7"/>
          </p:nvPr>
        </p:nvSpPr>
        <p:spPr>
          <a:xfrm>
            <a:off x="6160630" y="3891721"/>
            <a:ext cx="2617296" cy="55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Char char="•"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background image 7">
  <p:cSld name="Slide with background image 7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2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4407097" cy="1476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12"/>
          <p:cNvSpPr/>
          <p:nvPr/>
        </p:nvSpPr>
        <p:spPr>
          <a:xfrm>
            <a:off x="8025719" y="399694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12"/>
          <p:cNvSpPr/>
          <p:nvPr/>
        </p:nvSpPr>
        <p:spPr>
          <a:xfrm>
            <a:off x="8217580" y="3996941"/>
            <a:ext cx="136800" cy="135165"/>
          </a:xfrm>
          <a:prstGeom prst="ellipse">
            <a:avLst/>
          </a:prstGeom>
          <a:solidFill>
            <a:srgbClr val="D3DFFF">
              <a:alpha val="47843"/>
            </a:srgbClr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12"/>
          <p:cNvSpPr/>
          <p:nvPr/>
        </p:nvSpPr>
        <p:spPr>
          <a:xfrm>
            <a:off x="8025719" y="3813280"/>
            <a:ext cx="136800" cy="135165"/>
          </a:xfrm>
          <a:prstGeom prst="ellipse">
            <a:avLst/>
          </a:prstGeom>
          <a:solidFill>
            <a:srgbClr val="D3DFFF">
              <a:alpha val="47843"/>
            </a:srgbClr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12"/>
          <p:cNvSpPr/>
          <p:nvPr/>
        </p:nvSpPr>
        <p:spPr>
          <a:xfrm>
            <a:off x="8217580" y="381327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12"/>
          <p:cNvSpPr/>
          <p:nvPr/>
        </p:nvSpPr>
        <p:spPr>
          <a:xfrm>
            <a:off x="8409441" y="399694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12"/>
          <p:cNvSpPr/>
          <p:nvPr/>
        </p:nvSpPr>
        <p:spPr>
          <a:xfrm>
            <a:off x="8601302" y="399694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12"/>
          <p:cNvSpPr/>
          <p:nvPr/>
        </p:nvSpPr>
        <p:spPr>
          <a:xfrm>
            <a:off x="8409441" y="381327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12"/>
          <p:cNvSpPr/>
          <p:nvPr/>
        </p:nvSpPr>
        <p:spPr>
          <a:xfrm>
            <a:off x="8601302" y="381327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12"/>
          <p:cNvSpPr/>
          <p:nvPr/>
        </p:nvSpPr>
        <p:spPr>
          <a:xfrm>
            <a:off x="8025719" y="436426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12"/>
          <p:cNvSpPr/>
          <p:nvPr/>
        </p:nvSpPr>
        <p:spPr>
          <a:xfrm>
            <a:off x="8217580" y="436426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12"/>
          <p:cNvSpPr/>
          <p:nvPr/>
        </p:nvSpPr>
        <p:spPr>
          <a:xfrm>
            <a:off x="8025719" y="418060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12"/>
          <p:cNvSpPr/>
          <p:nvPr/>
        </p:nvSpPr>
        <p:spPr>
          <a:xfrm>
            <a:off x="8217580" y="418060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12"/>
          <p:cNvSpPr/>
          <p:nvPr/>
        </p:nvSpPr>
        <p:spPr>
          <a:xfrm>
            <a:off x="8409441" y="436426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12"/>
          <p:cNvSpPr/>
          <p:nvPr/>
        </p:nvSpPr>
        <p:spPr>
          <a:xfrm>
            <a:off x="8601302" y="4364262"/>
            <a:ext cx="136800" cy="135165"/>
          </a:xfrm>
          <a:prstGeom prst="ellipse">
            <a:avLst/>
          </a:prstGeom>
          <a:solidFill>
            <a:srgbClr val="D3DFFF">
              <a:alpha val="47843"/>
            </a:srgbClr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2"/>
          <p:cNvSpPr/>
          <p:nvPr/>
        </p:nvSpPr>
        <p:spPr>
          <a:xfrm>
            <a:off x="8409441" y="4180601"/>
            <a:ext cx="136800" cy="135165"/>
          </a:xfrm>
          <a:prstGeom prst="ellipse">
            <a:avLst/>
          </a:prstGeom>
          <a:solidFill>
            <a:srgbClr val="D3DFFF">
              <a:alpha val="47843"/>
            </a:srgbClr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12"/>
          <p:cNvSpPr/>
          <p:nvPr/>
        </p:nvSpPr>
        <p:spPr>
          <a:xfrm>
            <a:off x="8601302" y="418060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12"/>
          <p:cNvSpPr/>
          <p:nvPr/>
        </p:nvSpPr>
        <p:spPr>
          <a:xfrm>
            <a:off x="7258275" y="399694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12"/>
          <p:cNvSpPr/>
          <p:nvPr/>
        </p:nvSpPr>
        <p:spPr>
          <a:xfrm>
            <a:off x="7450136" y="399694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12"/>
          <p:cNvSpPr/>
          <p:nvPr/>
        </p:nvSpPr>
        <p:spPr>
          <a:xfrm>
            <a:off x="7258275" y="381328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12"/>
          <p:cNvSpPr/>
          <p:nvPr/>
        </p:nvSpPr>
        <p:spPr>
          <a:xfrm>
            <a:off x="7450136" y="381328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12"/>
          <p:cNvSpPr/>
          <p:nvPr/>
        </p:nvSpPr>
        <p:spPr>
          <a:xfrm>
            <a:off x="7641997" y="399694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2"/>
          <p:cNvSpPr/>
          <p:nvPr/>
        </p:nvSpPr>
        <p:spPr>
          <a:xfrm>
            <a:off x="7833858" y="399694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2"/>
          <p:cNvSpPr/>
          <p:nvPr/>
        </p:nvSpPr>
        <p:spPr>
          <a:xfrm>
            <a:off x="7641997" y="381328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2"/>
          <p:cNvSpPr/>
          <p:nvPr/>
        </p:nvSpPr>
        <p:spPr>
          <a:xfrm>
            <a:off x="7833858" y="381328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12"/>
          <p:cNvSpPr/>
          <p:nvPr/>
        </p:nvSpPr>
        <p:spPr>
          <a:xfrm>
            <a:off x="7258275" y="436426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12"/>
          <p:cNvSpPr/>
          <p:nvPr/>
        </p:nvSpPr>
        <p:spPr>
          <a:xfrm>
            <a:off x="7450136" y="436426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12"/>
          <p:cNvSpPr/>
          <p:nvPr/>
        </p:nvSpPr>
        <p:spPr>
          <a:xfrm>
            <a:off x="7258275" y="418060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2"/>
          <p:cNvSpPr/>
          <p:nvPr/>
        </p:nvSpPr>
        <p:spPr>
          <a:xfrm>
            <a:off x="7450136" y="418060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12"/>
          <p:cNvSpPr/>
          <p:nvPr/>
        </p:nvSpPr>
        <p:spPr>
          <a:xfrm>
            <a:off x="7641997" y="436426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12"/>
          <p:cNvSpPr/>
          <p:nvPr/>
        </p:nvSpPr>
        <p:spPr>
          <a:xfrm>
            <a:off x="7833858" y="436426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12"/>
          <p:cNvSpPr/>
          <p:nvPr/>
        </p:nvSpPr>
        <p:spPr>
          <a:xfrm>
            <a:off x="7641997" y="418060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2"/>
          <p:cNvSpPr/>
          <p:nvPr/>
        </p:nvSpPr>
        <p:spPr>
          <a:xfrm>
            <a:off x="7833858" y="418060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12"/>
          <p:cNvSpPr/>
          <p:nvPr/>
        </p:nvSpPr>
        <p:spPr>
          <a:xfrm>
            <a:off x="6490831" y="399693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12"/>
          <p:cNvSpPr/>
          <p:nvPr/>
        </p:nvSpPr>
        <p:spPr>
          <a:xfrm>
            <a:off x="6682692" y="3996937"/>
            <a:ext cx="136800" cy="135165"/>
          </a:xfrm>
          <a:prstGeom prst="ellipse">
            <a:avLst/>
          </a:prstGeom>
          <a:solidFill>
            <a:srgbClr val="EBF0FE"/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12"/>
          <p:cNvSpPr/>
          <p:nvPr/>
        </p:nvSpPr>
        <p:spPr>
          <a:xfrm>
            <a:off x="6490831" y="381327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12"/>
          <p:cNvSpPr/>
          <p:nvPr/>
        </p:nvSpPr>
        <p:spPr>
          <a:xfrm>
            <a:off x="6682692" y="3813275"/>
            <a:ext cx="136800" cy="135165"/>
          </a:xfrm>
          <a:prstGeom prst="ellipse">
            <a:avLst/>
          </a:prstGeom>
          <a:solidFill>
            <a:srgbClr val="EBF0FE"/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12"/>
          <p:cNvSpPr/>
          <p:nvPr/>
        </p:nvSpPr>
        <p:spPr>
          <a:xfrm>
            <a:off x="6874553" y="399693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12"/>
          <p:cNvSpPr/>
          <p:nvPr/>
        </p:nvSpPr>
        <p:spPr>
          <a:xfrm>
            <a:off x="7066414" y="399693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2"/>
          <p:cNvSpPr/>
          <p:nvPr/>
        </p:nvSpPr>
        <p:spPr>
          <a:xfrm>
            <a:off x="6874553" y="381327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12"/>
          <p:cNvSpPr/>
          <p:nvPr/>
        </p:nvSpPr>
        <p:spPr>
          <a:xfrm>
            <a:off x="7066414" y="381327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2"/>
          <p:cNvSpPr/>
          <p:nvPr/>
        </p:nvSpPr>
        <p:spPr>
          <a:xfrm>
            <a:off x="6490831" y="436426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2"/>
          <p:cNvSpPr/>
          <p:nvPr/>
        </p:nvSpPr>
        <p:spPr>
          <a:xfrm>
            <a:off x="6682692" y="436425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2"/>
          <p:cNvSpPr/>
          <p:nvPr/>
        </p:nvSpPr>
        <p:spPr>
          <a:xfrm>
            <a:off x="6490831" y="418059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2"/>
          <p:cNvSpPr/>
          <p:nvPr/>
        </p:nvSpPr>
        <p:spPr>
          <a:xfrm>
            <a:off x="6682692" y="418059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12"/>
          <p:cNvSpPr/>
          <p:nvPr/>
        </p:nvSpPr>
        <p:spPr>
          <a:xfrm>
            <a:off x="6874553" y="436425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12"/>
          <p:cNvSpPr/>
          <p:nvPr/>
        </p:nvSpPr>
        <p:spPr>
          <a:xfrm>
            <a:off x="7066414" y="436425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2"/>
          <p:cNvSpPr/>
          <p:nvPr/>
        </p:nvSpPr>
        <p:spPr>
          <a:xfrm>
            <a:off x="6874553" y="418059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12"/>
          <p:cNvSpPr/>
          <p:nvPr/>
        </p:nvSpPr>
        <p:spPr>
          <a:xfrm>
            <a:off x="7066414" y="418059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12"/>
          <p:cNvSpPr/>
          <p:nvPr/>
        </p:nvSpPr>
        <p:spPr>
          <a:xfrm>
            <a:off x="5723387" y="399694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2"/>
          <p:cNvSpPr/>
          <p:nvPr/>
        </p:nvSpPr>
        <p:spPr>
          <a:xfrm>
            <a:off x="5915248" y="399693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2"/>
          <p:cNvSpPr/>
          <p:nvPr/>
        </p:nvSpPr>
        <p:spPr>
          <a:xfrm>
            <a:off x="5723387" y="381327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2"/>
          <p:cNvSpPr/>
          <p:nvPr/>
        </p:nvSpPr>
        <p:spPr>
          <a:xfrm>
            <a:off x="5915248" y="381327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2"/>
          <p:cNvSpPr/>
          <p:nvPr/>
        </p:nvSpPr>
        <p:spPr>
          <a:xfrm>
            <a:off x="6107109" y="399693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2"/>
          <p:cNvSpPr/>
          <p:nvPr/>
        </p:nvSpPr>
        <p:spPr>
          <a:xfrm>
            <a:off x="6298970" y="399693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12"/>
          <p:cNvSpPr/>
          <p:nvPr/>
        </p:nvSpPr>
        <p:spPr>
          <a:xfrm>
            <a:off x="6107109" y="381327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12"/>
          <p:cNvSpPr/>
          <p:nvPr/>
        </p:nvSpPr>
        <p:spPr>
          <a:xfrm>
            <a:off x="6298970" y="381327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12"/>
          <p:cNvSpPr/>
          <p:nvPr/>
        </p:nvSpPr>
        <p:spPr>
          <a:xfrm>
            <a:off x="5723387" y="436426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12"/>
          <p:cNvSpPr/>
          <p:nvPr/>
        </p:nvSpPr>
        <p:spPr>
          <a:xfrm>
            <a:off x="5915248" y="436426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12"/>
          <p:cNvSpPr/>
          <p:nvPr/>
        </p:nvSpPr>
        <p:spPr>
          <a:xfrm>
            <a:off x="5723387" y="418060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2"/>
          <p:cNvSpPr/>
          <p:nvPr/>
        </p:nvSpPr>
        <p:spPr>
          <a:xfrm>
            <a:off x="5915248" y="418059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2"/>
          <p:cNvSpPr/>
          <p:nvPr/>
        </p:nvSpPr>
        <p:spPr>
          <a:xfrm>
            <a:off x="6107109" y="436426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12"/>
          <p:cNvSpPr/>
          <p:nvPr/>
        </p:nvSpPr>
        <p:spPr>
          <a:xfrm>
            <a:off x="6298970" y="436426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12"/>
          <p:cNvSpPr/>
          <p:nvPr/>
        </p:nvSpPr>
        <p:spPr>
          <a:xfrm>
            <a:off x="6107109" y="418059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12"/>
          <p:cNvSpPr/>
          <p:nvPr/>
        </p:nvSpPr>
        <p:spPr>
          <a:xfrm>
            <a:off x="6298970" y="418059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2"/>
          <p:cNvSpPr/>
          <p:nvPr/>
        </p:nvSpPr>
        <p:spPr>
          <a:xfrm>
            <a:off x="5340867" y="399693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12"/>
          <p:cNvSpPr/>
          <p:nvPr/>
        </p:nvSpPr>
        <p:spPr>
          <a:xfrm>
            <a:off x="5340867" y="381327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12"/>
          <p:cNvSpPr/>
          <p:nvPr/>
        </p:nvSpPr>
        <p:spPr>
          <a:xfrm>
            <a:off x="5532728" y="399693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2"/>
          <p:cNvSpPr/>
          <p:nvPr/>
        </p:nvSpPr>
        <p:spPr>
          <a:xfrm>
            <a:off x="5532728" y="381327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12"/>
          <p:cNvSpPr/>
          <p:nvPr/>
        </p:nvSpPr>
        <p:spPr>
          <a:xfrm>
            <a:off x="5340867" y="436425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12"/>
          <p:cNvSpPr/>
          <p:nvPr/>
        </p:nvSpPr>
        <p:spPr>
          <a:xfrm>
            <a:off x="5340867" y="418059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12"/>
          <p:cNvSpPr/>
          <p:nvPr/>
        </p:nvSpPr>
        <p:spPr>
          <a:xfrm>
            <a:off x="5532728" y="436425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12"/>
          <p:cNvSpPr/>
          <p:nvPr/>
        </p:nvSpPr>
        <p:spPr>
          <a:xfrm>
            <a:off x="5532728" y="418059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12"/>
          <p:cNvSpPr/>
          <p:nvPr/>
        </p:nvSpPr>
        <p:spPr>
          <a:xfrm>
            <a:off x="8025719" y="326228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2"/>
          <p:cNvSpPr/>
          <p:nvPr/>
        </p:nvSpPr>
        <p:spPr>
          <a:xfrm>
            <a:off x="8217580" y="326228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12"/>
          <p:cNvSpPr/>
          <p:nvPr/>
        </p:nvSpPr>
        <p:spPr>
          <a:xfrm>
            <a:off x="8025719" y="307862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2"/>
          <p:cNvSpPr/>
          <p:nvPr/>
        </p:nvSpPr>
        <p:spPr>
          <a:xfrm>
            <a:off x="8217580" y="307862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2"/>
          <p:cNvSpPr/>
          <p:nvPr/>
        </p:nvSpPr>
        <p:spPr>
          <a:xfrm>
            <a:off x="8409441" y="326228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2"/>
          <p:cNvSpPr/>
          <p:nvPr/>
        </p:nvSpPr>
        <p:spPr>
          <a:xfrm>
            <a:off x="8601302" y="326228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12"/>
          <p:cNvSpPr/>
          <p:nvPr/>
        </p:nvSpPr>
        <p:spPr>
          <a:xfrm>
            <a:off x="8409441" y="307862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12"/>
          <p:cNvSpPr/>
          <p:nvPr/>
        </p:nvSpPr>
        <p:spPr>
          <a:xfrm>
            <a:off x="8601302" y="307862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12"/>
          <p:cNvSpPr/>
          <p:nvPr/>
        </p:nvSpPr>
        <p:spPr>
          <a:xfrm>
            <a:off x="8025719" y="362960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12"/>
          <p:cNvSpPr/>
          <p:nvPr/>
        </p:nvSpPr>
        <p:spPr>
          <a:xfrm>
            <a:off x="8217580" y="362960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12"/>
          <p:cNvSpPr/>
          <p:nvPr/>
        </p:nvSpPr>
        <p:spPr>
          <a:xfrm>
            <a:off x="8025719" y="344594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12"/>
          <p:cNvSpPr/>
          <p:nvPr/>
        </p:nvSpPr>
        <p:spPr>
          <a:xfrm>
            <a:off x="8217580" y="344594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12"/>
          <p:cNvSpPr/>
          <p:nvPr/>
        </p:nvSpPr>
        <p:spPr>
          <a:xfrm>
            <a:off x="8409441" y="362960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2"/>
          <p:cNvSpPr/>
          <p:nvPr/>
        </p:nvSpPr>
        <p:spPr>
          <a:xfrm>
            <a:off x="8601302" y="362960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12"/>
          <p:cNvSpPr/>
          <p:nvPr/>
        </p:nvSpPr>
        <p:spPr>
          <a:xfrm>
            <a:off x="8409441" y="344594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12"/>
          <p:cNvSpPr/>
          <p:nvPr/>
        </p:nvSpPr>
        <p:spPr>
          <a:xfrm>
            <a:off x="8601302" y="344594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12"/>
          <p:cNvSpPr/>
          <p:nvPr/>
        </p:nvSpPr>
        <p:spPr>
          <a:xfrm>
            <a:off x="7258275" y="326228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2"/>
          <p:cNvSpPr/>
          <p:nvPr/>
        </p:nvSpPr>
        <p:spPr>
          <a:xfrm>
            <a:off x="7450136" y="3262288"/>
            <a:ext cx="136800" cy="135165"/>
          </a:xfrm>
          <a:prstGeom prst="ellipse">
            <a:avLst/>
          </a:prstGeom>
          <a:solidFill>
            <a:srgbClr val="D3DFFF">
              <a:alpha val="47843"/>
            </a:srgbClr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12"/>
          <p:cNvSpPr/>
          <p:nvPr/>
        </p:nvSpPr>
        <p:spPr>
          <a:xfrm>
            <a:off x="7258275" y="3078627"/>
            <a:ext cx="136800" cy="135165"/>
          </a:xfrm>
          <a:prstGeom prst="ellipse">
            <a:avLst/>
          </a:prstGeom>
          <a:solidFill>
            <a:srgbClr val="D3DFFF">
              <a:alpha val="47843"/>
            </a:srgbClr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12"/>
          <p:cNvSpPr/>
          <p:nvPr/>
        </p:nvSpPr>
        <p:spPr>
          <a:xfrm>
            <a:off x="7450136" y="307862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12"/>
          <p:cNvSpPr/>
          <p:nvPr/>
        </p:nvSpPr>
        <p:spPr>
          <a:xfrm>
            <a:off x="7641997" y="326228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12"/>
          <p:cNvSpPr/>
          <p:nvPr/>
        </p:nvSpPr>
        <p:spPr>
          <a:xfrm>
            <a:off x="7833858" y="326228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12"/>
          <p:cNvSpPr/>
          <p:nvPr/>
        </p:nvSpPr>
        <p:spPr>
          <a:xfrm>
            <a:off x="7641997" y="307862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12"/>
          <p:cNvSpPr/>
          <p:nvPr/>
        </p:nvSpPr>
        <p:spPr>
          <a:xfrm>
            <a:off x="7833858" y="307862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2"/>
          <p:cNvSpPr/>
          <p:nvPr/>
        </p:nvSpPr>
        <p:spPr>
          <a:xfrm>
            <a:off x="7258275" y="362961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12"/>
          <p:cNvSpPr/>
          <p:nvPr/>
        </p:nvSpPr>
        <p:spPr>
          <a:xfrm>
            <a:off x="7450136" y="362961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12"/>
          <p:cNvSpPr/>
          <p:nvPr/>
        </p:nvSpPr>
        <p:spPr>
          <a:xfrm>
            <a:off x="7258275" y="344594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12"/>
          <p:cNvSpPr/>
          <p:nvPr/>
        </p:nvSpPr>
        <p:spPr>
          <a:xfrm>
            <a:off x="7450136" y="344594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12"/>
          <p:cNvSpPr/>
          <p:nvPr/>
        </p:nvSpPr>
        <p:spPr>
          <a:xfrm>
            <a:off x="7641997" y="362961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12"/>
          <p:cNvSpPr/>
          <p:nvPr/>
        </p:nvSpPr>
        <p:spPr>
          <a:xfrm>
            <a:off x="7833858" y="3629609"/>
            <a:ext cx="136800" cy="135165"/>
          </a:xfrm>
          <a:prstGeom prst="ellipse">
            <a:avLst/>
          </a:prstGeom>
          <a:solidFill>
            <a:srgbClr val="D3DFFF">
              <a:alpha val="47843"/>
            </a:srgbClr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12"/>
          <p:cNvSpPr/>
          <p:nvPr/>
        </p:nvSpPr>
        <p:spPr>
          <a:xfrm>
            <a:off x="7641997" y="3445948"/>
            <a:ext cx="136800" cy="135165"/>
          </a:xfrm>
          <a:prstGeom prst="ellipse">
            <a:avLst/>
          </a:prstGeom>
          <a:solidFill>
            <a:srgbClr val="D3DFFF">
              <a:alpha val="47843"/>
            </a:srgbClr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12"/>
          <p:cNvSpPr/>
          <p:nvPr/>
        </p:nvSpPr>
        <p:spPr>
          <a:xfrm>
            <a:off x="7833858" y="344594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12"/>
          <p:cNvSpPr/>
          <p:nvPr/>
        </p:nvSpPr>
        <p:spPr>
          <a:xfrm>
            <a:off x="6490831" y="326228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12"/>
          <p:cNvSpPr/>
          <p:nvPr/>
        </p:nvSpPr>
        <p:spPr>
          <a:xfrm>
            <a:off x="6682692" y="3262282"/>
            <a:ext cx="136800" cy="135165"/>
          </a:xfrm>
          <a:prstGeom prst="ellipse">
            <a:avLst/>
          </a:prstGeom>
          <a:solidFill>
            <a:srgbClr val="D3DFFF">
              <a:alpha val="47843"/>
            </a:srgbClr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12"/>
          <p:cNvSpPr/>
          <p:nvPr/>
        </p:nvSpPr>
        <p:spPr>
          <a:xfrm>
            <a:off x="6490831" y="307862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12"/>
          <p:cNvSpPr/>
          <p:nvPr/>
        </p:nvSpPr>
        <p:spPr>
          <a:xfrm>
            <a:off x="6682692" y="3078620"/>
            <a:ext cx="136800" cy="135165"/>
          </a:xfrm>
          <a:prstGeom prst="ellipse">
            <a:avLst/>
          </a:prstGeom>
          <a:solidFill>
            <a:srgbClr val="D3DFFF">
              <a:alpha val="47843"/>
            </a:srgbClr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12"/>
          <p:cNvSpPr/>
          <p:nvPr/>
        </p:nvSpPr>
        <p:spPr>
          <a:xfrm>
            <a:off x="6874553" y="326228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12"/>
          <p:cNvSpPr/>
          <p:nvPr/>
        </p:nvSpPr>
        <p:spPr>
          <a:xfrm>
            <a:off x="7066414" y="326228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12"/>
          <p:cNvSpPr/>
          <p:nvPr/>
        </p:nvSpPr>
        <p:spPr>
          <a:xfrm>
            <a:off x="6874553" y="307862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12"/>
          <p:cNvSpPr/>
          <p:nvPr/>
        </p:nvSpPr>
        <p:spPr>
          <a:xfrm>
            <a:off x="7066414" y="307861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12"/>
          <p:cNvSpPr/>
          <p:nvPr/>
        </p:nvSpPr>
        <p:spPr>
          <a:xfrm>
            <a:off x="6490831" y="362960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12"/>
          <p:cNvSpPr/>
          <p:nvPr/>
        </p:nvSpPr>
        <p:spPr>
          <a:xfrm>
            <a:off x="6682692" y="3629604"/>
            <a:ext cx="136800" cy="135165"/>
          </a:xfrm>
          <a:prstGeom prst="ellipse">
            <a:avLst/>
          </a:prstGeom>
          <a:solidFill>
            <a:srgbClr val="EBF0FE"/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12"/>
          <p:cNvSpPr/>
          <p:nvPr/>
        </p:nvSpPr>
        <p:spPr>
          <a:xfrm>
            <a:off x="6490831" y="344594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12"/>
          <p:cNvSpPr/>
          <p:nvPr/>
        </p:nvSpPr>
        <p:spPr>
          <a:xfrm>
            <a:off x="6682692" y="3445942"/>
            <a:ext cx="136800" cy="135165"/>
          </a:xfrm>
          <a:prstGeom prst="ellipse">
            <a:avLst/>
          </a:prstGeom>
          <a:solidFill>
            <a:srgbClr val="D3DFFF">
              <a:alpha val="47843"/>
            </a:srgbClr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12"/>
          <p:cNvSpPr/>
          <p:nvPr/>
        </p:nvSpPr>
        <p:spPr>
          <a:xfrm>
            <a:off x="6874553" y="362960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12"/>
          <p:cNvSpPr/>
          <p:nvPr/>
        </p:nvSpPr>
        <p:spPr>
          <a:xfrm>
            <a:off x="7066414" y="362960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12"/>
          <p:cNvSpPr/>
          <p:nvPr/>
        </p:nvSpPr>
        <p:spPr>
          <a:xfrm>
            <a:off x="6874553" y="344594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12"/>
          <p:cNvSpPr/>
          <p:nvPr/>
        </p:nvSpPr>
        <p:spPr>
          <a:xfrm>
            <a:off x="7066414" y="344594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12"/>
          <p:cNvSpPr/>
          <p:nvPr/>
        </p:nvSpPr>
        <p:spPr>
          <a:xfrm>
            <a:off x="5723387" y="326228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12"/>
          <p:cNvSpPr/>
          <p:nvPr/>
        </p:nvSpPr>
        <p:spPr>
          <a:xfrm>
            <a:off x="5915248" y="326228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12"/>
          <p:cNvSpPr/>
          <p:nvPr/>
        </p:nvSpPr>
        <p:spPr>
          <a:xfrm>
            <a:off x="5723387" y="307862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12"/>
          <p:cNvSpPr/>
          <p:nvPr/>
        </p:nvSpPr>
        <p:spPr>
          <a:xfrm>
            <a:off x="5915248" y="307862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12"/>
          <p:cNvSpPr/>
          <p:nvPr/>
        </p:nvSpPr>
        <p:spPr>
          <a:xfrm>
            <a:off x="6107109" y="326228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12"/>
          <p:cNvSpPr/>
          <p:nvPr/>
        </p:nvSpPr>
        <p:spPr>
          <a:xfrm>
            <a:off x="6298970" y="326228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12"/>
          <p:cNvSpPr/>
          <p:nvPr/>
        </p:nvSpPr>
        <p:spPr>
          <a:xfrm>
            <a:off x="6107109" y="307862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12"/>
          <p:cNvSpPr/>
          <p:nvPr/>
        </p:nvSpPr>
        <p:spPr>
          <a:xfrm>
            <a:off x="6298970" y="307862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12"/>
          <p:cNvSpPr/>
          <p:nvPr/>
        </p:nvSpPr>
        <p:spPr>
          <a:xfrm>
            <a:off x="5723387" y="362960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12"/>
          <p:cNvSpPr/>
          <p:nvPr/>
        </p:nvSpPr>
        <p:spPr>
          <a:xfrm>
            <a:off x="5915248" y="362960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2"/>
          <p:cNvSpPr/>
          <p:nvPr/>
        </p:nvSpPr>
        <p:spPr>
          <a:xfrm>
            <a:off x="5723387" y="344594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12"/>
          <p:cNvSpPr/>
          <p:nvPr/>
        </p:nvSpPr>
        <p:spPr>
          <a:xfrm>
            <a:off x="5915248" y="344594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12"/>
          <p:cNvSpPr/>
          <p:nvPr/>
        </p:nvSpPr>
        <p:spPr>
          <a:xfrm>
            <a:off x="6107109" y="362960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12"/>
          <p:cNvSpPr/>
          <p:nvPr/>
        </p:nvSpPr>
        <p:spPr>
          <a:xfrm>
            <a:off x="6298970" y="362960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12"/>
          <p:cNvSpPr/>
          <p:nvPr/>
        </p:nvSpPr>
        <p:spPr>
          <a:xfrm>
            <a:off x="6107109" y="344594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12"/>
          <p:cNvSpPr/>
          <p:nvPr/>
        </p:nvSpPr>
        <p:spPr>
          <a:xfrm>
            <a:off x="6298970" y="344594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12"/>
          <p:cNvSpPr/>
          <p:nvPr/>
        </p:nvSpPr>
        <p:spPr>
          <a:xfrm>
            <a:off x="5340867" y="326228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12"/>
          <p:cNvSpPr/>
          <p:nvPr/>
        </p:nvSpPr>
        <p:spPr>
          <a:xfrm>
            <a:off x="5340867" y="307861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12"/>
          <p:cNvSpPr/>
          <p:nvPr/>
        </p:nvSpPr>
        <p:spPr>
          <a:xfrm>
            <a:off x="5532728" y="326228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12"/>
          <p:cNvSpPr/>
          <p:nvPr/>
        </p:nvSpPr>
        <p:spPr>
          <a:xfrm>
            <a:off x="5532728" y="307861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12"/>
          <p:cNvSpPr/>
          <p:nvPr/>
        </p:nvSpPr>
        <p:spPr>
          <a:xfrm>
            <a:off x="5340867" y="362960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12"/>
          <p:cNvSpPr/>
          <p:nvPr/>
        </p:nvSpPr>
        <p:spPr>
          <a:xfrm>
            <a:off x="5340867" y="344594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12"/>
          <p:cNvSpPr/>
          <p:nvPr/>
        </p:nvSpPr>
        <p:spPr>
          <a:xfrm>
            <a:off x="5532728" y="362960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12"/>
          <p:cNvSpPr/>
          <p:nvPr/>
        </p:nvSpPr>
        <p:spPr>
          <a:xfrm>
            <a:off x="5532728" y="344594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12"/>
          <p:cNvSpPr/>
          <p:nvPr/>
        </p:nvSpPr>
        <p:spPr>
          <a:xfrm>
            <a:off x="8025719" y="2527623"/>
            <a:ext cx="136800" cy="135165"/>
          </a:xfrm>
          <a:prstGeom prst="ellipse">
            <a:avLst/>
          </a:prstGeom>
          <a:solidFill>
            <a:srgbClr val="EBF0FE"/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12"/>
          <p:cNvSpPr/>
          <p:nvPr/>
        </p:nvSpPr>
        <p:spPr>
          <a:xfrm>
            <a:off x="8217580" y="2527622"/>
            <a:ext cx="136800" cy="135165"/>
          </a:xfrm>
          <a:prstGeom prst="ellipse">
            <a:avLst/>
          </a:prstGeom>
          <a:solidFill>
            <a:srgbClr val="EBF0FE"/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12"/>
          <p:cNvSpPr/>
          <p:nvPr/>
        </p:nvSpPr>
        <p:spPr>
          <a:xfrm>
            <a:off x="8025719" y="234396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12"/>
          <p:cNvSpPr/>
          <p:nvPr/>
        </p:nvSpPr>
        <p:spPr>
          <a:xfrm>
            <a:off x="8217580" y="234396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12"/>
          <p:cNvSpPr/>
          <p:nvPr/>
        </p:nvSpPr>
        <p:spPr>
          <a:xfrm>
            <a:off x="8409441" y="252762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2"/>
          <p:cNvSpPr/>
          <p:nvPr/>
        </p:nvSpPr>
        <p:spPr>
          <a:xfrm>
            <a:off x="8601302" y="252762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12"/>
          <p:cNvSpPr/>
          <p:nvPr/>
        </p:nvSpPr>
        <p:spPr>
          <a:xfrm>
            <a:off x="8409441" y="234396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12"/>
          <p:cNvSpPr/>
          <p:nvPr/>
        </p:nvSpPr>
        <p:spPr>
          <a:xfrm>
            <a:off x="8601302" y="234395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12"/>
          <p:cNvSpPr/>
          <p:nvPr/>
        </p:nvSpPr>
        <p:spPr>
          <a:xfrm>
            <a:off x="8025719" y="289494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12"/>
          <p:cNvSpPr/>
          <p:nvPr/>
        </p:nvSpPr>
        <p:spPr>
          <a:xfrm>
            <a:off x="8217580" y="289494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12"/>
          <p:cNvSpPr/>
          <p:nvPr/>
        </p:nvSpPr>
        <p:spPr>
          <a:xfrm>
            <a:off x="8025719" y="271128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12"/>
          <p:cNvSpPr/>
          <p:nvPr/>
        </p:nvSpPr>
        <p:spPr>
          <a:xfrm>
            <a:off x="8217580" y="271128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12"/>
          <p:cNvSpPr/>
          <p:nvPr/>
        </p:nvSpPr>
        <p:spPr>
          <a:xfrm>
            <a:off x="8409441" y="289494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12"/>
          <p:cNvSpPr/>
          <p:nvPr/>
        </p:nvSpPr>
        <p:spPr>
          <a:xfrm>
            <a:off x="8601302" y="289494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12"/>
          <p:cNvSpPr/>
          <p:nvPr/>
        </p:nvSpPr>
        <p:spPr>
          <a:xfrm>
            <a:off x="8409441" y="271128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12"/>
          <p:cNvSpPr/>
          <p:nvPr/>
        </p:nvSpPr>
        <p:spPr>
          <a:xfrm>
            <a:off x="8601302" y="271128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12"/>
          <p:cNvSpPr/>
          <p:nvPr/>
        </p:nvSpPr>
        <p:spPr>
          <a:xfrm>
            <a:off x="7258275" y="2527625"/>
            <a:ext cx="136800" cy="135165"/>
          </a:xfrm>
          <a:prstGeom prst="ellipse">
            <a:avLst/>
          </a:prstGeom>
          <a:solidFill>
            <a:srgbClr val="D3DFFF">
              <a:alpha val="47843"/>
            </a:srgbClr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12"/>
          <p:cNvSpPr/>
          <p:nvPr/>
        </p:nvSpPr>
        <p:spPr>
          <a:xfrm>
            <a:off x="7450136" y="2527624"/>
            <a:ext cx="136800" cy="135165"/>
          </a:xfrm>
          <a:prstGeom prst="ellipse">
            <a:avLst/>
          </a:prstGeom>
          <a:solidFill>
            <a:srgbClr val="D3DFFF">
              <a:alpha val="47843"/>
            </a:srgbClr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12"/>
          <p:cNvSpPr/>
          <p:nvPr/>
        </p:nvSpPr>
        <p:spPr>
          <a:xfrm>
            <a:off x="7258275" y="234396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12"/>
          <p:cNvSpPr/>
          <p:nvPr/>
        </p:nvSpPr>
        <p:spPr>
          <a:xfrm>
            <a:off x="7450136" y="234396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12"/>
          <p:cNvSpPr/>
          <p:nvPr/>
        </p:nvSpPr>
        <p:spPr>
          <a:xfrm>
            <a:off x="7641997" y="2527624"/>
            <a:ext cx="136800" cy="135165"/>
          </a:xfrm>
          <a:prstGeom prst="ellipse">
            <a:avLst/>
          </a:prstGeom>
          <a:solidFill>
            <a:srgbClr val="D3DFFF">
              <a:alpha val="47843"/>
            </a:srgbClr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12"/>
          <p:cNvSpPr/>
          <p:nvPr/>
        </p:nvSpPr>
        <p:spPr>
          <a:xfrm>
            <a:off x="7833858" y="2527623"/>
            <a:ext cx="136800" cy="135165"/>
          </a:xfrm>
          <a:prstGeom prst="ellipse">
            <a:avLst/>
          </a:prstGeom>
          <a:solidFill>
            <a:srgbClr val="EBF0FE"/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12"/>
          <p:cNvSpPr/>
          <p:nvPr/>
        </p:nvSpPr>
        <p:spPr>
          <a:xfrm>
            <a:off x="7641997" y="234396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12"/>
          <p:cNvSpPr/>
          <p:nvPr/>
        </p:nvSpPr>
        <p:spPr>
          <a:xfrm>
            <a:off x="7833858" y="234396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12"/>
          <p:cNvSpPr/>
          <p:nvPr/>
        </p:nvSpPr>
        <p:spPr>
          <a:xfrm>
            <a:off x="7258275" y="289494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12"/>
          <p:cNvSpPr/>
          <p:nvPr/>
        </p:nvSpPr>
        <p:spPr>
          <a:xfrm>
            <a:off x="7450136" y="289494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12"/>
          <p:cNvSpPr/>
          <p:nvPr/>
        </p:nvSpPr>
        <p:spPr>
          <a:xfrm>
            <a:off x="7258275" y="271128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12"/>
          <p:cNvSpPr/>
          <p:nvPr/>
        </p:nvSpPr>
        <p:spPr>
          <a:xfrm>
            <a:off x="7450136" y="271128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12"/>
          <p:cNvSpPr/>
          <p:nvPr/>
        </p:nvSpPr>
        <p:spPr>
          <a:xfrm>
            <a:off x="7641997" y="289494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12"/>
          <p:cNvSpPr/>
          <p:nvPr/>
        </p:nvSpPr>
        <p:spPr>
          <a:xfrm>
            <a:off x="7833858" y="289494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12"/>
          <p:cNvSpPr/>
          <p:nvPr/>
        </p:nvSpPr>
        <p:spPr>
          <a:xfrm>
            <a:off x="7641997" y="271128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12"/>
          <p:cNvSpPr/>
          <p:nvPr/>
        </p:nvSpPr>
        <p:spPr>
          <a:xfrm>
            <a:off x="7833858" y="271128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2"/>
          <p:cNvSpPr/>
          <p:nvPr/>
        </p:nvSpPr>
        <p:spPr>
          <a:xfrm>
            <a:off x="6490831" y="252761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2"/>
          <p:cNvSpPr/>
          <p:nvPr/>
        </p:nvSpPr>
        <p:spPr>
          <a:xfrm>
            <a:off x="6682692" y="2527618"/>
            <a:ext cx="136800" cy="135165"/>
          </a:xfrm>
          <a:prstGeom prst="ellipse">
            <a:avLst/>
          </a:prstGeom>
          <a:solidFill>
            <a:srgbClr val="D3DFFF">
              <a:alpha val="47843"/>
            </a:srgbClr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12"/>
          <p:cNvSpPr/>
          <p:nvPr/>
        </p:nvSpPr>
        <p:spPr>
          <a:xfrm>
            <a:off x="6490831" y="234395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12"/>
          <p:cNvSpPr/>
          <p:nvPr/>
        </p:nvSpPr>
        <p:spPr>
          <a:xfrm>
            <a:off x="6682692" y="234395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12"/>
          <p:cNvSpPr/>
          <p:nvPr/>
        </p:nvSpPr>
        <p:spPr>
          <a:xfrm>
            <a:off x="6874553" y="2527618"/>
            <a:ext cx="136800" cy="135165"/>
          </a:xfrm>
          <a:prstGeom prst="ellipse">
            <a:avLst/>
          </a:prstGeom>
          <a:solidFill>
            <a:srgbClr val="D3DFFF">
              <a:alpha val="47843"/>
            </a:srgbClr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12"/>
          <p:cNvSpPr/>
          <p:nvPr/>
        </p:nvSpPr>
        <p:spPr>
          <a:xfrm>
            <a:off x="7066414" y="2527617"/>
            <a:ext cx="136800" cy="135165"/>
          </a:xfrm>
          <a:prstGeom prst="ellipse">
            <a:avLst/>
          </a:prstGeom>
          <a:solidFill>
            <a:srgbClr val="D3DFFF">
              <a:alpha val="47843"/>
            </a:srgbClr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12"/>
          <p:cNvSpPr/>
          <p:nvPr/>
        </p:nvSpPr>
        <p:spPr>
          <a:xfrm>
            <a:off x="6874553" y="234395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12"/>
          <p:cNvSpPr/>
          <p:nvPr/>
        </p:nvSpPr>
        <p:spPr>
          <a:xfrm>
            <a:off x="7066414" y="234395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12"/>
          <p:cNvSpPr/>
          <p:nvPr/>
        </p:nvSpPr>
        <p:spPr>
          <a:xfrm>
            <a:off x="6490831" y="289494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12"/>
          <p:cNvSpPr/>
          <p:nvPr/>
        </p:nvSpPr>
        <p:spPr>
          <a:xfrm>
            <a:off x="6682692" y="2894940"/>
            <a:ext cx="136800" cy="135165"/>
          </a:xfrm>
          <a:prstGeom prst="ellipse">
            <a:avLst/>
          </a:prstGeom>
          <a:solidFill>
            <a:srgbClr val="D3DFFF">
              <a:alpha val="47843"/>
            </a:srgbClr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12"/>
          <p:cNvSpPr/>
          <p:nvPr/>
        </p:nvSpPr>
        <p:spPr>
          <a:xfrm>
            <a:off x="6490831" y="271127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12"/>
          <p:cNvSpPr/>
          <p:nvPr/>
        </p:nvSpPr>
        <p:spPr>
          <a:xfrm>
            <a:off x="6682692" y="2711278"/>
            <a:ext cx="136800" cy="135165"/>
          </a:xfrm>
          <a:prstGeom prst="ellipse">
            <a:avLst/>
          </a:prstGeom>
          <a:solidFill>
            <a:srgbClr val="D3DFFF">
              <a:alpha val="47843"/>
            </a:srgbClr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12"/>
          <p:cNvSpPr/>
          <p:nvPr/>
        </p:nvSpPr>
        <p:spPr>
          <a:xfrm>
            <a:off x="6874553" y="289494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12"/>
          <p:cNvSpPr/>
          <p:nvPr/>
        </p:nvSpPr>
        <p:spPr>
          <a:xfrm>
            <a:off x="7066414" y="2894939"/>
            <a:ext cx="136800" cy="135165"/>
          </a:xfrm>
          <a:prstGeom prst="ellipse">
            <a:avLst/>
          </a:prstGeom>
          <a:solidFill>
            <a:srgbClr val="D3DFFF">
              <a:alpha val="47843"/>
            </a:srgbClr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12"/>
          <p:cNvSpPr/>
          <p:nvPr/>
        </p:nvSpPr>
        <p:spPr>
          <a:xfrm>
            <a:off x="6874553" y="2711278"/>
            <a:ext cx="136800" cy="135165"/>
          </a:xfrm>
          <a:prstGeom prst="ellipse">
            <a:avLst/>
          </a:prstGeom>
          <a:solidFill>
            <a:srgbClr val="D3DFFF">
              <a:alpha val="47843"/>
            </a:srgbClr>
          </a:solidFill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12"/>
          <p:cNvSpPr/>
          <p:nvPr/>
        </p:nvSpPr>
        <p:spPr>
          <a:xfrm>
            <a:off x="7066414" y="271127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12"/>
          <p:cNvSpPr/>
          <p:nvPr/>
        </p:nvSpPr>
        <p:spPr>
          <a:xfrm>
            <a:off x="5723387" y="252762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12"/>
          <p:cNvSpPr/>
          <p:nvPr/>
        </p:nvSpPr>
        <p:spPr>
          <a:xfrm>
            <a:off x="5915248" y="252762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12"/>
          <p:cNvSpPr/>
          <p:nvPr/>
        </p:nvSpPr>
        <p:spPr>
          <a:xfrm>
            <a:off x="5723387" y="234395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12"/>
          <p:cNvSpPr/>
          <p:nvPr/>
        </p:nvSpPr>
        <p:spPr>
          <a:xfrm>
            <a:off x="5915248" y="234395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12"/>
          <p:cNvSpPr/>
          <p:nvPr/>
        </p:nvSpPr>
        <p:spPr>
          <a:xfrm>
            <a:off x="6107109" y="252762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12"/>
          <p:cNvSpPr/>
          <p:nvPr/>
        </p:nvSpPr>
        <p:spPr>
          <a:xfrm>
            <a:off x="6298970" y="252761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12"/>
          <p:cNvSpPr/>
          <p:nvPr/>
        </p:nvSpPr>
        <p:spPr>
          <a:xfrm>
            <a:off x="6107109" y="234395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12"/>
          <p:cNvSpPr/>
          <p:nvPr/>
        </p:nvSpPr>
        <p:spPr>
          <a:xfrm>
            <a:off x="6298970" y="234395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12"/>
          <p:cNvSpPr/>
          <p:nvPr/>
        </p:nvSpPr>
        <p:spPr>
          <a:xfrm>
            <a:off x="5723387" y="289494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12"/>
          <p:cNvSpPr/>
          <p:nvPr/>
        </p:nvSpPr>
        <p:spPr>
          <a:xfrm>
            <a:off x="5915248" y="289494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12"/>
          <p:cNvSpPr/>
          <p:nvPr/>
        </p:nvSpPr>
        <p:spPr>
          <a:xfrm>
            <a:off x="5723387" y="271128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12"/>
          <p:cNvSpPr/>
          <p:nvPr/>
        </p:nvSpPr>
        <p:spPr>
          <a:xfrm>
            <a:off x="5915248" y="271128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12"/>
          <p:cNvSpPr/>
          <p:nvPr/>
        </p:nvSpPr>
        <p:spPr>
          <a:xfrm>
            <a:off x="6107109" y="289494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12"/>
          <p:cNvSpPr/>
          <p:nvPr/>
        </p:nvSpPr>
        <p:spPr>
          <a:xfrm>
            <a:off x="6298970" y="289494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12"/>
          <p:cNvSpPr/>
          <p:nvPr/>
        </p:nvSpPr>
        <p:spPr>
          <a:xfrm>
            <a:off x="6107109" y="271128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12"/>
          <p:cNvSpPr/>
          <p:nvPr/>
        </p:nvSpPr>
        <p:spPr>
          <a:xfrm>
            <a:off x="6298970" y="271127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12"/>
          <p:cNvSpPr/>
          <p:nvPr/>
        </p:nvSpPr>
        <p:spPr>
          <a:xfrm>
            <a:off x="5340867" y="252761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12"/>
          <p:cNvSpPr/>
          <p:nvPr/>
        </p:nvSpPr>
        <p:spPr>
          <a:xfrm>
            <a:off x="5340867" y="234395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12"/>
          <p:cNvSpPr/>
          <p:nvPr/>
        </p:nvSpPr>
        <p:spPr>
          <a:xfrm>
            <a:off x="5532728" y="252761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12"/>
          <p:cNvSpPr/>
          <p:nvPr/>
        </p:nvSpPr>
        <p:spPr>
          <a:xfrm>
            <a:off x="5532728" y="234395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12"/>
          <p:cNvSpPr/>
          <p:nvPr/>
        </p:nvSpPr>
        <p:spPr>
          <a:xfrm>
            <a:off x="5340867" y="289493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12"/>
          <p:cNvSpPr/>
          <p:nvPr/>
        </p:nvSpPr>
        <p:spPr>
          <a:xfrm>
            <a:off x="5340867" y="271127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12"/>
          <p:cNvSpPr/>
          <p:nvPr/>
        </p:nvSpPr>
        <p:spPr>
          <a:xfrm>
            <a:off x="5532728" y="289493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12"/>
          <p:cNvSpPr/>
          <p:nvPr/>
        </p:nvSpPr>
        <p:spPr>
          <a:xfrm>
            <a:off x="5532728" y="271127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12"/>
          <p:cNvSpPr/>
          <p:nvPr/>
        </p:nvSpPr>
        <p:spPr>
          <a:xfrm>
            <a:off x="8025719" y="179296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12"/>
          <p:cNvSpPr/>
          <p:nvPr/>
        </p:nvSpPr>
        <p:spPr>
          <a:xfrm>
            <a:off x="8217580" y="179296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12"/>
          <p:cNvSpPr/>
          <p:nvPr/>
        </p:nvSpPr>
        <p:spPr>
          <a:xfrm>
            <a:off x="8025719" y="160930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12"/>
          <p:cNvSpPr/>
          <p:nvPr/>
        </p:nvSpPr>
        <p:spPr>
          <a:xfrm>
            <a:off x="8217580" y="160930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12"/>
          <p:cNvSpPr/>
          <p:nvPr/>
        </p:nvSpPr>
        <p:spPr>
          <a:xfrm>
            <a:off x="8409441" y="179296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12"/>
          <p:cNvSpPr/>
          <p:nvPr/>
        </p:nvSpPr>
        <p:spPr>
          <a:xfrm>
            <a:off x="8601302" y="179296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12"/>
          <p:cNvSpPr/>
          <p:nvPr/>
        </p:nvSpPr>
        <p:spPr>
          <a:xfrm>
            <a:off x="8409441" y="160930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12"/>
          <p:cNvSpPr/>
          <p:nvPr/>
        </p:nvSpPr>
        <p:spPr>
          <a:xfrm>
            <a:off x="8601302" y="160930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12"/>
          <p:cNvSpPr/>
          <p:nvPr/>
        </p:nvSpPr>
        <p:spPr>
          <a:xfrm>
            <a:off x="8025719" y="216029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12"/>
          <p:cNvSpPr/>
          <p:nvPr/>
        </p:nvSpPr>
        <p:spPr>
          <a:xfrm>
            <a:off x="8217580" y="216028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12"/>
          <p:cNvSpPr/>
          <p:nvPr/>
        </p:nvSpPr>
        <p:spPr>
          <a:xfrm>
            <a:off x="8025719" y="197662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12"/>
          <p:cNvSpPr/>
          <p:nvPr/>
        </p:nvSpPr>
        <p:spPr>
          <a:xfrm>
            <a:off x="8217580" y="197662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12"/>
          <p:cNvSpPr/>
          <p:nvPr/>
        </p:nvSpPr>
        <p:spPr>
          <a:xfrm>
            <a:off x="8409441" y="216028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12"/>
          <p:cNvSpPr/>
          <p:nvPr/>
        </p:nvSpPr>
        <p:spPr>
          <a:xfrm>
            <a:off x="8601302" y="216028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12"/>
          <p:cNvSpPr/>
          <p:nvPr/>
        </p:nvSpPr>
        <p:spPr>
          <a:xfrm>
            <a:off x="8409441" y="197662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12"/>
          <p:cNvSpPr/>
          <p:nvPr/>
        </p:nvSpPr>
        <p:spPr>
          <a:xfrm>
            <a:off x="8601302" y="197662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12"/>
          <p:cNvSpPr/>
          <p:nvPr/>
        </p:nvSpPr>
        <p:spPr>
          <a:xfrm>
            <a:off x="7258275" y="179297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12"/>
          <p:cNvSpPr/>
          <p:nvPr/>
        </p:nvSpPr>
        <p:spPr>
          <a:xfrm>
            <a:off x="7450136" y="179296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12"/>
          <p:cNvSpPr/>
          <p:nvPr/>
        </p:nvSpPr>
        <p:spPr>
          <a:xfrm>
            <a:off x="7258275" y="160930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12"/>
          <p:cNvSpPr/>
          <p:nvPr/>
        </p:nvSpPr>
        <p:spPr>
          <a:xfrm>
            <a:off x="7450136" y="160930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12"/>
          <p:cNvSpPr/>
          <p:nvPr/>
        </p:nvSpPr>
        <p:spPr>
          <a:xfrm>
            <a:off x="7641997" y="179296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12"/>
          <p:cNvSpPr/>
          <p:nvPr/>
        </p:nvSpPr>
        <p:spPr>
          <a:xfrm>
            <a:off x="7833858" y="179296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12"/>
          <p:cNvSpPr/>
          <p:nvPr/>
        </p:nvSpPr>
        <p:spPr>
          <a:xfrm>
            <a:off x="7641997" y="160930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12"/>
          <p:cNvSpPr/>
          <p:nvPr/>
        </p:nvSpPr>
        <p:spPr>
          <a:xfrm>
            <a:off x="7833858" y="160930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12"/>
          <p:cNvSpPr/>
          <p:nvPr/>
        </p:nvSpPr>
        <p:spPr>
          <a:xfrm>
            <a:off x="7258275" y="216029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12"/>
          <p:cNvSpPr/>
          <p:nvPr/>
        </p:nvSpPr>
        <p:spPr>
          <a:xfrm>
            <a:off x="7450136" y="216029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12"/>
          <p:cNvSpPr/>
          <p:nvPr/>
        </p:nvSpPr>
        <p:spPr>
          <a:xfrm>
            <a:off x="7258275" y="197663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12"/>
          <p:cNvSpPr/>
          <p:nvPr/>
        </p:nvSpPr>
        <p:spPr>
          <a:xfrm>
            <a:off x="7450136" y="197662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12"/>
          <p:cNvSpPr/>
          <p:nvPr/>
        </p:nvSpPr>
        <p:spPr>
          <a:xfrm>
            <a:off x="7641997" y="216029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12"/>
          <p:cNvSpPr/>
          <p:nvPr/>
        </p:nvSpPr>
        <p:spPr>
          <a:xfrm>
            <a:off x="7833858" y="216029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12"/>
          <p:cNvSpPr/>
          <p:nvPr/>
        </p:nvSpPr>
        <p:spPr>
          <a:xfrm>
            <a:off x="7641997" y="197662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12"/>
          <p:cNvSpPr/>
          <p:nvPr/>
        </p:nvSpPr>
        <p:spPr>
          <a:xfrm>
            <a:off x="7833858" y="197662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12"/>
          <p:cNvSpPr/>
          <p:nvPr/>
        </p:nvSpPr>
        <p:spPr>
          <a:xfrm>
            <a:off x="6490831" y="179296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12"/>
          <p:cNvSpPr/>
          <p:nvPr/>
        </p:nvSpPr>
        <p:spPr>
          <a:xfrm>
            <a:off x="6682692" y="179296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12"/>
          <p:cNvSpPr/>
          <p:nvPr/>
        </p:nvSpPr>
        <p:spPr>
          <a:xfrm>
            <a:off x="6490831" y="160930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12"/>
          <p:cNvSpPr/>
          <p:nvPr/>
        </p:nvSpPr>
        <p:spPr>
          <a:xfrm>
            <a:off x="6682692" y="160930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12"/>
          <p:cNvSpPr/>
          <p:nvPr/>
        </p:nvSpPr>
        <p:spPr>
          <a:xfrm>
            <a:off x="6874553" y="179296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12"/>
          <p:cNvSpPr/>
          <p:nvPr/>
        </p:nvSpPr>
        <p:spPr>
          <a:xfrm>
            <a:off x="7066414" y="179296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12"/>
          <p:cNvSpPr/>
          <p:nvPr/>
        </p:nvSpPr>
        <p:spPr>
          <a:xfrm>
            <a:off x="6874553" y="160930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12"/>
          <p:cNvSpPr/>
          <p:nvPr/>
        </p:nvSpPr>
        <p:spPr>
          <a:xfrm>
            <a:off x="7066414" y="160930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12"/>
          <p:cNvSpPr/>
          <p:nvPr/>
        </p:nvSpPr>
        <p:spPr>
          <a:xfrm>
            <a:off x="6490831" y="216028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12"/>
          <p:cNvSpPr/>
          <p:nvPr/>
        </p:nvSpPr>
        <p:spPr>
          <a:xfrm>
            <a:off x="6682692" y="216028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12"/>
          <p:cNvSpPr/>
          <p:nvPr/>
        </p:nvSpPr>
        <p:spPr>
          <a:xfrm>
            <a:off x="6490831" y="197662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12"/>
          <p:cNvSpPr/>
          <p:nvPr/>
        </p:nvSpPr>
        <p:spPr>
          <a:xfrm>
            <a:off x="6682692" y="197662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12"/>
          <p:cNvSpPr/>
          <p:nvPr/>
        </p:nvSpPr>
        <p:spPr>
          <a:xfrm>
            <a:off x="6874553" y="216028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12"/>
          <p:cNvSpPr/>
          <p:nvPr/>
        </p:nvSpPr>
        <p:spPr>
          <a:xfrm>
            <a:off x="7066414" y="216028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12"/>
          <p:cNvSpPr/>
          <p:nvPr/>
        </p:nvSpPr>
        <p:spPr>
          <a:xfrm>
            <a:off x="6874553" y="197662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12"/>
          <p:cNvSpPr/>
          <p:nvPr/>
        </p:nvSpPr>
        <p:spPr>
          <a:xfrm>
            <a:off x="7066414" y="197662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12"/>
          <p:cNvSpPr/>
          <p:nvPr/>
        </p:nvSpPr>
        <p:spPr>
          <a:xfrm>
            <a:off x="5723387" y="179296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12"/>
          <p:cNvSpPr/>
          <p:nvPr/>
        </p:nvSpPr>
        <p:spPr>
          <a:xfrm>
            <a:off x="5915248" y="179296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12"/>
          <p:cNvSpPr/>
          <p:nvPr/>
        </p:nvSpPr>
        <p:spPr>
          <a:xfrm>
            <a:off x="5723387" y="160930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12"/>
          <p:cNvSpPr/>
          <p:nvPr/>
        </p:nvSpPr>
        <p:spPr>
          <a:xfrm>
            <a:off x="5915248" y="160930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12"/>
          <p:cNvSpPr/>
          <p:nvPr/>
        </p:nvSpPr>
        <p:spPr>
          <a:xfrm>
            <a:off x="6107109" y="179296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12"/>
          <p:cNvSpPr/>
          <p:nvPr/>
        </p:nvSpPr>
        <p:spPr>
          <a:xfrm>
            <a:off x="6298970" y="179296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12"/>
          <p:cNvSpPr/>
          <p:nvPr/>
        </p:nvSpPr>
        <p:spPr>
          <a:xfrm>
            <a:off x="6107109" y="160930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12"/>
          <p:cNvSpPr/>
          <p:nvPr/>
        </p:nvSpPr>
        <p:spPr>
          <a:xfrm>
            <a:off x="6298970" y="160930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12"/>
          <p:cNvSpPr/>
          <p:nvPr/>
        </p:nvSpPr>
        <p:spPr>
          <a:xfrm>
            <a:off x="5723387" y="216028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12"/>
          <p:cNvSpPr/>
          <p:nvPr/>
        </p:nvSpPr>
        <p:spPr>
          <a:xfrm>
            <a:off x="5915248" y="216028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12"/>
          <p:cNvSpPr/>
          <p:nvPr/>
        </p:nvSpPr>
        <p:spPr>
          <a:xfrm>
            <a:off x="5723387" y="197662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12"/>
          <p:cNvSpPr/>
          <p:nvPr/>
        </p:nvSpPr>
        <p:spPr>
          <a:xfrm>
            <a:off x="5915248" y="197662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12"/>
          <p:cNvSpPr/>
          <p:nvPr/>
        </p:nvSpPr>
        <p:spPr>
          <a:xfrm>
            <a:off x="6107109" y="216028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12"/>
          <p:cNvSpPr/>
          <p:nvPr/>
        </p:nvSpPr>
        <p:spPr>
          <a:xfrm>
            <a:off x="6298970" y="216028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12"/>
          <p:cNvSpPr/>
          <p:nvPr/>
        </p:nvSpPr>
        <p:spPr>
          <a:xfrm>
            <a:off x="6107109" y="197662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12"/>
          <p:cNvSpPr/>
          <p:nvPr/>
        </p:nvSpPr>
        <p:spPr>
          <a:xfrm>
            <a:off x="6298970" y="197662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12"/>
          <p:cNvSpPr/>
          <p:nvPr/>
        </p:nvSpPr>
        <p:spPr>
          <a:xfrm>
            <a:off x="5340867" y="179296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12"/>
          <p:cNvSpPr/>
          <p:nvPr/>
        </p:nvSpPr>
        <p:spPr>
          <a:xfrm>
            <a:off x="5340867" y="160929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12"/>
          <p:cNvSpPr/>
          <p:nvPr/>
        </p:nvSpPr>
        <p:spPr>
          <a:xfrm>
            <a:off x="5532728" y="179296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12"/>
          <p:cNvSpPr/>
          <p:nvPr/>
        </p:nvSpPr>
        <p:spPr>
          <a:xfrm>
            <a:off x="5532728" y="160929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12"/>
          <p:cNvSpPr/>
          <p:nvPr/>
        </p:nvSpPr>
        <p:spPr>
          <a:xfrm>
            <a:off x="5340867" y="216028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12"/>
          <p:cNvSpPr/>
          <p:nvPr/>
        </p:nvSpPr>
        <p:spPr>
          <a:xfrm>
            <a:off x="5340867" y="197662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12"/>
          <p:cNvSpPr/>
          <p:nvPr/>
        </p:nvSpPr>
        <p:spPr>
          <a:xfrm>
            <a:off x="5532728" y="216028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12"/>
          <p:cNvSpPr/>
          <p:nvPr/>
        </p:nvSpPr>
        <p:spPr>
          <a:xfrm>
            <a:off x="5532728" y="197662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12"/>
          <p:cNvSpPr/>
          <p:nvPr/>
        </p:nvSpPr>
        <p:spPr>
          <a:xfrm>
            <a:off x="8025719" y="105829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12"/>
          <p:cNvSpPr/>
          <p:nvPr/>
        </p:nvSpPr>
        <p:spPr>
          <a:xfrm>
            <a:off x="8217580" y="105829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12"/>
          <p:cNvSpPr/>
          <p:nvPr/>
        </p:nvSpPr>
        <p:spPr>
          <a:xfrm>
            <a:off x="8025719" y="87463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12"/>
          <p:cNvSpPr/>
          <p:nvPr/>
        </p:nvSpPr>
        <p:spPr>
          <a:xfrm>
            <a:off x="8217580" y="87463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12"/>
          <p:cNvSpPr/>
          <p:nvPr/>
        </p:nvSpPr>
        <p:spPr>
          <a:xfrm>
            <a:off x="8409441" y="105829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12"/>
          <p:cNvSpPr/>
          <p:nvPr/>
        </p:nvSpPr>
        <p:spPr>
          <a:xfrm>
            <a:off x="8601302" y="105829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12"/>
          <p:cNvSpPr/>
          <p:nvPr/>
        </p:nvSpPr>
        <p:spPr>
          <a:xfrm>
            <a:off x="8409441" y="87463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12"/>
          <p:cNvSpPr/>
          <p:nvPr/>
        </p:nvSpPr>
        <p:spPr>
          <a:xfrm>
            <a:off x="8601302" y="87463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12"/>
          <p:cNvSpPr/>
          <p:nvPr/>
        </p:nvSpPr>
        <p:spPr>
          <a:xfrm>
            <a:off x="8025719" y="142561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12"/>
          <p:cNvSpPr/>
          <p:nvPr/>
        </p:nvSpPr>
        <p:spPr>
          <a:xfrm>
            <a:off x="8217580" y="142561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12"/>
          <p:cNvSpPr/>
          <p:nvPr/>
        </p:nvSpPr>
        <p:spPr>
          <a:xfrm>
            <a:off x="8025719" y="124195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12"/>
          <p:cNvSpPr/>
          <p:nvPr/>
        </p:nvSpPr>
        <p:spPr>
          <a:xfrm>
            <a:off x="8217580" y="124195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12"/>
          <p:cNvSpPr/>
          <p:nvPr/>
        </p:nvSpPr>
        <p:spPr>
          <a:xfrm>
            <a:off x="8409441" y="142561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12"/>
          <p:cNvSpPr/>
          <p:nvPr/>
        </p:nvSpPr>
        <p:spPr>
          <a:xfrm>
            <a:off x="8601302" y="142561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12"/>
          <p:cNvSpPr/>
          <p:nvPr/>
        </p:nvSpPr>
        <p:spPr>
          <a:xfrm>
            <a:off x="8409441" y="124195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12"/>
          <p:cNvSpPr/>
          <p:nvPr/>
        </p:nvSpPr>
        <p:spPr>
          <a:xfrm>
            <a:off x="8601302" y="124195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12"/>
          <p:cNvSpPr/>
          <p:nvPr/>
        </p:nvSpPr>
        <p:spPr>
          <a:xfrm>
            <a:off x="7258275" y="105829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12"/>
          <p:cNvSpPr/>
          <p:nvPr/>
        </p:nvSpPr>
        <p:spPr>
          <a:xfrm>
            <a:off x="7450136" y="105829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12"/>
          <p:cNvSpPr/>
          <p:nvPr/>
        </p:nvSpPr>
        <p:spPr>
          <a:xfrm>
            <a:off x="7258275" y="87463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12"/>
          <p:cNvSpPr/>
          <p:nvPr/>
        </p:nvSpPr>
        <p:spPr>
          <a:xfrm>
            <a:off x="7450136" y="87463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12"/>
          <p:cNvSpPr/>
          <p:nvPr/>
        </p:nvSpPr>
        <p:spPr>
          <a:xfrm>
            <a:off x="7641997" y="105829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12"/>
          <p:cNvSpPr/>
          <p:nvPr/>
        </p:nvSpPr>
        <p:spPr>
          <a:xfrm>
            <a:off x="7833858" y="105829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12"/>
          <p:cNvSpPr/>
          <p:nvPr/>
        </p:nvSpPr>
        <p:spPr>
          <a:xfrm>
            <a:off x="7641997" y="87463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12"/>
          <p:cNvSpPr/>
          <p:nvPr/>
        </p:nvSpPr>
        <p:spPr>
          <a:xfrm>
            <a:off x="7833858" y="87463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12"/>
          <p:cNvSpPr/>
          <p:nvPr/>
        </p:nvSpPr>
        <p:spPr>
          <a:xfrm>
            <a:off x="7258275" y="142561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12"/>
          <p:cNvSpPr/>
          <p:nvPr/>
        </p:nvSpPr>
        <p:spPr>
          <a:xfrm>
            <a:off x="7450136" y="142561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12"/>
          <p:cNvSpPr/>
          <p:nvPr/>
        </p:nvSpPr>
        <p:spPr>
          <a:xfrm>
            <a:off x="7258275" y="124195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12"/>
          <p:cNvSpPr/>
          <p:nvPr/>
        </p:nvSpPr>
        <p:spPr>
          <a:xfrm>
            <a:off x="7450136" y="124195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12"/>
          <p:cNvSpPr/>
          <p:nvPr/>
        </p:nvSpPr>
        <p:spPr>
          <a:xfrm>
            <a:off x="7641997" y="142561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12"/>
          <p:cNvSpPr/>
          <p:nvPr/>
        </p:nvSpPr>
        <p:spPr>
          <a:xfrm>
            <a:off x="7833858" y="142561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12"/>
          <p:cNvSpPr/>
          <p:nvPr/>
        </p:nvSpPr>
        <p:spPr>
          <a:xfrm>
            <a:off x="7641997" y="124195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12"/>
          <p:cNvSpPr/>
          <p:nvPr/>
        </p:nvSpPr>
        <p:spPr>
          <a:xfrm>
            <a:off x="7833858" y="124195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12"/>
          <p:cNvSpPr/>
          <p:nvPr/>
        </p:nvSpPr>
        <p:spPr>
          <a:xfrm>
            <a:off x="6490831" y="105829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12"/>
          <p:cNvSpPr/>
          <p:nvPr/>
        </p:nvSpPr>
        <p:spPr>
          <a:xfrm>
            <a:off x="6682692" y="105829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12"/>
          <p:cNvSpPr/>
          <p:nvPr/>
        </p:nvSpPr>
        <p:spPr>
          <a:xfrm>
            <a:off x="6490831" y="87462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12"/>
          <p:cNvSpPr/>
          <p:nvPr/>
        </p:nvSpPr>
        <p:spPr>
          <a:xfrm>
            <a:off x="6682692" y="87462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12"/>
          <p:cNvSpPr/>
          <p:nvPr/>
        </p:nvSpPr>
        <p:spPr>
          <a:xfrm>
            <a:off x="6874553" y="105829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12"/>
          <p:cNvSpPr/>
          <p:nvPr/>
        </p:nvSpPr>
        <p:spPr>
          <a:xfrm>
            <a:off x="7066414" y="105828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12"/>
          <p:cNvSpPr/>
          <p:nvPr/>
        </p:nvSpPr>
        <p:spPr>
          <a:xfrm>
            <a:off x="6874553" y="87462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p12"/>
          <p:cNvSpPr/>
          <p:nvPr/>
        </p:nvSpPr>
        <p:spPr>
          <a:xfrm>
            <a:off x="7066414" y="87462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12"/>
          <p:cNvSpPr/>
          <p:nvPr/>
        </p:nvSpPr>
        <p:spPr>
          <a:xfrm>
            <a:off x="6490831" y="142561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12"/>
          <p:cNvSpPr/>
          <p:nvPr/>
        </p:nvSpPr>
        <p:spPr>
          <a:xfrm>
            <a:off x="6682692" y="142561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12"/>
          <p:cNvSpPr/>
          <p:nvPr/>
        </p:nvSpPr>
        <p:spPr>
          <a:xfrm>
            <a:off x="6490831" y="124195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12"/>
          <p:cNvSpPr/>
          <p:nvPr/>
        </p:nvSpPr>
        <p:spPr>
          <a:xfrm>
            <a:off x="6682692" y="124195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12"/>
          <p:cNvSpPr/>
          <p:nvPr/>
        </p:nvSpPr>
        <p:spPr>
          <a:xfrm>
            <a:off x="6874553" y="142561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12"/>
          <p:cNvSpPr/>
          <p:nvPr/>
        </p:nvSpPr>
        <p:spPr>
          <a:xfrm>
            <a:off x="7066414" y="142561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12"/>
          <p:cNvSpPr/>
          <p:nvPr/>
        </p:nvSpPr>
        <p:spPr>
          <a:xfrm>
            <a:off x="6874553" y="124195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12"/>
          <p:cNvSpPr/>
          <p:nvPr/>
        </p:nvSpPr>
        <p:spPr>
          <a:xfrm>
            <a:off x="7066414" y="124194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12"/>
          <p:cNvSpPr/>
          <p:nvPr/>
        </p:nvSpPr>
        <p:spPr>
          <a:xfrm>
            <a:off x="5723387" y="105829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12"/>
          <p:cNvSpPr/>
          <p:nvPr/>
        </p:nvSpPr>
        <p:spPr>
          <a:xfrm>
            <a:off x="5915248" y="105829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12"/>
          <p:cNvSpPr/>
          <p:nvPr/>
        </p:nvSpPr>
        <p:spPr>
          <a:xfrm>
            <a:off x="6107109" y="105829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12"/>
          <p:cNvSpPr/>
          <p:nvPr/>
        </p:nvSpPr>
        <p:spPr>
          <a:xfrm>
            <a:off x="6298970" y="105829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12"/>
          <p:cNvSpPr/>
          <p:nvPr/>
        </p:nvSpPr>
        <p:spPr>
          <a:xfrm>
            <a:off x="6107109" y="87463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p12"/>
          <p:cNvSpPr/>
          <p:nvPr/>
        </p:nvSpPr>
        <p:spPr>
          <a:xfrm>
            <a:off x="6298970" y="87462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p12"/>
          <p:cNvSpPr/>
          <p:nvPr/>
        </p:nvSpPr>
        <p:spPr>
          <a:xfrm>
            <a:off x="5723387" y="142561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12"/>
          <p:cNvSpPr/>
          <p:nvPr/>
        </p:nvSpPr>
        <p:spPr>
          <a:xfrm>
            <a:off x="5915248" y="142561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12"/>
          <p:cNvSpPr/>
          <p:nvPr/>
        </p:nvSpPr>
        <p:spPr>
          <a:xfrm>
            <a:off x="5723387" y="124195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12"/>
          <p:cNvSpPr/>
          <p:nvPr/>
        </p:nvSpPr>
        <p:spPr>
          <a:xfrm>
            <a:off x="5915248" y="124195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12"/>
          <p:cNvSpPr/>
          <p:nvPr/>
        </p:nvSpPr>
        <p:spPr>
          <a:xfrm>
            <a:off x="6107109" y="142561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12"/>
          <p:cNvSpPr/>
          <p:nvPr/>
        </p:nvSpPr>
        <p:spPr>
          <a:xfrm>
            <a:off x="6298970" y="142561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12"/>
          <p:cNvSpPr/>
          <p:nvPr/>
        </p:nvSpPr>
        <p:spPr>
          <a:xfrm>
            <a:off x="6107109" y="124195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12"/>
          <p:cNvSpPr/>
          <p:nvPr/>
        </p:nvSpPr>
        <p:spPr>
          <a:xfrm>
            <a:off x="6298970" y="124195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12"/>
          <p:cNvSpPr/>
          <p:nvPr/>
        </p:nvSpPr>
        <p:spPr>
          <a:xfrm>
            <a:off x="5340867" y="105828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12"/>
          <p:cNvSpPr/>
          <p:nvPr/>
        </p:nvSpPr>
        <p:spPr>
          <a:xfrm>
            <a:off x="5532728" y="105828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12"/>
          <p:cNvSpPr/>
          <p:nvPr/>
        </p:nvSpPr>
        <p:spPr>
          <a:xfrm>
            <a:off x="5340867" y="142561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12"/>
          <p:cNvSpPr/>
          <p:nvPr/>
        </p:nvSpPr>
        <p:spPr>
          <a:xfrm>
            <a:off x="5340867" y="124194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12"/>
          <p:cNvSpPr/>
          <p:nvPr/>
        </p:nvSpPr>
        <p:spPr>
          <a:xfrm>
            <a:off x="5532728" y="142561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12"/>
          <p:cNvSpPr/>
          <p:nvPr/>
        </p:nvSpPr>
        <p:spPr>
          <a:xfrm>
            <a:off x="5532728" y="124194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12"/>
          <p:cNvSpPr/>
          <p:nvPr/>
        </p:nvSpPr>
        <p:spPr>
          <a:xfrm>
            <a:off x="8025719" y="69094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12"/>
          <p:cNvSpPr/>
          <p:nvPr/>
        </p:nvSpPr>
        <p:spPr>
          <a:xfrm>
            <a:off x="8217580" y="69094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12"/>
          <p:cNvSpPr/>
          <p:nvPr/>
        </p:nvSpPr>
        <p:spPr>
          <a:xfrm>
            <a:off x="8409441" y="69094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12"/>
          <p:cNvSpPr/>
          <p:nvPr/>
        </p:nvSpPr>
        <p:spPr>
          <a:xfrm>
            <a:off x="8601302" y="69094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12"/>
          <p:cNvSpPr/>
          <p:nvPr/>
        </p:nvSpPr>
        <p:spPr>
          <a:xfrm>
            <a:off x="7258275" y="69095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12"/>
          <p:cNvSpPr/>
          <p:nvPr/>
        </p:nvSpPr>
        <p:spPr>
          <a:xfrm>
            <a:off x="7450136" y="69094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12"/>
          <p:cNvSpPr/>
          <p:nvPr/>
        </p:nvSpPr>
        <p:spPr>
          <a:xfrm>
            <a:off x="7641997" y="69094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12"/>
          <p:cNvSpPr/>
          <p:nvPr/>
        </p:nvSpPr>
        <p:spPr>
          <a:xfrm>
            <a:off x="7833858" y="69094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12"/>
          <p:cNvSpPr/>
          <p:nvPr/>
        </p:nvSpPr>
        <p:spPr>
          <a:xfrm>
            <a:off x="6490831" y="69094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12"/>
          <p:cNvSpPr/>
          <p:nvPr/>
        </p:nvSpPr>
        <p:spPr>
          <a:xfrm>
            <a:off x="6682692" y="69094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12"/>
          <p:cNvSpPr/>
          <p:nvPr/>
        </p:nvSpPr>
        <p:spPr>
          <a:xfrm>
            <a:off x="6874553" y="69094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12"/>
          <p:cNvSpPr/>
          <p:nvPr/>
        </p:nvSpPr>
        <p:spPr>
          <a:xfrm>
            <a:off x="7066414" y="69094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12"/>
          <p:cNvSpPr/>
          <p:nvPr/>
        </p:nvSpPr>
        <p:spPr>
          <a:xfrm>
            <a:off x="6107109" y="69094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12"/>
          <p:cNvSpPr/>
          <p:nvPr/>
        </p:nvSpPr>
        <p:spPr>
          <a:xfrm>
            <a:off x="6298970" y="69094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12"/>
          <p:cNvSpPr/>
          <p:nvPr/>
        </p:nvSpPr>
        <p:spPr>
          <a:xfrm>
            <a:off x="4960406" y="399693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12"/>
          <p:cNvSpPr/>
          <p:nvPr/>
        </p:nvSpPr>
        <p:spPr>
          <a:xfrm>
            <a:off x="4960406" y="381327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12"/>
          <p:cNvSpPr/>
          <p:nvPr/>
        </p:nvSpPr>
        <p:spPr>
          <a:xfrm>
            <a:off x="5152267" y="399693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12"/>
          <p:cNvSpPr/>
          <p:nvPr/>
        </p:nvSpPr>
        <p:spPr>
          <a:xfrm>
            <a:off x="5152267" y="381327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12"/>
          <p:cNvSpPr/>
          <p:nvPr/>
        </p:nvSpPr>
        <p:spPr>
          <a:xfrm>
            <a:off x="4960406" y="436425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12"/>
          <p:cNvSpPr/>
          <p:nvPr/>
        </p:nvSpPr>
        <p:spPr>
          <a:xfrm>
            <a:off x="4960406" y="418059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12"/>
          <p:cNvSpPr/>
          <p:nvPr/>
        </p:nvSpPr>
        <p:spPr>
          <a:xfrm>
            <a:off x="5152267" y="436425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12"/>
          <p:cNvSpPr/>
          <p:nvPr/>
        </p:nvSpPr>
        <p:spPr>
          <a:xfrm>
            <a:off x="5152267" y="418059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12"/>
          <p:cNvSpPr/>
          <p:nvPr/>
        </p:nvSpPr>
        <p:spPr>
          <a:xfrm>
            <a:off x="4960406" y="326228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12"/>
          <p:cNvSpPr/>
          <p:nvPr/>
        </p:nvSpPr>
        <p:spPr>
          <a:xfrm>
            <a:off x="4960406" y="307861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12"/>
          <p:cNvSpPr/>
          <p:nvPr/>
        </p:nvSpPr>
        <p:spPr>
          <a:xfrm>
            <a:off x="5152267" y="326228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12"/>
          <p:cNvSpPr/>
          <p:nvPr/>
        </p:nvSpPr>
        <p:spPr>
          <a:xfrm>
            <a:off x="5152267" y="307861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12"/>
          <p:cNvSpPr/>
          <p:nvPr/>
        </p:nvSpPr>
        <p:spPr>
          <a:xfrm>
            <a:off x="4960406" y="362960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12"/>
          <p:cNvSpPr/>
          <p:nvPr/>
        </p:nvSpPr>
        <p:spPr>
          <a:xfrm>
            <a:off x="4960406" y="344594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12"/>
          <p:cNvSpPr/>
          <p:nvPr/>
        </p:nvSpPr>
        <p:spPr>
          <a:xfrm>
            <a:off x="5152267" y="362960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12"/>
          <p:cNvSpPr/>
          <p:nvPr/>
        </p:nvSpPr>
        <p:spPr>
          <a:xfrm>
            <a:off x="5152267" y="344594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12"/>
          <p:cNvSpPr/>
          <p:nvPr/>
        </p:nvSpPr>
        <p:spPr>
          <a:xfrm>
            <a:off x="4960406" y="252761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12"/>
          <p:cNvSpPr/>
          <p:nvPr/>
        </p:nvSpPr>
        <p:spPr>
          <a:xfrm>
            <a:off x="4960406" y="234395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12"/>
          <p:cNvSpPr/>
          <p:nvPr/>
        </p:nvSpPr>
        <p:spPr>
          <a:xfrm>
            <a:off x="5152267" y="252761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12"/>
          <p:cNvSpPr/>
          <p:nvPr/>
        </p:nvSpPr>
        <p:spPr>
          <a:xfrm>
            <a:off x="5152267" y="234395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12"/>
          <p:cNvSpPr/>
          <p:nvPr/>
        </p:nvSpPr>
        <p:spPr>
          <a:xfrm>
            <a:off x="4960406" y="289493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12"/>
          <p:cNvSpPr/>
          <p:nvPr/>
        </p:nvSpPr>
        <p:spPr>
          <a:xfrm>
            <a:off x="4960406" y="271127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12"/>
          <p:cNvSpPr/>
          <p:nvPr/>
        </p:nvSpPr>
        <p:spPr>
          <a:xfrm>
            <a:off x="5152267" y="289493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12"/>
          <p:cNvSpPr/>
          <p:nvPr/>
        </p:nvSpPr>
        <p:spPr>
          <a:xfrm>
            <a:off x="5152267" y="2711276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12"/>
          <p:cNvSpPr/>
          <p:nvPr/>
        </p:nvSpPr>
        <p:spPr>
          <a:xfrm>
            <a:off x="4960406" y="179296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12"/>
          <p:cNvSpPr/>
          <p:nvPr/>
        </p:nvSpPr>
        <p:spPr>
          <a:xfrm>
            <a:off x="4960406" y="160929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12"/>
          <p:cNvSpPr/>
          <p:nvPr/>
        </p:nvSpPr>
        <p:spPr>
          <a:xfrm>
            <a:off x="5152267" y="179296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12"/>
          <p:cNvSpPr/>
          <p:nvPr/>
        </p:nvSpPr>
        <p:spPr>
          <a:xfrm>
            <a:off x="5152267" y="160929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12"/>
          <p:cNvSpPr/>
          <p:nvPr/>
        </p:nvSpPr>
        <p:spPr>
          <a:xfrm>
            <a:off x="4960406" y="216028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12"/>
          <p:cNvSpPr/>
          <p:nvPr/>
        </p:nvSpPr>
        <p:spPr>
          <a:xfrm>
            <a:off x="4960406" y="197662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12"/>
          <p:cNvSpPr/>
          <p:nvPr/>
        </p:nvSpPr>
        <p:spPr>
          <a:xfrm>
            <a:off x="5152267" y="216028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12"/>
          <p:cNvSpPr/>
          <p:nvPr/>
        </p:nvSpPr>
        <p:spPr>
          <a:xfrm>
            <a:off x="5152267" y="1976621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12"/>
          <p:cNvSpPr/>
          <p:nvPr/>
        </p:nvSpPr>
        <p:spPr>
          <a:xfrm>
            <a:off x="4960406" y="105828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12"/>
          <p:cNvSpPr/>
          <p:nvPr/>
        </p:nvSpPr>
        <p:spPr>
          <a:xfrm>
            <a:off x="5152267" y="105828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12"/>
          <p:cNvSpPr/>
          <p:nvPr/>
        </p:nvSpPr>
        <p:spPr>
          <a:xfrm>
            <a:off x="4960406" y="142561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12"/>
          <p:cNvSpPr/>
          <p:nvPr/>
        </p:nvSpPr>
        <p:spPr>
          <a:xfrm>
            <a:off x="4960406" y="124194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12"/>
          <p:cNvSpPr/>
          <p:nvPr/>
        </p:nvSpPr>
        <p:spPr>
          <a:xfrm>
            <a:off x="5152267" y="142561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12"/>
          <p:cNvSpPr/>
          <p:nvPr/>
        </p:nvSpPr>
        <p:spPr>
          <a:xfrm>
            <a:off x="5152267" y="124194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12"/>
          <p:cNvSpPr/>
          <p:nvPr/>
        </p:nvSpPr>
        <p:spPr>
          <a:xfrm>
            <a:off x="5339665" y="86142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12"/>
          <p:cNvSpPr/>
          <p:nvPr/>
        </p:nvSpPr>
        <p:spPr>
          <a:xfrm>
            <a:off x="5531526" y="86142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12"/>
          <p:cNvSpPr/>
          <p:nvPr/>
        </p:nvSpPr>
        <p:spPr>
          <a:xfrm>
            <a:off x="5723387" y="861423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12"/>
          <p:cNvSpPr/>
          <p:nvPr/>
        </p:nvSpPr>
        <p:spPr>
          <a:xfrm>
            <a:off x="5915248" y="861422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12"/>
          <p:cNvSpPr/>
          <p:nvPr/>
        </p:nvSpPr>
        <p:spPr>
          <a:xfrm>
            <a:off x="4955943" y="861425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12"/>
          <p:cNvSpPr/>
          <p:nvPr/>
        </p:nvSpPr>
        <p:spPr>
          <a:xfrm>
            <a:off x="5147804" y="861424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12"/>
          <p:cNvSpPr/>
          <p:nvPr/>
        </p:nvSpPr>
        <p:spPr>
          <a:xfrm>
            <a:off x="5339665" y="67773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12"/>
          <p:cNvSpPr/>
          <p:nvPr/>
        </p:nvSpPr>
        <p:spPr>
          <a:xfrm>
            <a:off x="5531526" y="67773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12"/>
          <p:cNvSpPr/>
          <p:nvPr/>
        </p:nvSpPr>
        <p:spPr>
          <a:xfrm>
            <a:off x="5723387" y="677738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12"/>
          <p:cNvSpPr/>
          <p:nvPr/>
        </p:nvSpPr>
        <p:spPr>
          <a:xfrm>
            <a:off x="5915248" y="677737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12"/>
          <p:cNvSpPr/>
          <p:nvPr/>
        </p:nvSpPr>
        <p:spPr>
          <a:xfrm>
            <a:off x="4955943" y="677740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12"/>
          <p:cNvSpPr/>
          <p:nvPr/>
        </p:nvSpPr>
        <p:spPr>
          <a:xfrm>
            <a:off x="5147804" y="677739"/>
            <a:ext cx="136800" cy="135165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p12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79" name="Google Shape;979;p12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0" name="Google Shape;980;p12"/>
          <p:cNvSpPr txBox="1">
            <a:spLocks noGrp="1"/>
          </p:cNvSpPr>
          <p:nvPr>
            <p:ph type="body" idx="2"/>
          </p:nvPr>
        </p:nvSpPr>
        <p:spPr>
          <a:xfrm>
            <a:off x="301924" y="3475951"/>
            <a:ext cx="4301661" cy="114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1" name="Google Shape;981;p12"/>
          <p:cNvSpPr txBox="1">
            <a:spLocks noGrp="1"/>
          </p:cNvSpPr>
          <p:nvPr>
            <p:ph type="body" idx="3"/>
          </p:nvPr>
        </p:nvSpPr>
        <p:spPr>
          <a:xfrm>
            <a:off x="307975" y="2362200"/>
            <a:ext cx="4295775" cy="90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background image 5">
  <p:cSld name="Slide with background image 5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3"/>
          <p:cNvSpPr txBox="1">
            <a:spLocks noGrp="1"/>
          </p:cNvSpPr>
          <p:nvPr>
            <p:ph type="title"/>
          </p:nvPr>
        </p:nvSpPr>
        <p:spPr>
          <a:xfrm>
            <a:off x="301924" y="600272"/>
            <a:ext cx="8410755" cy="1145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3"/>
          <p:cNvSpPr/>
          <p:nvPr/>
        </p:nvSpPr>
        <p:spPr>
          <a:xfrm>
            <a:off x="5267515" y="3935951"/>
            <a:ext cx="396000" cy="39733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13"/>
          <p:cNvSpPr/>
          <p:nvPr/>
        </p:nvSpPr>
        <p:spPr>
          <a:xfrm>
            <a:off x="7666038" y="2705635"/>
            <a:ext cx="396000" cy="39733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13"/>
          <p:cNvSpPr/>
          <p:nvPr/>
        </p:nvSpPr>
        <p:spPr>
          <a:xfrm rot="5400000">
            <a:off x="5857675" y="2806856"/>
            <a:ext cx="1614203" cy="3052860"/>
          </a:xfrm>
          <a:custGeom>
            <a:avLst/>
            <a:gdLst/>
            <a:ahLst/>
            <a:cxnLst/>
            <a:rect l="l" t="t" r="r" b="b"/>
            <a:pathLst>
              <a:path w="1227365" h="2389340" extrusionOk="0">
                <a:moveTo>
                  <a:pt x="1213664" y="2389340"/>
                </a:moveTo>
                <a:cubicBezTo>
                  <a:pt x="538377" y="2382002"/>
                  <a:pt x="-3958" y="1845019"/>
                  <a:pt x="21" y="1187670"/>
                </a:cubicBezTo>
                <a:cubicBezTo>
                  <a:pt x="3997" y="530610"/>
                  <a:pt x="552332" y="0"/>
                  <a:pt x="1227365" y="1"/>
                </a:cubicBezTo>
              </a:path>
            </a:pathLst>
          </a:custGeom>
          <a:noFill/>
          <a:ln w="9525" cap="flat" cmpd="sng">
            <a:solidFill>
              <a:srgbClr val="4747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13"/>
          <p:cNvSpPr/>
          <p:nvPr/>
        </p:nvSpPr>
        <p:spPr>
          <a:xfrm rot="5400000">
            <a:off x="5616083" y="2092289"/>
            <a:ext cx="2097388" cy="4005047"/>
          </a:xfrm>
          <a:custGeom>
            <a:avLst/>
            <a:gdLst/>
            <a:ahLst/>
            <a:cxnLst/>
            <a:rect l="l" t="t" r="r" b="b"/>
            <a:pathLst>
              <a:path w="1227365" h="2389340" extrusionOk="0">
                <a:moveTo>
                  <a:pt x="1213664" y="2389340"/>
                </a:moveTo>
                <a:cubicBezTo>
                  <a:pt x="538377" y="2382002"/>
                  <a:pt x="-3958" y="1845019"/>
                  <a:pt x="21" y="1187670"/>
                </a:cubicBezTo>
                <a:cubicBezTo>
                  <a:pt x="3997" y="530610"/>
                  <a:pt x="552332" y="0"/>
                  <a:pt x="1227365" y="1"/>
                </a:cubicBezTo>
              </a:path>
            </a:pathLst>
          </a:custGeom>
          <a:noFill/>
          <a:ln w="9525" cap="flat" cmpd="sng">
            <a:solidFill>
              <a:srgbClr val="4747F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13"/>
          <p:cNvSpPr/>
          <p:nvPr/>
        </p:nvSpPr>
        <p:spPr>
          <a:xfrm rot="5400000">
            <a:off x="5387016" y="1386519"/>
            <a:ext cx="2555525" cy="4958443"/>
          </a:xfrm>
          <a:custGeom>
            <a:avLst/>
            <a:gdLst/>
            <a:ahLst/>
            <a:cxnLst/>
            <a:rect l="l" t="t" r="r" b="b"/>
            <a:pathLst>
              <a:path w="1227365" h="2389340" extrusionOk="0">
                <a:moveTo>
                  <a:pt x="1213664" y="2389340"/>
                </a:moveTo>
                <a:cubicBezTo>
                  <a:pt x="538377" y="2382002"/>
                  <a:pt x="-3958" y="1845019"/>
                  <a:pt x="21" y="1187670"/>
                </a:cubicBezTo>
                <a:cubicBezTo>
                  <a:pt x="3997" y="530610"/>
                  <a:pt x="552332" y="0"/>
                  <a:pt x="1227365" y="1"/>
                </a:cubicBezTo>
              </a:path>
            </a:pathLst>
          </a:custGeom>
          <a:noFill/>
          <a:ln w="9525" cap="flat" cmpd="sng">
            <a:solidFill>
              <a:srgbClr val="4747F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13"/>
          <p:cNvSpPr/>
          <p:nvPr/>
        </p:nvSpPr>
        <p:spPr>
          <a:xfrm rot="5400000">
            <a:off x="6120745" y="3573265"/>
            <a:ext cx="1088062" cy="2038866"/>
          </a:xfrm>
          <a:custGeom>
            <a:avLst/>
            <a:gdLst/>
            <a:ahLst/>
            <a:cxnLst/>
            <a:rect l="l" t="t" r="r" b="b"/>
            <a:pathLst>
              <a:path w="1227365" h="2389340" extrusionOk="0">
                <a:moveTo>
                  <a:pt x="1213664" y="2389340"/>
                </a:moveTo>
                <a:cubicBezTo>
                  <a:pt x="538377" y="2382002"/>
                  <a:pt x="-3958" y="1845019"/>
                  <a:pt x="21" y="1187670"/>
                </a:cubicBezTo>
                <a:cubicBezTo>
                  <a:pt x="3997" y="530610"/>
                  <a:pt x="552332" y="0"/>
                  <a:pt x="1227365" y="1"/>
                </a:cubicBezTo>
              </a:path>
            </a:pathLst>
          </a:custGeom>
          <a:noFill/>
          <a:ln w="9525" cap="flat" cmpd="sng">
            <a:solidFill>
              <a:srgbClr val="4747F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13"/>
          <p:cNvSpPr/>
          <p:nvPr/>
        </p:nvSpPr>
        <p:spPr>
          <a:xfrm>
            <a:off x="5663515" y="2020401"/>
            <a:ext cx="396000" cy="39733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13"/>
          <p:cNvSpPr/>
          <p:nvPr/>
        </p:nvSpPr>
        <p:spPr>
          <a:xfrm rot="5400000">
            <a:off x="4915750" y="908101"/>
            <a:ext cx="3029971" cy="5448301"/>
          </a:xfrm>
          <a:custGeom>
            <a:avLst/>
            <a:gdLst/>
            <a:ahLst/>
            <a:cxnLst/>
            <a:rect l="l" t="t" r="r" b="b"/>
            <a:pathLst>
              <a:path w="1213665" h="2198281" extrusionOk="0">
                <a:moveTo>
                  <a:pt x="1213665" y="2198281"/>
                </a:moveTo>
                <a:cubicBezTo>
                  <a:pt x="538378" y="2190943"/>
                  <a:pt x="-3957" y="1653960"/>
                  <a:pt x="22" y="996611"/>
                </a:cubicBezTo>
                <a:cubicBezTo>
                  <a:pt x="5586" y="373289"/>
                  <a:pt x="394987" y="110102"/>
                  <a:pt x="553761" y="0"/>
                </a:cubicBezTo>
              </a:path>
            </a:pathLst>
          </a:custGeom>
          <a:noFill/>
          <a:ln w="9525" cap="flat" cmpd="sng">
            <a:solidFill>
              <a:srgbClr val="4747FF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13"/>
          <p:cNvSpPr/>
          <p:nvPr/>
        </p:nvSpPr>
        <p:spPr>
          <a:xfrm>
            <a:off x="7324631" y="975768"/>
            <a:ext cx="396000" cy="39733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13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4" name="Google Shape;994;p13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5" name="Google Shape;995;p13"/>
          <p:cNvSpPr txBox="1">
            <a:spLocks noGrp="1"/>
          </p:cNvSpPr>
          <p:nvPr>
            <p:ph type="body" idx="2"/>
          </p:nvPr>
        </p:nvSpPr>
        <p:spPr>
          <a:xfrm>
            <a:off x="307975" y="1839840"/>
            <a:ext cx="4295775" cy="1339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Arial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6" name="Google Shape;996;p13"/>
          <p:cNvSpPr txBox="1">
            <a:spLocks noGrp="1"/>
          </p:cNvSpPr>
          <p:nvPr>
            <p:ph type="body" idx="3"/>
          </p:nvPr>
        </p:nvSpPr>
        <p:spPr>
          <a:xfrm>
            <a:off x="301924" y="3475951"/>
            <a:ext cx="4301661" cy="114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Three Columns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4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99" name="Google Shape;999;p14"/>
          <p:cNvGrpSpPr/>
          <p:nvPr/>
        </p:nvGrpSpPr>
        <p:grpSpPr>
          <a:xfrm rot="5400000" flipH="1">
            <a:off x="2906535" y="1950048"/>
            <a:ext cx="170516" cy="161059"/>
            <a:chOff x="2982808" y="4374263"/>
            <a:chExt cx="170516" cy="161059"/>
          </a:xfrm>
        </p:grpSpPr>
        <p:cxnSp>
          <p:nvCxnSpPr>
            <p:cNvPr id="1000" name="Google Shape;1000;p14"/>
            <p:cNvCxnSpPr/>
            <p:nvPr/>
          </p:nvCxnSpPr>
          <p:spPr>
            <a:xfrm rot="10800000">
              <a:off x="3068066" y="4337515"/>
              <a:ext cx="0" cy="234554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01" name="Google Shape;1001;p14"/>
            <p:cNvCxnSpPr/>
            <p:nvPr/>
          </p:nvCxnSpPr>
          <p:spPr>
            <a:xfrm rot="10800000">
              <a:off x="2983829" y="4375229"/>
              <a:ext cx="1" cy="160093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02" name="Google Shape;1002;p14"/>
            <p:cNvCxnSpPr/>
            <p:nvPr/>
          </p:nvCxnSpPr>
          <p:spPr>
            <a:xfrm flipH="1">
              <a:off x="2983830" y="4375227"/>
              <a:ext cx="158275" cy="2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1003" name="Google Shape;1003;p14"/>
          <p:cNvCxnSpPr/>
          <p:nvPr/>
        </p:nvCxnSpPr>
        <p:spPr>
          <a:xfrm>
            <a:off x="3215184" y="1906553"/>
            <a:ext cx="0" cy="2753880"/>
          </a:xfrm>
          <a:prstGeom prst="straightConnector1">
            <a:avLst/>
          </a:prstGeom>
          <a:noFill/>
          <a:ln w="9525" cap="flat" cmpd="sng">
            <a:solidFill>
              <a:srgbClr val="1D275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04" name="Google Shape;1004;p14"/>
          <p:cNvGrpSpPr/>
          <p:nvPr/>
        </p:nvGrpSpPr>
        <p:grpSpPr>
          <a:xfrm rot="5400000" flipH="1">
            <a:off x="5827061" y="1943300"/>
            <a:ext cx="170516" cy="161059"/>
            <a:chOff x="2982808" y="4374263"/>
            <a:chExt cx="170516" cy="161059"/>
          </a:xfrm>
        </p:grpSpPr>
        <p:cxnSp>
          <p:nvCxnSpPr>
            <p:cNvPr id="1005" name="Google Shape;1005;p14"/>
            <p:cNvCxnSpPr/>
            <p:nvPr/>
          </p:nvCxnSpPr>
          <p:spPr>
            <a:xfrm rot="10800000">
              <a:off x="3068066" y="4337515"/>
              <a:ext cx="0" cy="234554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06" name="Google Shape;1006;p14"/>
            <p:cNvCxnSpPr/>
            <p:nvPr/>
          </p:nvCxnSpPr>
          <p:spPr>
            <a:xfrm rot="10800000">
              <a:off x="2983829" y="4375229"/>
              <a:ext cx="1" cy="160093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07" name="Google Shape;1007;p14"/>
            <p:cNvCxnSpPr/>
            <p:nvPr/>
          </p:nvCxnSpPr>
          <p:spPr>
            <a:xfrm flipH="1">
              <a:off x="2983830" y="4375227"/>
              <a:ext cx="158275" cy="2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1008" name="Google Shape;1008;p14"/>
          <p:cNvCxnSpPr/>
          <p:nvPr/>
        </p:nvCxnSpPr>
        <p:spPr>
          <a:xfrm>
            <a:off x="6135710" y="1899805"/>
            <a:ext cx="0" cy="2753880"/>
          </a:xfrm>
          <a:prstGeom prst="straightConnector1">
            <a:avLst/>
          </a:prstGeom>
          <a:noFill/>
          <a:ln w="9525" cap="flat" cmpd="sng">
            <a:solidFill>
              <a:srgbClr val="1D275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9" name="Google Shape;1009;p14"/>
          <p:cNvCxnSpPr/>
          <p:nvPr/>
        </p:nvCxnSpPr>
        <p:spPr>
          <a:xfrm>
            <a:off x="301562" y="1906909"/>
            <a:ext cx="0" cy="2753880"/>
          </a:xfrm>
          <a:prstGeom prst="straightConnector1">
            <a:avLst/>
          </a:prstGeom>
          <a:noFill/>
          <a:ln w="9525" cap="flat" cmpd="sng">
            <a:solidFill>
              <a:srgbClr val="1D275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0" name="Google Shape;1010;p14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1" name="Google Shape;1011;p14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2" name="Google Shape;1012;p14"/>
          <p:cNvSpPr txBox="1">
            <a:spLocks noGrp="1"/>
          </p:cNvSpPr>
          <p:nvPr>
            <p:ph type="body" idx="2"/>
          </p:nvPr>
        </p:nvSpPr>
        <p:spPr>
          <a:xfrm>
            <a:off x="449263" y="1900238"/>
            <a:ext cx="2365375" cy="122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o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3" name="Google Shape;1013;p14"/>
          <p:cNvSpPr txBox="1">
            <a:spLocks noGrp="1"/>
          </p:cNvSpPr>
          <p:nvPr>
            <p:ph type="body" idx="3"/>
          </p:nvPr>
        </p:nvSpPr>
        <p:spPr>
          <a:xfrm>
            <a:off x="449263" y="3436746"/>
            <a:ext cx="2365375" cy="121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 sz="1100"/>
            </a:lvl2pPr>
            <a:lvl3pPr marL="1371600" lvl="2" indent="-29845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100"/>
              <a:buChar char="▪"/>
              <a:defRPr sz="1100"/>
            </a:lvl3pPr>
            <a:lvl4pPr marL="1828800" lvl="3" indent="-29845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100"/>
              <a:buChar char="•"/>
              <a:defRPr sz="1100"/>
            </a:lvl4pPr>
            <a:lvl5pPr marL="2286000" lvl="4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4" name="Google Shape;1014;p14"/>
          <p:cNvSpPr txBox="1">
            <a:spLocks noGrp="1"/>
          </p:cNvSpPr>
          <p:nvPr>
            <p:ph type="body" idx="4"/>
          </p:nvPr>
        </p:nvSpPr>
        <p:spPr>
          <a:xfrm>
            <a:off x="3350569" y="1906909"/>
            <a:ext cx="2365375" cy="121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o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5" name="Google Shape;1015;p14"/>
          <p:cNvSpPr txBox="1">
            <a:spLocks noGrp="1"/>
          </p:cNvSpPr>
          <p:nvPr>
            <p:ph type="body" idx="5"/>
          </p:nvPr>
        </p:nvSpPr>
        <p:spPr>
          <a:xfrm>
            <a:off x="6347116" y="1906909"/>
            <a:ext cx="2365375" cy="121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o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▪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6" name="Google Shape;1016;p14"/>
          <p:cNvSpPr txBox="1">
            <a:spLocks noGrp="1"/>
          </p:cNvSpPr>
          <p:nvPr>
            <p:ph type="body" idx="6"/>
          </p:nvPr>
        </p:nvSpPr>
        <p:spPr>
          <a:xfrm>
            <a:off x="3369788" y="3436745"/>
            <a:ext cx="2365375" cy="121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 sz="1100"/>
            </a:lvl2pPr>
            <a:lvl3pPr marL="1371600" lvl="2" indent="-29845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100"/>
              <a:buChar char="▪"/>
              <a:defRPr sz="1100"/>
            </a:lvl3pPr>
            <a:lvl4pPr marL="1828800" lvl="3" indent="-29845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100"/>
              <a:buChar char="•"/>
              <a:defRPr sz="1100"/>
            </a:lvl4pPr>
            <a:lvl5pPr marL="2286000" lvl="4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7" name="Google Shape;1017;p14"/>
          <p:cNvSpPr txBox="1">
            <a:spLocks noGrp="1"/>
          </p:cNvSpPr>
          <p:nvPr>
            <p:ph type="body" idx="7"/>
          </p:nvPr>
        </p:nvSpPr>
        <p:spPr>
          <a:xfrm>
            <a:off x="6347116" y="3415884"/>
            <a:ext cx="2365375" cy="121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 sz="1100"/>
            </a:lvl2pPr>
            <a:lvl3pPr marL="1371600" lvl="2" indent="-29845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100"/>
              <a:buChar char="▪"/>
              <a:defRPr sz="1100"/>
            </a:lvl3pPr>
            <a:lvl4pPr marL="1828800" lvl="3" indent="-29845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100"/>
              <a:buChar char="•"/>
              <a:defRPr sz="1100"/>
            </a:lvl4pPr>
            <a:lvl5pPr marL="2286000" lvl="4" indent="-228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ight1">
  <p:cSld name="Bright1">
    <p:bg>
      <p:bgPr>
        <a:solidFill>
          <a:schemeClr val="accent1"/>
        </a:solid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9" name="Google Shape;1019;p15"/>
          <p:cNvCxnSpPr/>
          <p:nvPr/>
        </p:nvCxnSpPr>
        <p:spPr>
          <a:xfrm rot="10800000" flipH="1">
            <a:off x="292742" y="1465892"/>
            <a:ext cx="8423087" cy="18590"/>
          </a:xfrm>
          <a:prstGeom prst="straightConnector1">
            <a:avLst/>
          </a:prstGeom>
          <a:noFill/>
          <a:ln w="9525" cap="flat" cmpd="sng">
            <a:solidFill>
              <a:srgbClr val="1D275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20" name="Google Shape;1020;p15"/>
          <p:cNvGrpSpPr/>
          <p:nvPr/>
        </p:nvGrpSpPr>
        <p:grpSpPr>
          <a:xfrm rot="10800000" flipH="1">
            <a:off x="286103" y="1886599"/>
            <a:ext cx="2299255" cy="1179276"/>
            <a:chOff x="1943527" y="3226595"/>
            <a:chExt cx="1286331" cy="687786"/>
          </a:xfrm>
        </p:grpSpPr>
        <p:sp>
          <p:nvSpPr>
            <p:cNvPr id="1021" name="Google Shape;1021;p15"/>
            <p:cNvSpPr/>
            <p:nvPr/>
          </p:nvSpPr>
          <p:spPr>
            <a:xfrm rot="5400000">
              <a:off x="2518293" y="3227414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15"/>
            <p:cNvSpPr/>
            <p:nvPr/>
          </p:nvSpPr>
          <p:spPr>
            <a:xfrm rot="5400000">
              <a:off x="2710154" y="3227413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15"/>
            <p:cNvSpPr/>
            <p:nvPr/>
          </p:nvSpPr>
          <p:spPr>
            <a:xfrm rot="5400000">
              <a:off x="2902015" y="3411075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15"/>
            <p:cNvSpPr/>
            <p:nvPr/>
          </p:nvSpPr>
          <p:spPr>
            <a:xfrm rot="5400000">
              <a:off x="2902015" y="3227413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15"/>
            <p:cNvSpPr/>
            <p:nvPr/>
          </p:nvSpPr>
          <p:spPr>
            <a:xfrm rot="5400000">
              <a:off x="3093876" y="3227412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15"/>
            <p:cNvSpPr/>
            <p:nvPr/>
          </p:nvSpPr>
          <p:spPr>
            <a:xfrm rot="5400000">
              <a:off x="2518293" y="3778398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15"/>
            <p:cNvSpPr/>
            <p:nvPr/>
          </p:nvSpPr>
          <p:spPr>
            <a:xfrm rot="5400000">
              <a:off x="2710154" y="3594735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15"/>
            <p:cNvSpPr/>
            <p:nvPr/>
          </p:nvSpPr>
          <p:spPr>
            <a:xfrm rot="5400000">
              <a:off x="1942710" y="3227415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15"/>
            <p:cNvSpPr/>
            <p:nvPr/>
          </p:nvSpPr>
          <p:spPr>
            <a:xfrm rot="5400000">
              <a:off x="2134571" y="3227415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15"/>
            <p:cNvSpPr/>
            <p:nvPr/>
          </p:nvSpPr>
          <p:spPr>
            <a:xfrm rot="5400000">
              <a:off x="2326432" y="3227414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31" name="Google Shape;1031;p15"/>
          <p:cNvGrpSpPr/>
          <p:nvPr/>
        </p:nvGrpSpPr>
        <p:grpSpPr>
          <a:xfrm>
            <a:off x="286103" y="3146218"/>
            <a:ext cx="2299255" cy="1179276"/>
            <a:chOff x="1943527" y="3226595"/>
            <a:chExt cx="1286331" cy="687786"/>
          </a:xfrm>
        </p:grpSpPr>
        <p:sp>
          <p:nvSpPr>
            <p:cNvPr id="1032" name="Google Shape;1032;p15"/>
            <p:cNvSpPr/>
            <p:nvPr/>
          </p:nvSpPr>
          <p:spPr>
            <a:xfrm rot="5400000">
              <a:off x="2518293" y="3227414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15"/>
            <p:cNvSpPr/>
            <p:nvPr/>
          </p:nvSpPr>
          <p:spPr>
            <a:xfrm rot="5400000">
              <a:off x="2710154" y="3227413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15"/>
            <p:cNvSpPr/>
            <p:nvPr/>
          </p:nvSpPr>
          <p:spPr>
            <a:xfrm rot="5400000">
              <a:off x="2902015" y="3411075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15"/>
            <p:cNvSpPr/>
            <p:nvPr/>
          </p:nvSpPr>
          <p:spPr>
            <a:xfrm rot="5400000">
              <a:off x="2902015" y="3227413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15"/>
            <p:cNvSpPr/>
            <p:nvPr/>
          </p:nvSpPr>
          <p:spPr>
            <a:xfrm rot="5400000">
              <a:off x="3093876" y="3227412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5"/>
            <p:cNvSpPr/>
            <p:nvPr/>
          </p:nvSpPr>
          <p:spPr>
            <a:xfrm rot="5400000">
              <a:off x="2518293" y="3778398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5"/>
            <p:cNvSpPr/>
            <p:nvPr/>
          </p:nvSpPr>
          <p:spPr>
            <a:xfrm rot="5400000">
              <a:off x="2710154" y="3594735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5"/>
            <p:cNvSpPr/>
            <p:nvPr/>
          </p:nvSpPr>
          <p:spPr>
            <a:xfrm rot="5400000">
              <a:off x="1942710" y="3227415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5"/>
            <p:cNvSpPr/>
            <p:nvPr/>
          </p:nvSpPr>
          <p:spPr>
            <a:xfrm rot="5400000">
              <a:off x="2134571" y="3227415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15"/>
            <p:cNvSpPr/>
            <p:nvPr/>
          </p:nvSpPr>
          <p:spPr>
            <a:xfrm rot="5400000">
              <a:off x="2326432" y="3227414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2" name="Google Shape;1042;p15"/>
          <p:cNvSpPr txBox="1">
            <a:spLocks noGrp="1"/>
          </p:cNvSpPr>
          <p:nvPr>
            <p:ph type="title"/>
          </p:nvPr>
        </p:nvSpPr>
        <p:spPr>
          <a:xfrm>
            <a:off x="301924" y="600272"/>
            <a:ext cx="8410755" cy="821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3" name="Google Shape;1043;p15"/>
          <p:cNvGrpSpPr/>
          <p:nvPr/>
        </p:nvGrpSpPr>
        <p:grpSpPr>
          <a:xfrm rot="5400000" flipH="1">
            <a:off x="5196152" y="1923349"/>
            <a:ext cx="170516" cy="161059"/>
            <a:chOff x="2982808" y="4374263"/>
            <a:chExt cx="170516" cy="161059"/>
          </a:xfrm>
        </p:grpSpPr>
        <p:cxnSp>
          <p:nvCxnSpPr>
            <p:cNvPr id="1044" name="Google Shape;1044;p15"/>
            <p:cNvCxnSpPr/>
            <p:nvPr/>
          </p:nvCxnSpPr>
          <p:spPr>
            <a:xfrm rot="10800000">
              <a:off x="3068066" y="4337515"/>
              <a:ext cx="0" cy="234554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45" name="Google Shape;1045;p15"/>
            <p:cNvCxnSpPr/>
            <p:nvPr/>
          </p:nvCxnSpPr>
          <p:spPr>
            <a:xfrm rot="10800000">
              <a:off x="2983829" y="4375229"/>
              <a:ext cx="1" cy="160093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46" name="Google Shape;1046;p15"/>
            <p:cNvCxnSpPr/>
            <p:nvPr/>
          </p:nvCxnSpPr>
          <p:spPr>
            <a:xfrm flipH="1">
              <a:off x="2983830" y="4375227"/>
              <a:ext cx="158275" cy="2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047" name="Google Shape;1047;p15"/>
          <p:cNvGrpSpPr/>
          <p:nvPr/>
        </p:nvGrpSpPr>
        <p:grpSpPr>
          <a:xfrm rot="5400000" flipH="1">
            <a:off x="5193002" y="3802304"/>
            <a:ext cx="170516" cy="161059"/>
            <a:chOff x="2982808" y="4374263"/>
            <a:chExt cx="170516" cy="161059"/>
          </a:xfrm>
        </p:grpSpPr>
        <p:cxnSp>
          <p:nvCxnSpPr>
            <p:cNvPr id="1048" name="Google Shape;1048;p15"/>
            <p:cNvCxnSpPr/>
            <p:nvPr/>
          </p:nvCxnSpPr>
          <p:spPr>
            <a:xfrm rot="10800000">
              <a:off x="3068066" y="4337515"/>
              <a:ext cx="0" cy="234554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49" name="Google Shape;1049;p15"/>
            <p:cNvCxnSpPr/>
            <p:nvPr/>
          </p:nvCxnSpPr>
          <p:spPr>
            <a:xfrm rot="10800000">
              <a:off x="2983829" y="4375229"/>
              <a:ext cx="1" cy="160093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50" name="Google Shape;1050;p15"/>
            <p:cNvCxnSpPr/>
            <p:nvPr/>
          </p:nvCxnSpPr>
          <p:spPr>
            <a:xfrm flipH="1">
              <a:off x="2983830" y="4375227"/>
              <a:ext cx="158275" cy="2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051" name="Google Shape;1051;p15"/>
          <p:cNvGrpSpPr/>
          <p:nvPr/>
        </p:nvGrpSpPr>
        <p:grpSpPr>
          <a:xfrm rot="5400000" flipH="1">
            <a:off x="5193002" y="2873322"/>
            <a:ext cx="170516" cy="161059"/>
            <a:chOff x="2982808" y="4374263"/>
            <a:chExt cx="170516" cy="161059"/>
          </a:xfrm>
        </p:grpSpPr>
        <p:cxnSp>
          <p:nvCxnSpPr>
            <p:cNvPr id="1052" name="Google Shape;1052;p15"/>
            <p:cNvCxnSpPr/>
            <p:nvPr/>
          </p:nvCxnSpPr>
          <p:spPr>
            <a:xfrm rot="10800000">
              <a:off x="3068066" y="4337515"/>
              <a:ext cx="0" cy="234554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53" name="Google Shape;1053;p15"/>
            <p:cNvCxnSpPr/>
            <p:nvPr/>
          </p:nvCxnSpPr>
          <p:spPr>
            <a:xfrm rot="10800000">
              <a:off x="2983829" y="4375229"/>
              <a:ext cx="1" cy="160093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54" name="Google Shape;1054;p15"/>
            <p:cNvCxnSpPr/>
            <p:nvPr/>
          </p:nvCxnSpPr>
          <p:spPr>
            <a:xfrm flipH="1">
              <a:off x="2983830" y="4375227"/>
              <a:ext cx="158275" cy="2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055" name="Google Shape;1055;p15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6" name="Google Shape;1056;p15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7" name="Google Shape;1057;p15"/>
          <p:cNvSpPr txBox="1">
            <a:spLocks noGrp="1"/>
          </p:cNvSpPr>
          <p:nvPr>
            <p:ph type="body" idx="2"/>
          </p:nvPr>
        </p:nvSpPr>
        <p:spPr>
          <a:xfrm>
            <a:off x="3463907" y="1902383"/>
            <a:ext cx="1556832" cy="78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None/>
              <a:defRPr sz="11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8" name="Google Shape;1058;p15"/>
          <p:cNvSpPr txBox="1">
            <a:spLocks noGrp="1"/>
          </p:cNvSpPr>
          <p:nvPr>
            <p:ph type="body" idx="3"/>
          </p:nvPr>
        </p:nvSpPr>
        <p:spPr>
          <a:xfrm>
            <a:off x="5497777" y="1897074"/>
            <a:ext cx="3218052" cy="791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None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9" name="Google Shape;1059;p15"/>
          <p:cNvSpPr txBox="1">
            <a:spLocks noGrp="1"/>
          </p:cNvSpPr>
          <p:nvPr>
            <p:ph type="body" idx="4"/>
          </p:nvPr>
        </p:nvSpPr>
        <p:spPr>
          <a:xfrm>
            <a:off x="3460757" y="3781338"/>
            <a:ext cx="1556832" cy="78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None/>
              <a:defRPr sz="11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0" name="Google Shape;1060;p15"/>
          <p:cNvSpPr txBox="1">
            <a:spLocks noGrp="1"/>
          </p:cNvSpPr>
          <p:nvPr>
            <p:ph type="body" idx="5"/>
          </p:nvPr>
        </p:nvSpPr>
        <p:spPr>
          <a:xfrm>
            <a:off x="5494627" y="3776029"/>
            <a:ext cx="3218052" cy="791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None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1" name="Google Shape;1061;p15"/>
          <p:cNvSpPr txBox="1">
            <a:spLocks noGrp="1"/>
          </p:cNvSpPr>
          <p:nvPr>
            <p:ph type="body" idx="6"/>
          </p:nvPr>
        </p:nvSpPr>
        <p:spPr>
          <a:xfrm>
            <a:off x="3460757" y="2852356"/>
            <a:ext cx="1556832" cy="78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None/>
              <a:defRPr sz="11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2" name="Google Shape;1062;p15"/>
          <p:cNvSpPr txBox="1">
            <a:spLocks noGrp="1"/>
          </p:cNvSpPr>
          <p:nvPr>
            <p:ph type="body" idx="7"/>
          </p:nvPr>
        </p:nvSpPr>
        <p:spPr>
          <a:xfrm>
            <a:off x="5494627" y="2847047"/>
            <a:ext cx="3218052" cy="791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None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ight2">
  <p:cSld name="Bright2">
    <p:bg>
      <p:bgPr>
        <a:solidFill>
          <a:schemeClr val="accent1"/>
        </a:solid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65" name="Google Shape;1065;p16"/>
          <p:cNvCxnSpPr/>
          <p:nvPr/>
        </p:nvCxnSpPr>
        <p:spPr>
          <a:xfrm rot="10800000" flipH="1">
            <a:off x="292742" y="1465892"/>
            <a:ext cx="8423087" cy="18590"/>
          </a:xfrm>
          <a:prstGeom prst="straightConnector1">
            <a:avLst/>
          </a:prstGeom>
          <a:noFill/>
          <a:ln w="9525" cap="flat" cmpd="sng">
            <a:solidFill>
              <a:srgbClr val="1D275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66" name="Google Shape;1066;p16"/>
          <p:cNvGrpSpPr/>
          <p:nvPr/>
        </p:nvGrpSpPr>
        <p:grpSpPr>
          <a:xfrm rot="10800000" flipH="1">
            <a:off x="286103" y="1886599"/>
            <a:ext cx="2299255" cy="1179276"/>
            <a:chOff x="1943527" y="3226595"/>
            <a:chExt cx="1286331" cy="687786"/>
          </a:xfrm>
        </p:grpSpPr>
        <p:sp>
          <p:nvSpPr>
            <p:cNvPr id="1067" name="Google Shape;1067;p16"/>
            <p:cNvSpPr/>
            <p:nvPr/>
          </p:nvSpPr>
          <p:spPr>
            <a:xfrm rot="5400000">
              <a:off x="2518293" y="3227414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6"/>
            <p:cNvSpPr/>
            <p:nvPr/>
          </p:nvSpPr>
          <p:spPr>
            <a:xfrm rot="5400000">
              <a:off x="2710154" y="3227413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6"/>
            <p:cNvSpPr/>
            <p:nvPr/>
          </p:nvSpPr>
          <p:spPr>
            <a:xfrm rot="5400000">
              <a:off x="2902015" y="3411075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6"/>
            <p:cNvSpPr/>
            <p:nvPr/>
          </p:nvSpPr>
          <p:spPr>
            <a:xfrm rot="5400000">
              <a:off x="2902015" y="3227413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6"/>
            <p:cNvSpPr/>
            <p:nvPr/>
          </p:nvSpPr>
          <p:spPr>
            <a:xfrm rot="5400000">
              <a:off x="3093876" y="3227412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6"/>
            <p:cNvSpPr/>
            <p:nvPr/>
          </p:nvSpPr>
          <p:spPr>
            <a:xfrm rot="5400000">
              <a:off x="2518293" y="3778398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6"/>
            <p:cNvSpPr/>
            <p:nvPr/>
          </p:nvSpPr>
          <p:spPr>
            <a:xfrm rot="5400000">
              <a:off x="2710154" y="3594735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6"/>
            <p:cNvSpPr/>
            <p:nvPr/>
          </p:nvSpPr>
          <p:spPr>
            <a:xfrm rot="5400000">
              <a:off x="1942710" y="3227415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6"/>
            <p:cNvSpPr/>
            <p:nvPr/>
          </p:nvSpPr>
          <p:spPr>
            <a:xfrm rot="5400000">
              <a:off x="2134571" y="3227415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16"/>
            <p:cNvSpPr/>
            <p:nvPr/>
          </p:nvSpPr>
          <p:spPr>
            <a:xfrm rot="5400000">
              <a:off x="2326432" y="3227414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7" name="Google Shape;1077;p16"/>
          <p:cNvGrpSpPr/>
          <p:nvPr/>
        </p:nvGrpSpPr>
        <p:grpSpPr>
          <a:xfrm>
            <a:off x="286103" y="3146218"/>
            <a:ext cx="2299255" cy="1179276"/>
            <a:chOff x="1943527" y="3226595"/>
            <a:chExt cx="1286331" cy="687786"/>
          </a:xfrm>
        </p:grpSpPr>
        <p:sp>
          <p:nvSpPr>
            <p:cNvPr id="1078" name="Google Shape;1078;p16"/>
            <p:cNvSpPr/>
            <p:nvPr/>
          </p:nvSpPr>
          <p:spPr>
            <a:xfrm rot="5400000">
              <a:off x="2518293" y="3227414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6"/>
            <p:cNvSpPr/>
            <p:nvPr/>
          </p:nvSpPr>
          <p:spPr>
            <a:xfrm rot="5400000">
              <a:off x="2710154" y="3227413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6"/>
            <p:cNvSpPr/>
            <p:nvPr/>
          </p:nvSpPr>
          <p:spPr>
            <a:xfrm rot="5400000">
              <a:off x="2902015" y="3411075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6"/>
            <p:cNvSpPr/>
            <p:nvPr/>
          </p:nvSpPr>
          <p:spPr>
            <a:xfrm rot="5400000">
              <a:off x="2902015" y="3227413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6"/>
            <p:cNvSpPr/>
            <p:nvPr/>
          </p:nvSpPr>
          <p:spPr>
            <a:xfrm rot="5400000">
              <a:off x="3093876" y="3227412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6"/>
            <p:cNvSpPr/>
            <p:nvPr/>
          </p:nvSpPr>
          <p:spPr>
            <a:xfrm rot="5400000">
              <a:off x="2518293" y="3778398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6"/>
            <p:cNvSpPr/>
            <p:nvPr/>
          </p:nvSpPr>
          <p:spPr>
            <a:xfrm rot="5400000">
              <a:off x="2710154" y="3594735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6"/>
            <p:cNvSpPr/>
            <p:nvPr/>
          </p:nvSpPr>
          <p:spPr>
            <a:xfrm rot="5400000">
              <a:off x="1942710" y="3227415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16"/>
            <p:cNvSpPr/>
            <p:nvPr/>
          </p:nvSpPr>
          <p:spPr>
            <a:xfrm rot="5400000">
              <a:off x="2134571" y="3227415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16"/>
            <p:cNvSpPr/>
            <p:nvPr/>
          </p:nvSpPr>
          <p:spPr>
            <a:xfrm rot="5400000">
              <a:off x="2326432" y="3227414"/>
              <a:ext cx="136800" cy="1351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8" name="Google Shape;1088;p16"/>
          <p:cNvSpPr txBox="1">
            <a:spLocks noGrp="1"/>
          </p:cNvSpPr>
          <p:nvPr>
            <p:ph type="title"/>
          </p:nvPr>
        </p:nvSpPr>
        <p:spPr>
          <a:xfrm>
            <a:off x="301924" y="600272"/>
            <a:ext cx="8410755" cy="821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Arial"/>
              <a:buNone/>
              <a:defRPr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89" name="Google Shape;1089;p16"/>
          <p:cNvGrpSpPr/>
          <p:nvPr/>
        </p:nvGrpSpPr>
        <p:grpSpPr>
          <a:xfrm rot="5400000" flipH="1">
            <a:off x="5196152" y="1923349"/>
            <a:ext cx="170516" cy="161059"/>
            <a:chOff x="2982808" y="4374263"/>
            <a:chExt cx="170516" cy="161059"/>
          </a:xfrm>
        </p:grpSpPr>
        <p:cxnSp>
          <p:nvCxnSpPr>
            <p:cNvPr id="1090" name="Google Shape;1090;p16"/>
            <p:cNvCxnSpPr/>
            <p:nvPr/>
          </p:nvCxnSpPr>
          <p:spPr>
            <a:xfrm rot="10800000">
              <a:off x="3068066" y="4337515"/>
              <a:ext cx="0" cy="234554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91" name="Google Shape;1091;p16"/>
            <p:cNvCxnSpPr/>
            <p:nvPr/>
          </p:nvCxnSpPr>
          <p:spPr>
            <a:xfrm rot="10800000">
              <a:off x="2983829" y="4375229"/>
              <a:ext cx="1" cy="160093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92" name="Google Shape;1092;p16"/>
            <p:cNvCxnSpPr/>
            <p:nvPr/>
          </p:nvCxnSpPr>
          <p:spPr>
            <a:xfrm flipH="1">
              <a:off x="2983830" y="4375227"/>
              <a:ext cx="158275" cy="2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093" name="Google Shape;1093;p16"/>
          <p:cNvGrpSpPr/>
          <p:nvPr/>
        </p:nvGrpSpPr>
        <p:grpSpPr>
          <a:xfrm rot="5400000" flipH="1">
            <a:off x="5193002" y="3802304"/>
            <a:ext cx="170516" cy="161059"/>
            <a:chOff x="2982808" y="4374263"/>
            <a:chExt cx="170516" cy="161059"/>
          </a:xfrm>
        </p:grpSpPr>
        <p:cxnSp>
          <p:nvCxnSpPr>
            <p:cNvPr id="1094" name="Google Shape;1094;p16"/>
            <p:cNvCxnSpPr/>
            <p:nvPr/>
          </p:nvCxnSpPr>
          <p:spPr>
            <a:xfrm rot="10800000">
              <a:off x="3068066" y="4337515"/>
              <a:ext cx="0" cy="234554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95" name="Google Shape;1095;p16"/>
            <p:cNvCxnSpPr/>
            <p:nvPr/>
          </p:nvCxnSpPr>
          <p:spPr>
            <a:xfrm rot="10800000">
              <a:off x="2983829" y="4375229"/>
              <a:ext cx="1" cy="160093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96" name="Google Shape;1096;p16"/>
            <p:cNvCxnSpPr/>
            <p:nvPr/>
          </p:nvCxnSpPr>
          <p:spPr>
            <a:xfrm flipH="1">
              <a:off x="2983830" y="4375227"/>
              <a:ext cx="158275" cy="2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097" name="Google Shape;1097;p16"/>
          <p:cNvGrpSpPr/>
          <p:nvPr/>
        </p:nvGrpSpPr>
        <p:grpSpPr>
          <a:xfrm rot="5400000" flipH="1">
            <a:off x="5193002" y="2873322"/>
            <a:ext cx="170516" cy="161059"/>
            <a:chOff x="2982808" y="4374263"/>
            <a:chExt cx="170516" cy="161059"/>
          </a:xfrm>
        </p:grpSpPr>
        <p:cxnSp>
          <p:nvCxnSpPr>
            <p:cNvPr id="1098" name="Google Shape;1098;p16"/>
            <p:cNvCxnSpPr/>
            <p:nvPr/>
          </p:nvCxnSpPr>
          <p:spPr>
            <a:xfrm rot="10800000">
              <a:off x="3068066" y="4337515"/>
              <a:ext cx="0" cy="234554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99" name="Google Shape;1099;p16"/>
            <p:cNvCxnSpPr/>
            <p:nvPr/>
          </p:nvCxnSpPr>
          <p:spPr>
            <a:xfrm rot="10800000">
              <a:off x="2983829" y="4375229"/>
              <a:ext cx="1" cy="160093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00" name="Google Shape;1100;p16"/>
            <p:cNvCxnSpPr/>
            <p:nvPr/>
          </p:nvCxnSpPr>
          <p:spPr>
            <a:xfrm flipH="1">
              <a:off x="2983830" y="4375227"/>
              <a:ext cx="158275" cy="2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01" name="Google Shape;1101;p16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2" name="Google Shape;1102;p16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3" name="Google Shape;1103;p16"/>
          <p:cNvCxnSpPr/>
          <p:nvPr/>
        </p:nvCxnSpPr>
        <p:spPr>
          <a:xfrm>
            <a:off x="301924" y="486837"/>
            <a:ext cx="8410755" cy="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04" name="Google Shape;1104;p16"/>
          <p:cNvSpPr txBox="1">
            <a:spLocks noGrp="1"/>
          </p:cNvSpPr>
          <p:nvPr>
            <p:ph type="body" idx="2"/>
          </p:nvPr>
        </p:nvSpPr>
        <p:spPr>
          <a:xfrm>
            <a:off x="3463907" y="1902383"/>
            <a:ext cx="1556832" cy="78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None/>
              <a:defRPr sz="11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5" name="Google Shape;1105;p16"/>
          <p:cNvSpPr txBox="1">
            <a:spLocks noGrp="1"/>
          </p:cNvSpPr>
          <p:nvPr>
            <p:ph type="body" idx="3"/>
          </p:nvPr>
        </p:nvSpPr>
        <p:spPr>
          <a:xfrm>
            <a:off x="5497777" y="1897074"/>
            <a:ext cx="3218052" cy="791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None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6" name="Google Shape;1106;p16"/>
          <p:cNvSpPr txBox="1">
            <a:spLocks noGrp="1"/>
          </p:cNvSpPr>
          <p:nvPr>
            <p:ph type="body" idx="4"/>
          </p:nvPr>
        </p:nvSpPr>
        <p:spPr>
          <a:xfrm>
            <a:off x="3460757" y="3781338"/>
            <a:ext cx="1556832" cy="78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None/>
              <a:defRPr sz="11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7" name="Google Shape;1107;p16"/>
          <p:cNvSpPr txBox="1">
            <a:spLocks noGrp="1"/>
          </p:cNvSpPr>
          <p:nvPr>
            <p:ph type="body" idx="5"/>
          </p:nvPr>
        </p:nvSpPr>
        <p:spPr>
          <a:xfrm>
            <a:off x="5494627" y="3776029"/>
            <a:ext cx="3218052" cy="791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None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8" name="Google Shape;1108;p16"/>
          <p:cNvSpPr txBox="1">
            <a:spLocks noGrp="1"/>
          </p:cNvSpPr>
          <p:nvPr>
            <p:ph type="body" idx="6"/>
          </p:nvPr>
        </p:nvSpPr>
        <p:spPr>
          <a:xfrm>
            <a:off x="3460757" y="2852356"/>
            <a:ext cx="1556832" cy="78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None/>
              <a:defRPr sz="11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9" name="Google Shape;1109;p16"/>
          <p:cNvSpPr txBox="1">
            <a:spLocks noGrp="1"/>
          </p:cNvSpPr>
          <p:nvPr>
            <p:ph type="body" idx="7"/>
          </p:nvPr>
        </p:nvSpPr>
        <p:spPr>
          <a:xfrm>
            <a:off x="5494627" y="2847047"/>
            <a:ext cx="3218052" cy="791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None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background image 3">
  <p:cSld name="Slide with background image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17"/>
          <p:cNvSpPr/>
          <p:nvPr/>
        </p:nvSpPr>
        <p:spPr>
          <a:xfrm>
            <a:off x="2797120" y="935953"/>
            <a:ext cx="3728866" cy="3519328"/>
          </a:xfrm>
          <a:prstGeom prst="ellipse">
            <a:avLst/>
          </a:prstGeom>
          <a:solidFill>
            <a:srgbClr val="F9FF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17"/>
          <p:cNvSpPr/>
          <p:nvPr/>
        </p:nvSpPr>
        <p:spPr>
          <a:xfrm>
            <a:off x="353172" y="1457896"/>
            <a:ext cx="2345740" cy="2347248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17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857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7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5" name="Google Shape;1115;p17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6" name="Google Shape;1116;p17"/>
          <p:cNvSpPr txBox="1">
            <a:spLocks noGrp="1"/>
          </p:cNvSpPr>
          <p:nvPr>
            <p:ph type="body" idx="2"/>
          </p:nvPr>
        </p:nvSpPr>
        <p:spPr>
          <a:xfrm>
            <a:off x="4416716" y="1835486"/>
            <a:ext cx="4295775" cy="1339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Arial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7" name="Google Shape;1117;p17"/>
          <p:cNvSpPr txBox="1">
            <a:spLocks noGrp="1"/>
          </p:cNvSpPr>
          <p:nvPr>
            <p:ph type="body" idx="3"/>
          </p:nvPr>
        </p:nvSpPr>
        <p:spPr>
          <a:xfrm>
            <a:off x="4416716" y="3283791"/>
            <a:ext cx="4295775" cy="1321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background image 4">
  <p:cSld name="Slide with background image 4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18"/>
          <p:cNvSpPr/>
          <p:nvPr/>
        </p:nvSpPr>
        <p:spPr>
          <a:xfrm>
            <a:off x="3619305" y="1150091"/>
            <a:ext cx="3728866" cy="3729600"/>
          </a:xfrm>
          <a:prstGeom prst="ellipse">
            <a:avLst/>
          </a:prstGeom>
          <a:solidFill>
            <a:srgbClr val="D3DFFF">
              <a:alpha val="3294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0" name="Google Shape;1120;p18"/>
          <p:cNvSpPr/>
          <p:nvPr/>
        </p:nvSpPr>
        <p:spPr>
          <a:xfrm>
            <a:off x="580576" y="1841267"/>
            <a:ext cx="2345740" cy="2347248"/>
          </a:xfrm>
          <a:prstGeom prst="ellipse">
            <a:avLst/>
          </a:prstGeom>
          <a:noFill/>
          <a:ln w="12700" cap="flat" cmpd="sng">
            <a:solidFill>
              <a:srgbClr val="D3D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1" name="Google Shape;1121;p18"/>
          <p:cNvSpPr/>
          <p:nvPr/>
        </p:nvSpPr>
        <p:spPr>
          <a:xfrm>
            <a:off x="2096689" y="1841267"/>
            <a:ext cx="2345740" cy="2347248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2" name="Google Shape;1122;p18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3" name="Google Shape;1123;p18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4" name="Google Shape;1124;p18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5" name="Google Shape;1125;p18"/>
          <p:cNvSpPr txBox="1">
            <a:spLocks noGrp="1"/>
          </p:cNvSpPr>
          <p:nvPr>
            <p:ph type="body" idx="2"/>
          </p:nvPr>
        </p:nvSpPr>
        <p:spPr>
          <a:xfrm>
            <a:off x="4416716" y="1835486"/>
            <a:ext cx="4295775" cy="1339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Arial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6" name="Google Shape;1126;p18"/>
          <p:cNvSpPr txBox="1">
            <a:spLocks noGrp="1"/>
          </p:cNvSpPr>
          <p:nvPr>
            <p:ph type="body" idx="3"/>
          </p:nvPr>
        </p:nvSpPr>
        <p:spPr>
          <a:xfrm>
            <a:off x="4416716" y="3283791"/>
            <a:ext cx="4295775" cy="1321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tailed slide with visual background 1">
  <p:cSld name="Detailed slide with visual background 1"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19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9" name="Google Shape;1129;p19"/>
          <p:cNvSpPr/>
          <p:nvPr/>
        </p:nvSpPr>
        <p:spPr>
          <a:xfrm>
            <a:off x="4720699" y="870857"/>
            <a:ext cx="2638800" cy="26370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0" name="Google Shape;1130;p19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31" name="Google Shape;1131;p19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2" name="Google Shape;1132;p19"/>
          <p:cNvSpPr txBox="1">
            <a:spLocks noGrp="1"/>
          </p:cNvSpPr>
          <p:nvPr>
            <p:ph type="body" idx="2"/>
          </p:nvPr>
        </p:nvSpPr>
        <p:spPr>
          <a:xfrm>
            <a:off x="301924" y="3475951"/>
            <a:ext cx="8410567" cy="114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Arial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3" name="Google Shape;1133;p19"/>
          <p:cNvSpPr txBox="1">
            <a:spLocks noGrp="1"/>
          </p:cNvSpPr>
          <p:nvPr>
            <p:ph type="body" idx="3"/>
          </p:nvPr>
        </p:nvSpPr>
        <p:spPr>
          <a:xfrm>
            <a:off x="4926013" y="1655763"/>
            <a:ext cx="2208212" cy="116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Arial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4" name="Google Shape;1134;p19"/>
          <p:cNvSpPr txBox="1">
            <a:spLocks noGrp="1"/>
          </p:cNvSpPr>
          <p:nvPr>
            <p:ph type="body" idx="4"/>
          </p:nvPr>
        </p:nvSpPr>
        <p:spPr>
          <a:xfrm>
            <a:off x="7419975" y="1655763"/>
            <a:ext cx="1292225" cy="120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5" name="Google Shape;1135;p19"/>
          <p:cNvSpPr txBox="1">
            <a:spLocks noGrp="1"/>
          </p:cNvSpPr>
          <p:nvPr>
            <p:ph type="body" idx="5"/>
          </p:nvPr>
        </p:nvSpPr>
        <p:spPr>
          <a:xfrm>
            <a:off x="301625" y="1606550"/>
            <a:ext cx="4297363" cy="180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Arial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sual slide for 3 metrics, with text">
  <p:cSld name="Visual slide for 3 metrics, with text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20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706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8" name="Google Shape;1138;p20"/>
          <p:cNvSpPr/>
          <p:nvPr/>
        </p:nvSpPr>
        <p:spPr>
          <a:xfrm>
            <a:off x="3776656" y="1410219"/>
            <a:ext cx="1656000" cy="1656000"/>
          </a:xfrm>
          <a:prstGeom prst="ellipse">
            <a:avLst/>
          </a:prstGeom>
          <a:solidFill>
            <a:srgbClr val="C2C2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9" name="Google Shape;1139;p20"/>
          <p:cNvSpPr txBox="1">
            <a:spLocks noGrp="1"/>
          </p:cNvSpPr>
          <p:nvPr>
            <p:ph type="body" idx="1"/>
          </p:nvPr>
        </p:nvSpPr>
        <p:spPr>
          <a:xfrm>
            <a:off x="3776656" y="1869539"/>
            <a:ext cx="1655999" cy="824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Char char="▪"/>
              <a:defRPr sz="1050">
                <a:solidFill>
                  <a:schemeClr val="lt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0" name="Google Shape;1140;p20"/>
          <p:cNvSpPr/>
          <p:nvPr/>
        </p:nvSpPr>
        <p:spPr>
          <a:xfrm>
            <a:off x="5697984" y="1410219"/>
            <a:ext cx="1656000" cy="165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20"/>
          <p:cNvSpPr txBox="1">
            <a:spLocks noGrp="1"/>
          </p:cNvSpPr>
          <p:nvPr>
            <p:ph type="body" idx="2"/>
          </p:nvPr>
        </p:nvSpPr>
        <p:spPr>
          <a:xfrm>
            <a:off x="5697984" y="1869539"/>
            <a:ext cx="1655999" cy="824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Char char="▪"/>
              <a:defRPr sz="1050">
                <a:solidFill>
                  <a:schemeClr val="lt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2" name="Google Shape;1142;p20"/>
          <p:cNvSpPr/>
          <p:nvPr/>
        </p:nvSpPr>
        <p:spPr>
          <a:xfrm>
            <a:off x="1855327" y="1410219"/>
            <a:ext cx="1656000" cy="1656000"/>
          </a:xfrm>
          <a:prstGeom prst="ellipse">
            <a:avLst/>
          </a:prstGeom>
          <a:solidFill>
            <a:srgbClr val="C2C2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20"/>
          <p:cNvSpPr txBox="1">
            <a:spLocks noGrp="1"/>
          </p:cNvSpPr>
          <p:nvPr>
            <p:ph type="body" idx="3"/>
          </p:nvPr>
        </p:nvSpPr>
        <p:spPr>
          <a:xfrm>
            <a:off x="1855327" y="1869539"/>
            <a:ext cx="1655999" cy="824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Char char="▪"/>
              <a:defRPr sz="1050">
                <a:solidFill>
                  <a:schemeClr val="lt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4" name="Google Shape;1144;p20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5" name="Google Shape;1145;p20"/>
          <p:cNvSpPr txBox="1">
            <a:spLocks noGrp="1"/>
          </p:cNvSpPr>
          <p:nvPr>
            <p:ph type="body" idx="4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Font typeface="Arial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6" name="Google Shape;1146;p20"/>
          <p:cNvSpPr txBox="1">
            <a:spLocks noGrp="1"/>
          </p:cNvSpPr>
          <p:nvPr>
            <p:ph type="body" idx="5"/>
          </p:nvPr>
        </p:nvSpPr>
        <p:spPr>
          <a:xfrm>
            <a:off x="301924" y="3394272"/>
            <a:ext cx="3090205" cy="885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None/>
              <a:defRPr sz="11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7" name="Google Shape;1147;p20"/>
          <p:cNvSpPr txBox="1">
            <a:spLocks noGrp="1"/>
          </p:cNvSpPr>
          <p:nvPr>
            <p:ph type="body" idx="6"/>
          </p:nvPr>
        </p:nvSpPr>
        <p:spPr>
          <a:xfrm>
            <a:off x="3620311" y="3394272"/>
            <a:ext cx="5092180" cy="885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None/>
              <a:defRPr sz="11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List slide for 2 items, detailed"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21"/>
          <p:cNvSpPr/>
          <p:nvPr/>
        </p:nvSpPr>
        <p:spPr>
          <a:xfrm>
            <a:off x="436121" y="1950476"/>
            <a:ext cx="1146213" cy="1154166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21"/>
          <p:cNvSpPr/>
          <p:nvPr/>
        </p:nvSpPr>
        <p:spPr>
          <a:xfrm>
            <a:off x="429114" y="1869708"/>
            <a:ext cx="582387" cy="556737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1D275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cxnSp>
        <p:nvCxnSpPr>
          <p:cNvPr id="1151" name="Google Shape;1151;p21"/>
          <p:cNvCxnSpPr/>
          <p:nvPr/>
        </p:nvCxnSpPr>
        <p:spPr>
          <a:xfrm>
            <a:off x="347780" y="1869708"/>
            <a:ext cx="0" cy="2753880"/>
          </a:xfrm>
          <a:prstGeom prst="straightConnector1">
            <a:avLst/>
          </a:prstGeom>
          <a:noFill/>
          <a:ln w="9525" cap="flat" cmpd="sng">
            <a:solidFill>
              <a:srgbClr val="1D275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52" name="Google Shape;1152;p21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1"/>
          <p:cNvSpPr/>
          <p:nvPr/>
        </p:nvSpPr>
        <p:spPr>
          <a:xfrm>
            <a:off x="4736455" y="1950476"/>
            <a:ext cx="1146213" cy="1154166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Google Shape;1154;p21"/>
          <p:cNvSpPr/>
          <p:nvPr/>
        </p:nvSpPr>
        <p:spPr>
          <a:xfrm>
            <a:off x="4729448" y="1869708"/>
            <a:ext cx="582387" cy="556737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1D275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5" name="Google Shape;1155;p21"/>
          <p:cNvCxnSpPr/>
          <p:nvPr/>
        </p:nvCxnSpPr>
        <p:spPr>
          <a:xfrm>
            <a:off x="4648114" y="1869708"/>
            <a:ext cx="0" cy="2753880"/>
          </a:xfrm>
          <a:prstGeom prst="straightConnector1">
            <a:avLst/>
          </a:prstGeom>
          <a:noFill/>
          <a:ln w="9525" cap="flat" cmpd="sng">
            <a:solidFill>
              <a:srgbClr val="1D275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56" name="Google Shape;1156;p21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7" name="Google Shape;1157;p21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8" name="Google Shape;1158;p21"/>
          <p:cNvSpPr txBox="1">
            <a:spLocks noGrp="1"/>
          </p:cNvSpPr>
          <p:nvPr>
            <p:ph type="body" idx="2"/>
          </p:nvPr>
        </p:nvSpPr>
        <p:spPr>
          <a:xfrm>
            <a:off x="436121" y="3273425"/>
            <a:ext cx="4089697" cy="55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8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▪"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9" name="Google Shape;1159;p21"/>
          <p:cNvSpPr txBox="1">
            <a:spLocks noGrp="1"/>
          </p:cNvSpPr>
          <p:nvPr>
            <p:ph type="body" idx="3"/>
          </p:nvPr>
        </p:nvSpPr>
        <p:spPr>
          <a:xfrm>
            <a:off x="436121" y="3891721"/>
            <a:ext cx="4089697" cy="55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Char char="•"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0" name="Google Shape;1160;p21"/>
          <p:cNvSpPr txBox="1">
            <a:spLocks noGrp="1"/>
          </p:cNvSpPr>
          <p:nvPr>
            <p:ph type="body" idx="4"/>
          </p:nvPr>
        </p:nvSpPr>
        <p:spPr>
          <a:xfrm>
            <a:off x="4770411" y="3273425"/>
            <a:ext cx="4089697" cy="55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8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▪"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1" name="Google Shape;1161;p21"/>
          <p:cNvSpPr txBox="1">
            <a:spLocks noGrp="1"/>
          </p:cNvSpPr>
          <p:nvPr>
            <p:ph type="body" idx="5"/>
          </p:nvPr>
        </p:nvSpPr>
        <p:spPr>
          <a:xfrm>
            <a:off x="4770411" y="3891720"/>
            <a:ext cx="4089697" cy="55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Char char="•"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D3DFFF">
            <a:alpha val="60784"/>
          </a:srgbClr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4737492" y="792735"/>
            <a:ext cx="3979788" cy="170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8" name="Google Shape;48;p3"/>
          <p:cNvCxnSpPr/>
          <p:nvPr/>
        </p:nvCxnSpPr>
        <p:spPr>
          <a:xfrm>
            <a:off x="4573694" y="791357"/>
            <a:ext cx="0" cy="384211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" name="Google Shape;49;p3"/>
          <p:cNvSpPr txBox="1">
            <a:spLocks noGrp="1"/>
          </p:cNvSpPr>
          <p:nvPr>
            <p:ph type="body" idx="1"/>
          </p:nvPr>
        </p:nvSpPr>
        <p:spPr>
          <a:xfrm>
            <a:off x="301925" y="791357"/>
            <a:ext cx="2045036" cy="3842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None/>
              <a:defRPr sz="11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body" idx="2"/>
          </p:nvPr>
        </p:nvSpPr>
        <p:spPr>
          <a:xfrm>
            <a:off x="2446760" y="792735"/>
            <a:ext cx="1136817" cy="3842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None/>
              <a:defRPr sz="11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body" idx="3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List slide for 4 items, detailed"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22"/>
          <p:cNvSpPr/>
          <p:nvPr/>
        </p:nvSpPr>
        <p:spPr>
          <a:xfrm>
            <a:off x="436121" y="1950476"/>
            <a:ext cx="1146213" cy="1154166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22"/>
          <p:cNvSpPr/>
          <p:nvPr/>
        </p:nvSpPr>
        <p:spPr>
          <a:xfrm>
            <a:off x="429114" y="1869708"/>
            <a:ext cx="582387" cy="556737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1D275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cxnSp>
        <p:nvCxnSpPr>
          <p:cNvPr id="1165" name="Google Shape;1165;p22"/>
          <p:cNvCxnSpPr/>
          <p:nvPr/>
        </p:nvCxnSpPr>
        <p:spPr>
          <a:xfrm>
            <a:off x="347780" y="1869708"/>
            <a:ext cx="0" cy="2753880"/>
          </a:xfrm>
          <a:prstGeom prst="straightConnector1">
            <a:avLst/>
          </a:prstGeom>
          <a:noFill/>
          <a:ln w="9525" cap="flat" cmpd="sng">
            <a:solidFill>
              <a:srgbClr val="1D275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66" name="Google Shape;1166;p22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7" name="Google Shape;1167;p22"/>
          <p:cNvSpPr/>
          <p:nvPr/>
        </p:nvSpPr>
        <p:spPr>
          <a:xfrm>
            <a:off x="2544206" y="1960391"/>
            <a:ext cx="1146213" cy="1154166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8" name="Google Shape;1168;p22"/>
          <p:cNvSpPr/>
          <p:nvPr/>
        </p:nvSpPr>
        <p:spPr>
          <a:xfrm>
            <a:off x="2537199" y="1879623"/>
            <a:ext cx="582387" cy="556737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1D275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69" name="Google Shape;1169;p22"/>
          <p:cNvCxnSpPr/>
          <p:nvPr/>
        </p:nvCxnSpPr>
        <p:spPr>
          <a:xfrm>
            <a:off x="2455865" y="1879623"/>
            <a:ext cx="0" cy="2753880"/>
          </a:xfrm>
          <a:prstGeom prst="straightConnector1">
            <a:avLst/>
          </a:prstGeom>
          <a:noFill/>
          <a:ln w="9525" cap="flat" cmpd="sng">
            <a:solidFill>
              <a:srgbClr val="1D275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70" name="Google Shape;1170;p22"/>
          <p:cNvSpPr/>
          <p:nvPr/>
        </p:nvSpPr>
        <p:spPr>
          <a:xfrm>
            <a:off x="4659297" y="1936980"/>
            <a:ext cx="1146213" cy="1154166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22"/>
          <p:cNvSpPr/>
          <p:nvPr/>
        </p:nvSpPr>
        <p:spPr>
          <a:xfrm>
            <a:off x="4652290" y="1856212"/>
            <a:ext cx="582387" cy="556737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1D275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72" name="Google Shape;1172;p22"/>
          <p:cNvCxnSpPr/>
          <p:nvPr/>
        </p:nvCxnSpPr>
        <p:spPr>
          <a:xfrm>
            <a:off x="4570956" y="1856212"/>
            <a:ext cx="0" cy="2753880"/>
          </a:xfrm>
          <a:prstGeom prst="straightConnector1">
            <a:avLst/>
          </a:prstGeom>
          <a:noFill/>
          <a:ln w="9525" cap="flat" cmpd="sng">
            <a:solidFill>
              <a:srgbClr val="1D275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73" name="Google Shape;1173;p22"/>
          <p:cNvSpPr/>
          <p:nvPr/>
        </p:nvSpPr>
        <p:spPr>
          <a:xfrm>
            <a:off x="6804555" y="1936980"/>
            <a:ext cx="1146213" cy="1154166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22"/>
          <p:cNvSpPr/>
          <p:nvPr/>
        </p:nvSpPr>
        <p:spPr>
          <a:xfrm>
            <a:off x="6797548" y="1856212"/>
            <a:ext cx="582387" cy="556737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1D275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75" name="Google Shape;1175;p22"/>
          <p:cNvCxnSpPr/>
          <p:nvPr/>
        </p:nvCxnSpPr>
        <p:spPr>
          <a:xfrm>
            <a:off x="6678794" y="1856212"/>
            <a:ext cx="0" cy="2753880"/>
          </a:xfrm>
          <a:prstGeom prst="straightConnector1">
            <a:avLst/>
          </a:prstGeom>
          <a:noFill/>
          <a:ln w="9525" cap="flat" cmpd="sng">
            <a:solidFill>
              <a:srgbClr val="1D275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76" name="Google Shape;1176;p22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7" name="Google Shape;1177;p22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8" name="Google Shape;1178;p22"/>
          <p:cNvSpPr txBox="1">
            <a:spLocks noGrp="1"/>
          </p:cNvSpPr>
          <p:nvPr>
            <p:ph type="body" idx="2"/>
          </p:nvPr>
        </p:nvSpPr>
        <p:spPr>
          <a:xfrm>
            <a:off x="464064" y="3891732"/>
            <a:ext cx="1879858" cy="55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Char char="•"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9" name="Google Shape;1179;p22"/>
          <p:cNvSpPr txBox="1">
            <a:spLocks noGrp="1"/>
          </p:cNvSpPr>
          <p:nvPr>
            <p:ph type="body" idx="3"/>
          </p:nvPr>
        </p:nvSpPr>
        <p:spPr>
          <a:xfrm>
            <a:off x="2558775" y="3891732"/>
            <a:ext cx="1879858" cy="55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Char char="•"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0" name="Google Shape;1180;p22"/>
          <p:cNvSpPr txBox="1">
            <a:spLocks noGrp="1"/>
          </p:cNvSpPr>
          <p:nvPr>
            <p:ph type="body" idx="4"/>
          </p:nvPr>
        </p:nvSpPr>
        <p:spPr>
          <a:xfrm>
            <a:off x="4680183" y="3891732"/>
            <a:ext cx="1879858" cy="55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Char char="•"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1" name="Google Shape;1181;p22"/>
          <p:cNvSpPr txBox="1">
            <a:spLocks noGrp="1"/>
          </p:cNvSpPr>
          <p:nvPr>
            <p:ph type="body" idx="5"/>
          </p:nvPr>
        </p:nvSpPr>
        <p:spPr>
          <a:xfrm>
            <a:off x="6810224" y="3891732"/>
            <a:ext cx="1879858" cy="55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Char char="•"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2" name="Google Shape;1182;p22"/>
          <p:cNvSpPr txBox="1">
            <a:spLocks noGrp="1"/>
          </p:cNvSpPr>
          <p:nvPr>
            <p:ph type="body" idx="6"/>
          </p:nvPr>
        </p:nvSpPr>
        <p:spPr>
          <a:xfrm>
            <a:off x="464064" y="3273425"/>
            <a:ext cx="1879858" cy="55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8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▪"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3" name="Google Shape;1183;p22"/>
          <p:cNvSpPr txBox="1">
            <a:spLocks noGrp="1"/>
          </p:cNvSpPr>
          <p:nvPr>
            <p:ph type="body" idx="7"/>
          </p:nvPr>
        </p:nvSpPr>
        <p:spPr>
          <a:xfrm>
            <a:off x="2558775" y="3264759"/>
            <a:ext cx="1879858" cy="55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8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▪"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4" name="Google Shape;1184;p22"/>
          <p:cNvSpPr txBox="1">
            <a:spLocks noGrp="1"/>
          </p:cNvSpPr>
          <p:nvPr>
            <p:ph type="body" idx="8"/>
          </p:nvPr>
        </p:nvSpPr>
        <p:spPr>
          <a:xfrm>
            <a:off x="4680183" y="3273818"/>
            <a:ext cx="1879858" cy="55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8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▪"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5" name="Google Shape;1185;p22"/>
          <p:cNvSpPr txBox="1">
            <a:spLocks noGrp="1"/>
          </p:cNvSpPr>
          <p:nvPr>
            <p:ph type="body" idx="9"/>
          </p:nvPr>
        </p:nvSpPr>
        <p:spPr>
          <a:xfrm>
            <a:off x="6797548" y="3273425"/>
            <a:ext cx="1879858" cy="55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8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▪"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List slide for 3 elements, colorful">
    <p:bg>
      <p:bgPr>
        <a:solidFill>
          <a:srgbClr val="FFFFFF"/>
        </a:solidFill>
        <a:effectLst/>
      </p:bgPr>
    </p:bg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7;p23"/>
          <p:cNvGrpSpPr/>
          <p:nvPr/>
        </p:nvGrpSpPr>
        <p:grpSpPr>
          <a:xfrm rot="8001978">
            <a:off x="2518013" y="4173713"/>
            <a:ext cx="252678" cy="234554"/>
            <a:chOff x="4649522" y="1316149"/>
            <a:chExt cx="252678" cy="234554"/>
          </a:xfrm>
        </p:grpSpPr>
        <p:cxnSp>
          <p:nvCxnSpPr>
            <p:cNvPr id="1188" name="Google Shape;1188;p23"/>
            <p:cNvCxnSpPr/>
            <p:nvPr/>
          </p:nvCxnSpPr>
          <p:spPr>
            <a:xfrm>
              <a:off x="4775860" y="1316149"/>
              <a:ext cx="0" cy="234554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89" name="Google Shape;1189;p23"/>
            <p:cNvCxnSpPr/>
            <p:nvPr/>
          </p:nvCxnSpPr>
          <p:spPr>
            <a:xfrm flipH="1">
              <a:off x="4775861" y="1433425"/>
              <a:ext cx="126339" cy="115873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90" name="Google Shape;1190;p23"/>
            <p:cNvCxnSpPr/>
            <p:nvPr/>
          </p:nvCxnSpPr>
          <p:spPr>
            <a:xfrm>
              <a:off x="4649522" y="1433424"/>
              <a:ext cx="126339" cy="115873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91" name="Google Shape;1191;p23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2" name="Google Shape;1192;p23"/>
          <p:cNvSpPr/>
          <p:nvPr/>
        </p:nvSpPr>
        <p:spPr>
          <a:xfrm>
            <a:off x="327800" y="1665517"/>
            <a:ext cx="2520000" cy="2816085"/>
          </a:xfrm>
          <a:prstGeom prst="roundRect">
            <a:avLst>
              <a:gd name="adj" fmla="val 0"/>
            </a:avLst>
          </a:prstGeom>
          <a:solidFill>
            <a:srgbClr val="EBF0F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23"/>
          <p:cNvSpPr>
            <a:spLocks noGrp="1"/>
          </p:cNvSpPr>
          <p:nvPr>
            <p:ph type="pic" idx="2"/>
          </p:nvPr>
        </p:nvSpPr>
        <p:spPr>
          <a:xfrm>
            <a:off x="440573" y="1780282"/>
            <a:ext cx="2294453" cy="1379447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194" name="Google Shape;1194;p23"/>
          <p:cNvGrpSpPr/>
          <p:nvPr/>
        </p:nvGrpSpPr>
        <p:grpSpPr>
          <a:xfrm>
            <a:off x="2561440" y="4246155"/>
            <a:ext cx="170516" cy="161059"/>
            <a:chOff x="2982808" y="4374263"/>
            <a:chExt cx="170516" cy="161059"/>
          </a:xfrm>
        </p:grpSpPr>
        <p:cxnSp>
          <p:nvCxnSpPr>
            <p:cNvPr id="1195" name="Google Shape;1195;p23"/>
            <p:cNvCxnSpPr/>
            <p:nvPr/>
          </p:nvCxnSpPr>
          <p:spPr>
            <a:xfrm rot="10800000">
              <a:off x="3068066" y="4337515"/>
              <a:ext cx="0" cy="234554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96" name="Google Shape;1196;p23"/>
            <p:cNvCxnSpPr/>
            <p:nvPr/>
          </p:nvCxnSpPr>
          <p:spPr>
            <a:xfrm rot="10800000">
              <a:off x="2983829" y="4375229"/>
              <a:ext cx="1" cy="160093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97" name="Google Shape;1197;p23"/>
            <p:cNvCxnSpPr/>
            <p:nvPr/>
          </p:nvCxnSpPr>
          <p:spPr>
            <a:xfrm flipH="1">
              <a:off x="2983830" y="4375227"/>
              <a:ext cx="158275" cy="2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198" name="Google Shape;1198;p23"/>
          <p:cNvGrpSpPr/>
          <p:nvPr/>
        </p:nvGrpSpPr>
        <p:grpSpPr>
          <a:xfrm rot="8001978">
            <a:off x="8398075" y="4168482"/>
            <a:ext cx="252678" cy="234554"/>
            <a:chOff x="4649522" y="1316149"/>
            <a:chExt cx="252678" cy="234554"/>
          </a:xfrm>
        </p:grpSpPr>
        <p:cxnSp>
          <p:nvCxnSpPr>
            <p:cNvPr id="1199" name="Google Shape;1199;p23"/>
            <p:cNvCxnSpPr/>
            <p:nvPr/>
          </p:nvCxnSpPr>
          <p:spPr>
            <a:xfrm>
              <a:off x="4775860" y="1316149"/>
              <a:ext cx="0" cy="234554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00" name="Google Shape;1200;p23"/>
            <p:cNvCxnSpPr/>
            <p:nvPr/>
          </p:nvCxnSpPr>
          <p:spPr>
            <a:xfrm flipH="1">
              <a:off x="4775861" y="1433425"/>
              <a:ext cx="126339" cy="115873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01" name="Google Shape;1201;p23"/>
            <p:cNvCxnSpPr/>
            <p:nvPr/>
          </p:nvCxnSpPr>
          <p:spPr>
            <a:xfrm>
              <a:off x="4649522" y="1433424"/>
              <a:ext cx="126339" cy="115873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202" name="Google Shape;1202;p23"/>
          <p:cNvSpPr/>
          <p:nvPr/>
        </p:nvSpPr>
        <p:spPr>
          <a:xfrm>
            <a:off x="6207862" y="1660286"/>
            <a:ext cx="2520000" cy="2816085"/>
          </a:xfrm>
          <a:prstGeom prst="roundRect">
            <a:avLst>
              <a:gd name="adj" fmla="val 0"/>
            </a:avLst>
          </a:prstGeom>
          <a:solidFill>
            <a:srgbClr val="F3FFB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23"/>
          <p:cNvSpPr>
            <a:spLocks noGrp="1"/>
          </p:cNvSpPr>
          <p:nvPr>
            <p:ph type="pic" idx="3"/>
          </p:nvPr>
        </p:nvSpPr>
        <p:spPr>
          <a:xfrm>
            <a:off x="6320635" y="1775051"/>
            <a:ext cx="2294453" cy="1379447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204" name="Google Shape;1204;p23"/>
          <p:cNvGrpSpPr/>
          <p:nvPr/>
        </p:nvGrpSpPr>
        <p:grpSpPr>
          <a:xfrm>
            <a:off x="8441502" y="4240924"/>
            <a:ext cx="170516" cy="161059"/>
            <a:chOff x="2982808" y="4374263"/>
            <a:chExt cx="170516" cy="161059"/>
          </a:xfrm>
        </p:grpSpPr>
        <p:cxnSp>
          <p:nvCxnSpPr>
            <p:cNvPr id="1205" name="Google Shape;1205;p23"/>
            <p:cNvCxnSpPr/>
            <p:nvPr/>
          </p:nvCxnSpPr>
          <p:spPr>
            <a:xfrm rot="10800000">
              <a:off x="3068066" y="4337515"/>
              <a:ext cx="0" cy="234554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06" name="Google Shape;1206;p23"/>
            <p:cNvCxnSpPr/>
            <p:nvPr/>
          </p:nvCxnSpPr>
          <p:spPr>
            <a:xfrm rot="10800000">
              <a:off x="2983829" y="4375229"/>
              <a:ext cx="1" cy="160093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07" name="Google Shape;1207;p23"/>
            <p:cNvCxnSpPr/>
            <p:nvPr/>
          </p:nvCxnSpPr>
          <p:spPr>
            <a:xfrm flipH="1">
              <a:off x="2983830" y="4375227"/>
              <a:ext cx="158275" cy="2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08" name="Google Shape;1208;p23"/>
          <p:cNvGrpSpPr/>
          <p:nvPr/>
        </p:nvGrpSpPr>
        <p:grpSpPr>
          <a:xfrm rot="8001978">
            <a:off x="5458044" y="4168482"/>
            <a:ext cx="252678" cy="234554"/>
            <a:chOff x="4649522" y="1316149"/>
            <a:chExt cx="252678" cy="234554"/>
          </a:xfrm>
        </p:grpSpPr>
        <p:cxnSp>
          <p:nvCxnSpPr>
            <p:cNvPr id="1209" name="Google Shape;1209;p23"/>
            <p:cNvCxnSpPr/>
            <p:nvPr/>
          </p:nvCxnSpPr>
          <p:spPr>
            <a:xfrm>
              <a:off x="4775860" y="1316149"/>
              <a:ext cx="0" cy="234554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10" name="Google Shape;1210;p23"/>
            <p:cNvCxnSpPr/>
            <p:nvPr/>
          </p:nvCxnSpPr>
          <p:spPr>
            <a:xfrm flipH="1">
              <a:off x="4775861" y="1433425"/>
              <a:ext cx="126339" cy="115873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11" name="Google Shape;1211;p23"/>
            <p:cNvCxnSpPr/>
            <p:nvPr/>
          </p:nvCxnSpPr>
          <p:spPr>
            <a:xfrm>
              <a:off x="4649522" y="1433424"/>
              <a:ext cx="126339" cy="115873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212" name="Google Shape;1212;p23"/>
          <p:cNvSpPr/>
          <p:nvPr/>
        </p:nvSpPr>
        <p:spPr>
          <a:xfrm>
            <a:off x="3267831" y="1660286"/>
            <a:ext cx="2520000" cy="2816085"/>
          </a:xfrm>
          <a:prstGeom prst="roundRect">
            <a:avLst>
              <a:gd name="adj" fmla="val 0"/>
            </a:avLst>
          </a:prstGeom>
          <a:solidFill>
            <a:srgbClr val="D8D8F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23"/>
          <p:cNvSpPr>
            <a:spLocks noGrp="1"/>
          </p:cNvSpPr>
          <p:nvPr>
            <p:ph type="pic" idx="4"/>
          </p:nvPr>
        </p:nvSpPr>
        <p:spPr>
          <a:xfrm>
            <a:off x="3380604" y="1775051"/>
            <a:ext cx="2294453" cy="1379447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214" name="Google Shape;1214;p23"/>
          <p:cNvGrpSpPr/>
          <p:nvPr/>
        </p:nvGrpSpPr>
        <p:grpSpPr>
          <a:xfrm>
            <a:off x="5501471" y="4240924"/>
            <a:ext cx="170516" cy="161059"/>
            <a:chOff x="2982808" y="4374263"/>
            <a:chExt cx="170516" cy="161059"/>
          </a:xfrm>
        </p:grpSpPr>
        <p:cxnSp>
          <p:nvCxnSpPr>
            <p:cNvPr id="1215" name="Google Shape;1215;p23"/>
            <p:cNvCxnSpPr/>
            <p:nvPr/>
          </p:nvCxnSpPr>
          <p:spPr>
            <a:xfrm rot="10800000">
              <a:off x="3068066" y="4337515"/>
              <a:ext cx="0" cy="234554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16" name="Google Shape;1216;p23"/>
            <p:cNvCxnSpPr/>
            <p:nvPr/>
          </p:nvCxnSpPr>
          <p:spPr>
            <a:xfrm rot="10800000">
              <a:off x="2983829" y="4375229"/>
              <a:ext cx="1" cy="160093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17" name="Google Shape;1217;p23"/>
            <p:cNvCxnSpPr/>
            <p:nvPr/>
          </p:nvCxnSpPr>
          <p:spPr>
            <a:xfrm flipH="1">
              <a:off x="2983830" y="4375227"/>
              <a:ext cx="158275" cy="2"/>
            </a:xfrm>
            <a:prstGeom prst="straightConnector1">
              <a:avLst/>
            </a:prstGeom>
            <a:noFill/>
            <a:ln w="9525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218" name="Google Shape;1218;p23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9" name="Google Shape;1219;p23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0" name="Google Shape;1220;p23"/>
          <p:cNvSpPr txBox="1">
            <a:spLocks noGrp="1"/>
          </p:cNvSpPr>
          <p:nvPr>
            <p:ph type="body" idx="5"/>
          </p:nvPr>
        </p:nvSpPr>
        <p:spPr>
          <a:xfrm>
            <a:off x="440574" y="3319448"/>
            <a:ext cx="2289038" cy="863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857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Char char="•"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1" name="Google Shape;1221;p23"/>
          <p:cNvSpPr txBox="1">
            <a:spLocks noGrp="1"/>
          </p:cNvSpPr>
          <p:nvPr>
            <p:ph type="body" idx="6"/>
          </p:nvPr>
        </p:nvSpPr>
        <p:spPr>
          <a:xfrm>
            <a:off x="3383311" y="3319448"/>
            <a:ext cx="2289038" cy="863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857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Char char="•"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2" name="Google Shape;1222;p23"/>
          <p:cNvSpPr txBox="1">
            <a:spLocks noGrp="1"/>
          </p:cNvSpPr>
          <p:nvPr>
            <p:ph type="body" idx="7"/>
          </p:nvPr>
        </p:nvSpPr>
        <p:spPr>
          <a:xfrm>
            <a:off x="6323342" y="3319448"/>
            <a:ext cx="2289038" cy="863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857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Char char="•"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background image and embeddable photo">
  <p:cSld name="Slide with background image and embeddable photo"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24"/>
          <p:cNvSpPr/>
          <p:nvPr/>
        </p:nvSpPr>
        <p:spPr>
          <a:xfrm>
            <a:off x="7059853" y="2488731"/>
            <a:ext cx="925200" cy="923772"/>
          </a:xfrm>
          <a:prstGeom prst="ellipse">
            <a:avLst/>
          </a:prstGeom>
          <a:solidFill>
            <a:schemeClr val="accent1">
              <a:alpha val="5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24"/>
          <p:cNvSpPr/>
          <p:nvPr/>
        </p:nvSpPr>
        <p:spPr>
          <a:xfrm>
            <a:off x="0" y="0"/>
            <a:ext cx="6829393" cy="3276600"/>
          </a:xfrm>
          <a:prstGeom prst="rect">
            <a:avLst/>
          </a:prstGeom>
          <a:solidFill>
            <a:srgbClr val="D3DFFF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26" name="Google Shape;1226;p24"/>
          <p:cNvCxnSpPr/>
          <p:nvPr/>
        </p:nvCxnSpPr>
        <p:spPr>
          <a:xfrm flipH="1">
            <a:off x="7439834" y="1662872"/>
            <a:ext cx="1225195" cy="131452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27" name="Google Shape;1227;p24"/>
          <p:cNvCxnSpPr/>
          <p:nvPr/>
        </p:nvCxnSpPr>
        <p:spPr>
          <a:xfrm flipH="1">
            <a:off x="7437635" y="1785333"/>
            <a:ext cx="4" cy="119206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28" name="Google Shape;1228;p24"/>
          <p:cNvCxnSpPr/>
          <p:nvPr/>
        </p:nvCxnSpPr>
        <p:spPr>
          <a:xfrm flipH="1">
            <a:off x="7437640" y="2973196"/>
            <a:ext cx="1275039" cy="419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29" name="Google Shape;1229;p24"/>
          <p:cNvSpPr txBox="1">
            <a:spLocks noGrp="1"/>
          </p:cNvSpPr>
          <p:nvPr>
            <p:ph type="title"/>
          </p:nvPr>
        </p:nvSpPr>
        <p:spPr>
          <a:xfrm>
            <a:off x="301925" y="600271"/>
            <a:ext cx="6309332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0" name="Google Shape;1230;p24"/>
          <p:cNvSpPr>
            <a:spLocks noGrp="1"/>
          </p:cNvSpPr>
          <p:nvPr>
            <p:ph type="pic" idx="2"/>
          </p:nvPr>
        </p:nvSpPr>
        <p:spPr>
          <a:xfrm>
            <a:off x="0" y="3276600"/>
            <a:ext cx="6829393" cy="1866900"/>
          </a:xfrm>
          <a:prstGeom prst="rect">
            <a:avLst/>
          </a:prstGeom>
          <a:noFill/>
          <a:ln>
            <a:noFill/>
          </a:ln>
        </p:spPr>
      </p:sp>
      <p:sp>
        <p:nvSpPr>
          <p:cNvPr id="1231" name="Google Shape;1231;p24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32" name="Google Shape;1232;p24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3" name="Google Shape;1233;p24"/>
          <p:cNvSpPr txBox="1">
            <a:spLocks noGrp="1"/>
          </p:cNvSpPr>
          <p:nvPr>
            <p:ph type="body" idx="3"/>
          </p:nvPr>
        </p:nvSpPr>
        <p:spPr>
          <a:xfrm>
            <a:off x="301625" y="1641475"/>
            <a:ext cx="6310313" cy="15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Arial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List slide for 2 elements"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25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6" name="Google Shape;1236;p25"/>
          <p:cNvSpPr/>
          <p:nvPr/>
        </p:nvSpPr>
        <p:spPr>
          <a:xfrm>
            <a:off x="4576354" y="1665517"/>
            <a:ext cx="4136326" cy="2816085"/>
          </a:xfrm>
          <a:prstGeom prst="roundRect">
            <a:avLst>
              <a:gd name="adj" fmla="val 6672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25"/>
          <p:cNvSpPr/>
          <p:nvPr/>
        </p:nvSpPr>
        <p:spPr>
          <a:xfrm>
            <a:off x="8000589" y="1761177"/>
            <a:ext cx="615600" cy="61560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25"/>
          <p:cNvSpPr>
            <a:spLocks noGrp="1"/>
          </p:cNvSpPr>
          <p:nvPr>
            <p:ph type="pic" idx="2"/>
          </p:nvPr>
        </p:nvSpPr>
        <p:spPr>
          <a:xfrm>
            <a:off x="8000796" y="1760538"/>
            <a:ext cx="615600" cy="615600"/>
          </a:xfrm>
          <a:prstGeom prst="rect">
            <a:avLst/>
          </a:prstGeom>
          <a:noFill/>
          <a:ln>
            <a:noFill/>
          </a:ln>
        </p:spPr>
      </p:sp>
      <p:sp>
        <p:nvSpPr>
          <p:cNvPr id="1239" name="Google Shape;1239;p25"/>
          <p:cNvSpPr/>
          <p:nvPr/>
        </p:nvSpPr>
        <p:spPr>
          <a:xfrm>
            <a:off x="281097" y="1665517"/>
            <a:ext cx="4136326" cy="2816085"/>
          </a:xfrm>
          <a:prstGeom prst="roundRect">
            <a:avLst>
              <a:gd name="adj" fmla="val 6672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25"/>
          <p:cNvSpPr/>
          <p:nvPr/>
        </p:nvSpPr>
        <p:spPr>
          <a:xfrm>
            <a:off x="3705332" y="1761177"/>
            <a:ext cx="615600" cy="61560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25"/>
          <p:cNvSpPr>
            <a:spLocks noGrp="1"/>
          </p:cNvSpPr>
          <p:nvPr>
            <p:ph type="pic" idx="3"/>
          </p:nvPr>
        </p:nvSpPr>
        <p:spPr>
          <a:xfrm>
            <a:off x="3705539" y="1760538"/>
            <a:ext cx="615600" cy="615600"/>
          </a:xfrm>
          <a:prstGeom prst="rect">
            <a:avLst/>
          </a:prstGeom>
          <a:noFill/>
          <a:ln>
            <a:noFill/>
          </a:ln>
        </p:spPr>
      </p:sp>
      <p:sp>
        <p:nvSpPr>
          <p:cNvPr id="1242" name="Google Shape;1242;p25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3" name="Google Shape;1243;p25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4" name="Google Shape;1244;p25"/>
          <p:cNvSpPr txBox="1">
            <a:spLocks noGrp="1"/>
          </p:cNvSpPr>
          <p:nvPr>
            <p:ph type="body" idx="4"/>
          </p:nvPr>
        </p:nvSpPr>
        <p:spPr>
          <a:xfrm>
            <a:off x="421794" y="3128818"/>
            <a:ext cx="3899138" cy="125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Courier New"/>
              <a:buChar char="o"/>
              <a:defRPr sz="1100"/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Noto Sans Symbols"/>
              <a:buChar char="▪"/>
              <a:defRPr sz="11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Arial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5" name="Google Shape;1245;p25"/>
          <p:cNvSpPr txBox="1">
            <a:spLocks noGrp="1"/>
          </p:cNvSpPr>
          <p:nvPr>
            <p:ph type="body" idx="5"/>
          </p:nvPr>
        </p:nvSpPr>
        <p:spPr>
          <a:xfrm>
            <a:off x="4717051" y="3126509"/>
            <a:ext cx="3899138" cy="125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Courier New"/>
              <a:buChar char="o"/>
              <a:defRPr sz="1100"/>
            </a:lvl2pPr>
            <a:lvl3pPr marL="1371600" lvl="2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Noto Sans Symbols"/>
              <a:buChar char="▪"/>
              <a:defRPr sz="11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Arial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List slide for 3 elements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26"/>
          <p:cNvSpPr/>
          <p:nvPr/>
        </p:nvSpPr>
        <p:spPr>
          <a:xfrm>
            <a:off x="301924" y="1665517"/>
            <a:ext cx="2716441" cy="2816085"/>
          </a:xfrm>
          <a:prstGeom prst="roundRect">
            <a:avLst>
              <a:gd name="adj" fmla="val 6672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26"/>
          <p:cNvSpPr/>
          <p:nvPr/>
        </p:nvSpPr>
        <p:spPr>
          <a:xfrm>
            <a:off x="2306275" y="1761177"/>
            <a:ext cx="615600" cy="61560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26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0" name="Google Shape;1250;p26"/>
          <p:cNvSpPr>
            <a:spLocks noGrp="1"/>
          </p:cNvSpPr>
          <p:nvPr>
            <p:ph type="pic" idx="2"/>
          </p:nvPr>
        </p:nvSpPr>
        <p:spPr>
          <a:xfrm>
            <a:off x="2306482" y="1760538"/>
            <a:ext cx="615600" cy="615600"/>
          </a:xfrm>
          <a:prstGeom prst="rect">
            <a:avLst/>
          </a:prstGeom>
          <a:noFill/>
          <a:ln>
            <a:noFill/>
          </a:ln>
        </p:spPr>
      </p:sp>
      <p:sp>
        <p:nvSpPr>
          <p:cNvPr id="1251" name="Google Shape;1251;p26"/>
          <p:cNvSpPr/>
          <p:nvPr/>
        </p:nvSpPr>
        <p:spPr>
          <a:xfrm>
            <a:off x="5996238" y="1665517"/>
            <a:ext cx="2716441" cy="2816085"/>
          </a:xfrm>
          <a:prstGeom prst="roundRect">
            <a:avLst>
              <a:gd name="adj" fmla="val 6672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26"/>
          <p:cNvSpPr/>
          <p:nvPr/>
        </p:nvSpPr>
        <p:spPr>
          <a:xfrm>
            <a:off x="8000589" y="1761177"/>
            <a:ext cx="615600" cy="61560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26"/>
          <p:cNvSpPr>
            <a:spLocks noGrp="1"/>
          </p:cNvSpPr>
          <p:nvPr>
            <p:ph type="pic" idx="3"/>
          </p:nvPr>
        </p:nvSpPr>
        <p:spPr>
          <a:xfrm>
            <a:off x="8000796" y="1760538"/>
            <a:ext cx="615600" cy="615600"/>
          </a:xfrm>
          <a:prstGeom prst="rect">
            <a:avLst/>
          </a:prstGeom>
          <a:noFill/>
          <a:ln>
            <a:noFill/>
          </a:ln>
        </p:spPr>
      </p:sp>
      <p:sp>
        <p:nvSpPr>
          <p:cNvPr id="1254" name="Google Shape;1254;p26"/>
          <p:cNvSpPr/>
          <p:nvPr/>
        </p:nvSpPr>
        <p:spPr>
          <a:xfrm>
            <a:off x="3149081" y="1665517"/>
            <a:ext cx="2716441" cy="2816085"/>
          </a:xfrm>
          <a:prstGeom prst="roundRect">
            <a:avLst>
              <a:gd name="adj" fmla="val 6672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26"/>
          <p:cNvSpPr/>
          <p:nvPr/>
        </p:nvSpPr>
        <p:spPr>
          <a:xfrm>
            <a:off x="5153432" y="1761177"/>
            <a:ext cx="615600" cy="61560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26"/>
          <p:cNvSpPr>
            <a:spLocks noGrp="1"/>
          </p:cNvSpPr>
          <p:nvPr>
            <p:ph type="pic" idx="4"/>
          </p:nvPr>
        </p:nvSpPr>
        <p:spPr>
          <a:xfrm>
            <a:off x="5153639" y="1760538"/>
            <a:ext cx="615600" cy="615600"/>
          </a:xfrm>
          <a:prstGeom prst="rect">
            <a:avLst/>
          </a:prstGeom>
          <a:noFill/>
          <a:ln>
            <a:noFill/>
          </a:ln>
        </p:spPr>
      </p:sp>
      <p:sp>
        <p:nvSpPr>
          <p:cNvPr id="1257" name="Google Shape;1257;p26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8" name="Google Shape;1258;p26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9" name="Google Shape;1259;p26"/>
          <p:cNvSpPr txBox="1">
            <a:spLocks noGrp="1"/>
          </p:cNvSpPr>
          <p:nvPr>
            <p:ph type="body" idx="5"/>
          </p:nvPr>
        </p:nvSpPr>
        <p:spPr>
          <a:xfrm>
            <a:off x="421794" y="3121891"/>
            <a:ext cx="2500081" cy="125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Char char="•"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Courier New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Noto Sans Symbols"/>
              <a:buChar char="▪"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Arial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0" name="Google Shape;1260;p26"/>
          <p:cNvSpPr txBox="1">
            <a:spLocks noGrp="1"/>
          </p:cNvSpPr>
          <p:nvPr>
            <p:ph type="body" idx="6"/>
          </p:nvPr>
        </p:nvSpPr>
        <p:spPr>
          <a:xfrm>
            <a:off x="3268951" y="3118812"/>
            <a:ext cx="2500081" cy="125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Char char="•"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Courier New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Noto Sans Symbols"/>
              <a:buChar char="▪"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Arial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1" name="Google Shape;1261;p26"/>
          <p:cNvSpPr txBox="1">
            <a:spLocks noGrp="1"/>
          </p:cNvSpPr>
          <p:nvPr>
            <p:ph type="body" idx="7"/>
          </p:nvPr>
        </p:nvSpPr>
        <p:spPr>
          <a:xfrm>
            <a:off x="6104417" y="3118812"/>
            <a:ext cx="2500081" cy="125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Char char="•"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Courier New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Noto Sans Symbols"/>
              <a:buChar char="▪"/>
              <a:defRPr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Arial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List slide for 4 elements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27"/>
          <p:cNvSpPr/>
          <p:nvPr/>
        </p:nvSpPr>
        <p:spPr>
          <a:xfrm>
            <a:off x="327801" y="1665517"/>
            <a:ext cx="1842995" cy="2816085"/>
          </a:xfrm>
          <a:prstGeom prst="roundRect">
            <a:avLst>
              <a:gd name="adj" fmla="val 9397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27"/>
          <p:cNvSpPr/>
          <p:nvPr/>
        </p:nvSpPr>
        <p:spPr>
          <a:xfrm>
            <a:off x="1458706" y="1761177"/>
            <a:ext cx="615600" cy="61560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Google Shape;1265;p27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6" name="Google Shape;1266;p27"/>
          <p:cNvSpPr>
            <a:spLocks noGrp="1"/>
          </p:cNvSpPr>
          <p:nvPr>
            <p:ph type="pic" idx="2"/>
          </p:nvPr>
        </p:nvSpPr>
        <p:spPr>
          <a:xfrm>
            <a:off x="1458913" y="1760538"/>
            <a:ext cx="615600" cy="615600"/>
          </a:xfrm>
          <a:prstGeom prst="rect">
            <a:avLst/>
          </a:prstGeom>
          <a:noFill/>
          <a:ln>
            <a:noFill/>
          </a:ln>
        </p:spPr>
      </p:sp>
      <p:sp>
        <p:nvSpPr>
          <p:cNvPr id="1267" name="Google Shape;1267;p27"/>
          <p:cNvSpPr/>
          <p:nvPr/>
        </p:nvSpPr>
        <p:spPr>
          <a:xfrm>
            <a:off x="2499171" y="1673357"/>
            <a:ext cx="1842995" cy="2816085"/>
          </a:xfrm>
          <a:prstGeom prst="roundRect">
            <a:avLst>
              <a:gd name="adj" fmla="val 9397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p27"/>
          <p:cNvSpPr/>
          <p:nvPr/>
        </p:nvSpPr>
        <p:spPr>
          <a:xfrm>
            <a:off x="3630076" y="1769017"/>
            <a:ext cx="614932" cy="61560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p27"/>
          <p:cNvSpPr>
            <a:spLocks noGrp="1"/>
          </p:cNvSpPr>
          <p:nvPr>
            <p:ph type="pic" idx="3"/>
          </p:nvPr>
        </p:nvSpPr>
        <p:spPr>
          <a:xfrm>
            <a:off x="3630283" y="1768378"/>
            <a:ext cx="614362" cy="625475"/>
          </a:xfrm>
          <a:prstGeom prst="rect">
            <a:avLst/>
          </a:prstGeom>
          <a:noFill/>
          <a:ln>
            <a:noFill/>
          </a:ln>
        </p:spPr>
      </p:sp>
      <p:sp>
        <p:nvSpPr>
          <p:cNvPr id="1270" name="Google Shape;1270;p27"/>
          <p:cNvSpPr/>
          <p:nvPr/>
        </p:nvSpPr>
        <p:spPr>
          <a:xfrm>
            <a:off x="4670541" y="1666823"/>
            <a:ext cx="1842995" cy="2816085"/>
          </a:xfrm>
          <a:prstGeom prst="roundRect">
            <a:avLst>
              <a:gd name="adj" fmla="val 9397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p27"/>
          <p:cNvSpPr/>
          <p:nvPr/>
        </p:nvSpPr>
        <p:spPr>
          <a:xfrm>
            <a:off x="5801446" y="1762483"/>
            <a:ext cx="615600" cy="61560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p27"/>
          <p:cNvSpPr>
            <a:spLocks noGrp="1"/>
          </p:cNvSpPr>
          <p:nvPr>
            <p:ph type="pic" idx="4"/>
          </p:nvPr>
        </p:nvSpPr>
        <p:spPr>
          <a:xfrm>
            <a:off x="5800817" y="1769190"/>
            <a:ext cx="615600" cy="615600"/>
          </a:xfrm>
          <a:prstGeom prst="rect">
            <a:avLst/>
          </a:prstGeom>
          <a:noFill/>
          <a:ln>
            <a:noFill/>
          </a:ln>
        </p:spPr>
      </p:sp>
      <p:sp>
        <p:nvSpPr>
          <p:cNvPr id="1273" name="Google Shape;1273;p27"/>
          <p:cNvSpPr/>
          <p:nvPr/>
        </p:nvSpPr>
        <p:spPr>
          <a:xfrm>
            <a:off x="6841911" y="1673530"/>
            <a:ext cx="1842995" cy="2816085"/>
          </a:xfrm>
          <a:prstGeom prst="roundRect">
            <a:avLst>
              <a:gd name="adj" fmla="val 9397"/>
            </a:avLst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p27"/>
          <p:cNvSpPr/>
          <p:nvPr/>
        </p:nvSpPr>
        <p:spPr>
          <a:xfrm>
            <a:off x="7972816" y="1769190"/>
            <a:ext cx="615600" cy="61560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p27"/>
          <p:cNvSpPr>
            <a:spLocks noGrp="1"/>
          </p:cNvSpPr>
          <p:nvPr>
            <p:ph type="pic" idx="5"/>
          </p:nvPr>
        </p:nvSpPr>
        <p:spPr>
          <a:xfrm>
            <a:off x="7973023" y="1768551"/>
            <a:ext cx="615600" cy="615600"/>
          </a:xfrm>
          <a:prstGeom prst="rect">
            <a:avLst/>
          </a:prstGeom>
          <a:noFill/>
          <a:ln>
            <a:noFill/>
          </a:ln>
        </p:spPr>
      </p:sp>
      <p:sp>
        <p:nvSpPr>
          <p:cNvPr id="1276" name="Google Shape;1276;p27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7" name="Google Shape;1277;p27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8" name="Google Shape;1278;p27"/>
          <p:cNvSpPr txBox="1">
            <a:spLocks noGrp="1"/>
          </p:cNvSpPr>
          <p:nvPr>
            <p:ph type="body" idx="6"/>
          </p:nvPr>
        </p:nvSpPr>
        <p:spPr>
          <a:xfrm>
            <a:off x="461963" y="3081399"/>
            <a:ext cx="1576195" cy="125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Char char="•"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Courier New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Noto Sans Symbols"/>
              <a:buChar char="▪"/>
              <a:defRPr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9" name="Google Shape;1279;p27"/>
          <p:cNvSpPr txBox="1">
            <a:spLocks noGrp="1"/>
          </p:cNvSpPr>
          <p:nvPr>
            <p:ph type="body" idx="7"/>
          </p:nvPr>
        </p:nvSpPr>
        <p:spPr>
          <a:xfrm>
            <a:off x="2632571" y="3073559"/>
            <a:ext cx="1576195" cy="125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Char char="•"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Courier New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Noto Sans Symbols"/>
              <a:buChar char="▪"/>
              <a:defRPr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0" name="Google Shape;1280;p27"/>
          <p:cNvSpPr txBox="1">
            <a:spLocks noGrp="1"/>
          </p:cNvSpPr>
          <p:nvPr>
            <p:ph type="body" idx="8"/>
          </p:nvPr>
        </p:nvSpPr>
        <p:spPr>
          <a:xfrm>
            <a:off x="4803941" y="3073559"/>
            <a:ext cx="1576195" cy="125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Char char="•"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Courier New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Noto Sans Symbols"/>
              <a:buChar char="▪"/>
              <a:defRPr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1" name="Google Shape;1281;p27"/>
          <p:cNvSpPr txBox="1">
            <a:spLocks noGrp="1"/>
          </p:cNvSpPr>
          <p:nvPr>
            <p:ph type="body" idx="9"/>
          </p:nvPr>
        </p:nvSpPr>
        <p:spPr>
          <a:xfrm>
            <a:off x="6975310" y="3081399"/>
            <a:ext cx="1576195" cy="125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Char char="•"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Courier New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Noto Sans Symbols"/>
              <a:buChar char="▪"/>
              <a:defRPr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tailed slide 2">
  <p:cSld name="Detailed slide 2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28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3306939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4" name="Google Shape;1284;p28"/>
          <p:cNvSpPr/>
          <p:nvPr/>
        </p:nvSpPr>
        <p:spPr>
          <a:xfrm>
            <a:off x="3888766" y="600272"/>
            <a:ext cx="4808920" cy="1435358"/>
          </a:xfrm>
          <a:prstGeom prst="roundRect">
            <a:avLst>
              <a:gd name="adj" fmla="val 11222"/>
            </a:avLst>
          </a:prstGeom>
          <a:solidFill>
            <a:srgbClr val="D5E0F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28"/>
          <p:cNvSpPr txBox="1">
            <a:spLocks noGrp="1"/>
          </p:cNvSpPr>
          <p:nvPr>
            <p:ph type="body" idx="1"/>
          </p:nvPr>
        </p:nvSpPr>
        <p:spPr>
          <a:xfrm>
            <a:off x="4031719" y="1465776"/>
            <a:ext cx="4523014" cy="41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6" name="Google Shape;1286;p28"/>
          <p:cNvSpPr txBox="1">
            <a:spLocks noGrp="1"/>
          </p:cNvSpPr>
          <p:nvPr>
            <p:ph type="body" idx="2"/>
          </p:nvPr>
        </p:nvSpPr>
        <p:spPr>
          <a:xfrm>
            <a:off x="4031719" y="924351"/>
            <a:ext cx="3986686" cy="373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7" name="Google Shape;1287;p28"/>
          <p:cNvSpPr txBox="1">
            <a:spLocks noGrp="1"/>
          </p:cNvSpPr>
          <p:nvPr>
            <p:ph type="body" idx="3"/>
          </p:nvPr>
        </p:nvSpPr>
        <p:spPr>
          <a:xfrm>
            <a:off x="4031719" y="741976"/>
            <a:ext cx="1655999" cy="16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Char char="▪"/>
              <a:defRPr sz="1050">
                <a:solidFill>
                  <a:schemeClr val="lt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8" name="Google Shape;1288;p28"/>
          <p:cNvSpPr>
            <a:spLocks noGrp="1"/>
          </p:cNvSpPr>
          <p:nvPr>
            <p:ph type="pic" idx="4"/>
          </p:nvPr>
        </p:nvSpPr>
        <p:spPr>
          <a:xfrm>
            <a:off x="8138329" y="739711"/>
            <a:ext cx="439432" cy="428149"/>
          </a:xfrm>
          <a:prstGeom prst="rect">
            <a:avLst/>
          </a:prstGeom>
          <a:noFill/>
          <a:ln>
            <a:noFill/>
          </a:ln>
        </p:spPr>
      </p:sp>
      <p:sp>
        <p:nvSpPr>
          <p:cNvPr id="1289" name="Google Shape;1289;p28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90" name="Google Shape;1290;p28"/>
          <p:cNvSpPr/>
          <p:nvPr/>
        </p:nvSpPr>
        <p:spPr>
          <a:xfrm>
            <a:off x="3888766" y="2120076"/>
            <a:ext cx="4808920" cy="2536259"/>
          </a:xfrm>
          <a:prstGeom prst="roundRect">
            <a:avLst>
              <a:gd name="adj" fmla="val 5930"/>
            </a:avLst>
          </a:prstGeom>
          <a:solidFill>
            <a:srgbClr val="EBF0F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28"/>
          <p:cNvSpPr txBox="1">
            <a:spLocks noGrp="1"/>
          </p:cNvSpPr>
          <p:nvPr>
            <p:ph type="body" idx="5"/>
          </p:nvPr>
        </p:nvSpPr>
        <p:spPr>
          <a:xfrm>
            <a:off x="4031719" y="3368736"/>
            <a:ext cx="4523014" cy="1144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2" name="Google Shape;1292;p28"/>
          <p:cNvSpPr txBox="1">
            <a:spLocks noGrp="1"/>
          </p:cNvSpPr>
          <p:nvPr>
            <p:ph type="body" idx="6"/>
          </p:nvPr>
        </p:nvSpPr>
        <p:spPr>
          <a:xfrm>
            <a:off x="4031719" y="2444156"/>
            <a:ext cx="3986686" cy="84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3" name="Google Shape;1293;p28"/>
          <p:cNvSpPr txBox="1">
            <a:spLocks noGrp="1"/>
          </p:cNvSpPr>
          <p:nvPr>
            <p:ph type="body" idx="7"/>
          </p:nvPr>
        </p:nvSpPr>
        <p:spPr>
          <a:xfrm>
            <a:off x="4031719" y="2261781"/>
            <a:ext cx="1655999" cy="16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Char char="▪"/>
              <a:defRPr sz="1050">
                <a:solidFill>
                  <a:schemeClr val="lt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4" name="Google Shape;1294;p28"/>
          <p:cNvSpPr>
            <a:spLocks noGrp="1"/>
          </p:cNvSpPr>
          <p:nvPr>
            <p:ph type="pic" idx="8"/>
          </p:nvPr>
        </p:nvSpPr>
        <p:spPr>
          <a:xfrm>
            <a:off x="8138329" y="2259516"/>
            <a:ext cx="439432" cy="428149"/>
          </a:xfrm>
          <a:prstGeom prst="rect">
            <a:avLst/>
          </a:prstGeom>
          <a:noFill/>
          <a:ln>
            <a:noFill/>
          </a:ln>
        </p:spPr>
      </p:sp>
      <p:sp>
        <p:nvSpPr>
          <p:cNvPr id="1295" name="Google Shape;1295;p28"/>
          <p:cNvSpPr txBox="1">
            <a:spLocks noGrp="1"/>
          </p:cNvSpPr>
          <p:nvPr>
            <p:ph type="body" idx="9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6" name="Google Shape;1296;p28"/>
          <p:cNvSpPr txBox="1">
            <a:spLocks noGrp="1"/>
          </p:cNvSpPr>
          <p:nvPr>
            <p:ph type="body" idx="13"/>
          </p:nvPr>
        </p:nvSpPr>
        <p:spPr>
          <a:xfrm>
            <a:off x="301924" y="2259516"/>
            <a:ext cx="3437838" cy="2253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Arial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tailed slide 3">
  <p:cSld name="Detailed slide 3"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29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3306939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9" name="Google Shape;1299;p29"/>
          <p:cNvSpPr/>
          <p:nvPr/>
        </p:nvSpPr>
        <p:spPr>
          <a:xfrm>
            <a:off x="3888766" y="600272"/>
            <a:ext cx="4808920" cy="1435358"/>
          </a:xfrm>
          <a:prstGeom prst="roundRect">
            <a:avLst>
              <a:gd name="adj" fmla="val 11222"/>
            </a:avLst>
          </a:prstGeom>
          <a:solidFill>
            <a:srgbClr val="D5E0F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29"/>
          <p:cNvSpPr txBox="1">
            <a:spLocks noGrp="1"/>
          </p:cNvSpPr>
          <p:nvPr>
            <p:ph type="body" idx="1"/>
          </p:nvPr>
        </p:nvSpPr>
        <p:spPr>
          <a:xfrm>
            <a:off x="4031719" y="1465776"/>
            <a:ext cx="4523014" cy="41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1" name="Google Shape;1301;p29"/>
          <p:cNvSpPr txBox="1">
            <a:spLocks noGrp="1"/>
          </p:cNvSpPr>
          <p:nvPr>
            <p:ph type="body" idx="2"/>
          </p:nvPr>
        </p:nvSpPr>
        <p:spPr>
          <a:xfrm>
            <a:off x="4031719" y="924351"/>
            <a:ext cx="3986686" cy="373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2" name="Google Shape;1302;p29"/>
          <p:cNvSpPr txBox="1">
            <a:spLocks noGrp="1"/>
          </p:cNvSpPr>
          <p:nvPr>
            <p:ph type="body" idx="3"/>
          </p:nvPr>
        </p:nvSpPr>
        <p:spPr>
          <a:xfrm>
            <a:off x="4031719" y="741976"/>
            <a:ext cx="1655999" cy="16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Char char="▪"/>
              <a:defRPr sz="1050">
                <a:solidFill>
                  <a:schemeClr val="lt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3" name="Google Shape;1303;p29"/>
          <p:cNvSpPr/>
          <p:nvPr/>
        </p:nvSpPr>
        <p:spPr>
          <a:xfrm>
            <a:off x="3888766" y="2118361"/>
            <a:ext cx="2034998" cy="2545116"/>
          </a:xfrm>
          <a:prstGeom prst="roundRect">
            <a:avLst>
              <a:gd name="adj" fmla="val 11222"/>
            </a:avLst>
          </a:prstGeom>
          <a:solidFill>
            <a:srgbClr val="F3FFB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29"/>
          <p:cNvSpPr txBox="1">
            <a:spLocks noGrp="1"/>
          </p:cNvSpPr>
          <p:nvPr>
            <p:ph type="body" idx="4"/>
          </p:nvPr>
        </p:nvSpPr>
        <p:spPr>
          <a:xfrm>
            <a:off x="4031719" y="3567117"/>
            <a:ext cx="1733471" cy="92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5" name="Google Shape;1305;p29"/>
          <p:cNvSpPr>
            <a:spLocks noGrp="1"/>
          </p:cNvSpPr>
          <p:nvPr>
            <p:ph type="pic" idx="5"/>
          </p:nvPr>
        </p:nvSpPr>
        <p:spPr>
          <a:xfrm>
            <a:off x="5325757" y="2259673"/>
            <a:ext cx="439432" cy="428149"/>
          </a:xfrm>
          <a:prstGeom prst="rect">
            <a:avLst/>
          </a:prstGeom>
          <a:noFill/>
          <a:ln>
            <a:noFill/>
          </a:ln>
        </p:spPr>
      </p:sp>
      <p:sp>
        <p:nvSpPr>
          <p:cNvPr id="1306" name="Google Shape;1306;p29"/>
          <p:cNvSpPr txBox="1">
            <a:spLocks noGrp="1"/>
          </p:cNvSpPr>
          <p:nvPr>
            <p:ph type="body" idx="6"/>
          </p:nvPr>
        </p:nvSpPr>
        <p:spPr>
          <a:xfrm>
            <a:off x="4031720" y="2731849"/>
            <a:ext cx="1733470" cy="806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7" name="Google Shape;1307;p29"/>
          <p:cNvSpPr txBox="1">
            <a:spLocks noGrp="1"/>
          </p:cNvSpPr>
          <p:nvPr>
            <p:ph type="body" idx="7"/>
          </p:nvPr>
        </p:nvSpPr>
        <p:spPr>
          <a:xfrm>
            <a:off x="4041167" y="2259672"/>
            <a:ext cx="1284590" cy="42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Char char="▪"/>
              <a:defRPr sz="1050">
                <a:solidFill>
                  <a:schemeClr val="lt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8" name="Google Shape;1308;p29"/>
          <p:cNvSpPr>
            <a:spLocks noGrp="1"/>
          </p:cNvSpPr>
          <p:nvPr>
            <p:ph type="pic" idx="8"/>
          </p:nvPr>
        </p:nvSpPr>
        <p:spPr>
          <a:xfrm>
            <a:off x="8138329" y="739711"/>
            <a:ext cx="439432" cy="428149"/>
          </a:xfrm>
          <a:prstGeom prst="rect">
            <a:avLst/>
          </a:prstGeom>
          <a:noFill/>
          <a:ln>
            <a:noFill/>
          </a:ln>
        </p:spPr>
      </p:sp>
      <p:sp>
        <p:nvSpPr>
          <p:cNvPr id="1309" name="Google Shape;1309;p29"/>
          <p:cNvSpPr/>
          <p:nvPr/>
        </p:nvSpPr>
        <p:spPr>
          <a:xfrm>
            <a:off x="6032280" y="2127070"/>
            <a:ext cx="2665406" cy="2529266"/>
          </a:xfrm>
          <a:prstGeom prst="roundRect">
            <a:avLst>
              <a:gd name="adj" fmla="val 7692"/>
            </a:avLst>
          </a:prstGeom>
          <a:solidFill>
            <a:srgbClr val="D5E0F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29"/>
          <p:cNvSpPr txBox="1">
            <a:spLocks noGrp="1"/>
          </p:cNvSpPr>
          <p:nvPr>
            <p:ph type="body" idx="9"/>
          </p:nvPr>
        </p:nvSpPr>
        <p:spPr>
          <a:xfrm>
            <a:off x="6161653" y="3577075"/>
            <a:ext cx="2393080" cy="91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1" name="Google Shape;1311;p29"/>
          <p:cNvSpPr>
            <a:spLocks noGrp="1"/>
          </p:cNvSpPr>
          <p:nvPr>
            <p:ph type="pic" idx="13"/>
          </p:nvPr>
        </p:nvSpPr>
        <p:spPr>
          <a:xfrm>
            <a:off x="8138329" y="2268382"/>
            <a:ext cx="439432" cy="428149"/>
          </a:xfrm>
          <a:prstGeom prst="rect">
            <a:avLst/>
          </a:prstGeom>
          <a:noFill/>
          <a:ln>
            <a:noFill/>
          </a:ln>
        </p:spPr>
      </p:sp>
      <p:sp>
        <p:nvSpPr>
          <p:cNvPr id="1312" name="Google Shape;1312;p29"/>
          <p:cNvSpPr txBox="1">
            <a:spLocks noGrp="1"/>
          </p:cNvSpPr>
          <p:nvPr>
            <p:ph type="body" idx="14"/>
          </p:nvPr>
        </p:nvSpPr>
        <p:spPr>
          <a:xfrm>
            <a:off x="6184681" y="2506514"/>
            <a:ext cx="1897962" cy="103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3" name="Google Shape;1313;p29"/>
          <p:cNvSpPr txBox="1">
            <a:spLocks noGrp="1"/>
          </p:cNvSpPr>
          <p:nvPr>
            <p:ph type="body" idx="15"/>
          </p:nvPr>
        </p:nvSpPr>
        <p:spPr>
          <a:xfrm>
            <a:off x="6184681" y="2268381"/>
            <a:ext cx="1897962" cy="229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Char char="▪"/>
              <a:defRPr sz="1050">
                <a:solidFill>
                  <a:schemeClr val="lt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4" name="Google Shape;1314;p29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5" name="Google Shape;1315;p29"/>
          <p:cNvSpPr txBox="1">
            <a:spLocks noGrp="1"/>
          </p:cNvSpPr>
          <p:nvPr>
            <p:ph type="body" idx="16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6" name="Google Shape;1316;p29"/>
          <p:cNvSpPr txBox="1">
            <a:spLocks noGrp="1"/>
          </p:cNvSpPr>
          <p:nvPr>
            <p:ph type="body" idx="17"/>
          </p:nvPr>
        </p:nvSpPr>
        <p:spPr>
          <a:xfrm>
            <a:off x="301924" y="2259517"/>
            <a:ext cx="3437838" cy="223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Arial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tailed slide 1">
  <p:cSld name="Detailed slide 1"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30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3306939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9" name="Google Shape;1319;p30"/>
          <p:cNvSpPr/>
          <p:nvPr/>
        </p:nvSpPr>
        <p:spPr>
          <a:xfrm>
            <a:off x="3888766" y="600272"/>
            <a:ext cx="4808920" cy="1435358"/>
          </a:xfrm>
          <a:prstGeom prst="roundRect">
            <a:avLst>
              <a:gd name="adj" fmla="val 11222"/>
            </a:avLst>
          </a:prstGeom>
          <a:solidFill>
            <a:srgbClr val="D5E0F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30"/>
          <p:cNvSpPr txBox="1">
            <a:spLocks noGrp="1"/>
          </p:cNvSpPr>
          <p:nvPr>
            <p:ph type="body" idx="1"/>
          </p:nvPr>
        </p:nvSpPr>
        <p:spPr>
          <a:xfrm>
            <a:off x="4031719" y="1465776"/>
            <a:ext cx="4523014" cy="41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1" name="Google Shape;1321;p30"/>
          <p:cNvSpPr txBox="1">
            <a:spLocks noGrp="1"/>
          </p:cNvSpPr>
          <p:nvPr>
            <p:ph type="body" idx="2"/>
          </p:nvPr>
        </p:nvSpPr>
        <p:spPr>
          <a:xfrm>
            <a:off x="4031719" y="924351"/>
            <a:ext cx="3986686" cy="373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2" name="Google Shape;1322;p30"/>
          <p:cNvSpPr txBox="1">
            <a:spLocks noGrp="1"/>
          </p:cNvSpPr>
          <p:nvPr>
            <p:ph type="body" idx="3"/>
          </p:nvPr>
        </p:nvSpPr>
        <p:spPr>
          <a:xfrm>
            <a:off x="4031719" y="741976"/>
            <a:ext cx="1655999" cy="16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None/>
              <a:defRPr sz="9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Char char="▪"/>
              <a:defRPr sz="1050">
                <a:solidFill>
                  <a:schemeClr val="lt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3" name="Google Shape;1323;p30"/>
          <p:cNvSpPr/>
          <p:nvPr/>
        </p:nvSpPr>
        <p:spPr>
          <a:xfrm>
            <a:off x="3888766" y="2118361"/>
            <a:ext cx="2034998" cy="2545116"/>
          </a:xfrm>
          <a:prstGeom prst="roundRect">
            <a:avLst>
              <a:gd name="adj" fmla="val 11222"/>
            </a:avLst>
          </a:prstGeom>
          <a:solidFill>
            <a:srgbClr val="D5E0F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30"/>
          <p:cNvSpPr txBox="1">
            <a:spLocks noGrp="1"/>
          </p:cNvSpPr>
          <p:nvPr>
            <p:ph type="body" idx="4"/>
          </p:nvPr>
        </p:nvSpPr>
        <p:spPr>
          <a:xfrm>
            <a:off x="4031719" y="3567117"/>
            <a:ext cx="1733471" cy="92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5" name="Google Shape;1325;p30"/>
          <p:cNvSpPr>
            <a:spLocks noGrp="1"/>
          </p:cNvSpPr>
          <p:nvPr>
            <p:ph type="pic" idx="5"/>
          </p:nvPr>
        </p:nvSpPr>
        <p:spPr>
          <a:xfrm>
            <a:off x="5325757" y="2259673"/>
            <a:ext cx="439432" cy="428149"/>
          </a:xfrm>
          <a:prstGeom prst="rect">
            <a:avLst/>
          </a:prstGeom>
          <a:noFill/>
          <a:ln>
            <a:noFill/>
          </a:ln>
        </p:spPr>
      </p:sp>
      <p:sp>
        <p:nvSpPr>
          <p:cNvPr id="1326" name="Google Shape;1326;p30"/>
          <p:cNvSpPr txBox="1">
            <a:spLocks noGrp="1"/>
          </p:cNvSpPr>
          <p:nvPr>
            <p:ph type="body" idx="6"/>
          </p:nvPr>
        </p:nvSpPr>
        <p:spPr>
          <a:xfrm>
            <a:off x="4031720" y="2731849"/>
            <a:ext cx="1733470" cy="806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7" name="Google Shape;1327;p30"/>
          <p:cNvSpPr txBox="1">
            <a:spLocks noGrp="1"/>
          </p:cNvSpPr>
          <p:nvPr>
            <p:ph type="body" idx="7"/>
          </p:nvPr>
        </p:nvSpPr>
        <p:spPr>
          <a:xfrm>
            <a:off x="4041167" y="2259672"/>
            <a:ext cx="1284590" cy="42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Char char="▪"/>
              <a:defRPr sz="1050">
                <a:solidFill>
                  <a:schemeClr val="lt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8" name="Google Shape;1328;p30"/>
          <p:cNvSpPr>
            <a:spLocks noGrp="1"/>
          </p:cNvSpPr>
          <p:nvPr>
            <p:ph type="pic" idx="8"/>
          </p:nvPr>
        </p:nvSpPr>
        <p:spPr>
          <a:xfrm>
            <a:off x="8138329" y="739711"/>
            <a:ext cx="439432" cy="428149"/>
          </a:xfrm>
          <a:prstGeom prst="rect">
            <a:avLst/>
          </a:prstGeom>
          <a:noFill/>
          <a:ln>
            <a:noFill/>
          </a:ln>
        </p:spPr>
      </p:sp>
      <p:sp>
        <p:nvSpPr>
          <p:cNvPr id="1329" name="Google Shape;1329;p30"/>
          <p:cNvSpPr/>
          <p:nvPr/>
        </p:nvSpPr>
        <p:spPr>
          <a:xfrm>
            <a:off x="6032280" y="2127070"/>
            <a:ext cx="2665406" cy="1440047"/>
          </a:xfrm>
          <a:prstGeom prst="roundRect">
            <a:avLst>
              <a:gd name="adj" fmla="val 11222"/>
            </a:avLst>
          </a:prstGeom>
          <a:solidFill>
            <a:srgbClr val="D5E0F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30"/>
          <p:cNvSpPr txBox="1">
            <a:spLocks noGrp="1"/>
          </p:cNvSpPr>
          <p:nvPr>
            <p:ph type="body" idx="9"/>
          </p:nvPr>
        </p:nvSpPr>
        <p:spPr>
          <a:xfrm>
            <a:off x="6184681" y="3105497"/>
            <a:ext cx="2393080" cy="346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1" name="Google Shape;1331;p30"/>
          <p:cNvSpPr>
            <a:spLocks noGrp="1"/>
          </p:cNvSpPr>
          <p:nvPr>
            <p:ph type="pic" idx="13"/>
          </p:nvPr>
        </p:nvSpPr>
        <p:spPr>
          <a:xfrm>
            <a:off x="8138329" y="2268382"/>
            <a:ext cx="439432" cy="428149"/>
          </a:xfrm>
          <a:prstGeom prst="rect">
            <a:avLst/>
          </a:prstGeom>
          <a:noFill/>
          <a:ln>
            <a:noFill/>
          </a:ln>
        </p:spPr>
      </p:sp>
      <p:sp>
        <p:nvSpPr>
          <p:cNvPr id="1332" name="Google Shape;1332;p30"/>
          <p:cNvSpPr txBox="1">
            <a:spLocks noGrp="1"/>
          </p:cNvSpPr>
          <p:nvPr>
            <p:ph type="body" idx="14"/>
          </p:nvPr>
        </p:nvSpPr>
        <p:spPr>
          <a:xfrm>
            <a:off x="6184681" y="2506514"/>
            <a:ext cx="1897962" cy="53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3" name="Google Shape;1333;p30"/>
          <p:cNvSpPr txBox="1">
            <a:spLocks noGrp="1"/>
          </p:cNvSpPr>
          <p:nvPr>
            <p:ph type="body" idx="15"/>
          </p:nvPr>
        </p:nvSpPr>
        <p:spPr>
          <a:xfrm>
            <a:off x="6184681" y="2268381"/>
            <a:ext cx="1897962" cy="229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Char char="▪"/>
              <a:defRPr sz="1050">
                <a:solidFill>
                  <a:schemeClr val="lt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4" name="Google Shape;1334;p30"/>
          <p:cNvSpPr/>
          <p:nvPr/>
        </p:nvSpPr>
        <p:spPr>
          <a:xfrm>
            <a:off x="6032280" y="3658557"/>
            <a:ext cx="2665406" cy="997779"/>
          </a:xfrm>
          <a:prstGeom prst="roundRect">
            <a:avLst>
              <a:gd name="adj" fmla="val 17223"/>
            </a:avLst>
          </a:prstGeom>
          <a:solidFill>
            <a:srgbClr val="F3FFB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30"/>
          <p:cNvSpPr>
            <a:spLocks noGrp="1"/>
          </p:cNvSpPr>
          <p:nvPr>
            <p:ph type="pic" idx="16"/>
          </p:nvPr>
        </p:nvSpPr>
        <p:spPr>
          <a:xfrm>
            <a:off x="8138329" y="3799869"/>
            <a:ext cx="439432" cy="428149"/>
          </a:xfrm>
          <a:prstGeom prst="rect">
            <a:avLst/>
          </a:prstGeom>
          <a:noFill/>
          <a:ln>
            <a:noFill/>
          </a:ln>
        </p:spPr>
      </p:sp>
      <p:sp>
        <p:nvSpPr>
          <p:cNvPr id="1336" name="Google Shape;1336;p30"/>
          <p:cNvSpPr txBox="1">
            <a:spLocks noGrp="1"/>
          </p:cNvSpPr>
          <p:nvPr>
            <p:ph type="body" idx="17"/>
          </p:nvPr>
        </p:nvSpPr>
        <p:spPr>
          <a:xfrm>
            <a:off x="6184681" y="4038002"/>
            <a:ext cx="1897962" cy="452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7" name="Google Shape;1337;p30"/>
          <p:cNvSpPr txBox="1">
            <a:spLocks noGrp="1"/>
          </p:cNvSpPr>
          <p:nvPr>
            <p:ph type="body" idx="18"/>
          </p:nvPr>
        </p:nvSpPr>
        <p:spPr>
          <a:xfrm>
            <a:off x="6184681" y="3799868"/>
            <a:ext cx="1897962" cy="229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050"/>
              <a:buChar char="▪"/>
              <a:defRPr sz="1050">
                <a:solidFill>
                  <a:schemeClr val="lt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8" name="Google Shape;1338;p30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9" name="Google Shape;1339;p30"/>
          <p:cNvSpPr txBox="1">
            <a:spLocks noGrp="1"/>
          </p:cNvSpPr>
          <p:nvPr>
            <p:ph type="body" idx="19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0" name="Google Shape;1340;p30"/>
          <p:cNvSpPr txBox="1">
            <a:spLocks noGrp="1"/>
          </p:cNvSpPr>
          <p:nvPr>
            <p:ph type="body" idx="20"/>
          </p:nvPr>
        </p:nvSpPr>
        <p:spPr>
          <a:xfrm>
            <a:off x="301925" y="2268381"/>
            <a:ext cx="3428266" cy="2274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Arial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slide for 3 items with embeddable objects">
  <p:cSld name="List slide for 3 items with embeddable objects"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31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3" name="Google Shape;1343;p31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44" name="Google Shape;1344;p31"/>
          <p:cNvCxnSpPr>
            <a:stCxn id="1345" idx="6"/>
            <a:endCxn id="1346" idx="2"/>
          </p:cNvCxnSpPr>
          <p:nvPr/>
        </p:nvCxnSpPr>
        <p:spPr>
          <a:xfrm rot="10800000">
            <a:off x="803840" y="2778423"/>
            <a:ext cx="7408800" cy="6900"/>
          </a:xfrm>
          <a:prstGeom prst="straightConnector1">
            <a:avLst/>
          </a:prstGeom>
          <a:noFill/>
          <a:ln w="9525" cap="flat" cmpd="sng">
            <a:solidFill>
              <a:srgbClr val="1D275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47" name="Google Shape;1347;p31"/>
          <p:cNvSpPr/>
          <p:nvPr/>
        </p:nvSpPr>
        <p:spPr>
          <a:xfrm>
            <a:off x="3868779" y="2092323"/>
            <a:ext cx="1384962" cy="138600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5" name="Google Shape;1345;p31"/>
          <p:cNvSpPr/>
          <p:nvPr/>
        </p:nvSpPr>
        <p:spPr>
          <a:xfrm>
            <a:off x="6827678" y="2092323"/>
            <a:ext cx="1384962" cy="138600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6" name="Google Shape;1346;p31"/>
          <p:cNvSpPr/>
          <p:nvPr/>
        </p:nvSpPr>
        <p:spPr>
          <a:xfrm>
            <a:off x="803863" y="2085408"/>
            <a:ext cx="1384962" cy="138600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8" name="Google Shape;1348;p31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9" name="Google Shape;1349;p31"/>
          <p:cNvSpPr txBox="1">
            <a:spLocks noGrp="1"/>
          </p:cNvSpPr>
          <p:nvPr>
            <p:ph type="body" idx="2"/>
          </p:nvPr>
        </p:nvSpPr>
        <p:spPr>
          <a:xfrm>
            <a:off x="301625" y="1579563"/>
            <a:ext cx="8410575" cy="471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None/>
              <a:defRPr sz="11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0" name="Google Shape;1350;p31"/>
          <p:cNvSpPr txBox="1">
            <a:spLocks noGrp="1"/>
          </p:cNvSpPr>
          <p:nvPr>
            <p:ph type="body" idx="3"/>
          </p:nvPr>
        </p:nvSpPr>
        <p:spPr>
          <a:xfrm>
            <a:off x="885156" y="2475136"/>
            <a:ext cx="1222375" cy="64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3200"/>
              <a:buFont typeface="Arial"/>
              <a:buNone/>
              <a:defRPr sz="32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1" name="Google Shape;1351;p31"/>
          <p:cNvSpPr txBox="1">
            <a:spLocks noGrp="1"/>
          </p:cNvSpPr>
          <p:nvPr>
            <p:ph type="body" idx="4"/>
          </p:nvPr>
        </p:nvSpPr>
        <p:spPr>
          <a:xfrm>
            <a:off x="3948238" y="2473387"/>
            <a:ext cx="1222375" cy="64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3200"/>
              <a:buFont typeface="Arial"/>
              <a:buNone/>
              <a:defRPr sz="32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2" name="Google Shape;1352;p31"/>
          <p:cNvSpPr txBox="1">
            <a:spLocks noGrp="1"/>
          </p:cNvSpPr>
          <p:nvPr>
            <p:ph type="body" idx="5"/>
          </p:nvPr>
        </p:nvSpPr>
        <p:spPr>
          <a:xfrm>
            <a:off x="6933695" y="2456939"/>
            <a:ext cx="1222375" cy="64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3200"/>
              <a:buFont typeface="Arial"/>
              <a:buNone/>
              <a:defRPr sz="32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3" name="Google Shape;1353;p31"/>
          <p:cNvSpPr txBox="1">
            <a:spLocks noGrp="1"/>
          </p:cNvSpPr>
          <p:nvPr>
            <p:ph type="body" idx="6"/>
          </p:nvPr>
        </p:nvSpPr>
        <p:spPr>
          <a:xfrm>
            <a:off x="452536" y="3621608"/>
            <a:ext cx="2087614" cy="84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4" name="Google Shape;1354;p31"/>
          <p:cNvSpPr txBox="1">
            <a:spLocks noGrp="1"/>
          </p:cNvSpPr>
          <p:nvPr>
            <p:ph type="body" idx="7"/>
          </p:nvPr>
        </p:nvSpPr>
        <p:spPr>
          <a:xfrm>
            <a:off x="3476805" y="3621608"/>
            <a:ext cx="2087614" cy="84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5" name="Google Shape;1355;p31"/>
          <p:cNvSpPr txBox="1">
            <a:spLocks noGrp="1"/>
          </p:cNvSpPr>
          <p:nvPr>
            <p:ph type="body" idx="8"/>
          </p:nvPr>
        </p:nvSpPr>
        <p:spPr>
          <a:xfrm>
            <a:off x="6501075" y="3621608"/>
            <a:ext cx="2087614" cy="84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asic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body" idx="2"/>
          </p:nvPr>
        </p:nvSpPr>
        <p:spPr>
          <a:xfrm>
            <a:off x="301924" y="1708727"/>
            <a:ext cx="8213426" cy="2923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slide for 4 items with embeddable objects">
  <p:cSld name="List slide for 4 items with embeddable objects"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32"/>
          <p:cNvSpPr txBox="1">
            <a:spLocks noGrp="1"/>
          </p:cNvSpPr>
          <p:nvPr>
            <p:ph type="title"/>
          </p:nvPr>
        </p:nvSpPr>
        <p:spPr>
          <a:xfrm>
            <a:off x="301924" y="600272"/>
            <a:ext cx="8410755" cy="800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8" name="Google Shape;1358;p32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59" name="Google Shape;1359;p32"/>
          <p:cNvCxnSpPr>
            <a:stCxn id="1360" idx="6"/>
            <a:endCxn id="1361" idx="2"/>
          </p:cNvCxnSpPr>
          <p:nvPr/>
        </p:nvCxnSpPr>
        <p:spPr>
          <a:xfrm flipH="1">
            <a:off x="575924" y="2844552"/>
            <a:ext cx="7817700" cy="2700"/>
          </a:xfrm>
          <a:prstGeom prst="straightConnector1">
            <a:avLst/>
          </a:prstGeom>
          <a:noFill/>
          <a:ln w="9525" cap="flat" cmpd="sng">
            <a:solidFill>
              <a:srgbClr val="1D275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60" name="Google Shape;1360;p32"/>
          <p:cNvSpPr/>
          <p:nvPr/>
        </p:nvSpPr>
        <p:spPr>
          <a:xfrm>
            <a:off x="7008662" y="2151552"/>
            <a:ext cx="1384962" cy="138600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32"/>
          <p:cNvSpPr/>
          <p:nvPr/>
        </p:nvSpPr>
        <p:spPr>
          <a:xfrm>
            <a:off x="575957" y="2154178"/>
            <a:ext cx="1384962" cy="138600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32"/>
          <p:cNvSpPr/>
          <p:nvPr/>
        </p:nvSpPr>
        <p:spPr>
          <a:xfrm>
            <a:off x="2730172" y="2151552"/>
            <a:ext cx="1384962" cy="138600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32"/>
          <p:cNvSpPr/>
          <p:nvPr/>
        </p:nvSpPr>
        <p:spPr>
          <a:xfrm>
            <a:off x="4859016" y="2151552"/>
            <a:ext cx="1384962" cy="138600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32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5" name="Google Shape;1365;p32"/>
          <p:cNvSpPr txBox="1">
            <a:spLocks noGrp="1"/>
          </p:cNvSpPr>
          <p:nvPr>
            <p:ph type="body" idx="2"/>
          </p:nvPr>
        </p:nvSpPr>
        <p:spPr>
          <a:xfrm>
            <a:off x="678677" y="2534626"/>
            <a:ext cx="1222375" cy="64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3200"/>
              <a:buFont typeface="Arial"/>
              <a:buNone/>
              <a:defRPr sz="32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6" name="Google Shape;1366;p32"/>
          <p:cNvSpPr txBox="1">
            <a:spLocks noGrp="1"/>
          </p:cNvSpPr>
          <p:nvPr>
            <p:ph type="body" idx="3"/>
          </p:nvPr>
        </p:nvSpPr>
        <p:spPr>
          <a:xfrm>
            <a:off x="2811465" y="2534626"/>
            <a:ext cx="1222375" cy="64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3200"/>
              <a:buFont typeface="Arial"/>
              <a:buNone/>
              <a:defRPr sz="32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7" name="Google Shape;1367;p32"/>
          <p:cNvSpPr txBox="1">
            <a:spLocks noGrp="1"/>
          </p:cNvSpPr>
          <p:nvPr>
            <p:ph type="body" idx="4"/>
          </p:nvPr>
        </p:nvSpPr>
        <p:spPr>
          <a:xfrm>
            <a:off x="4940309" y="2534626"/>
            <a:ext cx="1222375" cy="64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3200"/>
              <a:buFont typeface="Arial"/>
              <a:buNone/>
              <a:defRPr sz="32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8" name="Google Shape;1368;p32"/>
          <p:cNvSpPr txBox="1">
            <a:spLocks noGrp="1"/>
          </p:cNvSpPr>
          <p:nvPr>
            <p:ph type="body" idx="5"/>
          </p:nvPr>
        </p:nvSpPr>
        <p:spPr>
          <a:xfrm>
            <a:off x="7089955" y="2534626"/>
            <a:ext cx="1222375" cy="642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3200"/>
              <a:buFont typeface="Arial"/>
              <a:buNone/>
              <a:defRPr sz="32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9" name="Google Shape;1369;p32"/>
          <p:cNvSpPr txBox="1">
            <a:spLocks noGrp="1"/>
          </p:cNvSpPr>
          <p:nvPr>
            <p:ph type="body" idx="6"/>
          </p:nvPr>
        </p:nvSpPr>
        <p:spPr>
          <a:xfrm>
            <a:off x="301625" y="1579563"/>
            <a:ext cx="8410575" cy="409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None/>
              <a:defRPr sz="11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0" name="Google Shape;1370;p32"/>
          <p:cNvSpPr txBox="1">
            <a:spLocks noGrp="1"/>
          </p:cNvSpPr>
          <p:nvPr>
            <p:ph type="body" idx="7"/>
          </p:nvPr>
        </p:nvSpPr>
        <p:spPr>
          <a:xfrm>
            <a:off x="472151" y="3669197"/>
            <a:ext cx="1592574" cy="84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1" name="Google Shape;1371;p32"/>
          <p:cNvSpPr txBox="1">
            <a:spLocks noGrp="1"/>
          </p:cNvSpPr>
          <p:nvPr>
            <p:ph type="body" idx="8"/>
          </p:nvPr>
        </p:nvSpPr>
        <p:spPr>
          <a:xfrm>
            <a:off x="2616272" y="3669197"/>
            <a:ext cx="1592574" cy="84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2" name="Google Shape;1372;p32"/>
          <p:cNvSpPr txBox="1">
            <a:spLocks noGrp="1"/>
          </p:cNvSpPr>
          <p:nvPr>
            <p:ph type="body" idx="9"/>
          </p:nvPr>
        </p:nvSpPr>
        <p:spPr>
          <a:xfrm>
            <a:off x="4760393" y="3670539"/>
            <a:ext cx="1592574" cy="84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3" name="Google Shape;1373;p32"/>
          <p:cNvSpPr txBox="1">
            <a:spLocks noGrp="1"/>
          </p:cNvSpPr>
          <p:nvPr>
            <p:ph type="body" idx="13"/>
          </p:nvPr>
        </p:nvSpPr>
        <p:spPr>
          <a:xfrm>
            <a:off x="6904514" y="3670539"/>
            <a:ext cx="1592574" cy="84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33"/>
          <p:cNvSpPr/>
          <p:nvPr/>
        </p:nvSpPr>
        <p:spPr>
          <a:xfrm>
            <a:off x="4229501" y="1513878"/>
            <a:ext cx="2702908" cy="27051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C2C2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33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77" name="Google Shape;1377;p33"/>
          <p:cNvCxnSpPr/>
          <p:nvPr/>
        </p:nvCxnSpPr>
        <p:spPr>
          <a:xfrm rot="10800000">
            <a:off x="370114" y="2866428"/>
            <a:ext cx="8302437" cy="0"/>
          </a:xfrm>
          <a:prstGeom prst="straightConnector1">
            <a:avLst/>
          </a:prstGeom>
          <a:noFill/>
          <a:ln w="9525" cap="flat" cmpd="sng">
            <a:solidFill>
              <a:srgbClr val="91AFF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78" name="Google Shape;1378;p33"/>
          <p:cNvSpPr/>
          <p:nvPr/>
        </p:nvSpPr>
        <p:spPr>
          <a:xfrm>
            <a:off x="2510786" y="2806687"/>
            <a:ext cx="118800" cy="119479"/>
          </a:xfrm>
          <a:prstGeom prst="ellipse">
            <a:avLst/>
          </a:prstGeom>
          <a:solidFill>
            <a:srgbClr val="0002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33"/>
          <p:cNvSpPr/>
          <p:nvPr/>
        </p:nvSpPr>
        <p:spPr>
          <a:xfrm>
            <a:off x="4692237" y="2806688"/>
            <a:ext cx="118800" cy="119479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33"/>
          <p:cNvSpPr/>
          <p:nvPr/>
        </p:nvSpPr>
        <p:spPr>
          <a:xfrm>
            <a:off x="6873009" y="2806688"/>
            <a:ext cx="118800" cy="119479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33"/>
          <p:cNvSpPr/>
          <p:nvPr/>
        </p:nvSpPr>
        <p:spPr>
          <a:xfrm>
            <a:off x="344941" y="2806688"/>
            <a:ext cx="118800" cy="119479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2" name="Google Shape;1382;p33"/>
          <p:cNvCxnSpPr>
            <a:stCxn id="1380" idx="2"/>
            <a:endCxn id="1379" idx="6"/>
          </p:cNvCxnSpPr>
          <p:nvPr/>
        </p:nvCxnSpPr>
        <p:spPr>
          <a:xfrm rot="10800000">
            <a:off x="4811109" y="2866428"/>
            <a:ext cx="2061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83" name="Google Shape;1383;p33"/>
          <p:cNvSpPr txBox="1"/>
          <p:nvPr/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33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5" name="Google Shape;1385;p33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6" name="Google Shape;1386;p33"/>
          <p:cNvSpPr txBox="1">
            <a:spLocks noGrp="1"/>
          </p:cNvSpPr>
          <p:nvPr>
            <p:ph type="body" idx="2"/>
          </p:nvPr>
        </p:nvSpPr>
        <p:spPr>
          <a:xfrm>
            <a:off x="301924" y="2477893"/>
            <a:ext cx="1848272" cy="26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2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>
                <a:solidFill>
                  <a:schemeClr val="dk2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7" name="Google Shape;1387;p33"/>
          <p:cNvSpPr txBox="1">
            <a:spLocks noGrp="1"/>
          </p:cNvSpPr>
          <p:nvPr>
            <p:ph type="body" idx="3"/>
          </p:nvPr>
        </p:nvSpPr>
        <p:spPr>
          <a:xfrm>
            <a:off x="2510786" y="2477893"/>
            <a:ext cx="1836155" cy="26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2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>
                <a:solidFill>
                  <a:schemeClr val="dk2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8" name="Google Shape;1388;p33"/>
          <p:cNvSpPr txBox="1">
            <a:spLocks noGrp="1"/>
          </p:cNvSpPr>
          <p:nvPr>
            <p:ph type="body" idx="4"/>
          </p:nvPr>
        </p:nvSpPr>
        <p:spPr>
          <a:xfrm>
            <a:off x="4707531" y="2477893"/>
            <a:ext cx="1808275" cy="26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2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>
                <a:solidFill>
                  <a:schemeClr val="dk2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9" name="Google Shape;1389;p33"/>
          <p:cNvSpPr txBox="1">
            <a:spLocks noGrp="1"/>
          </p:cNvSpPr>
          <p:nvPr>
            <p:ph type="body" idx="5"/>
          </p:nvPr>
        </p:nvSpPr>
        <p:spPr>
          <a:xfrm>
            <a:off x="6873009" y="2477893"/>
            <a:ext cx="1839482" cy="26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dk2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>
                <a:solidFill>
                  <a:schemeClr val="dk2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0" name="Google Shape;1390;p33"/>
          <p:cNvSpPr txBox="1"/>
          <p:nvPr/>
        </p:nvSpPr>
        <p:spPr>
          <a:xfrm>
            <a:off x="-2038027" y="600559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0" i="0" u="none" strike="noStrike" cap="none">
              <a:solidFill>
                <a:srgbClr val="0002C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Google Shape;1391;p33"/>
          <p:cNvSpPr txBox="1">
            <a:spLocks noGrp="1"/>
          </p:cNvSpPr>
          <p:nvPr>
            <p:ph type="body" idx="6"/>
          </p:nvPr>
        </p:nvSpPr>
        <p:spPr>
          <a:xfrm>
            <a:off x="301625" y="1579563"/>
            <a:ext cx="8410575" cy="471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2" name="Google Shape;1392;p33"/>
          <p:cNvSpPr txBox="1">
            <a:spLocks noGrp="1"/>
          </p:cNvSpPr>
          <p:nvPr>
            <p:ph type="body" idx="7"/>
          </p:nvPr>
        </p:nvSpPr>
        <p:spPr>
          <a:xfrm>
            <a:off x="321850" y="3168065"/>
            <a:ext cx="1592574" cy="84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3" name="Google Shape;1393;p33"/>
          <p:cNvSpPr txBox="1">
            <a:spLocks noGrp="1"/>
          </p:cNvSpPr>
          <p:nvPr>
            <p:ph type="body" idx="8"/>
          </p:nvPr>
        </p:nvSpPr>
        <p:spPr>
          <a:xfrm>
            <a:off x="2502622" y="3180959"/>
            <a:ext cx="1592574" cy="84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4" name="Google Shape;1394;p33"/>
          <p:cNvSpPr txBox="1">
            <a:spLocks noGrp="1"/>
          </p:cNvSpPr>
          <p:nvPr>
            <p:ph type="body" idx="9"/>
          </p:nvPr>
        </p:nvSpPr>
        <p:spPr>
          <a:xfrm>
            <a:off x="4683394" y="3168065"/>
            <a:ext cx="1592574" cy="84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5" name="Google Shape;1395;p33"/>
          <p:cNvSpPr txBox="1">
            <a:spLocks noGrp="1"/>
          </p:cNvSpPr>
          <p:nvPr>
            <p:ph type="body" idx="13"/>
          </p:nvPr>
        </p:nvSpPr>
        <p:spPr>
          <a:xfrm>
            <a:off x="6864166" y="3180959"/>
            <a:ext cx="1592574" cy="84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slide ">
  <p:cSld name="Dark slide ">
    <p:bg>
      <p:bgPr>
        <a:solidFill>
          <a:schemeClr val="dk1"/>
        </a:solidFill>
        <a:effectLst/>
      </p:bgPr>
    </p:bg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34"/>
          <p:cNvSpPr>
            <a:spLocks noGrp="1"/>
          </p:cNvSpPr>
          <p:nvPr>
            <p:ph type="pic" idx="2"/>
          </p:nvPr>
        </p:nvSpPr>
        <p:spPr>
          <a:xfrm>
            <a:off x="6847115" y="9644"/>
            <a:ext cx="2296886" cy="5133856"/>
          </a:xfrm>
          <a:prstGeom prst="rect">
            <a:avLst/>
          </a:prstGeom>
          <a:noFill/>
          <a:ln>
            <a:noFill/>
          </a:ln>
        </p:spPr>
      </p:sp>
      <p:sp>
        <p:nvSpPr>
          <p:cNvPr id="1398" name="Google Shape;1398;p34"/>
          <p:cNvSpPr/>
          <p:nvPr/>
        </p:nvSpPr>
        <p:spPr>
          <a:xfrm>
            <a:off x="0" y="0"/>
            <a:ext cx="6847115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34"/>
          <p:cNvSpPr txBox="1">
            <a:spLocks noGrp="1"/>
          </p:cNvSpPr>
          <p:nvPr>
            <p:ph type="title"/>
          </p:nvPr>
        </p:nvSpPr>
        <p:spPr>
          <a:xfrm>
            <a:off x="301924" y="600272"/>
            <a:ext cx="5642725" cy="8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00" name="Google Shape;1400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58088" y="4665436"/>
            <a:ext cx="284671" cy="284671"/>
          </a:xfrm>
          <a:prstGeom prst="rect">
            <a:avLst/>
          </a:prstGeom>
          <a:noFill/>
          <a:ln>
            <a:noFill/>
          </a:ln>
        </p:spPr>
      </p:pic>
      <p:sp>
        <p:nvSpPr>
          <p:cNvPr id="1401" name="Google Shape;1401;p34"/>
          <p:cNvSpPr txBox="1"/>
          <p:nvPr/>
        </p:nvSpPr>
        <p:spPr>
          <a:xfrm>
            <a:off x="195306" y="4638166"/>
            <a:ext cx="413136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B1B6D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34"/>
          <p:cNvSpPr txBox="1">
            <a:spLocks noGrp="1"/>
          </p:cNvSpPr>
          <p:nvPr>
            <p:ph type="body" idx="1"/>
          </p:nvPr>
        </p:nvSpPr>
        <p:spPr>
          <a:xfrm>
            <a:off x="327801" y="1742685"/>
            <a:ext cx="5610966" cy="134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Char char="▪"/>
              <a:defRPr>
                <a:solidFill>
                  <a:schemeClr val="lt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403" name="Google Shape;1403;p34"/>
          <p:cNvGrpSpPr/>
          <p:nvPr/>
        </p:nvGrpSpPr>
        <p:grpSpPr>
          <a:xfrm>
            <a:off x="301625" y="3072160"/>
            <a:ext cx="5849711" cy="1602280"/>
            <a:chOff x="373576" y="8511499"/>
            <a:chExt cx="5849711" cy="1602280"/>
          </a:xfrm>
        </p:grpSpPr>
        <p:grpSp>
          <p:nvGrpSpPr>
            <p:cNvPr id="1404" name="Google Shape;1404;p34"/>
            <p:cNvGrpSpPr/>
            <p:nvPr/>
          </p:nvGrpSpPr>
          <p:grpSpPr>
            <a:xfrm rot="-5400000">
              <a:off x="5648809" y="9539302"/>
              <a:ext cx="591683" cy="557272"/>
              <a:chOff x="4649522" y="1316149"/>
              <a:chExt cx="252678" cy="234554"/>
            </a:xfrm>
          </p:grpSpPr>
          <p:cxnSp>
            <p:nvCxnSpPr>
              <p:cNvPr id="1405" name="Google Shape;1405;p34"/>
              <p:cNvCxnSpPr/>
              <p:nvPr/>
            </p:nvCxnSpPr>
            <p:spPr>
              <a:xfrm>
                <a:off x="4775860" y="1316149"/>
                <a:ext cx="0" cy="234554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6" name="Google Shape;1406;p34"/>
              <p:cNvCxnSpPr/>
              <p:nvPr/>
            </p:nvCxnSpPr>
            <p:spPr>
              <a:xfrm flipH="1">
                <a:off x="4775861" y="1433425"/>
                <a:ext cx="126339" cy="115873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07" name="Google Shape;1407;p34"/>
              <p:cNvCxnSpPr/>
              <p:nvPr/>
            </p:nvCxnSpPr>
            <p:spPr>
              <a:xfrm>
                <a:off x="4649522" y="1433424"/>
                <a:ext cx="126339" cy="115873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408" name="Google Shape;1408;p34"/>
            <p:cNvSpPr/>
            <p:nvPr/>
          </p:nvSpPr>
          <p:spPr>
            <a:xfrm rot="10800000">
              <a:off x="376918" y="9170581"/>
              <a:ext cx="650421" cy="647359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09" name="Google Shape;1409;p34"/>
            <p:cNvCxnSpPr/>
            <p:nvPr/>
          </p:nvCxnSpPr>
          <p:spPr>
            <a:xfrm rot="10800000">
              <a:off x="702129" y="9817940"/>
              <a:ext cx="4963886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10" name="Google Shape;1410;p34"/>
            <p:cNvCxnSpPr/>
            <p:nvPr/>
          </p:nvCxnSpPr>
          <p:spPr>
            <a:xfrm rot="10800000">
              <a:off x="3376220" y="8511499"/>
              <a:ext cx="2536371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11" name="Google Shape;1411;p34"/>
            <p:cNvSpPr/>
            <p:nvPr/>
          </p:nvSpPr>
          <p:spPr>
            <a:xfrm>
              <a:off x="5572866" y="8511499"/>
              <a:ext cx="650421" cy="647359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12" name="Google Shape;1412;p34"/>
            <p:cNvCxnSpPr>
              <a:stCxn id="1413" idx="2"/>
            </p:cNvCxnSpPr>
            <p:nvPr/>
          </p:nvCxnSpPr>
          <p:spPr>
            <a:xfrm rot="10800000">
              <a:off x="702107" y="9164719"/>
              <a:ext cx="51975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13" name="Google Shape;1413;p34"/>
            <p:cNvSpPr/>
            <p:nvPr/>
          </p:nvSpPr>
          <p:spPr>
            <a:xfrm rot="5400000">
              <a:off x="5574397" y="8515829"/>
              <a:ext cx="650421" cy="647359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34"/>
            <p:cNvSpPr/>
            <p:nvPr/>
          </p:nvSpPr>
          <p:spPr>
            <a:xfrm rot="-5400000">
              <a:off x="372045" y="9166250"/>
              <a:ext cx="650421" cy="647359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415" name="Google Shape;1415;p34"/>
          <p:cNvCxnSpPr/>
          <p:nvPr/>
        </p:nvCxnSpPr>
        <p:spPr>
          <a:xfrm>
            <a:off x="301924" y="486837"/>
            <a:ext cx="841075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16" name="Google Shape;1416;p34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17" name="Google Shape;1417;p34"/>
          <p:cNvSpPr txBox="1">
            <a:spLocks noGrp="1"/>
          </p:cNvSpPr>
          <p:nvPr>
            <p:ph type="body" idx="3"/>
          </p:nvPr>
        </p:nvSpPr>
        <p:spPr>
          <a:xfrm>
            <a:off x="772977" y="96947"/>
            <a:ext cx="5765475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35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0" name="Google Shape;1420;p35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36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3" name="Google Shape;1423;p36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4" name="Google Shape;1424;p36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5" name="Google Shape;1425;p36"/>
          <p:cNvSpPr>
            <a:spLocks noGrp="1"/>
          </p:cNvSpPr>
          <p:nvPr>
            <p:ph type="tbl" idx="2"/>
          </p:nvPr>
        </p:nvSpPr>
        <p:spPr>
          <a:xfrm>
            <a:off x="302104" y="1653711"/>
            <a:ext cx="8410575" cy="295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30">
  <p:cSld name="title30"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8" name="Google Shape;1428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523" y="1323512"/>
            <a:ext cx="1684824" cy="2435981"/>
          </a:xfrm>
          <a:prstGeom prst="rect">
            <a:avLst/>
          </a:prstGeom>
          <a:noFill/>
          <a:ln>
            <a:noFill/>
          </a:ln>
        </p:spPr>
      </p:pic>
      <p:sp>
        <p:nvSpPr>
          <p:cNvPr id="1429" name="Google Shape;1429;p37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2973977" cy="4009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">
    <p:bg>
      <p:bgPr>
        <a:solidFill>
          <a:schemeClr val="dk2"/>
        </a:solidFill>
        <a:effectLst/>
      </p:bgPr>
    </p:bg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2" name="Google Shape;1432;p38" descr="A white circles on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5456" y="525173"/>
            <a:ext cx="1180272" cy="1180272"/>
          </a:xfrm>
          <a:prstGeom prst="rect">
            <a:avLst/>
          </a:prstGeom>
          <a:noFill/>
          <a:ln>
            <a:noFill/>
          </a:ln>
        </p:spPr>
      </p:pic>
      <p:sp>
        <p:nvSpPr>
          <p:cNvPr id="1433" name="Google Shape;1433;p38"/>
          <p:cNvSpPr txBox="1">
            <a:spLocks noGrp="1"/>
          </p:cNvSpPr>
          <p:nvPr>
            <p:ph type="title"/>
          </p:nvPr>
        </p:nvSpPr>
        <p:spPr>
          <a:xfrm>
            <a:off x="455456" y="2111274"/>
            <a:ext cx="8244407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4" name="Google Shape;1434;p38"/>
          <p:cNvSpPr txBox="1">
            <a:spLocks noGrp="1"/>
          </p:cNvSpPr>
          <p:nvPr>
            <p:ph type="body" idx="1"/>
          </p:nvPr>
        </p:nvSpPr>
        <p:spPr>
          <a:xfrm>
            <a:off x="455456" y="3198054"/>
            <a:ext cx="5501207" cy="625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5" name="Google Shape;1435;p38"/>
          <p:cNvSpPr txBox="1">
            <a:spLocks noGrp="1"/>
          </p:cNvSpPr>
          <p:nvPr>
            <p:ph type="body" idx="2"/>
          </p:nvPr>
        </p:nvSpPr>
        <p:spPr>
          <a:xfrm>
            <a:off x="6387737" y="4326780"/>
            <a:ext cx="2281646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  <a:defRPr sz="90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Section Divider">
    <p:bg>
      <p:bgPr>
        <a:solidFill>
          <a:schemeClr val="dk2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3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8" name="Google Shape;1438;p39"/>
          <p:cNvSpPr/>
          <p:nvPr/>
        </p:nvSpPr>
        <p:spPr>
          <a:xfrm>
            <a:off x="5067600" y="758449"/>
            <a:ext cx="3626603" cy="3626603"/>
          </a:xfrm>
          <a:prstGeom prst="ellipse">
            <a:avLst/>
          </a:prstGeom>
          <a:solidFill>
            <a:srgbClr val="0002CE">
              <a:alpha val="2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9" name="Google Shape;1439;p39"/>
          <p:cNvSpPr/>
          <p:nvPr/>
        </p:nvSpPr>
        <p:spPr>
          <a:xfrm>
            <a:off x="3998391" y="758449"/>
            <a:ext cx="3626603" cy="3626603"/>
          </a:xfrm>
          <a:prstGeom prst="ellipse">
            <a:avLst/>
          </a:prstGeom>
          <a:noFill/>
          <a:ln w="12700" cap="flat" cmpd="sng">
            <a:solidFill>
              <a:srgbClr val="0002CE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0" name="Google Shape;1440;p39" descr="A white circles on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9796" y="525173"/>
            <a:ext cx="1180272" cy="1180272"/>
          </a:xfrm>
          <a:prstGeom prst="rect">
            <a:avLst/>
          </a:prstGeom>
          <a:noFill/>
          <a:ln>
            <a:noFill/>
          </a:ln>
        </p:spPr>
      </p:pic>
      <p:sp>
        <p:nvSpPr>
          <p:cNvPr id="1441" name="Google Shape;1441;p39"/>
          <p:cNvSpPr txBox="1">
            <a:spLocks noGrp="1"/>
          </p:cNvSpPr>
          <p:nvPr>
            <p:ph type="title"/>
          </p:nvPr>
        </p:nvSpPr>
        <p:spPr>
          <a:xfrm>
            <a:off x="449796" y="2723458"/>
            <a:ext cx="8244407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Section Divider2">
    <p:bg>
      <p:bgPr>
        <a:solidFill>
          <a:schemeClr val="dk2"/>
        </a:solidFill>
        <a:effectLst/>
      </p:bgPr>
    </p:bg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4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4" name="Google Shape;1444;p40"/>
          <p:cNvSpPr/>
          <p:nvPr/>
        </p:nvSpPr>
        <p:spPr>
          <a:xfrm>
            <a:off x="5067600" y="758449"/>
            <a:ext cx="3626603" cy="3626603"/>
          </a:xfrm>
          <a:prstGeom prst="ellipse">
            <a:avLst/>
          </a:prstGeom>
          <a:solidFill>
            <a:srgbClr val="0000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5" name="Google Shape;1445;p40"/>
          <p:cNvSpPr/>
          <p:nvPr/>
        </p:nvSpPr>
        <p:spPr>
          <a:xfrm>
            <a:off x="3998391" y="758449"/>
            <a:ext cx="3626603" cy="3626603"/>
          </a:xfrm>
          <a:prstGeom prst="ellipse">
            <a:avLst/>
          </a:prstGeom>
          <a:noFill/>
          <a:ln w="12700" cap="flat" cmpd="sng">
            <a:solidFill>
              <a:srgbClr val="1D275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6" name="Google Shape;1446;p40" descr="A white circles on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9796" y="525173"/>
            <a:ext cx="1180272" cy="1180272"/>
          </a:xfrm>
          <a:prstGeom prst="rect">
            <a:avLst/>
          </a:prstGeom>
          <a:noFill/>
          <a:ln>
            <a:noFill/>
          </a:ln>
        </p:spPr>
      </p:pic>
      <p:sp>
        <p:nvSpPr>
          <p:cNvPr id="1447" name="Google Shape;1447;p40"/>
          <p:cNvSpPr txBox="1">
            <a:spLocks noGrp="1"/>
          </p:cNvSpPr>
          <p:nvPr>
            <p:ph type="title"/>
          </p:nvPr>
        </p:nvSpPr>
        <p:spPr>
          <a:xfrm>
            <a:off x="449796" y="2723458"/>
            <a:ext cx="8244407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">
  <p:cSld name="Chart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41"/>
          <p:cNvSpPr>
            <a:spLocks noGrp="1"/>
          </p:cNvSpPr>
          <p:nvPr>
            <p:ph type="chart" idx="2"/>
          </p:nvPr>
        </p:nvSpPr>
        <p:spPr>
          <a:xfrm>
            <a:off x="315777" y="1653711"/>
            <a:ext cx="8396714" cy="295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Courier New"/>
              <a:buChar char="o"/>
              <a:defRPr sz="11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060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060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060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0" name="Google Shape;1450;p41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41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52" name="Google Shape;1452;p41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list slide for 3 items with text">
  <p:cSld name="Dark list slide for 3 items with text">
    <p:bg>
      <p:bgPr>
        <a:solidFill>
          <a:schemeClr val="dk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5"/>
          <p:cNvSpPr txBox="1">
            <a:spLocks noGrp="1"/>
          </p:cNvSpPr>
          <p:nvPr>
            <p:ph type="title"/>
          </p:nvPr>
        </p:nvSpPr>
        <p:spPr>
          <a:xfrm>
            <a:off x="301924" y="600272"/>
            <a:ext cx="3521931" cy="156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0" name="Google Shape;6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58088" y="4665436"/>
            <a:ext cx="284671" cy="28467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5"/>
          <p:cNvSpPr txBox="1"/>
          <p:nvPr/>
        </p:nvSpPr>
        <p:spPr>
          <a:xfrm>
            <a:off x="195306" y="4638166"/>
            <a:ext cx="413136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B1B6D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" name="Google Shape;62;p5"/>
          <p:cNvCxnSpPr/>
          <p:nvPr/>
        </p:nvCxnSpPr>
        <p:spPr>
          <a:xfrm>
            <a:off x="301924" y="486837"/>
            <a:ext cx="841075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3" name="Google Shape;63;p5"/>
          <p:cNvSpPr txBox="1">
            <a:spLocks noGrp="1"/>
          </p:cNvSpPr>
          <p:nvPr>
            <p:ph type="body" idx="1"/>
          </p:nvPr>
        </p:nvSpPr>
        <p:spPr>
          <a:xfrm>
            <a:off x="301625" y="2328863"/>
            <a:ext cx="3567113" cy="230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900"/>
              <a:buChar char="▪"/>
              <a:defRPr>
                <a:solidFill>
                  <a:schemeClr val="lt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body" idx="2"/>
          </p:nvPr>
        </p:nvSpPr>
        <p:spPr>
          <a:xfrm>
            <a:off x="6654800" y="867102"/>
            <a:ext cx="2057880" cy="1019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4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>
                <a:solidFill>
                  <a:schemeClr val="lt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body" idx="3"/>
          </p:nvPr>
        </p:nvSpPr>
        <p:spPr>
          <a:xfrm>
            <a:off x="6654799" y="3618411"/>
            <a:ext cx="2057880" cy="1019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4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>
                <a:solidFill>
                  <a:schemeClr val="lt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body" idx="4"/>
          </p:nvPr>
        </p:nvSpPr>
        <p:spPr>
          <a:xfrm>
            <a:off x="6644393" y="2164013"/>
            <a:ext cx="2057880" cy="1019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accent4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>
                <a:solidFill>
                  <a:schemeClr val="lt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>
            <a:spLocks noGrp="1"/>
          </p:cNvSpPr>
          <p:nvPr>
            <p:ph type="pic" idx="5"/>
          </p:nvPr>
        </p:nvSpPr>
        <p:spPr>
          <a:xfrm>
            <a:off x="4854575" y="866775"/>
            <a:ext cx="1597025" cy="1020763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"/>
          <p:cNvSpPr>
            <a:spLocks noGrp="1"/>
          </p:cNvSpPr>
          <p:nvPr>
            <p:ph type="pic" idx="6"/>
          </p:nvPr>
        </p:nvSpPr>
        <p:spPr>
          <a:xfrm>
            <a:off x="4854575" y="2157228"/>
            <a:ext cx="1597025" cy="1020763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5"/>
          <p:cNvSpPr>
            <a:spLocks noGrp="1"/>
          </p:cNvSpPr>
          <p:nvPr>
            <p:ph type="pic" idx="7"/>
          </p:nvPr>
        </p:nvSpPr>
        <p:spPr>
          <a:xfrm>
            <a:off x="4854575" y="3617403"/>
            <a:ext cx="1597025" cy="1020763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5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body" idx="8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sual list slide for 3 items, with text">
  <p:cSld name="Visual list slide for 3 items, with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"/>
          <p:cNvSpPr/>
          <p:nvPr/>
        </p:nvSpPr>
        <p:spPr>
          <a:xfrm>
            <a:off x="4789715" y="1887351"/>
            <a:ext cx="1146213" cy="1154166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7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"/>
          <p:cNvSpPr/>
          <p:nvPr/>
        </p:nvSpPr>
        <p:spPr>
          <a:xfrm>
            <a:off x="7566466" y="1887351"/>
            <a:ext cx="1146213" cy="11541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7"/>
          <p:cNvSpPr/>
          <p:nvPr/>
        </p:nvSpPr>
        <p:spPr>
          <a:xfrm>
            <a:off x="6178088" y="1887351"/>
            <a:ext cx="1146213" cy="1154166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1D27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7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body" idx="2"/>
          </p:nvPr>
        </p:nvSpPr>
        <p:spPr>
          <a:xfrm>
            <a:off x="308571" y="1881037"/>
            <a:ext cx="4295014" cy="148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Arial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7"/>
          <p:cNvSpPr txBox="1">
            <a:spLocks noGrp="1"/>
          </p:cNvSpPr>
          <p:nvPr>
            <p:ph type="body" idx="3"/>
          </p:nvPr>
        </p:nvSpPr>
        <p:spPr>
          <a:xfrm>
            <a:off x="301924" y="3652157"/>
            <a:ext cx="8410755" cy="885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None/>
              <a:defRPr sz="11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None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7"/>
          <p:cNvSpPr txBox="1">
            <a:spLocks noGrp="1"/>
          </p:cNvSpPr>
          <p:nvPr>
            <p:ph type="body" idx="4"/>
          </p:nvPr>
        </p:nvSpPr>
        <p:spPr>
          <a:xfrm>
            <a:off x="4789715" y="3153609"/>
            <a:ext cx="1146213" cy="49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None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7"/>
          <p:cNvSpPr txBox="1">
            <a:spLocks noGrp="1"/>
          </p:cNvSpPr>
          <p:nvPr>
            <p:ph type="body" idx="5"/>
          </p:nvPr>
        </p:nvSpPr>
        <p:spPr>
          <a:xfrm>
            <a:off x="4789714" y="2261552"/>
            <a:ext cx="1146213" cy="49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Font typeface="Arial"/>
              <a:buNone/>
              <a:defRPr sz="8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7"/>
          <p:cNvSpPr txBox="1">
            <a:spLocks noGrp="1"/>
          </p:cNvSpPr>
          <p:nvPr>
            <p:ph type="body" idx="6"/>
          </p:nvPr>
        </p:nvSpPr>
        <p:spPr>
          <a:xfrm>
            <a:off x="7566466" y="3153609"/>
            <a:ext cx="1146213" cy="49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None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7"/>
          <p:cNvSpPr txBox="1">
            <a:spLocks noGrp="1"/>
          </p:cNvSpPr>
          <p:nvPr>
            <p:ph type="body" idx="7"/>
          </p:nvPr>
        </p:nvSpPr>
        <p:spPr>
          <a:xfrm>
            <a:off x="7566465" y="2261552"/>
            <a:ext cx="1146213" cy="49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Font typeface="Arial"/>
              <a:buNone/>
              <a:defRPr sz="8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7"/>
          <p:cNvSpPr txBox="1">
            <a:spLocks noGrp="1"/>
          </p:cNvSpPr>
          <p:nvPr>
            <p:ph type="body" idx="8"/>
          </p:nvPr>
        </p:nvSpPr>
        <p:spPr>
          <a:xfrm>
            <a:off x="6178088" y="3153609"/>
            <a:ext cx="1146213" cy="49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Font typeface="Arial"/>
              <a:buNone/>
              <a:defRPr sz="9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7"/>
          <p:cNvSpPr txBox="1">
            <a:spLocks noGrp="1"/>
          </p:cNvSpPr>
          <p:nvPr>
            <p:ph type="body" idx="9"/>
          </p:nvPr>
        </p:nvSpPr>
        <p:spPr>
          <a:xfrm>
            <a:off x="6178087" y="2261552"/>
            <a:ext cx="1146213" cy="49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Font typeface="Arial"/>
              <a:buNone/>
              <a:defRPr sz="8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/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background image 1">
  <p:cSld name="Slide with background image 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"/>
          <p:cNvSpPr/>
          <p:nvPr/>
        </p:nvSpPr>
        <p:spPr>
          <a:xfrm>
            <a:off x="4087087" y="1889290"/>
            <a:ext cx="1610973" cy="1612800"/>
          </a:xfrm>
          <a:prstGeom prst="ellipse">
            <a:avLst/>
          </a:prstGeom>
          <a:solidFill>
            <a:schemeClr val="accent1">
              <a:alpha val="5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8"/>
          <p:cNvSpPr/>
          <p:nvPr/>
        </p:nvSpPr>
        <p:spPr>
          <a:xfrm>
            <a:off x="5698060" y="1204686"/>
            <a:ext cx="2989944" cy="298199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8"/>
          <p:cNvSpPr/>
          <p:nvPr/>
        </p:nvSpPr>
        <p:spPr>
          <a:xfrm>
            <a:off x="4767942" y="1204685"/>
            <a:ext cx="2989944" cy="2981995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" name="Google Shape;100;p8"/>
          <p:cNvGrpSpPr/>
          <p:nvPr/>
        </p:nvGrpSpPr>
        <p:grpSpPr>
          <a:xfrm rot="-5400000">
            <a:off x="4011454" y="1884155"/>
            <a:ext cx="1762267" cy="1623054"/>
            <a:chOff x="4649522" y="1316149"/>
            <a:chExt cx="252678" cy="234554"/>
          </a:xfrm>
        </p:grpSpPr>
        <p:cxnSp>
          <p:nvCxnSpPr>
            <p:cNvPr id="101" name="Google Shape;101;p8"/>
            <p:cNvCxnSpPr/>
            <p:nvPr/>
          </p:nvCxnSpPr>
          <p:spPr>
            <a:xfrm>
              <a:off x="4775860" y="1316149"/>
              <a:ext cx="0" cy="234554"/>
            </a:xfrm>
            <a:prstGeom prst="straightConnector1">
              <a:avLst/>
            </a:prstGeom>
            <a:noFill/>
            <a:ln w="12700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2" name="Google Shape;102;p8"/>
            <p:cNvCxnSpPr/>
            <p:nvPr/>
          </p:nvCxnSpPr>
          <p:spPr>
            <a:xfrm flipH="1">
              <a:off x="4775861" y="1433425"/>
              <a:ext cx="126339" cy="115873"/>
            </a:xfrm>
            <a:prstGeom prst="straightConnector1">
              <a:avLst/>
            </a:prstGeom>
            <a:noFill/>
            <a:ln w="12700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3" name="Google Shape;103;p8"/>
            <p:cNvCxnSpPr/>
            <p:nvPr/>
          </p:nvCxnSpPr>
          <p:spPr>
            <a:xfrm>
              <a:off x="4649522" y="1433424"/>
              <a:ext cx="126339" cy="115873"/>
            </a:xfrm>
            <a:prstGeom prst="straightConnector1">
              <a:avLst/>
            </a:prstGeom>
            <a:noFill/>
            <a:ln w="12700" cap="flat" cmpd="sng">
              <a:solidFill>
                <a:srgbClr val="1D275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04" name="Google Shape;104;p8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8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body" idx="2"/>
          </p:nvPr>
        </p:nvSpPr>
        <p:spPr>
          <a:xfrm>
            <a:off x="301625" y="895350"/>
            <a:ext cx="3633788" cy="1684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Arial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8"/>
          <p:cNvSpPr txBox="1">
            <a:spLocks noGrp="1"/>
          </p:cNvSpPr>
          <p:nvPr>
            <p:ph type="body" idx="3"/>
          </p:nvPr>
        </p:nvSpPr>
        <p:spPr>
          <a:xfrm>
            <a:off x="301924" y="2695691"/>
            <a:ext cx="3633489" cy="1923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9845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Courier New"/>
              <a:buChar char="o"/>
              <a:defRPr sz="900"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Noto Sans Symbols"/>
              <a:buChar char="▪"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Arial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bg>
      <p:bgPr>
        <a:solidFill>
          <a:schemeClr val="dk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58088" y="4665436"/>
            <a:ext cx="284671" cy="28467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9"/>
          <p:cNvSpPr txBox="1"/>
          <p:nvPr/>
        </p:nvSpPr>
        <p:spPr>
          <a:xfrm>
            <a:off x="195306" y="4638166"/>
            <a:ext cx="413136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B1B6D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" name="Google Shape;111;p9"/>
          <p:cNvCxnSpPr/>
          <p:nvPr/>
        </p:nvCxnSpPr>
        <p:spPr>
          <a:xfrm>
            <a:off x="301924" y="486837"/>
            <a:ext cx="841075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" name="Google Shape;112;p9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 txBox="1">
            <a:spLocks noGrp="1"/>
          </p:cNvSpPr>
          <p:nvPr>
            <p:ph type="body" idx="2"/>
          </p:nvPr>
        </p:nvSpPr>
        <p:spPr>
          <a:xfrm>
            <a:off x="301924" y="1893888"/>
            <a:ext cx="8373764" cy="265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lt1"/>
                </a:solidFill>
              </a:defRPr>
            </a:lvl1pPr>
            <a:lvl2pPr marL="914400" lvl="1" indent="-609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6000"/>
              <a:buChar char="o"/>
              <a:defRPr sz="6000">
                <a:solidFill>
                  <a:schemeClr val="lt1"/>
                </a:solidFill>
              </a:defRPr>
            </a:lvl2pPr>
            <a:lvl3pPr marL="1371600" lvl="2" indent="-609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6000"/>
              <a:buChar char="▪"/>
              <a:defRPr sz="6000">
                <a:solidFill>
                  <a:schemeClr val="lt1"/>
                </a:solidFill>
              </a:defRPr>
            </a:lvl3pPr>
            <a:lvl4pPr marL="1828800" lvl="3" indent="-609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6000"/>
              <a:buChar char="•"/>
              <a:defRPr sz="6000">
                <a:solidFill>
                  <a:schemeClr val="lt1"/>
                </a:solidFill>
              </a:defRPr>
            </a:lvl4pPr>
            <a:lvl5pPr marL="2286000" lvl="4" indent="-609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6000"/>
              <a:buChar char="•"/>
              <a:defRPr sz="6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background image 8">
  <p:cSld name="Slide with background image 8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0"/>
          <p:cNvSpPr/>
          <p:nvPr/>
        </p:nvSpPr>
        <p:spPr>
          <a:xfrm>
            <a:off x="7795409" y="770650"/>
            <a:ext cx="852015" cy="83842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0"/>
          <p:cNvSpPr/>
          <p:nvPr/>
        </p:nvSpPr>
        <p:spPr>
          <a:xfrm>
            <a:off x="6499776" y="770650"/>
            <a:ext cx="852015" cy="83842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0"/>
          <p:cNvSpPr/>
          <p:nvPr/>
        </p:nvSpPr>
        <p:spPr>
          <a:xfrm>
            <a:off x="5204143" y="790809"/>
            <a:ext cx="852015" cy="83842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0"/>
          <p:cNvSpPr/>
          <p:nvPr/>
        </p:nvSpPr>
        <p:spPr>
          <a:xfrm>
            <a:off x="3908510" y="790809"/>
            <a:ext cx="852015" cy="83842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0"/>
          <p:cNvSpPr/>
          <p:nvPr/>
        </p:nvSpPr>
        <p:spPr>
          <a:xfrm>
            <a:off x="7795409" y="1808421"/>
            <a:ext cx="852015" cy="83842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0"/>
          <p:cNvSpPr/>
          <p:nvPr/>
        </p:nvSpPr>
        <p:spPr>
          <a:xfrm>
            <a:off x="6499776" y="1808421"/>
            <a:ext cx="852015" cy="83842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0"/>
          <p:cNvSpPr/>
          <p:nvPr/>
        </p:nvSpPr>
        <p:spPr>
          <a:xfrm>
            <a:off x="5204143" y="1828580"/>
            <a:ext cx="852015" cy="83842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0"/>
          <p:cNvSpPr/>
          <p:nvPr/>
        </p:nvSpPr>
        <p:spPr>
          <a:xfrm>
            <a:off x="3908510" y="1828580"/>
            <a:ext cx="852015" cy="838420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0"/>
          <p:cNvSpPr txBox="1">
            <a:spLocks noGrp="1"/>
          </p:cNvSpPr>
          <p:nvPr>
            <p:ph type="title"/>
          </p:nvPr>
        </p:nvSpPr>
        <p:spPr>
          <a:xfrm>
            <a:off x="301924" y="600272"/>
            <a:ext cx="3521931" cy="156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0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10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10"/>
          <p:cNvSpPr txBox="1">
            <a:spLocks noGrp="1"/>
          </p:cNvSpPr>
          <p:nvPr>
            <p:ph type="body" idx="2"/>
          </p:nvPr>
        </p:nvSpPr>
        <p:spPr>
          <a:xfrm>
            <a:off x="3907391" y="2733675"/>
            <a:ext cx="4805099" cy="965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Arial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10"/>
          <p:cNvSpPr txBox="1">
            <a:spLocks noGrp="1"/>
          </p:cNvSpPr>
          <p:nvPr>
            <p:ph type="body" idx="3"/>
          </p:nvPr>
        </p:nvSpPr>
        <p:spPr>
          <a:xfrm>
            <a:off x="3919755" y="3866029"/>
            <a:ext cx="4792735" cy="782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background image 6">
  <p:cSld name="Slide with background image 6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 txBox="1">
            <a:spLocks noGrp="1"/>
          </p:cNvSpPr>
          <p:nvPr>
            <p:ph type="title"/>
          </p:nvPr>
        </p:nvSpPr>
        <p:spPr>
          <a:xfrm>
            <a:off x="301924" y="600272"/>
            <a:ext cx="4289123" cy="880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1"/>
          <p:cNvSpPr txBox="1"/>
          <p:nvPr/>
        </p:nvSpPr>
        <p:spPr>
          <a:xfrm>
            <a:off x="1527971" y="1137788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1"/>
          <p:cNvSpPr/>
          <p:nvPr/>
        </p:nvSpPr>
        <p:spPr>
          <a:xfrm>
            <a:off x="8025719" y="399694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1"/>
          <p:cNvSpPr/>
          <p:nvPr/>
        </p:nvSpPr>
        <p:spPr>
          <a:xfrm>
            <a:off x="8217580" y="399694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1"/>
          <p:cNvSpPr/>
          <p:nvPr/>
        </p:nvSpPr>
        <p:spPr>
          <a:xfrm>
            <a:off x="8025719" y="381328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1"/>
          <p:cNvSpPr/>
          <p:nvPr/>
        </p:nvSpPr>
        <p:spPr>
          <a:xfrm>
            <a:off x="8217580" y="381327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1"/>
          <p:cNvSpPr/>
          <p:nvPr/>
        </p:nvSpPr>
        <p:spPr>
          <a:xfrm>
            <a:off x="8409441" y="399694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1"/>
          <p:cNvSpPr/>
          <p:nvPr/>
        </p:nvSpPr>
        <p:spPr>
          <a:xfrm>
            <a:off x="8601302" y="399694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1"/>
          <p:cNvSpPr/>
          <p:nvPr/>
        </p:nvSpPr>
        <p:spPr>
          <a:xfrm>
            <a:off x="8409441" y="381327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1"/>
          <p:cNvSpPr/>
          <p:nvPr/>
        </p:nvSpPr>
        <p:spPr>
          <a:xfrm>
            <a:off x="8601302" y="381327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1"/>
          <p:cNvSpPr/>
          <p:nvPr/>
        </p:nvSpPr>
        <p:spPr>
          <a:xfrm>
            <a:off x="8025719" y="436426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1"/>
          <p:cNvSpPr/>
          <p:nvPr/>
        </p:nvSpPr>
        <p:spPr>
          <a:xfrm>
            <a:off x="8217580" y="436426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1"/>
          <p:cNvSpPr/>
          <p:nvPr/>
        </p:nvSpPr>
        <p:spPr>
          <a:xfrm>
            <a:off x="8025719" y="418060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1"/>
          <p:cNvSpPr/>
          <p:nvPr/>
        </p:nvSpPr>
        <p:spPr>
          <a:xfrm>
            <a:off x="8217580" y="418060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1"/>
          <p:cNvSpPr/>
          <p:nvPr/>
        </p:nvSpPr>
        <p:spPr>
          <a:xfrm>
            <a:off x="8409441" y="436426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1"/>
          <p:cNvSpPr/>
          <p:nvPr/>
        </p:nvSpPr>
        <p:spPr>
          <a:xfrm>
            <a:off x="8601302" y="436426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1"/>
          <p:cNvSpPr/>
          <p:nvPr/>
        </p:nvSpPr>
        <p:spPr>
          <a:xfrm>
            <a:off x="8409441" y="418060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1"/>
          <p:cNvSpPr/>
          <p:nvPr/>
        </p:nvSpPr>
        <p:spPr>
          <a:xfrm>
            <a:off x="8601302" y="418060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1"/>
          <p:cNvSpPr/>
          <p:nvPr/>
        </p:nvSpPr>
        <p:spPr>
          <a:xfrm>
            <a:off x="7258275" y="399694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1"/>
          <p:cNvSpPr/>
          <p:nvPr/>
        </p:nvSpPr>
        <p:spPr>
          <a:xfrm>
            <a:off x="7450136" y="399694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1"/>
          <p:cNvSpPr/>
          <p:nvPr/>
        </p:nvSpPr>
        <p:spPr>
          <a:xfrm>
            <a:off x="7258275" y="381328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1"/>
          <p:cNvSpPr/>
          <p:nvPr/>
        </p:nvSpPr>
        <p:spPr>
          <a:xfrm>
            <a:off x="7450136" y="381328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1"/>
          <p:cNvSpPr/>
          <p:nvPr/>
        </p:nvSpPr>
        <p:spPr>
          <a:xfrm>
            <a:off x="7641997" y="399694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1"/>
          <p:cNvSpPr/>
          <p:nvPr/>
        </p:nvSpPr>
        <p:spPr>
          <a:xfrm>
            <a:off x="7833858" y="399694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1"/>
          <p:cNvSpPr/>
          <p:nvPr/>
        </p:nvSpPr>
        <p:spPr>
          <a:xfrm>
            <a:off x="7641997" y="381328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1"/>
          <p:cNvSpPr/>
          <p:nvPr/>
        </p:nvSpPr>
        <p:spPr>
          <a:xfrm>
            <a:off x="7833858" y="381328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1"/>
          <p:cNvSpPr/>
          <p:nvPr/>
        </p:nvSpPr>
        <p:spPr>
          <a:xfrm>
            <a:off x="7258275" y="436426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1"/>
          <p:cNvSpPr/>
          <p:nvPr/>
        </p:nvSpPr>
        <p:spPr>
          <a:xfrm>
            <a:off x="7450136" y="436426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1"/>
          <p:cNvSpPr/>
          <p:nvPr/>
        </p:nvSpPr>
        <p:spPr>
          <a:xfrm>
            <a:off x="7258275" y="418060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7450136" y="418060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1"/>
          <p:cNvSpPr/>
          <p:nvPr/>
        </p:nvSpPr>
        <p:spPr>
          <a:xfrm>
            <a:off x="7641997" y="436426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1"/>
          <p:cNvSpPr/>
          <p:nvPr/>
        </p:nvSpPr>
        <p:spPr>
          <a:xfrm>
            <a:off x="7833858" y="436426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1"/>
          <p:cNvSpPr/>
          <p:nvPr/>
        </p:nvSpPr>
        <p:spPr>
          <a:xfrm>
            <a:off x="7641997" y="418060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1"/>
          <p:cNvSpPr/>
          <p:nvPr/>
        </p:nvSpPr>
        <p:spPr>
          <a:xfrm>
            <a:off x="7833858" y="418060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1"/>
          <p:cNvSpPr/>
          <p:nvPr/>
        </p:nvSpPr>
        <p:spPr>
          <a:xfrm>
            <a:off x="6490831" y="399693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1"/>
          <p:cNvSpPr/>
          <p:nvPr/>
        </p:nvSpPr>
        <p:spPr>
          <a:xfrm>
            <a:off x="6682692" y="399693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1"/>
          <p:cNvSpPr/>
          <p:nvPr/>
        </p:nvSpPr>
        <p:spPr>
          <a:xfrm>
            <a:off x="6490831" y="381327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1"/>
          <p:cNvSpPr/>
          <p:nvPr/>
        </p:nvSpPr>
        <p:spPr>
          <a:xfrm>
            <a:off x="6682692" y="381327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1"/>
          <p:cNvSpPr/>
          <p:nvPr/>
        </p:nvSpPr>
        <p:spPr>
          <a:xfrm>
            <a:off x="6874553" y="399693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7066414" y="399693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1"/>
          <p:cNvSpPr/>
          <p:nvPr/>
        </p:nvSpPr>
        <p:spPr>
          <a:xfrm>
            <a:off x="6874553" y="381327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1"/>
          <p:cNvSpPr/>
          <p:nvPr/>
        </p:nvSpPr>
        <p:spPr>
          <a:xfrm>
            <a:off x="7066414" y="381327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1"/>
          <p:cNvSpPr/>
          <p:nvPr/>
        </p:nvSpPr>
        <p:spPr>
          <a:xfrm>
            <a:off x="6490831" y="436426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1"/>
          <p:cNvSpPr/>
          <p:nvPr/>
        </p:nvSpPr>
        <p:spPr>
          <a:xfrm>
            <a:off x="6682692" y="436425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1"/>
          <p:cNvSpPr/>
          <p:nvPr/>
        </p:nvSpPr>
        <p:spPr>
          <a:xfrm>
            <a:off x="6490831" y="418059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1"/>
          <p:cNvSpPr/>
          <p:nvPr/>
        </p:nvSpPr>
        <p:spPr>
          <a:xfrm>
            <a:off x="6682692" y="418059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1"/>
          <p:cNvSpPr/>
          <p:nvPr/>
        </p:nvSpPr>
        <p:spPr>
          <a:xfrm>
            <a:off x="6874553" y="436425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1"/>
          <p:cNvSpPr/>
          <p:nvPr/>
        </p:nvSpPr>
        <p:spPr>
          <a:xfrm>
            <a:off x="7066414" y="436425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1"/>
          <p:cNvSpPr/>
          <p:nvPr/>
        </p:nvSpPr>
        <p:spPr>
          <a:xfrm>
            <a:off x="6874553" y="418059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1"/>
          <p:cNvSpPr/>
          <p:nvPr/>
        </p:nvSpPr>
        <p:spPr>
          <a:xfrm>
            <a:off x="7066414" y="418059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>
            <a:off x="5723387" y="399694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/>
          <p:nvPr/>
        </p:nvSpPr>
        <p:spPr>
          <a:xfrm>
            <a:off x="5915248" y="399693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1"/>
          <p:cNvSpPr/>
          <p:nvPr/>
        </p:nvSpPr>
        <p:spPr>
          <a:xfrm>
            <a:off x="5723387" y="381327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1"/>
          <p:cNvSpPr/>
          <p:nvPr/>
        </p:nvSpPr>
        <p:spPr>
          <a:xfrm>
            <a:off x="5915248" y="381327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1"/>
          <p:cNvSpPr/>
          <p:nvPr/>
        </p:nvSpPr>
        <p:spPr>
          <a:xfrm>
            <a:off x="6107109" y="399693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1"/>
          <p:cNvSpPr/>
          <p:nvPr/>
        </p:nvSpPr>
        <p:spPr>
          <a:xfrm>
            <a:off x="6298970" y="399693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1"/>
          <p:cNvSpPr/>
          <p:nvPr/>
        </p:nvSpPr>
        <p:spPr>
          <a:xfrm>
            <a:off x="6107109" y="381327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>
            <a:off x="6298970" y="381327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5723387" y="436426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>
            <a:off x="5915248" y="436426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>
            <a:off x="5723387" y="418060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1"/>
          <p:cNvSpPr/>
          <p:nvPr/>
        </p:nvSpPr>
        <p:spPr>
          <a:xfrm>
            <a:off x="5915248" y="418059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1"/>
          <p:cNvSpPr/>
          <p:nvPr/>
        </p:nvSpPr>
        <p:spPr>
          <a:xfrm>
            <a:off x="6107109" y="436426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1"/>
          <p:cNvSpPr/>
          <p:nvPr/>
        </p:nvSpPr>
        <p:spPr>
          <a:xfrm>
            <a:off x="6298970" y="436426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>
            <a:off x="6107109" y="418059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>
            <a:off x="6298970" y="418059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>
            <a:off x="5340867" y="3996935"/>
            <a:ext cx="136800" cy="135165"/>
          </a:xfrm>
          <a:prstGeom prst="ellipse">
            <a:avLst/>
          </a:prstGeom>
          <a:solidFill>
            <a:srgbClr val="97B1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>
            <a:off x="5340867" y="381327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>
            <a:off x="5532728" y="399693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>
            <a:off x="5532728" y="3813273"/>
            <a:ext cx="136800" cy="135165"/>
          </a:xfrm>
          <a:prstGeom prst="ellipse">
            <a:avLst/>
          </a:prstGeom>
          <a:solidFill>
            <a:srgbClr val="97B1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>
            <a:off x="5340867" y="436425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>
            <a:off x="5340867" y="418059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>
            <a:off x="5532728" y="436425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>
            <a:off x="5532728" y="418059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>
            <a:off x="8025719" y="326228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>
            <a:off x="8217580" y="326228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>
            <a:off x="8025719" y="307862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>
            <a:off x="8217580" y="307862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>
            <a:off x="8409441" y="326228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>
            <a:off x="8601302" y="326228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>
            <a:off x="8409441" y="307862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>
            <a:off x="8601302" y="307862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>
            <a:off x="8025719" y="362960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>
            <a:off x="8217580" y="362960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>
            <a:off x="8025719" y="344594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>
            <a:off x="8217580" y="344594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>
            <a:off x="8409441" y="362960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>
            <a:off x="8601302" y="362960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>
            <a:off x="8409441" y="344594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>
            <a:off x="8601302" y="344594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>
            <a:off x="7258275" y="326228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>
            <a:off x="7450136" y="3262288"/>
            <a:ext cx="136800" cy="135165"/>
          </a:xfrm>
          <a:prstGeom prst="ellipse">
            <a:avLst/>
          </a:prstGeom>
          <a:solidFill>
            <a:srgbClr val="97B1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>
            <a:off x="7258275" y="307862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>
            <a:off x="7450136" y="3078626"/>
            <a:ext cx="136800" cy="135165"/>
          </a:xfrm>
          <a:prstGeom prst="ellipse">
            <a:avLst/>
          </a:prstGeom>
          <a:solidFill>
            <a:srgbClr val="97B1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>
            <a:off x="7641997" y="326228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>
            <a:off x="7833858" y="326228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1"/>
          <p:cNvSpPr/>
          <p:nvPr/>
        </p:nvSpPr>
        <p:spPr>
          <a:xfrm>
            <a:off x="7641997" y="307862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1"/>
          <p:cNvSpPr/>
          <p:nvPr/>
        </p:nvSpPr>
        <p:spPr>
          <a:xfrm>
            <a:off x="7833858" y="307862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1"/>
          <p:cNvSpPr/>
          <p:nvPr/>
        </p:nvSpPr>
        <p:spPr>
          <a:xfrm>
            <a:off x="7258275" y="362961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1"/>
          <p:cNvSpPr/>
          <p:nvPr/>
        </p:nvSpPr>
        <p:spPr>
          <a:xfrm>
            <a:off x="7450136" y="362961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1"/>
          <p:cNvSpPr/>
          <p:nvPr/>
        </p:nvSpPr>
        <p:spPr>
          <a:xfrm>
            <a:off x="7258275" y="344594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1"/>
          <p:cNvSpPr/>
          <p:nvPr/>
        </p:nvSpPr>
        <p:spPr>
          <a:xfrm>
            <a:off x="7450136" y="3445948"/>
            <a:ext cx="136800" cy="135165"/>
          </a:xfrm>
          <a:prstGeom prst="ellipse">
            <a:avLst/>
          </a:prstGeom>
          <a:solidFill>
            <a:srgbClr val="97B1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1"/>
          <p:cNvSpPr/>
          <p:nvPr/>
        </p:nvSpPr>
        <p:spPr>
          <a:xfrm>
            <a:off x="7641997" y="362961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1"/>
          <p:cNvSpPr/>
          <p:nvPr/>
        </p:nvSpPr>
        <p:spPr>
          <a:xfrm>
            <a:off x="7833858" y="362960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1"/>
          <p:cNvSpPr/>
          <p:nvPr/>
        </p:nvSpPr>
        <p:spPr>
          <a:xfrm>
            <a:off x="7641997" y="344594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1"/>
          <p:cNvSpPr/>
          <p:nvPr/>
        </p:nvSpPr>
        <p:spPr>
          <a:xfrm>
            <a:off x="7833858" y="344594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1"/>
          <p:cNvSpPr/>
          <p:nvPr/>
        </p:nvSpPr>
        <p:spPr>
          <a:xfrm>
            <a:off x="6490831" y="326228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1"/>
          <p:cNvSpPr/>
          <p:nvPr/>
        </p:nvSpPr>
        <p:spPr>
          <a:xfrm>
            <a:off x="6682692" y="326228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1"/>
          <p:cNvSpPr/>
          <p:nvPr/>
        </p:nvSpPr>
        <p:spPr>
          <a:xfrm>
            <a:off x="6490831" y="307862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1"/>
          <p:cNvSpPr/>
          <p:nvPr/>
        </p:nvSpPr>
        <p:spPr>
          <a:xfrm>
            <a:off x="6682692" y="307862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1"/>
          <p:cNvSpPr/>
          <p:nvPr/>
        </p:nvSpPr>
        <p:spPr>
          <a:xfrm>
            <a:off x="6874553" y="326228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1"/>
          <p:cNvSpPr/>
          <p:nvPr/>
        </p:nvSpPr>
        <p:spPr>
          <a:xfrm>
            <a:off x="7066414" y="326228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1"/>
          <p:cNvSpPr/>
          <p:nvPr/>
        </p:nvSpPr>
        <p:spPr>
          <a:xfrm>
            <a:off x="6874553" y="307862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1"/>
          <p:cNvSpPr/>
          <p:nvPr/>
        </p:nvSpPr>
        <p:spPr>
          <a:xfrm>
            <a:off x="7066414" y="307861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1"/>
          <p:cNvSpPr/>
          <p:nvPr/>
        </p:nvSpPr>
        <p:spPr>
          <a:xfrm>
            <a:off x="6490831" y="362960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1"/>
          <p:cNvSpPr/>
          <p:nvPr/>
        </p:nvSpPr>
        <p:spPr>
          <a:xfrm>
            <a:off x="6682692" y="362960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1"/>
          <p:cNvSpPr/>
          <p:nvPr/>
        </p:nvSpPr>
        <p:spPr>
          <a:xfrm>
            <a:off x="6490831" y="344594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1"/>
          <p:cNvSpPr/>
          <p:nvPr/>
        </p:nvSpPr>
        <p:spPr>
          <a:xfrm>
            <a:off x="6682692" y="344594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1"/>
          <p:cNvSpPr/>
          <p:nvPr/>
        </p:nvSpPr>
        <p:spPr>
          <a:xfrm>
            <a:off x="6874553" y="362960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1"/>
          <p:cNvSpPr/>
          <p:nvPr/>
        </p:nvSpPr>
        <p:spPr>
          <a:xfrm>
            <a:off x="7066414" y="362960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1"/>
          <p:cNvSpPr/>
          <p:nvPr/>
        </p:nvSpPr>
        <p:spPr>
          <a:xfrm>
            <a:off x="6874553" y="344594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1"/>
          <p:cNvSpPr/>
          <p:nvPr/>
        </p:nvSpPr>
        <p:spPr>
          <a:xfrm>
            <a:off x="7066414" y="344594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1"/>
          <p:cNvSpPr/>
          <p:nvPr/>
        </p:nvSpPr>
        <p:spPr>
          <a:xfrm>
            <a:off x="5723387" y="326228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1"/>
          <p:cNvSpPr/>
          <p:nvPr/>
        </p:nvSpPr>
        <p:spPr>
          <a:xfrm>
            <a:off x="5915248" y="326228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11"/>
          <p:cNvSpPr/>
          <p:nvPr/>
        </p:nvSpPr>
        <p:spPr>
          <a:xfrm>
            <a:off x="5723387" y="307862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1"/>
          <p:cNvSpPr/>
          <p:nvPr/>
        </p:nvSpPr>
        <p:spPr>
          <a:xfrm>
            <a:off x="5915248" y="307862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1"/>
          <p:cNvSpPr/>
          <p:nvPr/>
        </p:nvSpPr>
        <p:spPr>
          <a:xfrm>
            <a:off x="6107109" y="3262284"/>
            <a:ext cx="136800" cy="135165"/>
          </a:xfrm>
          <a:prstGeom prst="ellipse">
            <a:avLst/>
          </a:prstGeom>
          <a:solidFill>
            <a:srgbClr val="91AF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1"/>
          <p:cNvSpPr/>
          <p:nvPr/>
        </p:nvSpPr>
        <p:spPr>
          <a:xfrm>
            <a:off x="6298970" y="326228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1"/>
          <p:cNvSpPr/>
          <p:nvPr/>
        </p:nvSpPr>
        <p:spPr>
          <a:xfrm>
            <a:off x="6107109" y="307862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1"/>
          <p:cNvSpPr/>
          <p:nvPr/>
        </p:nvSpPr>
        <p:spPr>
          <a:xfrm>
            <a:off x="6298970" y="3078621"/>
            <a:ext cx="136800" cy="135165"/>
          </a:xfrm>
          <a:prstGeom prst="ellipse">
            <a:avLst/>
          </a:prstGeom>
          <a:solidFill>
            <a:srgbClr val="91AF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1"/>
          <p:cNvSpPr/>
          <p:nvPr/>
        </p:nvSpPr>
        <p:spPr>
          <a:xfrm>
            <a:off x="5723387" y="3629607"/>
            <a:ext cx="136800" cy="135165"/>
          </a:xfrm>
          <a:prstGeom prst="ellipse">
            <a:avLst/>
          </a:prstGeom>
          <a:solidFill>
            <a:srgbClr val="97B1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1"/>
          <p:cNvSpPr/>
          <p:nvPr/>
        </p:nvSpPr>
        <p:spPr>
          <a:xfrm>
            <a:off x="5915248" y="362960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1"/>
          <p:cNvSpPr/>
          <p:nvPr/>
        </p:nvSpPr>
        <p:spPr>
          <a:xfrm>
            <a:off x="5723387" y="344594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1"/>
          <p:cNvSpPr/>
          <p:nvPr/>
        </p:nvSpPr>
        <p:spPr>
          <a:xfrm>
            <a:off x="5915248" y="3445944"/>
            <a:ext cx="136800" cy="135165"/>
          </a:xfrm>
          <a:prstGeom prst="ellipse">
            <a:avLst/>
          </a:prstGeom>
          <a:solidFill>
            <a:srgbClr val="91AF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1"/>
          <p:cNvSpPr/>
          <p:nvPr/>
        </p:nvSpPr>
        <p:spPr>
          <a:xfrm>
            <a:off x="6107109" y="362960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1"/>
          <p:cNvSpPr/>
          <p:nvPr/>
        </p:nvSpPr>
        <p:spPr>
          <a:xfrm>
            <a:off x="6298970" y="362960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1"/>
          <p:cNvSpPr/>
          <p:nvPr/>
        </p:nvSpPr>
        <p:spPr>
          <a:xfrm>
            <a:off x="6107109" y="344594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1"/>
          <p:cNvSpPr/>
          <p:nvPr/>
        </p:nvSpPr>
        <p:spPr>
          <a:xfrm>
            <a:off x="6298970" y="344594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1"/>
          <p:cNvSpPr/>
          <p:nvPr/>
        </p:nvSpPr>
        <p:spPr>
          <a:xfrm>
            <a:off x="5340867" y="326228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1"/>
          <p:cNvSpPr/>
          <p:nvPr/>
        </p:nvSpPr>
        <p:spPr>
          <a:xfrm>
            <a:off x="5340867" y="307861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1"/>
          <p:cNvSpPr/>
          <p:nvPr/>
        </p:nvSpPr>
        <p:spPr>
          <a:xfrm>
            <a:off x="5532728" y="326228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1"/>
          <p:cNvSpPr/>
          <p:nvPr/>
        </p:nvSpPr>
        <p:spPr>
          <a:xfrm>
            <a:off x="5532728" y="307861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1"/>
          <p:cNvSpPr/>
          <p:nvPr/>
        </p:nvSpPr>
        <p:spPr>
          <a:xfrm>
            <a:off x="5340867" y="362960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1"/>
          <p:cNvSpPr/>
          <p:nvPr/>
        </p:nvSpPr>
        <p:spPr>
          <a:xfrm>
            <a:off x="5340867" y="344594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1"/>
          <p:cNvSpPr/>
          <p:nvPr/>
        </p:nvSpPr>
        <p:spPr>
          <a:xfrm>
            <a:off x="5532728" y="362960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1"/>
          <p:cNvSpPr/>
          <p:nvPr/>
        </p:nvSpPr>
        <p:spPr>
          <a:xfrm>
            <a:off x="5532728" y="344594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1"/>
          <p:cNvSpPr/>
          <p:nvPr/>
        </p:nvSpPr>
        <p:spPr>
          <a:xfrm>
            <a:off x="8025719" y="252762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1"/>
          <p:cNvSpPr/>
          <p:nvPr/>
        </p:nvSpPr>
        <p:spPr>
          <a:xfrm>
            <a:off x="8217580" y="252762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1"/>
          <p:cNvSpPr/>
          <p:nvPr/>
        </p:nvSpPr>
        <p:spPr>
          <a:xfrm>
            <a:off x="8025719" y="234396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1"/>
          <p:cNvSpPr/>
          <p:nvPr/>
        </p:nvSpPr>
        <p:spPr>
          <a:xfrm>
            <a:off x="8217580" y="234396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1"/>
          <p:cNvSpPr/>
          <p:nvPr/>
        </p:nvSpPr>
        <p:spPr>
          <a:xfrm>
            <a:off x="8409441" y="252762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1"/>
          <p:cNvSpPr/>
          <p:nvPr/>
        </p:nvSpPr>
        <p:spPr>
          <a:xfrm>
            <a:off x="8601302" y="252762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1"/>
          <p:cNvSpPr/>
          <p:nvPr/>
        </p:nvSpPr>
        <p:spPr>
          <a:xfrm>
            <a:off x="8409441" y="234396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1"/>
          <p:cNvSpPr/>
          <p:nvPr/>
        </p:nvSpPr>
        <p:spPr>
          <a:xfrm>
            <a:off x="8601302" y="234395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1"/>
          <p:cNvSpPr/>
          <p:nvPr/>
        </p:nvSpPr>
        <p:spPr>
          <a:xfrm>
            <a:off x="8025719" y="289494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1"/>
          <p:cNvSpPr/>
          <p:nvPr/>
        </p:nvSpPr>
        <p:spPr>
          <a:xfrm>
            <a:off x="8217580" y="289494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1"/>
          <p:cNvSpPr/>
          <p:nvPr/>
        </p:nvSpPr>
        <p:spPr>
          <a:xfrm>
            <a:off x="8025719" y="271128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1"/>
          <p:cNvSpPr/>
          <p:nvPr/>
        </p:nvSpPr>
        <p:spPr>
          <a:xfrm>
            <a:off x="8217580" y="271128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1"/>
          <p:cNvSpPr/>
          <p:nvPr/>
        </p:nvSpPr>
        <p:spPr>
          <a:xfrm>
            <a:off x="8409441" y="289494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1"/>
          <p:cNvSpPr/>
          <p:nvPr/>
        </p:nvSpPr>
        <p:spPr>
          <a:xfrm>
            <a:off x="8601302" y="289494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1"/>
          <p:cNvSpPr/>
          <p:nvPr/>
        </p:nvSpPr>
        <p:spPr>
          <a:xfrm>
            <a:off x="8409441" y="271128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1"/>
          <p:cNvSpPr/>
          <p:nvPr/>
        </p:nvSpPr>
        <p:spPr>
          <a:xfrm>
            <a:off x="8601302" y="271128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1"/>
          <p:cNvSpPr/>
          <p:nvPr/>
        </p:nvSpPr>
        <p:spPr>
          <a:xfrm>
            <a:off x="7258275" y="252762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1"/>
          <p:cNvSpPr/>
          <p:nvPr/>
        </p:nvSpPr>
        <p:spPr>
          <a:xfrm>
            <a:off x="7450136" y="2527624"/>
            <a:ext cx="136800" cy="135165"/>
          </a:xfrm>
          <a:prstGeom prst="ellipse">
            <a:avLst/>
          </a:prstGeom>
          <a:solidFill>
            <a:srgbClr val="91AF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1"/>
          <p:cNvSpPr/>
          <p:nvPr/>
        </p:nvSpPr>
        <p:spPr>
          <a:xfrm>
            <a:off x="7258275" y="234396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1"/>
          <p:cNvSpPr/>
          <p:nvPr/>
        </p:nvSpPr>
        <p:spPr>
          <a:xfrm>
            <a:off x="7450136" y="2343962"/>
            <a:ext cx="136800" cy="135165"/>
          </a:xfrm>
          <a:prstGeom prst="ellipse">
            <a:avLst/>
          </a:prstGeom>
          <a:solidFill>
            <a:srgbClr val="91AF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1"/>
          <p:cNvSpPr/>
          <p:nvPr/>
        </p:nvSpPr>
        <p:spPr>
          <a:xfrm>
            <a:off x="7641997" y="252762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1"/>
          <p:cNvSpPr/>
          <p:nvPr/>
        </p:nvSpPr>
        <p:spPr>
          <a:xfrm>
            <a:off x="7833858" y="252762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1"/>
          <p:cNvSpPr/>
          <p:nvPr/>
        </p:nvSpPr>
        <p:spPr>
          <a:xfrm>
            <a:off x="7641997" y="234396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1"/>
          <p:cNvSpPr/>
          <p:nvPr/>
        </p:nvSpPr>
        <p:spPr>
          <a:xfrm>
            <a:off x="7833858" y="234396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1"/>
          <p:cNvSpPr/>
          <p:nvPr/>
        </p:nvSpPr>
        <p:spPr>
          <a:xfrm>
            <a:off x="7258275" y="289494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1"/>
          <p:cNvSpPr/>
          <p:nvPr/>
        </p:nvSpPr>
        <p:spPr>
          <a:xfrm>
            <a:off x="7450136" y="2894946"/>
            <a:ext cx="136800" cy="135165"/>
          </a:xfrm>
          <a:prstGeom prst="ellipse">
            <a:avLst/>
          </a:prstGeom>
          <a:solidFill>
            <a:srgbClr val="91AF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1"/>
          <p:cNvSpPr/>
          <p:nvPr/>
        </p:nvSpPr>
        <p:spPr>
          <a:xfrm>
            <a:off x="7258275" y="271128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1"/>
          <p:cNvSpPr/>
          <p:nvPr/>
        </p:nvSpPr>
        <p:spPr>
          <a:xfrm>
            <a:off x="7450136" y="2711284"/>
            <a:ext cx="136800" cy="135165"/>
          </a:xfrm>
          <a:prstGeom prst="ellipse">
            <a:avLst/>
          </a:prstGeom>
          <a:solidFill>
            <a:srgbClr val="91AF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1"/>
          <p:cNvSpPr/>
          <p:nvPr/>
        </p:nvSpPr>
        <p:spPr>
          <a:xfrm>
            <a:off x="7641997" y="289494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1"/>
          <p:cNvSpPr/>
          <p:nvPr/>
        </p:nvSpPr>
        <p:spPr>
          <a:xfrm>
            <a:off x="7833858" y="289494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1"/>
          <p:cNvSpPr/>
          <p:nvPr/>
        </p:nvSpPr>
        <p:spPr>
          <a:xfrm>
            <a:off x="7641997" y="271128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1"/>
          <p:cNvSpPr/>
          <p:nvPr/>
        </p:nvSpPr>
        <p:spPr>
          <a:xfrm>
            <a:off x="7833858" y="271128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1"/>
          <p:cNvSpPr/>
          <p:nvPr/>
        </p:nvSpPr>
        <p:spPr>
          <a:xfrm>
            <a:off x="6490831" y="252761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1"/>
          <p:cNvSpPr/>
          <p:nvPr/>
        </p:nvSpPr>
        <p:spPr>
          <a:xfrm>
            <a:off x="6682692" y="252761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1"/>
          <p:cNvSpPr/>
          <p:nvPr/>
        </p:nvSpPr>
        <p:spPr>
          <a:xfrm>
            <a:off x="6490831" y="234395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1"/>
          <p:cNvSpPr/>
          <p:nvPr/>
        </p:nvSpPr>
        <p:spPr>
          <a:xfrm>
            <a:off x="6682692" y="234395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1"/>
          <p:cNvSpPr/>
          <p:nvPr/>
        </p:nvSpPr>
        <p:spPr>
          <a:xfrm>
            <a:off x="6874553" y="2527618"/>
            <a:ext cx="136800" cy="135165"/>
          </a:xfrm>
          <a:prstGeom prst="ellipse">
            <a:avLst/>
          </a:prstGeom>
          <a:solidFill>
            <a:srgbClr val="91AF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1"/>
          <p:cNvSpPr/>
          <p:nvPr/>
        </p:nvSpPr>
        <p:spPr>
          <a:xfrm>
            <a:off x="7066414" y="252761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1"/>
          <p:cNvSpPr/>
          <p:nvPr/>
        </p:nvSpPr>
        <p:spPr>
          <a:xfrm>
            <a:off x="6874553" y="234395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1"/>
          <p:cNvSpPr/>
          <p:nvPr/>
        </p:nvSpPr>
        <p:spPr>
          <a:xfrm>
            <a:off x="7066414" y="2343955"/>
            <a:ext cx="136800" cy="135165"/>
          </a:xfrm>
          <a:prstGeom prst="ellipse">
            <a:avLst/>
          </a:prstGeom>
          <a:solidFill>
            <a:srgbClr val="91AF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1"/>
          <p:cNvSpPr/>
          <p:nvPr/>
        </p:nvSpPr>
        <p:spPr>
          <a:xfrm>
            <a:off x="6490831" y="2894941"/>
            <a:ext cx="136800" cy="135165"/>
          </a:xfrm>
          <a:prstGeom prst="ellipse">
            <a:avLst/>
          </a:prstGeom>
          <a:solidFill>
            <a:srgbClr val="91AF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1"/>
          <p:cNvSpPr/>
          <p:nvPr/>
        </p:nvSpPr>
        <p:spPr>
          <a:xfrm>
            <a:off x="6682692" y="289494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1"/>
          <p:cNvSpPr/>
          <p:nvPr/>
        </p:nvSpPr>
        <p:spPr>
          <a:xfrm>
            <a:off x="6490831" y="271127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1"/>
          <p:cNvSpPr/>
          <p:nvPr/>
        </p:nvSpPr>
        <p:spPr>
          <a:xfrm>
            <a:off x="6682692" y="2711278"/>
            <a:ext cx="136800" cy="135165"/>
          </a:xfrm>
          <a:prstGeom prst="ellipse">
            <a:avLst/>
          </a:prstGeom>
          <a:solidFill>
            <a:srgbClr val="91AF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1"/>
          <p:cNvSpPr/>
          <p:nvPr/>
        </p:nvSpPr>
        <p:spPr>
          <a:xfrm>
            <a:off x="6874553" y="289494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1"/>
          <p:cNvSpPr/>
          <p:nvPr/>
        </p:nvSpPr>
        <p:spPr>
          <a:xfrm>
            <a:off x="7066414" y="289493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1"/>
          <p:cNvSpPr/>
          <p:nvPr/>
        </p:nvSpPr>
        <p:spPr>
          <a:xfrm>
            <a:off x="6874553" y="271127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1"/>
          <p:cNvSpPr/>
          <p:nvPr/>
        </p:nvSpPr>
        <p:spPr>
          <a:xfrm>
            <a:off x="7066414" y="271127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1"/>
          <p:cNvSpPr/>
          <p:nvPr/>
        </p:nvSpPr>
        <p:spPr>
          <a:xfrm>
            <a:off x="5723387" y="252762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1"/>
          <p:cNvSpPr/>
          <p:nvPr/>
        </p:nvSpPr>
        <p:spPr>
          <a:xfrm>
            <a:off x="5915248" y="252762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1"/>
          <p:cNvSpPr/>
          <p:nvPr/>
        </p:nvSpPr>
        <p:spPr>
          <a:xfrm>
            <a:off x="5723387" y="234395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5915248" y="234395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6107109" y="252762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6298970" y="252761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6107109" y="234395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6298970" y="234395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5723387" y="289494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5915248" y="289494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5723387" y="271128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5915248" y="271128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6107109" y="289494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6298970" y="289494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6107109" y="271128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6298970" y="271127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5340867" y="252761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5340867" y="234395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5532728" y="252761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5532728" y="234395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5340867" y="289493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5340867" y="271127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5532728" y="289493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5532728" y="271127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8025719" y="179296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8217580" y="179296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8025719" y="160930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8217580" y="160930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8409441" y="179296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8601302" y="179296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8409441" y="160930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8601302" y="160930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8025719" y="216029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8217580" y="216028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8025719" y="197662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8217580" y="197662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8409441" y="216028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8601302" y="216028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8409441" y="197662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8601302" y="197662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7258275" y="179297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7450136" y="179296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7258275" y="160930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7450136" y="160930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7641997" y="179296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7833858" y="179296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7641997" y="160930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7833858" y="160930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7258275" y="2160292"/>
            <a:ext cx="136800" cy="135165"/>
          </a:xfrm>
          <a:prstGeom prst="ellipse">
            <a:avLst/>
          </a:prstGeom>
          <a:solidFill>
            <a:srgbClr val="91AF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7450136" y="2160291"/>
            <a:ext cx="136800" cy="135165"/>
          </a:xfrm>
          <a:prstGeom prst="ellipse">
            <a:avLst/>
          </a:prstGeom>
          <a:solidFill>
            <a:srgbClr val="91AF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7258275" y="1976630"/>
            <a:ext cx="136800" cy="135165"/>
          </a:xfrm>
          <a:prstGeom prst="ellipse">
            <a:avLst/>
          </a:prstGeom>
          <a:solidFill>
            <a:srgbClr val="91AF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7450136" y="1976629"/>
            <a:ext cx="136800" cy="135165"/>
          </a:xfrm>
          <a:prstGeom prst="ellipse">
            <a:avLst/>
          </a:prstGeom>
          <a:solidFill>
            <a:srgbClr val="91AF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7641997" y="216029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7833858" y="216029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641997" y="197662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833858" y="197662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6490831" y="179296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6682692" y="179296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11"/>
          <p:cNvSpPr/>
          <p:nvPr/>
        </p:nvSpPr>
        <p:spPr>
          <a:xfrm>
            <a:off x="6490831" y="160930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1"/>
          <p:cNvSpPr/>
          <p:nvPr/>
        </p:nvSpPr>
        <p:spPr>
          <a:xfrm>
            <a:off x="6682692" y="160930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11"/>
          <p:cNvSpPr/>
          <p:nvPr/>
        </p:nvSpPr>
        <p:spPr>
          <a:xfrm>
            <a:off x="6874553" y="179296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11"/>
          <p:cNvSpPr/>
          <p:nvPr/>
        </p:nvSpPr>
        <p:spPr>
          <a:xfrm>
            <a:off x="7066414" y="179296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11"/>
          <p:cNvSpPr/>
          <p:nvPr/>
        </p:nvSpPr>
        <p:spPr>
          <a:xfrm>
            <a:off x="6874553" y="160930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11"/>
          <p:cNvSpPr/>
          <p:nvPr/>
        </p:nvSpPr>
        <p:spPr>
          <a:xfrm>
            <a:off x="7066414" y="160930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11"/>
          <p:cNvSpPr/>
          <p:nvPr/>
        </p:nvSpPr>
        <p:spPr>
          <a:xfrm>
            <a:off x="6490831" y="216028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1"/>
          <p:cNvSpPr/>
          <p:nvPr/>
        </p:nvSpPr>
        <p:spPr>
          <a:xfrm>
            <a:off x="6682692" y="216028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11"/>
          <p:cNvSpPr/>
          <p:nvPr/>
        </p:nvSpPr>
        <p:spPr>
          <a:xfrm>
            <a:off x="6490831" y="1976624"/>
            <a:ext cx="136800" cy="135165"/>
          </a:xfrm>
          <a:prstGeom prst="ellipse">
            <a:avLst/>
          </a:prstGeom>
          <a:solidFill>
            <a:srgbClr val="91AF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11"/>
          <p:cNvSpPr/>
          <p:nvPr/>
        </p:nvSpPr>
        <p:spPr>
          <a:xfrm>
            <a:off x="6682692" y="1976623"/>
            <a:ext cx="136800" cy="135165"/>
          </a:xfrm>
          <a:prstGeom prst="ellipse">
            <a:avLst/>
          </a:prstGeom>
          <a:solidFill>
            <a:srgbClr val="91AF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1"/>
          <p:cNvSpPr/>
          <p:nvPr/>
        </p:nvSpPr>
        <p:spPr>
          <a:xfrm>
            <a:off x="6874553" y="216028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1"/>
          <p:cNvSpPr/>
          <p:nvPr/>
        </p:nvSpPr>
        <p:spPr>
          <a:xfrm>
            <a:off x="7066414" y="216028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1"/>
          <p:cNvSpPr/>
          <p:nvPr/>
        </p:nvSpPr>
        <p:spPr>
          <a:xfrm>
            <a:off x="6874553" y="1976623"/>
            <a:ext cx="136800" cy="135165"/>
          </a:xfrm>
          <a:prstGeom prst="ellipse">
            <a:avLst/>
          </a:prstGeom>
          <a:solidFill>
            <a:srgbClr val="91AF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1"/>
          <p:cNvSpPr/>
          <p:nvPr/>
        </p:nvSpPr>
        <p:spPr>
          <a:xfrm>
            <a:off x="7066414" y="1976622"/>
            <a:ext cx="136800" cy="135165"/>
          </a:xfrm>
          <a:prstGeom prst="ellipse">
            <a:avLst/>
          </a:prstGeom>
          <a:solidFill>
            <a:srgbClr val="91AF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11"/>
          <p:cNvSpPr/>
          <p:nvPr/>
        </p:nvSpPr>
        <p:spPr>
          <a:xfrm>
            <a:off x="5723387" y="179296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1"/>
          <p:cNvSpPr/>
          <p:nvPr/>
        </p:nvSpPr>
        <p:spPr>
          <a:xfrm>
            <a:off x="5915248" y="179296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11"/>
          <p:cNvSpPr/>
          <p:nvPr/>
        </p:nvSpPr>
        <p:spPr>
          <a:xfrm>
            <a:off x="5723387" y="160930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1"/>
          <p:cNvSpPr/>
          <p:nvPr/>
        </p:nvSpPr>
        <p:spPr>
          <a:xfrm>
            <a:off x="5915248" y="160930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11"/>
          <p:cNvSpPr/>
          <p:nvPr/>
        </p:nvSpPr>
        <p:spPr>
          <a:xfrm>
            <a:off x="6107109" y="179296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11"/>
          <p:cNvSpPr/>
          <p:nvPr/>
        </p:nvSpPr>
        <p:spPr>
          <a:xfrm>
            <a:off x="6298970" y="179296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11"/>
          <p:cNvSpPr/>
          <p:nvPr/>
        </p:nvSpPr>
        <p:spPr>
          <a:xfrm>
            <a:off x="6107109" y="160930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11"/>
          <p:cNvSpPr/>
          <p:nvPr/>
        </p:nvSpPr>
        <p:spPr>
          <a:xfrm>
            <a:off x="6298970" y="160930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11"/>
          <p:cNvSpPr/>
          <p:nvPr/>
        </p:nvSpPr>
        <p:spPr>
          <a:xfrm>
            <a:off x="5723387" y="216028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1"/>
          <p:cNvSpPr/>
          <p:nvPr/>
        </p:nvSpPr>
        <p:spPr>
          <a:xfrm>
            <a:off x="5915248" y="216028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1"/>
          <p:cNvSpPr/>
          <p:nvPr/>
        </p:nvSpPr>
        <p:spPr>
          <a:xfrm>
            <a:off x="5723387" y="197662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11"/>
          <p:cNvSpPr/>
          <p:nvPr/>
        </p:nvSpPr>
        <p:spPr>
          <a:xfrm>
            <a:off x="5915248" y="1976625"/>
            <a:ext cx="136800" cy="135165"/>
          </a:xfrm>
          <a:prstGeom prst="ellipse">
            <a:avLst/>
          </a:prstGeom>
          <a:solidFill>
            <a:srgbClr val="97B1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1"/>
          <p:cNvSpPr/>
          <p:nvPr/>
        </p:nvSpPr>
        <p:spPr>
          <a:xfrm>
            <a:off x="6107109" y="216028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1"/>
          <p:cNvSpPr/>
          <p:nvPr/>
        </p:nvSpPr>
        <p:spPr>
          <a:xfrm>
            <a:off x="6298970" y="216028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1"/>
          <p:cNvSpPr/>
          <p:nvPr/>
        </p:nvSpPr>
        <p:spPr>
          <a:xfrm>
            <a:off x="6107109" y="1976625"/>
            <a:ext cx="136800" cy="135165"/>
          </a:xfrm>
          <a:prstGeom prst="ellipse">
            <a:avLst/>
          </a:prstGeom>
          <a:solidFill>
            <a:srgbClr val="97B1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11"/>
          <p:cNvSpPr/>
          <p:nvPr/>
        </p:nvSpPr>
        <p:spPr>
          <a:xfrm>
            <a:off x="6298970" y="1976624"/>
            <a:ext cx="136800" cy="135165"/>
          </a:xfrm>
          <a:prstGeom prst="ellipse">
            <a:avLst/>
          </a:prstGeom>
          <a:solidFill>
            <a:srgbClr val="97B1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1"/>
          <p:cNvSpPr/>
          <p:nvPr/>
        </p:nvSpPr>
        <p:spPr>
          <a:xfrm>
            <a:off x="5340867" y="179296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11"/>
          <p:cNvSpPr/>
          <p:nvPr/>
        </p:nvSpPr>
        <p:spPr>
          <a:xfrm>
            <a:off x="5340867" y="160929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1"/>
          <p:cNvSpPr/>
          <p:nvPr/>
        </p:nvSpPr>
        <p:spPr>
          <a:xfrm>
            <a:off x="5532728" y="179296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1"/>
          <p:cNvSpPr/>
          <p:nvPr/>
        </p:nvSpPr>
        <p:spPr>
          <a:xfrm>
            <a:off x="5532728" y="160929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11"/>
          <p:cNvSpPr/>
          <p:nvPr/>
        </p:nvSpPr>
        <p:spPr>
          <a:xfrm>
            <a:off x="5340867" y="216028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11"/>
          <p:cNvSpPr/>
          <p:nvPr/>
        </p:nvSpPr>
        <p:spPr>
          <a:xfrm>
            <a:off x="5340867" y="197662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11"/>
          <p:cNvSpPr/>
          <p:nvPr/>
        </p:nvSpPr>
        <p:spPr>
          <a:xfrm>
            <a:off x="5532728" y="216028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11"/>
          <p:cNvSpPr/>
          <p:nvPr/>
        </p:nvSpPr>
        <p:spPr>
          <a:xfrm>
            <a:off x="5532728" y="197662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11"/>
          <p:cNvSpPr/>
          <p:nvPr/>
        </p:nvSpPr>
        <p:spPr>
          <a:xfrm>
            <a:off x="8025719" y="105829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11"/>
          <p:cNvSpPr/>
          <p:nvPr/>
        </p:nvSpPr>
        <p:spPr>
          <a:xfrm>
            <a:off x="8217580" y="105829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1"/>
          <p:cNvSpPr/>
          <p:nvPr/>
        </p:nvSpPr>
        <p:spPr>
          <a:xfrm>
            <a:off x="8025719" y="87463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1"/>
          <p:cNvSpPr/>
          <p:nvPr/>
        </p:nvSpPr>
        <p:spPr>
          <a:xfrm>
            <a:off x="8217580" y="87463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1"/>
          <p:cNvSpPr/>
          <p:nvPr/>
        </p:nvSpPr>
        <p:spPr>
          <a:xfrm>
            <a:off x="8409441" y="105829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11"/>
          <p:cNvSpPr/>
          <p:nvPr/>
        </p:nvSpPr>
        <p:spPr>
          <a:xfrm>
            <a:off x="8601302" y="105829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11"/>
          <p:cNvSpPr/>
          <p:nvPr/>
        </p:nvSpPr>
        <p:spPr>
          <a:xfrm>
            <a:off x="8409441" y="87463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11"/>
          <p:cNvSpPr/>
          <p:nvPr/>
        </p:nvSpPr>
        <p:spPr>
          <a:xfrm>
            <a:off x="8601302" y="87463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11"/>
          <p:cNvSpPr/>
          <p:nvPr/>
        </p:nvSpPr>
        <p:spPr>
          <a:xfrm>
            <a:off x="8025719" y="142561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11"/>
          <p:cNvSpPr/>
          <p:nvPr/>
        </p:nvSpPr>
        <p:spPr>
          <a:xfrm>
            <a:off x="8217580" y="142561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11"/>
          <p:cNvSpPr/>
          <p:nvPr/>
        </p:nvSpPr>
        <p:spPr>
          <a:xfrm>
            <a:off x="8025719" y="124195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11"/>
          <p:cNvSpPr/>
          <p:nvPr/>
        </p:nvSpPr>
        <p:spPr>
          <a:xfrm>
            <a:off x="8217580" y="124195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1"/>
          <p:cNvSpPr/>
          <p:nvPr/>
        </p:nvSpPr>
        <p:spPr>
          <a:xfrm>
            <a:off x="8409441" y="142561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1"/>
          <p:cNvSpPr/>
          <p:nvPr/>
        </p:nvSpPr>
        <p:spPr>
          <a:xfrm>
            <a:off x="8601302" y="142561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8409441" y="124195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8601302" y="124195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1"/>
          <p:cNvSpPr/>
          <p:nvPr/>
        </p:nvSpPr>
        <p:spPr>
          <a:xfrm>
            <a:off x="7258275" y="105829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1"/>
          <p:cNvSpPr/>
          <p:nvPr/>
        </p:nvSpPr>
        <p:spPr>
          <a:xfrm>
            <a:off x="7450136" y="105829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1"/>
          <p:cNvSpPr/>
          <p:nvPr/>
        </p:nvSpPr>
        <p:spPr>
          <a:xfrm>
            <a:off x="7258275" y="87463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7450136" y="87463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7641997" y="105829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833858" y="105829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7641997" y="87463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7833858" y="87463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7258275" y="142561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7450136" y="142561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7258275" y="124195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1"/>
          <p:cNvSpPr/>
          <p:nvPr/>
        </p:nvSpPr>
        <p:spPr>
          <a:xfrm>
            <a:off x="7450136" y="124195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1"/>
          <p:cNvSpPr/>
          <p:nvPr/>
        </p:nvSpPr>
        <p:spPr>
          <a:xfrm>
            <a:off x="7641997" y="142561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1"/>
          <p:cNvSpPr/>
          <p:nvPr/>
        </p:nvSpPr>
        <p:spPr>
          <a:xfrm>
            <a:off x="7833858" y="142561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1"/>
          <p:cNvSpPr/>
          <p:nvPr/>
        </p:nvSpPr>
        <p:spPr>
          <a:xfrm>
            <a:off x="7641997" y="124195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1"/>
          <p:cNvSpPr/>
          <p:nvPr/>
        </p:nvSpPr>
        <p:spPr>
          <a:xfrm>
            <a:off x="7833858" y="124195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1"/>
          <p:cNvSpPr/>
          <p:nvPr/>
        </p:nvSpPr>
        <p:spPr>
          <a:xfrm>
            <a:off x="6490831" y="105829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11"/>
          <p:cNvSpPr/>
          <p:nvPr/>
        </p:nvSpPr>
        <p:spPr>
          <a:xfrm>
            <a:off x="6682692" y="105829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1"/>
          <p:cNvSpPr/>
          <p:nvPr/>
        </p:nvSpPr>
        <p:spPr>
          <a:xfrm>
            <a:off x="6490831" y="87462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11"/>
          <p:cNvSpPr/>
          <p:nvPr/>
        </p:nvSpPr>
        <p:spPr>
          <a:xfrm>
            <a:off x="6682692" y="87462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11"/>
          <p:cNvSpPr/>
          <p:nvPr/>
        </p:nvSpPr>
        <p:spPr>
          <a:xfrm>
            <a:off x="6874553" y="105829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1"/>
          <p:cNvSpPr/>
          <p:nvPr/>
        </p:nvSpPr>
        <p:spPr>
          <a:xfrm>
            <a:off x="7066414" y="105828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1"/>
          <p:cNvSpPr/>
          <p:nvPr/>
        </p:nvSpPr>
        <p:spPr>
          <a:xfrm>
            <a:off x="6874553" y="87462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1"/>
          <p:cNvSpPr/>
          <p:nvPr/>
        </p:nvSpPr>
        <p:spPr>
          <a:xfrm>
            <a:off x="7066414" y="87462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1"/>
          <p:cNvSpPr/>
          <p:nvPr/>
        </p:nvSpPr>
        <p:spPr>
          <a:xfrm>
            <a:off x="6490831" y="142561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1"/>
          <p:cNvSpPr/>
          <p:nvPr/>
        </p:nvSpPr>
        <p:spPr>
          <a:xfrm>
            <a:off x="6682692" y="142561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1"/>
          <p:cNvSpPr/>
          <p:nvPr/>
        </p:nvSpPr>
        <p:spPr>
          <a:xfrm>
            <a:off x="6490831" y="124195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1"/>
          <p:cNvSpPr/>
          <p:nvPr/>
        </p:nvSpPr>
        <p:spPr>
          <a:xfrm>
            <a:off x="6682692" y="124195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1"/>
          <p:cNvSpPr/>
          <p:nvPr/>
        </p:nvSpPr>
        <p:spPr>
          <a:xfrm>
            <a:off x="6874553" y="142561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1"/>
          <p:cNvSpPr/>
          <p:nvPr/>
        </p:nvSpPr>
        <p:spPr>
          <a:xfrm>
            <a:off x="7066414" y="142561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1"/>
          <p:cNvSpPr/>
          <p:nvPr/>
        </p:nvSpPr>
        <p:spPr>
          <a:xfrm>
            <a:off x="6874553" y="124195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1"/>
          <p:cNvSpPr/>
          <p:nvPr/>
        </p:nvSpPr>
        <p:spPr>
          <a:xfrm>
            <a:off x="7066414" y="124194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1"/>
          <p:cNvSpPr/>
          <p:nvPr/>
        </p:nvSpPr>
        <p:spPr>
          <a:xfrm>
            <a:off x="5723387" y="105829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1"/>
          <p:cNvSpPr/>
          <p:nvPr/>
        </p:nvSpPr>
        <p:spPr>
          <a:xfrm>
            <a:off x="5915248" y="105829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1"/>
          <p:cNvSpPr/>
          <p:nvPr/>
        </p:nvSpPr>
        <p:spPr>
          <a:xfrm>
            <a:off x="6107109" y="105829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1"/>
          <p:cNvSpPr/>
          <p:nvPr/>
        </p:nvSpPr>
        <p:spPr>
          <a:xfrm>
            <a:off x="6298970" y="105829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1"/>
          <p:cNvSpPr/>
          <p:nvPr/>
        </p:nvSpPr>
        <p:spPr>
          <a:xfrm>
            <a:off x="6107109" y="87463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1"/>
          <p:cNvSpPr/>
          <p:nvPr/>
        </p:nvSpPr>
        <p:spPr>
          <a:xfrm>
            <a:off x="6298970" y="87462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1"/>
          <p:cNvSpPr/>
          <p:nvPr/>
        </p:nvSpPr>
        <p:spPr>
          <a:xfrm>
            <a:off x="5723387" y="142561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1"/>
          <p:cNvSpPr/>
          <p:nvPr/>
        </p:nvSpPr>
        <p:spPr>
          <a:xfrm>
            <a:off x="5915248" y="142561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1"/>
          <p:cNvSpPr/>
          <p:nvPr/>
        </p:nvSpPr>
        <p:spPr>
          <a:xfrm>
            <a:off x="5723387" y="124195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11"/>
          <p:cNvSpPr/>
          <p:nvPr/>
        </p:nvSpPr>
        <p:spPr>
          <a:xfrm>
            <a:off x="5915248" y="124195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11"/>
          <p:cNvSpPr/>
          <p:nvPr/>
        </p:nvSpPr>
        <p:spPr>
          <a:xfrm>
            <a:off x="6107109" y="142561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11"/>
          <p:cNvSpPr/>
          <p:nvPr/>
        </p:nvSpPr>
        <p:spPr>
          <a:xfrm>
            <a:off x="6298970" y="142561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11"/>
          <p:cNvSpPr/>
          <p:nvPr/>
        </p:nvSpPr>
        <p:spPr>
          <a:xfrm>
            <a:off x="6107109" y="124195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11"/>
          <p:cNvSpPr/>
          <p:nvPr/>
        </p:nvSpPr>
        <p:spPr>
          <a:xfrm>
            <a:off x="6298970" y="124195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11"/>
          <p:cNvSpPr/>
          <p:nvPr/>
        </p:nvSpPr>
        <p:spPr>
          <a:xfrm>
            <a:off x="5340867" y="105828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11"/>
          <p:cNvSpPr/>
          <p:nvPr/>
        </p:nvSpPr>
        <p:spPr>
          <a:xfrm>
            <a:off x="5532728" y="105828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1"/>
          <p:cNvSpPr/>
          <p:nvPr/>
        </p:nvSpPr>
        <p:spPr>
          <a:xfrm>
            <a:off x="5340867" y="142561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1"/>
          <p:cNvSpPr/>
          <p:nvPr/>
        </p:nvSpPr>
        <p:spPr>
          <a:xfrm>
            <a:off x="5340867" y="124194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1"/>
          <p:cNvSpPr/>
          <p:nvPr/>
        </p:nvSpPr>
        <p:spPr>
          <a:xfrm>
            <a:off x="5532728" y="142561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1"/>
          <p:cNvSpPr/>
          <p:nvPr/>
        </p:nvSpPr>
        <p:spPr>
          <a:xfrm>
            <a:off x="5532728" y="124194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11"/>
          <p:cNvSpPr/>
          <p:nvPr/>
        </p:nvSpPr>
        <p:spPr>
          <a:xfrm>
            <a:off x="8025719" y="69094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11"/>
          <p:cNvSpPr/>
          <p:nvPr/>
        </p:nvSpPr>
        <p:spPr>
          <a:xfrm>
            <a:off x="8217580" y="69094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11"/>
          <p:cNvSpPr/>
          <p:nvPr/>
        </p:nvSpPr>
        <p:spPr>
          <a:xfrm>
            <a:off x="8409441" y="69094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11"/>
          <p:cNvSpPr/>
          <p:nvPr/>
        </p:nvSpPr>
        <p:spPr>
          <a:xfrm>
            <a:off x="8601302" y="69094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11"/>
          <p:cNvSpPr/>
          <p:nvPr/>
        </p:nvSpPr>
        <p:spPr>
          <a:xfrm>
            <a:off x="7258275" y="69095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1"/>
          <p:cNvSpPr/>
          <p:nvPr/>
        </p:nvSpPr>
        <p:spPr>
          <a:xfrm>
            <a:off x="7450136" y="69094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11"/>
          <p:cNvSpPr/>
          <p:nvPr/>
        </p:nvSpPr>
        <p:spPr>
          <a:xfrm>
            <a:off x="7641997" y="69094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11"/>
          <p:cNvSpPr/>
          <p:nvPr/>
        </p:nvSpPr>
        <p:spPr>
          <a:xfrm>
            <a:off x="7833858" y="69094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11"/>
          <p:cNvSpPr/>
          <p:nvPr/>
        </p:nvSpPr>
        <p:spPr>
          <a:xfrm>
            <a:off x="6490831" y="69094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11"/>
          <p:cNvSpPr/>
          <p:nvPr/>
        </p:nvSpPr>
        <p:spPr>
          <a:xfrm>
            <a:off x="6682692" y="69094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11"/>
          <p:cNvSpPr/>
          <p:nvPr/>
        </p:nvSpPr>
        <p:spPr>
          <a:xfrm>
            <a:off x="6874553" y="69094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11"/>
          <p:cNvSpPr/>
          <p:nvPr/>
        </p:nvSpPr>
        <p:spPr>
          <a:xfrm>
            <a:off x="7066414" y="69094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11"/>
          <p:cNvSpPr/>
          <p:nvPr/>
        </p:nvSpPr>
        <p:spPr>
          <a:xfrm>
            <a:off x="6107109" y="69094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11"/>
          <p:cNvSpPr/>
          <p:nvPr/>
        </p:nvSpPr>
        <p:spPr>
          <a:xfrm>
            <a:off x="6298970" y="69094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11"/>
          <p:cNvSpPr/>
          <p:nvPr/>
        </p:nvSpPr>
        <p:spPr>
          <a:xfrm>
            <a:off x="4960406" y="399693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1"/>
          <p:cNvSpPr/>
          <p:nvPr/>
        </p:nvSpPr>
        <p:spPr>
          <a:xfrm>
            <a:off x="4960406" y="381327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1"/>
          <p:cNvSpPr/>
          <p:nvPr/>
        </p:nvSpPr>
        <p:spPr>
          <a:xfrm>
            <a:off x="5152267" y="399693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1"/>
          <p:cNvSpPr/>
          <p:nvPr/>
        </p:nvSpPr>
        <p:spPr>
          <a:xfrm>
            <a:off x="5152267" y="381327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1"/>
          <p:cNvSpPr/>
          <p:nvPr/>
        </p:nvSpPr>
        <p:spPr>
          <a:xfrm>
            <a:off x="4960406" y="4364257"/>
            <a:ext cx="136800" cy="135165"/>
          </a:xfrm>
          <a:prstGeom prst="ellipse">
            <a:avLst/>
          </a:prstGeom>
          <a:solidFill>
            <a:srgbClr val="97B1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1"/>
          <p:cNvSpPr/>
          <p:nvPr/>
        </p:nvSpPr>
        <p:spPr>
          <a:xfrm>
            <a:off x="4960406" y="418059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1"/>
          <p:cNvSpPr/>
          <p:nvPr/>
        </p:nvSpPr>
        <p:spPr>
          <a:xfrm>
            <a:off x="5152267" y="436425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1"/>
          <p:cNvSpPr/>
          <p:nvPr/>
        </p:nvSpPr>
        <p:spPr>
          <a:xfrm>
            <a:off x="5152267" y="4180595"/>
            <a:ext cx="136800" cy="135165"/>
          </a:xfrm>
          <a:prstGeom prst="ellipse">
            <a:avLst/>
          </a:prstGeom>
          <a:solidFill>
            <a:srgbClr val="97B1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1"/>
          <p:cNvSpPr/>
          <p:nvPr/>
        </p:nvSpPr>
        <p:spPr>
          <a:xfrm>
            <a:off x="4960406" y="326228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1"/>
          <p:cNvSpPr/>
          <p:nvPr/>
        </p:nvSpPr>
        <p:spPr>
          <a:xfrm>
            <a:off x="4960406" y="307861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1"/>
          <p:cNvSpPr/>
          <p:nvPr/>
        </p:nvSpPr>
        <p:spPr>
          <a:xfrm>
            <a:off x="5152267" y="326228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1"/>
          <p:cNvSpPr/>
          <p:nvPr/>
        </p:nvSpPr>
        <p:spPr>
          <a:xfrm>
            <a:off x="5152267" y="307861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1"/>
          <p:cNvSpPr/>
          <p:nvPr/>
        </p:nvSpPr>
        <p:spPr>
          <a:xfrm>
            <a:off x="4960406" y="362960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11"/>
          <p:cNvSpPr/>
          <p:nvPr/>
        </p:nvSpPr>
        <p:spPr>
          <a:xfrm>
            <a:off x="4960406" y="344594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1"/>
          <p:cNvSpPr/>
          <p:nvPr/>
        </p:nvSpPr>
        <p:spPr>
          <a:xfrm>
            <a:off x="5152267" y="362960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1"/>
          <p:cNvSpPr/>
          <p:nvPr/>
        </p:nvSpPr>
        <p:spPr>
          <a:xfrm>
            <a:off x="5152267" y="344594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1"/>
          <p:cNvSpPr/>
          <p:nvPr/>
        </p:nvSpPr>
        <p:spPr>
          <a:xfrm>
            <a:off x="4960406" y="252761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1"/>
          <p:cNvSpPr/>
          <p:nvPr/>
        </p:nvSpPr>
        <p:spPr>
          <a:xfrm>
            <a:off x="4960406" y="234395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1"/>
          <p:cNvSpPr/>
          <p:nvPr/>
        </p:nvSpPr>
        <p:spPr>
          <a:xfrm>
            <a:off x="5152267" y="252761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1"/>
          <p:cNvSpPr/>
          <p:nvPr/>
        </p:nvSpPr>
        <p:spPr>
          <a:xfrm>
            <a:off x="5152267" y="234395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1"/>
          <p:cNvSpPr/>
          <p:nvPr/>
        </p:nvSpPr>
        <p:spPr>
          <a:xfrm>
            <a:off x="4960406" y="289493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11"/>
          <p:cNvSpPr/>
          <p:nvPr/>
        </p:nvSpPr>
        <p:spPr>
          <a:xfrm>
            <a:off x="4960406" y="271127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1"/>
          <p:cNvSpPr/>
          <p:nvPr/>
        </p:nvSpPr>
        <p:spPr>
          <a:xfrm>
            <a:off x="5152267" y="289493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1"/>
          <p:cNvSpPr/>
          <p:nvPr/>
        </p:nvSpPr>
        <p:spPr>
          <a:xfrm>
            <a:off x="5152267" y="2711276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1"/>
          <p:cNvSpPr/>
          <p:nvPr/>
        </p:nvSpPr>
        <p:spPr>
          <a:xfrm>
            <a:off x="4960406" y="179296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1"/>
          <p:cNvSpPr/>
          <p:nvPr/>
        </p:nvSpPr>
        <p:spPr>
          <a:xfrm>
            <a:off x="4960406" y="160929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1"/>
          <p:cNvSpPr/>
          <p:nvPr/>
        </p:nvSpPr>
        <p:spPr>
          <a:xfrm>
            <a:off x="5152267" y="179296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1"/>
          <p:cNvSpPr/>
          <p:nvPr/>
        </p:nvSpPr>
        <p:spPr>
          <a:xfrm>
            <a:off x="5152267" y="160929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1"/>
          <p:cNvSpPr/>
          <p:nvPr/>
        </p:nvSpPr>
        <p:spPr>
          <a:xfrm>
            <a:off x="4960406" y="216028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1"/>
          <p:cNvSpPr/>
          <p:nvPr/>
        </p:nvSpPr>
        <p:spPr>
          <a:xfrm>
            <a:off x="4960406" y="197662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1"/>
          <p:cNvSpPr/>
          <p:nvPr/>
        </p:nvSpPr>
        <p:spPr>
          <a:xfrm>
            <a:off x="5152267" y="216028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1"/>
          <p:cNvSpPr/>
          <p:nvPr/>
        </p:nvSpPr>
        <p:spPr>
          <a:xfrm>
            <a:off x="5152267" y="1976621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1"/>
          <p:cNvSpPr/>
          <p:nvPr/>
        </p:nvSpPr>
        <p:spPr>
          <a:xfrm>
            <a:off x="4960406" y="105828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1"/>
          <p:cNvSpPr/>
          <p:nvPr/>
        </p:nvSpPr>
        <p:spPr>
          <a:xfrm>
            <a:off x="5152267" y="105828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11"/>
          <p:cNvSpPr/>
          <p:nvPr/>
        </p:nvSpPr>
        <p:spPr>
          <a:xfrm>
            <a:off x="4960406" y="142561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1"/>
          <p:cNvSpPr/>
          <p:nvPr/>
        </p:nvSpPr>
        <p:spPr>
          <a:xfrm>
            <a:off x="4960406" y="124194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11"/>
          <p:cNvSpPr/>
          <p:nvPr/>
        </p:nvSpPr>
        <p:spPr>
          <a:xfrm>
            <a:off x="5152267" y="142561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11"/>
          <p:cNvSpPr/>
          <p:nvPr/>
        </p:nvSpPr>
        <p:spPr>
          <a:xfrm>
            <a:off x="5152267" y="124194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11"/>
          <p:cNvSpPr/>
          <p:nvPr/>
        </p:nvSpPr>
        <p:spPr>
          <a:xfrm>
            <a:off x="5339665" y="86142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1"/>
          <p:cNvSpPr/>
          <p:nvPr/>
        </p:nvSpPr>
        <p:spPr>
          <a:xfrm>
            <a:off x="5531526" y="86142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1"/>
          <p:cNvSpPr/>
          <p:nvPr/>
        </p:nvSpPr>
        <p:spPr>
          <a:xfrm>
            <a:off x="5723387" y="861423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1"/>
          <p:cNvSpPr/>
          <p:nvPr/>
        </p:nvSpPr>
        <p:spPr>
          <a:xfrm>
            <a:off x="5915248" y="861422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1"/>
          <p:cNvSpPr/>
          <p:nvPr/>
        </p:nvSpPr>
        <p:spPr>
          <a:xfrm>
            <a:off x="4955943" y="861425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1"/>
          <p:cNvSpPr/>
          <p:nvPr/>
        </p:nvSpPr>
        <p:spPr>
          <a:xfrm>
            <a:off x="5147804" y="861424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1"/>
          <p:cNvSpPr/>
          <p:nvPr/>
        </p:nvSpPr>
        <p:spPr>
          <a:xfrm>
            <a:off x="5339665" y="67773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1"/>
          <p:cNvSpPr/>
          <p:nvPr/>
        </p:nvSpPr>
        <p:spPr>
          <a:xfrm>
            <a:off x="5531526" y="67773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1"/>
          <p:cNvSpPr/>
          <p:nvPr/>
        </p:nvSpPr>
        <p:spPr>
          <a:xfrm>
            <a:off x="5723387" y="677738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1"/>
          <p:cNvSpPr/>
          <p:nvPr/>
        </p:nvSpPr>
        <p:spPr>
          <a:xfrm>
            <a:off x="5915248" y="677737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1"/>
          <p:cNvSpPr/>
          <p:nvPr/>
        </p:nvSpPr>
        <p:spPr>
          <a:xfrm>
            <a:off x="4955943" y="677740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1"/>
          <p:cNvSpPr/>
          <p:nvPr/>
        </p:nvSpPr>
        <p:spPr>
          <a:xfrm>
            <a:off x="5147804" y="677739"/>
            <a:ext cx="136800" cy="135165"/>
          </a:xfrm>
          <a:prstGeom prst="ellipse">
            <a:avLst/>
          </a:prstGeom>
          <a:solidFill>
            <a:srgbClr val="D3D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11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3" name="Google Shape;553;p11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800"/>
              <a:buNone/>
              <a:defRPr sz="800" b="0">
                <a:solidFill>
                  <a:schemeClr val="dk1"/>
                </a:solidFill>
              </a:defRPr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>
                <a:solidFill>
                  <a:schemeClr val="lt1"/>
                </a:solidFill>
              </a:defRPr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 sz="900">
                <a:solidFill>
                  <a:schemeClr val="dk1"/>
                </a:solidFill>
              </a:defRPr>
            </a:lvl3pPr>
            <a:lvl4pPr marL="1828800" lvl="3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4" name="Google Shape;554;p11"/>
          <p:cNvSpPr txBox="1">
            <a:spLocks noGrp="1"/>
          </p:cNvSpPr>
          <p:nvPr>
            <p:ph type="body" idx="2"/>
          </p:nvPr>
        </p:nvSpPr>
        <p:spPr>
          <a:xfrm>
            <a:off x="307975" y="1839840"/>
            <a:ext cx="4295775" cy="1339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Font typeface="Arial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5" name="Google Shape;555;p11"/>
          <p:cNvSpPr txBox="1">
            <a:spLocks noGrp="1"/>
          </p:cNvSpPr>
          <p:nvPr>
            <p:ph type="body" idx="3"/>
          </p:nvPr>
        </p:nvSpPr>
        <p:spPr>
          <a:xfrm>
            <a:off x="301924" y="3475951"/>
            <a:ext cx="4301661" cy="1142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98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Font typeface="Arial"/>
              <a:buChar char="•"/>
              <a:defRPr sz="1100"/>
            </a:lvl1pPr>
            <a:lvl2pPr marL="914400" lvl="1" indent="-298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o"/>
              <a:defRPr/>
            </a:lvl2pPr>
            <a:lvl3pPr marL="13716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9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8462017" y="4658433"/>
            <a:ext cx="280323" cy="293275"/>
            <a:chOff x="1916123" y="1641558"/>
            <a:chExt cx="1956781" cy="1982130"/>
          </a:xfrm>
        </p:grpSpPr>
        <p:sp>
          <p:nvSpPr>
            <p:cNvPr id="7" name="Google Shape;7;p1"/>
            <p:cNvSpPr/>
            <p:nvPr/>
          </p:nvSpPr>
          <p:spPr>
            <a:xfrm>
              <a:off x="2725828" y="1641558"/>
              <a:ext cx="335079" cy="335079"/>
            </a:xfrm>
            <a:prstGeom prst="ellipse">
              <a:avLst/>
            </a:prstGeom>
            <a:solidFill>
              <a:srgbClr val="000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A348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725828" y="3288609"/>
              <a:ext cx="335079" cy="335079"/>
            </a:xfrm>
            <a:prstGeom prst="ellipse">
              <a:avLst/>
            </a:prstGeom>
            <a:solidFill>
              <a:srgbClr val="000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A348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3537825" y="2470558"/>
              <a:ext cx="335079" cy="335079"/>
            </a:xfrm>
            <a:prstGeom prst="ellipse">
              <a:avLst/>
            </a:prstGeom>
            <a:solidFill>
              <a:srgbClr val="000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A348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1916123" y="2470558"/>
              <a:ext cx="335079" cy="335079"/>
            </a:xfrm>
            <a:prstGeom prst="ellipse">
              <a:avLst/>
            </a:prstGeom>
            <a:solidFill>
              <a:srgbClr val="000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A348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435378" y="2186874"/>
              <a:ext cx="335079" cy="335079"/>
            </a:xfrm>
            <a:prstGeom prst="ellipse">
              <a:avLst/>
            </a:prstGeom>
            <a:solidFill>
              <a:srgbClr val="000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A348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3003820" y="2186874"/>
              <a:ext cx="335079" cy="335079"/>
            </a:xfrm>
            <a:prstGeom prst="ellipse">
              <a:avLst/>
            </a:prstGeom>
            <a:solidFill>
              <a:srgbClr val="000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A348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435378" y="2765496"/>
              <a:ext cx="335079" cy="335079"/>
            </a:xfrm>
            <a:prstGeom prst="ellipse">
              <a:avLst/>
            </a:prstGeom>
            <a:solidFill>
              <a:srgbClr val="000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A348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3003820" y="2765496"/>
              <a:ext cx="335079" cy="335079"/>
            </a:xfrm>
            <a:prstGeom prst="ellipse">
              <a:avLst/>
            </a:prstGeom>
            <a:solidFill>
              <a:srgbClr val="000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A348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794963" y="2539693"/>
              <a:ext cx="196808" cy="196808"/>
            </a:xfrm>
            <a:prstGeom prst="ellipse">
              <a:avLst/>
            </a:prstGeom>
            <a:solidFill>
              <a:srgbClr val="000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A348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3372897" y="1956047"/>
              <a:ext cx="196808" cy="196808"/>
            </a:xfrm>
            <a:prstGeom prst="ellipse">
              <a:avLst/>
            </a:prstGeom>
            <a:solidFill>
              <a:srgbClr val="000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A348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3372897" y="3111677"/>
              <a:ext cx="196808" cy="196808"/>
            </a:xfrm>
            <a:prstGeom prst="ellipse">
              <a:avLst/>
            </a:prstGeom>
            <a:solidFill>
              <a:srgbClr val="000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A348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214293" y="3111677"/>
              <a:ext cx="196808" cy="196808"/>
            </a:xfrm>
            <a:prstGeom prst="ellipse">
              <a:avLst/>
            </a:prstGeom>
            <a:solidFill>
              <a:srgbClr val="000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A348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225374" y="1956047"/>
              <a:ext cx="196808" cy="196808"/>
            </a:xfrm>
            <a:prstGeom prst="ellipse">
              <a:avLst/>
            </a:prstGeom>
            <a:solidFill>
              <a:srgbClr val="000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A348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0" name="Google Shape;20;p1"/>
          <p:cNvCxnSpPr/>
          <p:nvPr/>
        </p:nvCxnSpPr>
        <p:spPr>
          <a:xfrm>
            <a:off x="301924" y="486837"/>
            <a:ext cx="8410755" cy="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" name="Google Shape;21;p1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2C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" name="Google Shape;22;p1"/>
          <p:cNvSpPr txBox="1"/>
          <p:nvPr/>
        </p:nvSpPr>
        <p:spPr>
          <a:xfrm>
            <a:off x="195306" y="4638166"/>
            <a:ext cx="413136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B1B6D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1"/>
          <p:cNvSpPr txBox="1">
            <a:spLocks noGrp="1"/>
          </p:cNvSpPr>
          <p:nvPr>
            <p:ph type="body" idx="1"/>
          </p:nvPr>
        </p:nvSpPr>
        <p:spPr>
          <a:xfrm>
            <a:off x="301924" y="1708727"/>
            <a:ext cx="8213426" cy="2923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060"/>
              </a:buClr>
              <a:buSzPts val="1100"/>
              <a:buFont typeface="Courier New"/>
              <a:buChar char="o"/>
              <a:defRPr sz="11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060"/>
              </a:buClr>
              <a:buSzPts val="900"/>
              <a:buFont typeface="Noto Sans Symbols"/>
              <a:buChar char="▪"/>
              <a:defRPr sz="9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060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2060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1"/>
          <p:cNvSpPr txBox="1">
            <a:spLocks noGrp="1"/>
          </p:cNvSpPr>
          <p:nvPr>
            <p:ph type="ftr" idx="11"/>
          </p:nvPr>
        </p:nvSpPr>
        <p:spPr>
          <a:xfrm>
            <a:off x="790671" y="96947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u.linkedin.com/in/zbalaz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5" Type="http://schemas.openxmlformats.org/officeDocument/2006/relationships/hyperlink" Target="http://httpscolonforwardslashforwardslashwwwdotzoltanbalazsdotcom.com" TargetMode="External"/><Relationship Id="rId4" Type="http://schemas.openxmlformats.org/officeDocument/2006/relationships/hyperlink" Target="http://www.slideshare.net/bz9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rg-effitas.com/generic-bypass-of-next-gen-intrusion-threat-breach-detection-systems/" TargetMode="External"/><Relationship Id="rId3" Type="http://schemas.openxmlformats.org/officeDocument/2006/relationships/hyperlink" Target="https://github.com/Z6543/ZombieBrowserPack" TargetMode="External"/><Relationship Id="rId7" Type="http://schemas.openxmlformats.org/officeDocument/2006/relationships/hyperlink" Target="https://jumpespjump.blogspot.hu/2015/08/how-to-secure-your-home-against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jumpespjump.blogspot.hu/2015/09/how-i-hacked-my-ip-camera-and-found.html" TargetMode="External"/><Relationship Id="rId5" Type="http://schemas.openxmlformats.org/officeDocument/2006/relationships/hyperlink" Target="https://github.com/Z6543/Sandbox_tester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s://github.com/Z6543/hwfwbypass" TargetMode="Externa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2CE"/>
        </a:solidFill>
        <a:effectLst/>
      </p:bgPr>
    </p:bg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" name="Google Shape;1484;p44" descr="A blue circle pattern with white circl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5625"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44" descr="A white circles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344" y="525173"/>
            <a:ext cx="1180272" cy="1180272"/>
          </a:xfrm>
          <a:prstGeom prst="rect">
            <a:avLst/>
          </a:prstGeom>
          <a:noFill/>
          <a:ln>
            <a:noFill/>
          </a:ln>
        </p:spPr>
      </p:pic>
      <p:sp>
        <p:nvSpPr>
          <p:cNvPr id="1486" name="Google Shape;1486;p44"/>
          <p:cNvSpPr txBox="1"/>
          <p:nvPr/>
        </p:nvSpPr>
        <p:spPr>
          <a:xfrm>
            <a:off x="4931032" y="4327337"/>
            <a:ext cx="378479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11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7" name="Google Shape;1487;p44"/>
          <p:cNvSpPr txBox="1"/>
          <p:nvPr/>
        </p:nvSpPr>
        <p:spPr>
          <a:xfrm>
            <a:off x="423344" y="3127527"/>
            <a:ext cx="4489291" cy="61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endParaRPr sz="11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8" name="Google Shape;1488;p44"/>
          <p:cNvSpPr txBox="1"/>
          <p:nvPr/>
        </p:nvSpPr>
        <p:spPr>
          <a:xfrm>
            <a:off x="423344" y="2130657"/>
            <a:ext cx="664203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not to IoT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55"/>
          <p:cNvSpPr txBox="1">
            <a:spLocks noGrp="1"/>
          </p:cNvSpPr>
          <p:nvPr>
            <p:ph type="title"/>
          </p:nvPr>
        </p:nvSpPr>
        <p:spPr>
          <a:xfrm>
            <a:off x="301924" y="600272"/>
            <a:ext cx="3346532" cy="156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Android smart TV box - a.k.a v01d</a:t>
            </a:r>
            <a:endParaRPr/>
          </a:p>
        </p:txBody>
      </p:sp>
      <p:sp>
        <p:nvSpPr>
          <p:cNvPr id="1581" name="Google Shape;1581;p55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582" name="Google Shape;1582;p55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7189" y="0"/>
            <a:ext cx="532681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56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588" name="Google Shape;1588;p56"/>
          <p:cNvSpPr txBox="1">
            <a:spLocks noGrp="1"/>
          </p:cNvSpPr>
          <p:nvPr>
            <p:ph type="title"/>
          </p:nvPr>
        </p:nvSpPr>
        <p:spPr>
          <a:xfrm>
            <a:off x="301924" y="600272"/>
            <a:ext cx="3346532" cy="156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Android smart TV box - a.k.a v01d</a:t>
            </a:r>
            <a:endParaRPr/>
          </a:p>
        </p:txBody>
      </p:sp>
      <p:sp>
        <p:nvSpPr>
          <p:cNvPr id="1589" name="Google Shape;1589;p56"/>
          <p:cNvSpPr txBox="1"/>
          <p:nvPr/>
        </p:nvSpPr>
        <p:spPr>
          <a:xfrm>
            <a:off x="4174958" y="902368"/>
            <a:ext cx="3789947" cy="3753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 begin build properties # autogenerated by buildinfo.sh ro.build.id=NHG47K ro.build.display.id=rk322x_box-userdebug 11.1 NHG47K ro.build.version.incremental=eng.txcz.20211207.160910 ro.build.version.sdk=25 ro.build.version.preview_sdk=0 ro.build.version.codename=REL ro.build.version.all_codenames=REL </a:t>
            </a:r>
            <a:r>
              <a:rPr lang="en-US" sz="1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ro.build.version.release=11.1 </a:t>
            </a: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ro.build.version.security_patch=2017-04-05 ro.build.version.base_os= ro.build.date=2021年 12月 07日 星期二 16:09:10 CST ro.build.date.utc=1638864550 ro.build.type=userdebug ro.build.user=txcz ro.build.host=txcz-host2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0" name="Google Shape;1590;p56"/>
          <p:cNvSpPr txBox="1"/>
          <p:nvPr/>
        </p:nvSpPr>
        <p:spPr>
          <a:xfrm>
            <a:off x="970227" y="3214740"/>
            <a:ext cx="2551176" cy="192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There is no Android 11.1 version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Patch date from 2017, Android 11.0 released in 2020 … </a:t>
            </a: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63"/>
          <p:cNvSpPr txBox="1">
            <a:spLocks noGrp="1"/>
          </p:cNvSpPr>
          <p:nvPr>
            <p:ph type="title"/>
          </p:nvPr>
        </p:nvSpPr>
        <p:spPr>
          <a:xfrm>
            <a:off x="301924" y="600272"/>
            <a:ext cx="8842076" cy="156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Zyxel NAS CVE-2020-9054 n-day</a:t>
            </a:r>
            <a:endParaRPr/>
          </a:p>
        </p:txBody>
      </p:sp>
      <p:sp>
        <p:nvSpPr>
          <p:cNvPr id="1652" name="Google Shape;1652;p63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1653" name="Google Shape;1653;p63" title="974480_zyxel_nas326_2_bay_personal_cloud_storage_server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400" y="1625435"/>
            <a:ext cx="2677390" cy="2677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4" name="Google Shape;1654;p63" title="Screenshot 2025-07-16 at 13.34.2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7690" y="1829660"/>
            <a:ext cx="4141287" cy="2677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64"/>
          <p:cNvSpPr txBox="1">
            <a:spLocks noGrp="1"/>
          </p:cNvSpPr>
          <p:nvPr>
            <p:ph type="title"/>
          </p:nvPr>
        </p:nvSpPr>
        <p:spPr>
          <a:xfrm>
            <a:off x="301924" y="600272"/>
            <a:ext cx="8842200" cy="15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Zyxel NAS CVE-2020-9054 n-day</a:t>
            </a:r>
            <a:endParaRPr/>
          </a:p>
        </p:txBody>
      </p:sp>
      <p:sp>
        <p:nvSpPr>
          <p:cNvPr id="1660" name="Google Shape;1660;p64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1661" name="Google Shape;1661;p64" descr="A screenshot of a computer program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226" y="1365259"/>
            <a:ext cx="7447547" cy="3713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66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</a:pPr>
            <a:r>
              <a:rPr lang="en-US"/>
              <a:t>Command injection, always command injection</a:t>
            </a:r>
            <a:endParaRPr/>
          </a:p>
        </p:txBody>
      </p:sp>
      <p:sp>
        <p:nvSpPr>
          <p:cNvPr id="1675" name="Google Shape;1675;p66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1676" name="Google Shape;1676;p66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-US"/>
              <a:t>How not to IoT</a:t>
            </a:r>
            <a:endParaRPr/>
          </a:p>
        </p:txBody>
      </p:sp>
      <p:sp>
        <p:nvSpPr>
          <p:cNvPr id="1677" name="Google Shape;1677;p66"/>
          <p:cNvSpPr txBox="1">
            <a:spLocks noGrp="1"/>
          </p:cNvSpPr>
          <p:nvPr>
            <p:ph type="body" idx="2"/>
          </p:nvPr>
        </p:nvSpPr>
        <p:spPr>
          <a:xfrm>
            <a:off x="308571" y="1881037"/>
            <a:ext cx="1917271" cy="148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rPr lang="en-US" sz="1800" i="0">
                <a:solidFill>
                  <a:srgbClr val="1D275F"/>
                </a:solidFill>
                <a:latin typeface="Arial"/>
                <a:ea typeface="Arial"/>
                <a:cs typeface="Arial"/>
                <a:sym typeface="Arial"/>
              </a:rPr>
              <a:t>Botnet exploit - CWE distribution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0000"/>
              <a:buFont typeface="Arial"/>
              <a:buNone/>
            </a:pPr>
            <a:endParaRPr>
              <a:solidFill>
                <a:srgbClr val="1D275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rPr lang="en-US" sz="1100"/>
              <a:t>https://cujo.com/blog/the-2022-2023-iot-botnet-report-vulnerabilities-targeted</a:t>
            </a:r>
            <a:r>
              <a:rPr lang="en-US"/>
              <a:t>/</a:t>
            </a:r>
            <a:endParaRPr/>
          </a:p>
        </p:txBody>
      </p:sp>
      <p:pic>
        <p:nvPicPr>
          <p:cNvPr id="1678" name="Google Shape;1678;p66" descr="A graph with numbers and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1110" y="1881037"/>
            <a:ext cx="6431525" cy="3165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70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1709" name="Google Shape;1709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3041" y="1382937"/>
            <a:ext cx="3380959" cy="3760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0" name="Google Shape;1710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17512" y="1382937"/>
            <a:ext cx="3345529" cy="3760563"/>
          </a:xfrm>
          <a:prstGeom prst="rect">
            <a:avLst/>
          </a:prstGeom>
          <a:noFill/>
          <a:ln>
            <a:noFill/>
          </a:ln>
        </p:spPr>
      </p:pic>
      <p:sp>
        <p:nvSpPr>
          <p:cNvPr id="1711" name="Google Shape;1711;p70"/>
          <p:cNvSpPr txBox="1">
            <a:spLocks noGrp="1"/>
          </p:cNvSpPr>
          <p:nvPr>
            <p:ph type="body" idx="2"/>
          </p:nvPr>
        </p:nvSpPr>
        <p:spPr>
          <a:xfrm>
            <a:off x="182350" y="1455050"/>
            <a:ext cx="2115600" cy="3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solidFill>
                  <a:srgbClr val="1D275F"/>
                </a:solidFill>
              </a:rPr>
              <a:t>New device - new mobile app</a:t>
            </a:r>
            <a:br>
              <a:rPr lang="en-US" sz="1800">
                <a:solidFill>
                  <a:srgbClr val="1D275F"/>
                </a:solidFill>
              </a:rPr>
            </a:b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1D275F"/>
                </a:solidFill>
              </a:rPr>
              <a:t>Mobile app name does not match the IoT vendor</a:t>
            </a:r>
            <a:br>
              <a:rPr lang="en-US">
                <a:solidFill>
                  <a:srgbClr val="1D275F"/>
                </a:solidFill>
              </a:rPr>
            </a:br>
            <a:endParaRPr>
              <a:solidFill>
                <a:srgbClr val="1D275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1D275F"/>
                </a:solidFill>
              </a:rPr>
              <a:t>Vendor name not </a:t>
            </a:r>
            <a:br>
              <a:rPr lang="en-US">
                <a:solidFill>
                  <a:srgbClr val="1D275F"/>
                </a:solidFill>
              </a:rPr>
            </a:br>
            <a:r>
              <a:rPr lang="en-US">
                <a:solidFill>
                  <a:srgbClr val="1D275F"/>
                </a:solidFill>
              </a:rPr>
              <a:t>present in the app </a:t>
            </a:r>
            <a:br>
              <a:rPr lang="en-US">
                <a:solidFill>
                  <a:srgbClr val="1D275F"/>
                </a:solidFill>
              </a:rPr>
            </a:br>
            <a:r>
              <a:rPr lang="en-US">
                <a:solidFill>
                  <a:srgbClr val="1D275F"/>
                </a:solidFill>
              </a:rPr>
              <a:t>name</a:t>
            </a:r>
            <a:endParaRPr>
              <a:solidFill>
                <a:srgbClr val="1D275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1D275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1D275F"/>
                </a:solidFill>
              </a:rPr>
              <a:t>„Please register”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1D275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1D275F"/>
                </a:solidFill>
              </a:rPr>
              <a:t>„Logged out due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1D275F"/>
                </a:solidFill>
              </a:rPr>
              <a:t>to reasons ..” 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712" name="Google Shape;1712;p70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800" cy="9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</a:pPr>
            <a:r>
              <a:rPr lang="en-US" sz="3800"/>
              <a:t>Universal problem: Ecosystem</a:t>
            </a:r>
            <a:endParaRPr sz="3800"/>
          </a:p>
        </p:txBody>
      </p:sp>
      <p:sp>
        <p:nvSpPr>
          <p:cNvPr id="1713" name="Google Shape;1713;p70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-US"/>
              <a:t>How not to IoT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71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1719" name="Google Shape;1719;p71"/>
          <p:cNvSpPr txBox="1">
            <a:spLocks noGrp="1"/>
          </p:cNvSpPr>
          <p:nvPr>
            <p:ph type="title"/>
          </p:nvPr>
        </p:nvSpPr>
        <p:spPr>
          <a:xfrm>
            <a:off x="301924" y="600272"/>
            <a:ext cx="7470476" cy="855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My ideal IoT device</a:t>
            </a:r>
            <a:endParaRPr/>
          </a:p>
        </p:txBody>
      </p:sp>
      <p:sp>
        <p:nvSpPr>
          <p:cNvPr id="1720" name="Google Shape;1720;p71"/>
          <p:cNvSpPr txBox="1"/>
          <p:nvPr/>
        </p:nvSpPr>
        <p:spPr>
          <a:xfrm>
            <a:off x="301925" y="1758927"/>
            <a:ext cx="6351600" cy="2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Fully functionality without cloud/Internet connectivity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Seamless auto-update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No undocumented backdoor ports/accounts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Vendor specific mobile app not needed for control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Open source</a:t>
            </a:r>
            <a:endParaRPr sz="18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800" b="1">
                <a:solidFill>
                  <a:schemeClr val="accent1"/>
                </a:solidFill>
              </a:rPr>
              <a:t>Secure</a:t>
            </a:r>
            <a:endParaRPr sz="1800" b="1">
              <a:solidFill>
                <a:schemeClr val="accent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800" b="1">
                <a:solidFill>
                  <a:schemeClr val="accent1"/>
                </a:solidFill>
              </a:rPr>
              <a:t>Private</a:t>
            </a: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72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1726" name="Google Shape;1726;p72"/>
          <p:cNvSpPr txBox="1">
            <a:spLocks noGrp="1"/>
          </p:cNvSpPr>
          <p:nvPr>
            <p:ph type="title"/>
          </p:nvPr>
        </p:nvSpPr>
        <p:spPr>
          <a:xfrm>
            <a:off x="301924" y="600272"/>
            <a:ext cx="7470476" cy="855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How to IoT ? A way forward</a:t>
            </a:r>
            <a:endParaRPr/>
          </a:p>
        </p:txBody>
      </p:sp>
      <p:sp>
        <p:nvSpPr>
          <p:cNvPr id="1727" name="Google Shape;1727;p72"/>
          <p:cNvSpPr txBox="1"/>
          <p:nvPr/>
        </p:nvSpPr>
        <p:spPr>
          <a:xfrm>
            <a:off x="301923" y="1758920"/>
            <a:ext cx="4811497" cy="224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Disclaimer: The company I work for is a member of the alliance creating Matter.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Following is my personal and professional opinion</a:t>
            </a: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p73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1733" name="Google Shape;1733;p73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-US"/>
              <a:t>How not to IoT</a:t>
            </a:r>
            <a:endParaRPr/>
          </a:p>
        </p:txBody>
      </p:sp>
      <p:sp>
        <p:nvSpPr>
          <p:cNvPr id="1734" name="Google Shape;1734;p73"/>
          <p:cNvSpPr txBox="1"/>
          <p:nvPr/>
        </p:nvSpPr>
        <p:spPr>
          <a:xfrm>
            <a:off x="301924" y="1758920"/>
            <a:ext cx="2200500" cy="30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600">
                <a:solidFill>
                  <a:schemeClr val="dk2"/>
                </a:solidFill>
              </a:rPr>
              <a:t>OS layer</a:t>
            </a:r>
            <a:endParaRPr sz="16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600" i="0" u="none" strike="noStrike" cap="none">
                <a:solidFill>
                  <a:schemeClr val="dk2"/>
                </a:solidFill>
              </a:rPr>
              <a:t>Open Source</a:t>
            </a:r>
            <a:endParaRPr sz="16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Secure boot</a:t>
            </a:r>
            <a:endParaRPr sz="16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No Linux, no Busybox - no command injection :D</a:t>
            </a:r>
            <a:endParaRPr sz="16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https://github.com/zephyrproject-rtos/zephyr 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735" name="Google Shape;1735;p73"/>
          <p:cNvSpPr txBox="1"/>
          <p:nvPr/>
        </p:nvSpPr>
        <p:spPr>
          <a:xfrm>
            <a:off x="2502568" y="1758920"/>
            <a:ext cx="2200500" cy="30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000">
                <a:solidFill>
                  <a:schemeClr val="dk2"/>
                </a:solidFill>
              </a:rPr>
              <a:t>App layer</a:t>
            </a:r>
            <a:endParaRPr sz="10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000" i="0" u="none" strike="noStrike" cap="none">
                <a:solidFill>
                  <a:schemeClr val="dk2"/>
                </a:solidFill>
              </a:rPr>
              <a:t>Open source</a:t>
            </a:r>
            <a:endParaRPr sz="10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endParaRPr sz="1000" i="0" u="none" strike="noStrike" cap="none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000" i="0" u="none" strike="noStrike" cap="none">
                <a:solidFill>
                  <a:schemeClr val="dk2"/>
                </a:solidFill>
              </a:rPr>
              <a:t>One ring to rule them all </a:t>
            </a:r>
            <a:endParaRPr sz="10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endParaRPr sz="1000" i="0" u="none" strike="noStrike" cap="none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000" i="0" u="none" strike="noStrike" cap="none">
                <a:solidFill>
                  <a:schemeClr val="dk2"/>
                </a:solidFill>
              </a:rPr>
              <a:t>Promise: control all your IoT devices from whatever ecosystem you want</a:t>
            </a:r>
            <a:endParaRPr sz="10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endParaRPr sz="1000" i="0" u="none" strike="noStrike" cap="none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000" i="0" u="none" strike="noStrike" cap="none">
                <a:solidFill>
                  <a:schemeClr val="dk2"/>
                </a:solidFill>
              </a:rPr>
              <a:t>Device should work without Internet connectivity, built with privacy in mind  </a:t>
            </a:r>
            <a:endParaRPr sz="10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endParaRPr sz="1000" i="0" u="none" strike="noStrike" cap="none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000" i="0" u="none" strike="noStrike" cap="none">
                <a:solidFill>
                  <a:schemeClr val="dk2"/>
                </a:solidFill>
              </a:rPr>
              <a:t>https://github.com/project-chip/connectedhomeip</a:t>
            </a:r>
            <a:endParaRPr sz="10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000" i="0" u="none" strike="noStrike" cap="none">
                <a:solidFill>
                  <a:schemeClr val="dk2"/>
                </a:solidFill>
              </a:rPr>
              <a:t>https://csa-iot.org/wp-content/uploads/2022/02/Matter-Security-Privacy_one-pager_102921-B.pdf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736" name="Google Shape;1736;p73"/>
          <p:cNvSpPr txBox="1"/>
          <p:nvPr/>
        </p:nvSpPr>
        <p:spPr>
          <a:xfrm>
            <a:off x="4572000" y="1758920"/>
            <a:ext cx="2200500" cy="30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600">
                <a:solidFill>
                  <a:schemeClr val="dk2"/>
                </a:solidFill>
              </a:rPr>
              <a:t>Network layer</a:t>
            </a:r>
            <a:endParaRPr sz="16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600" i="0" u="none" strike="noStrike" cap="none">
                <a:solidFill>
                  <a:schemeClr val="dk2"/>
                </a:solidFill>
              </a:rPr>
              <a:t>Open Source</a:t>
            </a:r>
            <a:endParaRPr sz="16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endParaRPr sz="1600" i="0" u="none" strike="noStrike" cap="none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600" i="0" u="none" strike="noStrike" cap="none">
                <a:solidFill>
                  <a:schemeClr val="dk2"/>
                </a:solidFill>
              </a:rPr>
              <a:t>It is like Zigbee++, but more modern, faster, reliable</a:t>
            </a:r>
            <a:endParaRPr sz="16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endParaRPr sz="1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7" name="Google Shape;1737;p73"/>
          <p:cNvSpPr txBox="1"/>
          <p:nvPr/>
        </p:nvSpPr>
        <p:spPr>
          <a:xfrm>
            <a:off x="6943507" y="1758920"/>
            <a:ext cx="2200500" cy="30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600">
                <a:solidFill>
                  <a:schemeClr val="dk2"/>
                </a:solidFill>
              </a:rPr>
              <a:t>“Server” layer</a:t>
            </a:r>
            <a:endParaRPr sz="16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600" i="0" u="none" strike="noStrike" cap="none">
                <a:solidFill>
                  <a:schemeClr val="dk2"/>
                </a:solidFill>
              </a:rPr>
              <a:t>Open Source</a:t>
            </a:r>
            <a:endParaRPr sz="1600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endParaRPr sz="1600" i="0" u="none" strike="noStrike" cap="none">
              <a:solidFill>
                <a:schemeClr val="dk2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600" i="0" u="none" strike="noStrike" cap="none">
                <a:solidFill>
                  <a:schemeClr val="dk2"/>
                </a:solidFill>
              </a:rPr>
              <a:t>Private - no cloud “feedback”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1738" name="Google Shape;1738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475" y="656388"/>
            <a:ext cx="1928080" cy="9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9" name="Google Shape;1739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9225" y="899069"/>
            <a:ext cx="2071176" cy="718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0" name="Google Shape;1740;p73" title="ot-logo-thread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9375" y="862300"/>
            <a:ext cx="1995426" cy="7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" name="Google Shape;1741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08850" y="999150"/>
            <a:ext cx="2482173" cy="61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p74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800" cy="92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dk2"/>
                </a:solidFill>
              </a:rPr>
              <a:t>Hack the planet!</a:t>
            </a:r>
            <a:endParaRPr sz="3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>
                <a:solidFill>
                  <a:schemeClr val="dk2"/>
                </a:solidFill>
              </a:rPr>
              <a:t>One computer at a time …</a:t>
            </a:r>
            <a:endParaRPr sz="4200">
              <a:solidFill>
                <a:schemeClr val="dk2"/>
              </a:solidFill>
            </a:endParaRPr>
          </a:p>
        </p:txBody>
      </p:sp>
      <p:sp>
        <p:nvSpPr>
          <p:cNvPr id="1747" name="Google Shape;1747;p74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1748" name="Google Shape;1748;p74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/>
              <a:t>How not to IoT</a:t>
            </a:r>
            <a:endParaRPr/>
          </a:p>
        </p:txBody>
      </p:sp>
      <p:sp>
        <p:nvSpPr>
          <p:cNvPr id="1749" name="Google Shape;1749;p74"/>
          <p:cNvSpPr>
            <a:spLocks noGrp="1"/>
          </p:cNvSpPr>
          <p:nvPr>
            <p:ph type="chart" idx="2"/>
          </p:nvPr>
        </p:nvSpPr>
        <p:spPr>
          <a:xfrm>
            <a:off x="301925" y="1933550"/>
            <a:ext cx="5969400" cy="295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0" algn="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dk2"/>
                </a:solidFill>
              </a:rPr>
              <a:t>zoltan.balazs@</a:t>
            </a:r>
            <a:r>
              <a:rPr lang="en-US" sz="2700">
                <a:solidFill>
                  <a:schemeClr val="dk2"/>
                </a:solidFill>
              </a:rPr>
              <a:t>cujo.com</a:t>
            </a:r>
            <a:endParaRPr sz="2700">
              <a:solidFill>
                <a:schemeClr val="dk2"/>
              </a:solidFill>
            </a:endParaRPr>
          </a:p>
          <a:p>
            <a:pPr marL="342900" lvl="0" indent="0" algn="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700" u="sng">
                <a:solidFill>
                  <a:schemeClr val="dk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https://hu.linkedin.com/in/zbalazs</a:t>
            </a:r>
            <a:endParaRPr sz="2700" u="sng">
              <a:solidFill>
                <a:schemeClr val="dk2"/>
              </a:solidFill>
            </a:endParaRPr>
          </a:p>
          <a:p>
            <a:pPr marL="342900" lvl="0" indent="0" algn="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2"/>
                </a:solidFill>
              </a:rPr>
              <a:t>zh4ck.bsky.social</a:t>
            </a:r>
            <a:endParaRPr sz="2700">
              <a:solidFill>
                <a:schemeClr val="dk2"/>
              </a:solidFill>
            </a:endParaRPr>
          </a:p>
          <a:p>
            <a:pPr marL="342900" lvl="0" indent="0" algn="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700" u="sng">
                <a:solidFill>
                  <a:schemeClr val="dk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www.slideshare.net/bz98</a:t>
            </a:r>
            <a:endParaRPr sz="2700" u="sng">
              <a:solidFill>
                <a:schemeClr val="dk2"/>
              </a:solidFill>
            </a:endParaRPr>
          </a:p>
          <a:p>
            <a:pPr marL="342900" lvl="0" indent="0" algn="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hlink"/>
                </a:solidFill>
                <a:hlinkClick r:id="rId5"/>
              </a:rPr>
              <a:t>httpscolonforwardslashforwardslashwwwdotzoltanbalazsdotcom.com</a:t>
            </a:r>
            <a:r>
              <a:rPr lang="en-US" sz="1400">
                <a:solidFill>
                  <a:schemeClr val="dk2"/>
                </a:solidFill>
              </a:rPr>
              <a:t> </a:t>
            </a:r>
            <a:endParaRPr sz="14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pic>
        <p:nvPicPr>
          <p:cNvPr id="1750" name="Google Shape;1750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0700" y="1893851"/>
            <a:ext cx="2763300" cy="17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DFFF">
            <a:alpha val="60784"/>
          </a:srgbClr>
        </a:solidFill>
        <a:effectLst/>
      </p:bgPr>
    </p:bg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45"/>
          <p:cNvSpPr txBox="1">
            <a:spLocks noGrp="1"/>
          </p:cNvSpPr>
          <p:nvPr>
            <p:ph type="title"/>
          </p:nvPr>
        </p:nvSpPr>
        <p:spPr>
          <a:xfrm>
            <a:off x="4737492" y="792735"/>
            <a:ext cx="3979788" cy="170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Table of</a:t>
            </a:r>
            <a:br>
              <a:rPr lang="en-US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 sz="4800">
              <a:solidFill>
                <a:schemeClr val="dk1"/>
              </a:solidFill>
            </a:endParaRPr>
          </a:p>
        </p:txBody>
      </p:sp>
      <p:sp>
        <p:nvSpPr>
          <p:cNvPr id="1495" name="Google Shape;1495;p45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496" name="Google Shape;1496;p45"/>
          <p:cNvSpPr txBox="1">
            <a:spLocks noGrp="1"/>
          </p:cNvSpPr>
          <p:nvPr>
            <p:ph type="body" idx="1"/>
          </p:nvPr>
        </p:nvSpPr>
        <p:spPr>
          <a:xfrm>
            <a:off x="301925" y="791357"/>
            <a:ext cx="2045036" cy="3842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US"/>
              <a:t>Eken/Aiwit cheap doorbell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US"/>
              <a:t>Ecovacs vacuum robot cleaner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US"/>
              <a:t>Cheap Android smart TV box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US"/>
              <a:t>Zyxel NAS vuln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en-US"/>
              <a:t>How to IoT</a:t>
            </a:r>
            <a:endParaRPr/>
          </a:p>
        </p:txBody>
      </p:sp>
      <p:sp>
        <p:nvSpPr>
          <p:cNvPr id="1497" name="Google Shape;1497;p45"/>
          <p:cNvSpPr txBox="1">
            <a:spLocks noGrp="1"/>
          </p:cNvSpPr>
          <p:nvPr>
            <p:ph type="body" idx="3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-US"/>
              <a:t>How not to IoT</a:t>
            </a:r>
            <a:endParaRPr/>
          </a:p>
        </p:txBody>
      </p:sp>
      <p:cxnSp>
        <p:nvCxnSpPr>
          <p:cNvPr id="1498" name="Google Shape;1498;p45"/>
          <p:cNvCxnSpPr/>
          <p:nvPr/>
        </p:nvCxnSpPr>
        <p:spPr>
          <a:xfrm>
            <a:off x="4573694" y="791357"/>
            <a:ext cx="0" cy="384211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p77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2973977" cy="4009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0" name="Google Shape;1510;p47" descr="A cartoon of a white rectangular object with a face and a sta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888" y="788492"/>
            <a:ext cx="6990793" cy="3932321"/>
          </a:xfrm>
          <a:prstGeom prst="rect">
            <a:avLst/>
          </a:prstGeom>
          <a:noFill/>
          <a:ln>
            <a:noFill/>
          </a:ln>
        </p:spPr>
      </p:pic>
      <p:sp>
        <p:nvSpPr>
          <p:cNvPr id="1511" name="Google Shape;1511;p47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512" name="Google Shape;1512;p47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-US"/>
              <a:t>How not to IoT</a:t>
            </a:r>
            <a:endParaRPr/>
          </a:p>
        </p:txBody>
      </p:sp>
      <p:sp>
        <p:nvSpPr>
          <p:cNvPr id="1513" name="Google Shape;1513;p47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</a:pPr>
            <a:r>
              <a:rPr lang="en-US"/>
              <a:t>Why this talk? </a:t>
            </a:r>
            <a:endParaRPr/>
          </a:p>
        </p:txBody>
      </p:sp>
      <p:sp>
        <p:nvSpPr>
          <p:cNvPr id="1514" name="Google Shape;1514;p47"/>
          <p:cNvSpPr txBox="1">
            <a:spLocks noGrp="1"/>
          </p:cNvSpPr>
          <p:nvPr>
            <p:ph type="body" idx="2"/>
          </p:nvPr>
        </p:nvSpPr>
        <p:spPr>
          <a:xfrm>
            <a:off x="301924" y="1708727"/>
            <a:ext cx="5036992" cy="2923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solidFill>
                  <a:srgbClr val="1D275F"/>
                </a:solidFill>
              </a:rPr>
              <a:t>Learn from past mistakes</a:t>
            </a:r>
            <a:endParaRPr sz="1800">
              <a:solidFill>
                <a:srgbClr val="1D275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1D275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1D275F"/>
                </a:solidFill>
              </a:rPr>
              <a:t>Beware of IoT devices *</a:t>
            </a:r>
            <a:endParaRPr>
              <a:solidFill>
                <a:srgbClr val="1D275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1D275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1D275F"/>
                </a:solidFill>
              </a:rPr>
              <a:t>Beware of IoT developers **</a:t>
            </a:r>
            <a:endParaRPr>
              <a:solidFill>
                <a:srgbClr val="1D275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>
              <a:solidFill>
                <a:srgbClr val="1D275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1D275F"/>
                </a:solidFill>
              </a:rPr>
              <a:t>Know your IoT devices</a:t>
            </a:r>
            <a:endParaRPr>
              <a:solidFill>
                <a:srgbClr val="1D275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48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520" name="Google Shape;1520;p48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14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-US"/>
              <a:t>How not to IoT</a:t>
            </a:r>
            <a:endParaRPr/>
          </a:p>
        </p:txBody>
      </p:sp>
      <p:sp>
        <p:nvSpPr>
          <p:cNvPr id="1521" name="Google Shape;1521;p48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</a:pPr>
            <a:r>
              <a:rPr lang="en-US"/>
              <a:t>whoami</a:t>
            </a:r>
            <a:endParaRPr/>
          </a:p>
        </p:txBody>
      </p:sp>
      <p:sp>
        <p:nvSpPr>
          <p:cNvPr id="1522" name="Google Shape;1522;p48"/>
          <p:cNvSpPr txBox="1">
            <a:spLocks noGrp="1"/>
          </p:cNvSpPr>
          <p:nvPr>
            <p:ph type="body" idx="2"/>
          </p:nvPr>
        </p:nvSpPr>
        <p:spPr>
          <a:xfrm>
            <a:off x="301925" y="1387150"/>
            <a:ext cx="7558500" cy="37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313472"/>
                </a:solidFill>
              </a:rPr>
              <a:t>Principal Vulnerability Researcher, Team Lead @ CUJO AI</a:t>
            </a:r>
            <a:endParaRPr sz="1200" dirty="0">
              <a:solidFill>
                <a:srgbClr val="313472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313472"/>
                </a:solidFill>
              </a:rPr>
              <a:t>Zombie Browser Toolkit</a:t>
            </a:r>
            <a:endParaRPr sz="1200" dirty="0">
              <a:solidFill>
                <a:srgbClr val="313472"/>
              </a:solidFill>
            </a:endParaRPr>
          </a:p>
          <a:p>
            <a:pPr marL="457200" lvl="0" indent="-298450" algn="l" rtl="0">
              <a:spcBef>
                <a:spcPts val="400"/>
              </a:spcBef>
              <a:spcAft>
                <a:spcPts val="0"/>
              </a:spcAft>
              <a:buSzPts val="1100"/>
              <a:buChar char="●"/>
            </a:pPr>
            <a:r>
              <a:rPr lang="en-US" sz="1100" u="sng" dirty="0">
                <a:solidFill>
                  <a:schemeClr val="hlink"/>
                </a:solidFill>
                <a:hlinkClick r:id="rId3"/>
              </a:rPr>
              <a:t>https://github.com/Z6543/ZombieBrowserPack</a:t>
            </a:r>
            <a:endParaRPr sz="1100" u="sng" dirty="0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313472"/>
                </a:solidFill>
              </a:rPr>
              <a:t>HWFW Bypass tool</a:t>
            </a:r>
            <a:endParaRPr sz="1200" dirty="0">
              <a:solidFill>
                <a:srgbClr val="313472"/>
              </a:solidFill>
            </a:endParaRPr>
          </a:p>
          <a:p>
            <a:pPr marL="457200" lvl="0" indent="-298450" algn="l" rtl="0">
              <a:spcBef>
                <a:spcPts val="400"/>
              </a:spcBef>
              <a:spcAft>
                <a:spcPts val="0"/>
              </a:spcAft>
              <a:buClr>
                <a:srgbClr val="313472"/>
              </a:buClr>
              <a:buSzPts val="1100"/>
              <a:buChar char="●"/>
            </a:pPr>
            <a:r>
              <a:rPr lang="en-US" sz="1100" dirty="0">
                <a:solidFill>
                  <a:srgbClr val="313472"/>
                </a:solidFill>
              </a:rPr>
              <a:t>Similar stuff was used in </a:t>
            </a:r>
            <a:r>
              <a:rPr lang="en-US" sz="1100" dirty="0" err="1">
                <a:solidFill>
                  <a:srgbClr val="313472"/>
                </a:solidFill>
              </a:rPr>
              <a:t>PacketRedirect</a:t>
            </a:r>
            <a:r>
              <a:rPr lang="en-US" sz="1100" dirty="0">
                <a:solidFill>
                  <a:srgbClr val="313472"/>
                </a:solidFill>
              </a:rPr>
              <a:t> in </a:t>
            </a:r>
            <a:r>
              <a:rPr lang="en-US" sz="1100" dirty="0" err="1">
                <a:solidFill>
                  <a:srgbClr val="313472"/>
                </a:solidFill>
              </a:rPr>
              <a:t>Danderspritz</a:t>
            </a:r>
            <a:r>
              <a:rPr lang="en-US" sz="1100" dirty="0">
                <a:solidFill>
                  <a:srgbClr val="313472"/>
                </a:solidFill>
              </a:rPr>
              <a:t> </a:t>
            </a:r>
            <a:r>
              <a:rPr lang="en-US" sz="1100" dirty="0" err="1">
                <a:solidFill>
                  <a:srgbClr val="313472"/>
                </a:solidFill>
              </a:rPr>
              <a:t>FlewAvenue</a:t>
            </a:r>
            <a:r>
              <a:rPr lang="en-US" sz="1100" dirty="0">
                <a:solidFill>
                  <a:srgbClr val="313472"/>
                </a:solidFill>
              </a:rPr>
              <a:t> by EQGRP</a:t>
            </a:r>
            <a:endParaRPr sz="1100" dirty="0">
              <a:solidFill>
                <a:srgbClr val="313472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u="sng" dirty="0">
                <a:solidFill>
                  <a:schemeClr val="hlink"/>
                </a:solidFill>
                <a:hlinkClick r:id="rId4"/>
              </a:rPr>
              <a:t>https://github.com/Z6543/hwfwbypass</a:t>
            </a:r>
            <a:endParaRPr sz="1100" u="sng" dirty="0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313472"/>
                </a:solidFill>
              </a:rPr>
              <a:t>Malware Analysis Sandbox Tester tool</a:t>
            </a:r>
            <a:endParaRPr sz="1200" dirty="0">
              <a:solidFill>
                <a:srgbClr val="313472"/>
              </a:solidFill>
            </a:endParaRPr>
          </a:p>
          <a:p>
            <a:pPr marL="457200" lvl="0" indent="-298450" algn="l" rtl="0">
              <a:spcBef>
                <a:spcPts val="400"/>
              </a:spcBef>
              <a:spcAft>
                <a:spcPts val="0"/>
              </a:spcAft>
              <a:buSzPts val="1100"/>
              <a:buChar char="●"/>
            </a:pPr>
            <a:r>
              <a:rPr lang="en-US" sz="1100" u="sng" dirty="0">
                <a:solidFill>
                  <a:schemeClr val="hlink"/>
                </a:solidFill>
                <a:hlinkClick r:id="rId5"/>
              </a:rPr>
              <a:t>https://github.com/Z6543/Sandbox_tester</a:t>
            </a:r>
            <a:endParaRPr sz="1100" u="sng" dirty="0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313472"/>
                </a:solidFill>
              </a:rPr>
              <a:t>Played with crappy IoT devices – my RCE exploit code running on ~600 000 IP cameras via </a:t>
            </a:r>
            <a:r>
              <a:rPr lang="en-US" sz="1200" dirty="0" err="1">
                <a:solidFill>
                  <a:srgbClr val="313472"/>
                </a:solidFill>
              </a:rPr>
              <a:t>Persirai</a:t>
            </a:r>
            <a:endParaRPr sz="1200" dirty="0">
              <a:solidFill>
                <a:srgbClr val="313472"/>
              </a:solidFill>
            </a:endParaRPr>
          </a:p>
          <a:p>
            <a:pPr marL="457200" lvl="0" indent="-298450" algn="l" rtl="0">
              <a:spcBef>
                <a:spcPts val="400"/>
              </a:spcBef>
              <a:spcAft>
                <a:spcPts val="0"/>
              </a:spcAft>
              <a:buSzPts val="1100"/>
              <a:buChar char="●"/>
            </a:pPr>
            <a:r>
              <a:rPr lang="en-US" sz="1100" u="sng" dirty="0">
                <a:solidFill>
                  <a:schemeClr val="hlink"/>
                </a:solidFill>
                <a:hlinkClick r:id="rId6"/>
              </a:rPr>
              <a:t>https://jumpespjump.blogspot.hu/2015/09/how-i-hacked-my-ip-camera-and-found.html</a:t>
            </a:r>
            <a:endParaRPr sz="1100" u="sng" dirty="0">
              <a:solidFill>
                <a:schemeClr val="hlink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u="sng" dirty="0">
                <a:solidFill>
                  <a:schemeClr val="hlink"/>
                </a:solidFill>
                <a:hlinkClick r:id="rId7"/>
              </a:rPr>
              <a:t>https://jumpespjump.blogspot.hu/2015/08/how-to-secure-your-home-against.html</a:t>
            </a:r>
            <a:endParaRPr sz="1100" u="sng" dirty="0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313472"/>
                </a:solidFill>
              </a:rPr>
              <a:t>Invented the idea of encrypted exploit delivery via Diffie-Hellman key exchange, to bypass exploit detection appliances</a:t>
            </a:r>
            <a:endParaRPr sz="1300" dirty="0">
              <a:solidFill>
                <a:srgbClr val="313472"/>
              </a:solidFill>
            </a:endParaRPr>
          </a:p>
          <a:p>
            <a:pPr marL="457200" lvl="0" indent="-298450" algn="l" rtl="0">
              <a:spcBef>
                <a:spcPts val="400"/>
              </a:spcBef>
              <a:spcAft>
                <a:spcPts val="0"/>
              </a:spcAft>
              <a:buSzPts val="1100"/>
              <a:buChar char="●"/>
            </a:pPr>
            <a:r>
              <a:rPr lang="en-US" sz="1100" u="sng" dirty="0">
                <a:solidFill>
                  <a:schemeClr val="hlink"/>
                </a:solidFill>
                <a:hlinkClick r:id="rId8"/>
              </a:rPr>
              <a:t>https://www.mrg-effitas.com/generic-bypass-of-next-gen-intrusion-threat-breach-detection-systems/</a:t>
            </a:r>
            <a:endParaRPr sz="1100" u="sng" dirty="0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313472"/>
                </a:solidFill>
              </a:rPr>
              <a:t>Co-organizer of the </a:t>
            </a:r>
            <a:r>
              <a:rPr lang="en-US" sz="1300" dirty="0" err="1">
                <a:solidFill>
                  <a:srgbClr val="313472"/>
                </a:solidFill>
              </a:rPr>
              <a:t>Hackersuli</a:t>
            </a:r>
            <a:r>
              <a:rPr lang="en-US" sz="1300" dirty="0">
                <a:solidFill>
                  <a:srgbClr val="313472"/>
                </a:solidFill>
              </a:rPr>
              <a:t> meetup</a:t>
            </a:r>
            <a:endParaRPr sz="1300" dirty="0">
              <a:solidFill>
                <a:srgbClr val="31347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rgbClr val="1D275F"/>
              </a:solidFill>
            </a:endParaRPr>
          </a:p>
        </p:txBody>
      </p:sp>
      <p:pic>
        <p:nvPicPr>
          <p:cNvPr id="1523" name="Google Shape;1523;p48" title="Screenshot 2025-07-11 at 16.36.22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51375" y="96950"/>
            <a:ext cx="4331024" cy="134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4" name="Google Shape;1524;p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02829" y="1529550"/>
            <a:ext cx="2779571" cy="1450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p49"/>
          <p:cNvSpPr txBox="1">
            <a:spLocks noGrp="1"/>
          </p:cNvSpPr>
          <p:nvPr>
            <p:ph type="title"/>
          </p:nvPr>
        </p:nvSpPr>
        <p:spPr>
          <a:xfrm>
            <a:off x="301923" y="600272"/>
            <a:ext cx="6532013" cy="156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Eken/Aiwit doorbell story</a:t>
            </a:r>
            <a:endParaRPr/>
          </a:p>
        </p:txBody>
      </p:sp>
      <p:sp>
        <p:nvSpPr>
          <p:cNvPr id="1530" name="Google Shape;1530;p49"/>
          <p:cNvSpPr txBox="1">
            <a:spLocks noGrp="1"/>
          </p:cNvSpPr>
          <p:nvPr>
            <p:ph type="body" idx="2"/>
          </p:nvPr>
        </p:nvSpPr>
        <p:spPr>
          <a:xfrm>
            <a:off x="5385816" y="1491096"/>
            <a:ext cx="2551176" cy="192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 b="1">
                <a:solidFill>
                  <a:schemeClr val="accent1"/>
                </a:solidFill>
              </a:rPr>
              <a:t>tl;dr: with physical access to the doorbell(!) an attacker can factory reset the device and add his account as master </a:t>
            </a:r>
            <a:endParaRPr sz="180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chemeClr val="accent1"/>
              </a:solidFill>
            </a:endParaRPr>
          </a:p>
        </p:txBody>
      </p:sp>
      <p:sp>
        <p:nvSpPr>
          <p:cNvPr id="1531" name="Google Shape;1531;p49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532" name="Google Shape;1532;p49" descr="A screenshot of a video doorbell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6413" y="1491096"/>
            <a:ext cx="3735930" cy="2982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50"/>
          <p:cNvSpPr txBox="1">
            <a:spLocks noGrp="1"/>
          </p:cNvSpPr>
          <p:nvPr>
            <p:ph type="title"/>
          </p:nvPr>
        </p:nvSpPr>
        <p:spPr>
          <a:xfrm>
            <a:off x="301924" y="600272"/>
            <a:ext cx="2432132" cy="156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Guess what was here? </a:t>
            </a:r>
            <a:endParaRPr/>
          </a:p>
        </p:txBody>
      </p:sp>
      <p:sp>
        <p:nvSpPr>
          <p:cNvPr id="1538" name="Google Shape;1538;p50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539" name="Google Shape;1539;p50" descr="A screenshot of a computer screen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7922" y="0"/>
            <a:ext cx="632607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51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545" name="Google Shape;1545;p51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</a:pPr>
            <a:r>
              <a:rPr lang="en-US" sz="4200"/>
              <a:t>Ecovacs story: Pairing the mobile app with the vacuum robot cleaner</a:t>
            </a:r>
            <a:endParaRPr sz="4200"/>
          </a:p>
        </p:txBody>
      </p:sp>
      <p:sp>
        <p:nvSpPr>
          <p:cNvPr id="1546" name="Google Shape;1546;p51"/>
          <p:cNvSpPr txBox="1">
            <a:spLocks noGrp="1"/>
          </p:cNvSpPr>
          <p:nvPr>
            <p:ph type="body" idx="2"/>
          </p:nvPr>
        </p:nvSpPr>
        <p:spPr>
          <a:xfrm>
            <a:off x="301924" y="2167127"/>
            <a:ext cx="8165420" cy="246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>
                <a:solidFill>
                  <a:srgbClr val="1D275F"/>
                </a:solidFill>
              </a:rPr>
              <a:t>Pairing is </a:t>
            </a:r>
            <a:r>
              <a:rPr lang="en-US">
                <a:solidFill>
                  <a:srgbClr val="1D275F"/>
                </a:solidFill>
              </a:rPr>
              <a:t>easy, you only have to: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400"/>
              <a:buNone/>
            </a:pPr>
            <a:r>
              <a:rPr lang="en-US" sz="2400">
                <a:solidFill>
                  <a:srgbClr val="1D275F"/>
                </a:solidFill>
              </a:rPr>
              <a:t>Find their app in the app store, install their app</a:t>
            </a:r>
            <a:r>
              <a:rPr lang="en-US">
                <a:solidFill>
                  <a:srgbClr val="1D275F"/>
                </a:solidFill>
              </a:rPr>
              <a:t>, </a:t>
            </a:r>
            <a:r>
              <a:rPr lang="en-US" sz="1900">
                <a:solidFill>
                  <a:srgbClr val="1D275F"/>
                </a:solidFill>
              </a:rPr>
              <a:t>open the app, ask app not to track, set region, language</a:t>
            </a:r>
            <a:r>
              <a:rPr lang="en-US">
                <a:solidFill>
                  <a:srgbClr val="1D275F"/>
                </a:solidFill>
              </a:rPr>
              <a:t>, accept user agreement, accept the privacy policy, accept notifications, accept user agreement, </a:t>
            </a:r>
            <a:r>
              <a:rPr lang="en-US" sz="1700">
                <a:solidFill>
                  <a:srgbClr val="1D275F"/>
                </a:solidFill>
              </a:rPr>
              <a:t>privacy policy again(!), register new user (email, password),</a:t>
            </a:r>
            <a:r>
              <a:rPr lang="en-US">
                <a:solidFill>
                  <a:srgbClr val="1D275F"/>
                </a:solidFill>
              </a:rPr>
              <a:t> </a:t>
            </a:r>
            <a:r>
              <a:rPr lang="en-US" sz="1600">
                <a:solidFill>
                  <a:srgbClr val="1D275F"/>
                </a:solidFill>
              </a:rPr>
              <a:t>refuse newsletter subscribe, allow/disable location, name your home, search for device</a:t>
            </a:r>
            <a:r>
              <a:rPr lang="en-US">
                <a:solidFill>
                  <a:srgbClr val="1D275F"/>
                </a:solidFill>
              </a:rPr>
              <a:t>, </a:t>
            </a:r>
            <a:r>
              <a:rPr lang="en-US" sz="1500">
                <a:solidFill>
                  <a:srgbClr val="1D275F"/>
                </a:solidFill>
              </a:rPr>
              <a:t>enable Bluetooth search, Bluetooth will fail, use QR code - enable camera</a:t>
            </a:r>
            <a:r>
              <a:rPr lang="en-US">
                <a:solidFill>
                  <a:srgbClr val="1D275F"/>
                </a:solidFill>
              </a:rPr>
              <a:t>, </a:t>
            </a:r>
            <a:r>
              <a:rPr lang="en-US" sz="1400">
                <a:solidFill>
                  <a:srgbClr val="1D275F"/>
                </a:solidFill>
              </a:rPr>
              <a:t>type your Wi-Fi password, push button o vacuum cleaner,</a:t>
            </a:r>
            <a:r>
              <a:rPr lang="en-US">
                <a:solidFill>
                  <a:srgbClr val="1D275F"/>
                </a:solidFill>
              </a:rPr>
              <a:t> </a:t>
            </a:r>
            <a:r>
              <a:rPr lang="en-US" sz="1300">
                <a:solidFill>
                  <a:srgbClr val="1D275F"/>
                </a:solidFill>
              </a:rPr>
              <a:t>click “I have heard the beep”, join the vacuum robot Wi-Fi, do not send the App to the background, name your robot, </a:t>
            </a:r>
            <a:r>
              <a:rPr lang="en-US" sz="1100">
                <a:solidFill>
                  <a:srgbClr val="1D275F"/>
                </a:solidFill>
              </a:rPr>
              <a:t>update firmware version, </a:t>
            </a:r>
            <a:r>
              <a:rPr lang="en-US">
                <a:solidFill>
                  <a:srgbClr val="1D275F"/>
                </a:solidFill>
              </a:rPr>
              <a:t>READY TO START!!!! </a:t>
            </a:r>
            <a:endParaRPr/>
          </a:p>
        </p:txBody>
      </p:sp>
      <p:sp>
        <p:nvSpPr>
          <p:cNvPr id="1547" name="Google Shape;1547;p51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-US"/>
              <a:t>How not to IoT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52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554" name="Google Shape;1554;p52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-US"/>
              <a:t>How not to IoT</a:t>
            </a:r>
            <a:endParaRPr/>
          </a:p>
        </p:txBody>
      </p:sp>
      <p:pic>
        <p:nvPicPr>
          <p:cNvPr id="2" name="ecovacs_speedup">
            <a:hlinkClick r:id="" action="ppaction://media"/>
            <a:extLst>
              <a:ext uri="{FF2B5EF4-FFF2-40B4-BE49-F238E27FC236}">
                <a16:creationId xmlns:a16="http://schemas.microsoft.com/office/drawing/2014/main" id="{7958D6C9-82C8-7316-B348-7563DA813C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53"/>
          <p:cNvSpPr txBox="1">
            <a:spLocks noGrp="1"/>
          </p:cNvSpPr>
          <p:nvPr>
            <p:ph type="sldNum" idx="12"/>
          </p:nvPr>
        </p:nvSpPr>
        <p:spPr>
          <a:xfrm>
            <a:off x="301924" y="96947"/>
            <a:ext cx="430828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560" name="Google Shape;1560;p53"/>
          <p:cNvSpPr txBox="1">
            <a:spLocks noGrp="1"/>
          </p:cNvSpPr>
          <p:nvPr>
            <p:ph type="title"/>
          </p:nvPr>
        </p:nvSpPr>
        <p:spPr>
          <a:xfrm>
            <a:off x="301924" y="600271"/>
            <a:ext cx="8410755" cy="929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2CE"/>
              </a:buClr>
              <a:buSzPts val="4400"/>
              <a:buFont typeface="Arial"/>
              <a:buNone/>
            </a:pPr>
            <a:r>
              <a:rPr lang="en-US"/>
              <a:t>Pairing the mobile app with the vacuum robot cleaner</a:t>
            </a:r>
            <a:endParaRPr/>
          </a:p>
        </p:txBody>
      </p:sp>
      <p:sp>
        <p:nvSpPr>
          <p:cNvPr id="1561" name="Google Shape;1561;p53"/>
          <p:cNvSpPr txBox="1">
            <a:spLocks noGrp="1"/>
          </p:cNvSpPr>
          <p:nvPr>
            <p:ph type="body" idx="2"/>
          </p:nvPr>
        </p:nvSpPr>
        <p:spPr>
          <a:xfrm>
            <a:off x="301925" y="2167125"/>
            <a:ext cx="1970100" cy="24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rPr lang="en-US"/>
              <a:t>This traffic is over open, unencrypted Wi-Fi, HTTP, clear-text</a:t>
            </a: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/>
              <a:t>CVE-2025-44251</a:t>
            </a:r>
            <a:endParaRPr/>
          </a:p>
        </p:txBody>
      </p:sp>
      <p:pic>
        <p:nvPicPr>
          <p:cNvPr id="1562" name="Google Shape;1562;p53" descr="A screenshot of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9875" y="2127250"/>
            <a:ext cx="6824126" cy="295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3" name="Google Shape;1563;p53"/>
          <p:cNvSpPr/>
          <p:nvPr/>
        </p:nvSpPr>
        <p:spPr>
          <a:xfrm>
            <a:off x="5580475" y="3420050"/>
            <a:ext cx="1419000" cy="1353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1564" name="Google Shape;1564;p53"/>
          <p:cNvSpPr/>
          <p:nvPr/>
        </p:nvSpPr>
        <p:spPr>
          <a:xfrm>
            <a:off x="2982475" y="3567725"/>
            <a:ext cx="772500" cy="1353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1565" name="Google Shape;1565;p53"/>
          <p:cNvSpPr/>
          <p:nvPr/>
        </p:nvSpPr>
        <p:spPr>
          <a:xfrm>
            <a:off x="3093175" y="3703025"/>
            <a:ext cx="239100" cy="1353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1566" name="Google Shape;1566;p53"/>
          <p:cNvSpPr txBox="1">
            <a:spLocks noGrp="1"/>
          </p:cNvSpPr>
          <p:nvPr>
            <p:ph type="body" idx="1"/>
          </p:nvPr>
        </p:nvSpPr>
        <p:spPr>
          <a:xfrm>
            <a:off x="772977" y="96947"/>
            <a:ext cx="79395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-US"/>
              <a:t>How not to IoT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JO AI Theme">
  <a:themeElements>
    <a:clrScheme name="CUJO">
      <a:dk1>
        <a:srgbClr val="031548"/>
      </a:dk1>
      <a:lt1>
        <a:srgbClr val="FFFFFF"/>
      </a:lt1>
      <a:dk2>
        <a:srgbClr val="0000CE"/>
      </a:dk2>
      <a:lt2>
        <a:srgbClr val="E5F9FF"/>
      </a:lt2>
      <a:accent1>
        <a:srgbClr val="E0FE52"/>
      </a:accent1>
      <a:accent2>
        <a:srgbClr val="17B6FF"/>
      </a:accent2>
      <a:accent3>
        <a:srgbClr val="E5F9FF"/>
      </a:accent3>
      <a:accent4>
        <a:srgbClr val="E0FE52"/>
      </a:accent4>
      <a:accent5>
        <a:srgbClr val="031548"/>
      </a:accent5>
      <a:accent6>
        <a:srgbClr val="0000CE"/>
      </a:accent6>
      <a:hlink>
        <a:srgbClr val="0000CE"/>
      </a:hlink>
      <a:folHlink>
        <a:srgbClr val="0000C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946</Words>
  <Application>Microsoft Office PowerPoint</Application>
  <PresentationFormat>Diavetítés a képernyőre (16:9 oldalarány)</PresentationFormat>
  <Paragraphs>140</Paragraphs>
  <Slides>20</Slides>
  <Notes>20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4" baseType="lpstr">
      <vt:lpstr>Arial</vt:lpstr>
      <vt:lpstr>Courier New</vt:lpstr>
      <vt:lpstr>Noto Sans Symbols</vt:lpstr>
      <vt:lpstr>CUJO AI Theme</vt:lpstr>
      <vt:lpstr>PowerPoint-bemutató</vt:lpstr>
      <vt:lpstr>Table of Contents</vt:lpstr>
      <vt:lpstr>Why this talk? </vt:lpstr>
      <vt:lpstr>whoami</vt:lpstr>
      <vt:lpstr>Eken/Aiwit doorbell story</vt:lpstr>
      <vt:lpstr>Guess what was here? </vt:lpstr>
      <vt:lpstr>Ecovacs story: Pairing the mobile app with the vacuum robot cleaner</vt:lpstr>
      <vt:lpstr>PowerPoint-bemutató</vt:lpstr>
      <vt:lpstr>Pairing the mobile app with the vacuum robot cleaner</vt:lpstr>
      <vt:lpstr>Android smart TV box - a.k.a v01d</vt:lpstr>
      <vt:lpstr>Android smart TV box - a.k.a v01d</vt:lpstr>
      <vt:lpstr>Zyxel NAS CVE-2020-9054 n-day</vt:lpstr>
      <vt:lpstr>Zyxel NAS CVE-2020-9054 n-day</vt:lpstr>
      <vt:lpstr>Command injection, always command injection</vt:lpstr>
      <vt:lpstr>Universal problem: Ecosystem</vt:lpstr>
      <vt:lpstr>My ideal IoT device</vt:lpstr>
      <vt:lpstr>How to IoT ? A way forward</vt:lpstr>
      <vt:lpstr>PowerPoint-bemutató</vt:lpstr>
      <vt:lpstr>Hack the planet! One computer at a time …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Anna Peredi</cp:lastModifiedBy>
  <cp:revision>2</cp:revision>
  <dcterms:modified xsi:type="dcterms:W3CDTF">2025-07-16T14:25:55Z</dcterms:modified>
</cp:coreProperties>
</file>