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5" r:id="rId9"/>
    <p:sldId id="264" r:id="rId10"/>
    <p:sldId id="260" r:id="rId11"/>
    <p:sldId id="266" r:id="rId1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336"/>
    <p:restoredTop sz="96327"/>
  </p:normalViewPr>
  <p:slideViewPr>
    <p:cSldViewPr snapToGrid="0">
      <p:cViewPr varScale="1">
        <p:scale>
          <a:sx n="148" d="100"/>
          <a:sy n="148" d="100"/>
        </p:scale>
        <p:origin x="20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5995" y="5142315"/>
            <a:ext cx="11061895" cy="384175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+mn-lt"/>
                <a:cs typeface="CiscoSansTT ExtraLight"/>
              </a:defRPr>
            </a:lvl1pPr>
            <a:lvl2pPr marL="457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Speaker Name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 hasCustomPrompt="1"/>
          </p:nvPr>
        </p:nvSpPr>
        <p:spPr>
          <a:xfrm>
            <a:off x="625995" y="5430226"/>
            <a:ext cx="11061895" cy="384175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2400" b="0" i="0" kern="1200" dirty="0" smtClean="0">
                <a:solidFill>
                  <a:schemeClr val="bg1"/>
                </a:solidFill>
                <a:latin typeface="+mn-lt"/>
                <a:ea typeface="+mn-ea"/>
                <a:cs typeface="CiscoSansTT ExtraLight"/>
              </a:defRPr>
            </a:lvl1pPr>
            <a:lvl2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GB" dirty="0"/>
              <a:t>Speaker Title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 hasCustomPrompt="1"/>
          </p:nvPr>
        </p:nvSpPr>
        <p:spPr>
          <a:xfrm>
            <a:off x="625995" y="5798350"/>
            <a:ext cx="11061895" cy="384175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2400" b="0" i="0" kern="1200" dirty="0" smtClean="0">
                <a:solidFill>
                  <a:schemeClr val="bg1"/>
                </a:solidFill>
                <a:latin typeface="+mn-lt"/>
                <a:ea typeface="+mn-ea"/>
                <a:cs typeface="CiscoSansTT ExtraLight"/>
              </a:defRPr>
            </a:lvl1pPr>
            <a:lvl2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GB" dirty="0"/>
              <a:t>Date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17723" y="4058205"/>
            <a:ext cx="11070167" cy="398668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933" b="0" i="0" baseline="0">
                <a:solidFill>
                  <a:schemeClr val="bg1"/>
                </a:solidFill>
                <a:latin typeface="+mj-lt"/>
                <a:cs typeface="CiscoSansTT ExtraLight"/>
              </a:defRPr>
            </a:lvl1pPr>
            <a:lvl2pPr marL="406365" indent="0">
              <a:buNone/>
              <a:defRPr/>
            </a:lvl2pPr>
            <a:lvl3pPr marL="569854" indent="0">
              <a:buNone/>
              <a:defRPr/>
            </a:lvl3pPr>
            <a:lvl4pPr marL="688908" indent="0">
              <a:buNone/>
              <a:defRPr/>
            </a:lvl4pPr>
            <a:lvl5pPr marL="801608" indent="0">
              <a:buNone/>
              <a:defRPr/>
            </a:lvl5pPr>
          </a:lstStyle>
          <a:p>
            <a:pPr lvl="0"/>
            <a:r>
              <a:rPr lang="en-GB" dirty="0"/>
              <a:t>Subtitle Goes Here</a:t>
            </a:r>
          </a:p>
        </p:txBody>
      </p:sp>
      <p:sp>
        <p:nvSpPr>
          <p:cNvPr id="20" name="Title 1"/>
          <p:cNvSpPr>
            <a:spLocks noGrp="1"/>
          </p:cNvSpPr>
          <p:nvPr>
            <p:ph type="ctrTitle" hasCustomPrompt="1"/>
          </p:nvPr>
        </p:nvSpPr>
        <p:spPr>
          <a:xfrm>
            <a:off x="567687" y="3296223"/>
            <a:ext cx="11120203" cy="85964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5333" b="0" i="0" spc="0" baseline="0">
                <a:solidFill>
                  <a:schemeClr val="bg1"/>
                </a:solidFill>
                <a:latin typeface="+mj-lt"/>
                <a:cs typeface="CiscoSansTT ExtraLight"/>
              </a:defRPr>
            </a:lvl1pPr>
          </a:lstStyle>
          <a:p>
            <a:r>
              <a:rPr lang="en-GB" dirty="0"/>
              <a:t>Presentation Title Goes Here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E05446-DC9A-B841-876B-02055A184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723" y="511751"/>
            <a:ext cx="3655647" cy="56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89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16401" y="1602317"/>
            <a:ext cx="11036459" cy="4519083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304792" indent="-228594">
              <a:lnSpc>
                <a:spcPct val="95000"/>
              </a:lnSpc>
              <a:spcBef>
                <a:spcPts val="1480"/>
              </a:spcBef>
              <a:buClr>
                <a:schemeClr val="tx1"/>
              </a:buClr>
              <a:buSzPct val="80000"/>
              <a:buFont typeface="Arial"/>
              <a:buChar char="•"/>
              <a:defRPr sz="2667" b="0" i="0">
                <a:solidFill>
                  <a:schemeClr val="tx1"/>
                </a:solidFill>
                <a:latin typeface="+mn-lt"/>
                <a:ea typeface="CiscoSansTT Thin" charset="0"/>
                <a:cs typeface="CiscoSansTT Thin" charset="0"/>
              </a:defRPr>
            </a:lvl1pPr>
            <a:lvl2pPr marL="609585" indent="-220128">
              <a:lnSpc>
                <a:spcPct val="95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/>
              <a:buChar char="•"/>
              <a:defRPr sz="2400" b="0" i="0">
                <a:solidFill>
                  <a:schemeClr val="tx1"/>
                </a:solidFill>
                <a:latin typeface="+mn-lt"/>
                <a:ea typeface="CiscoSansTT Thin" charset="0"/>
                <a:cs typeface="CiscoSansTT Thin" charset="0"/>
              </a:defRPr>
            </a:lvl2pPr>
            <a:lvl3pPr marL="914377" indent="-146047">
              <a:buClr>
                <a:schemeClr val="tx1"/>
              </a:buClr>
              <a:buSzPct val="80000"/>
              <a:buFont typeface="Arial"/>
              <a:buChar char="•"/>
              <a:defRPr sz="2133" b="0" i="0">
                <a:solidFill>
                  <a:schemeClr val="tx1"/>
                </a:solidFill>
                <a:latin typeface="+mn-lt"/>
                <a:ea typeface="CiscoSansTT Thin" charset="0"/>
                <a:cs typeface="CiscoSansTT Thin" charset="0"/>
              </a:defRPr>
            </a:lvl3pPr>
            <a:lvl4pPr marL="1214683" indent="-228548">
              <a:buClr>
                <a:schemeClr val="tx1"/>
              </a:buClr>
              <a:buSzPct val="80000"/>
              <a:buFont typeface="Arial"/>
              <a:buChar char="•"/>
              <a:defRPr sz="1867" b="0" i="0">
                <a:solidFill>
                  <a:schemeClr val="tx1"/>
                </a:solidFill>
                <a:latin typeface="+mn-lt"/>
                <a:ea typeface="CiscoSansTT Thin" charset="0"/>
                <a:cs typeface="CiscoSansTT Thin" charset="0"/>
              </a:defRPr>
            </a:lvl4pPr>
            <a:lvl5pPr marL="1443231" indent="-224314">
              <a:buClr>
                <a:schemeClr val="tx1"/>
              </a:buClr>
              <a:buSzPct val="8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ea typeface="CiscoSansTT Thin" charset="0"/>
                <a:cs typeface="CiscoSansTT Thin" charset="0"/>
              </a:defRPr>
            </a:lvl5pPr>
          </a:lstStyle>
          <a:p>
            <a:pPr lvl="0"/>
            <a:r>
              <a:rPr lang="en-GB" dirty="0"/>
              <a:t>First level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>
              <a:defRPr sz="37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09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11199" y="1607864"/>
            <a:ext cx="5181600" cy="4110792"/>
          </a:xfrm>
          <a:prstGeom prst="rect">
            <a:avLst/>
          </a:prstGeom>
        </p:spPr>
        <p:txBody>
          <a:bodyPr lIns="0" tIns="45710" rIns="0" bIns="45710">
            <a:noAutofit/>
          </a:bodyPr>
          <a:lstStyle>
            <a:lvl1pPr marL="232828" indent="-156629">
              <a:lnSpc>
                <a:spcPct val="95000"/>
              </a:lnSpc>
              <a:spcBef>
                <a:spcPts val="1480"/>
              </a:spcBef>
              <a:buClr>
                <a:schemeClr val="tx1"/>
              </a:buClr>
              <a:buSzPct val="60000"/>
              <a:buFont typeface="Arial"/>
              <a:buChar char="•"/>
              <a:defRPr sz="2667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 marL="385224" indent="-152396">
              <a:lnSpc>
                <a:spcPct val="95000"/>
              </a:lnSpc>
              <a:spcBef>
                <a:spcPts val="600"/>
              </a:spcBef>
              <a:buClr>
                <a:schemeClr val="tx1"/>
              </a:buClr>
              <a:buSzPct val="60000"/>
              <a:buFont typeface="Arial"/>
              <a:buChar char="•"/>
              <a:defRPr sz="2400"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537620" indent="-152396">
              <a:buClr>
                <a:schemeClr val="tx1"/>
              </a:buClr>
              <a:buSzPct val="60000"/>
              <a:buFont typeface="Arial"/>
              <a:buChar char="•"/>
              <a:defRPr sz="2133" b="0" i="0">
                <a:solidFill>
                  <a:schemeClr val="tx1"/>
                </a:solidFill>
                <a:latin typeface="+mn-lt"/>
                <a:cs typeface="CiscoSans ExtraLight"/>
              </a:defRPr>
            </a:lvl3pPr>
            <a:lvl4pPr marL="690016" indent="-152396">
              <a:buClr>
                <a:schemeClr val="tx1"/>
              </a:buClr>
              <a:buSzPct val="60000"/>
              <a:buFont typeface="Arial"/>
              <a:buChar char="•"/>
              <a:defRPr sz="1867"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 marL="842412" indent="-152396">
              <a:buClr>
                <a:schemeClr val="tx1"/>
              </a:buClr>
              <a:buSzPct val="6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341155" y="1607864"/>
            <a:ext cx="5181600" cy="4110792"/>
          </a:xfrm>
          <a:prstGeom prst="rect">
            <a:avLst/>
          </a:prstGeom>
        </p:spPr>
        <p:txBody>
          <a:bodyPr lIns="0" tIns="45710" rIns="0" bIns="45710">
            <a:noAutofit/>
          </a:bodyPr>
          <a:lstStyle>
            <a:lvl1pPr marL="232828" indent="-156629">
              <a:lnSpc>
                <a:spcPct val="95000"/>
              </a:lnSpc>
              <a:spcBef>
                <a:spcPts val="1480"/>
              </a:spcBef>
              <a:buClr>
                <a:schemeClr val="tx1"/>
              </a:buClr>
              <a:buSzPct val="60000"/>
              <a:buFont typeface="Arial"/>
              <a:buChar char="•"/>
              <a:defRPr sz="2667" b="0" i="0" baseline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 marL="385224" indent="-152396">
              <a:lnSpc>
                <a:spcPct val="95000"/>
              </a:lnSpc>
              <a:spcBef>
                <a:spcPts val="600"/>
              </a:spcBef>
              <a:buClr>
                <a:schemeClr val="tx1"/>
              </a:buClr>
              <a:buSzPct val="60000"/>
              <a:buFont typeface="Arial"/>
              <a:buChar char="•"/>
              <a:defRPr sz="2400"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537620" indent="-152396">
              <a:buClr>
                <a:schemeClr val="tx1"/>
              </a:buClr>
              <a:buSzPct val="60000"/>
              <a:buFont typeface="Arial"/>
              <a:buChar char="•"/>
              <a:defRPr sz="2133" b="0" i="0">
                <a:solidFill>
                  <a:schemeClr val="tx1"/>
                </a:solidFill>
                <a:latin typeface="+mn-lt"/>
                <a:cs typeface="CiscoSans ExtraLight"/>
              </a:defRPr>
            </a:lvl3pPr>
            <a:lvl4pPr marL="690016" indent="-152396">
              <a:buClr>
                <a:schemeClr val="tx1"/>
              </a:buClr>
              <a:buSzPct val="60000"/>
              <a:buFont typeface="Arial"/>
              <a:buChar char="•"/>
              <a:defRPr sz="1867"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 marL="842412" indent="-152396">
              <a:buClr>
                <a:schemeClr val="tx1"/>
              </a:buClr>
              <a:buSzPct val="6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7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22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>
              <a:defRPr sz="37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652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4983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11"/>
          <p:cNvSpPr>
            <a:spLocks noGrp="1"/>
          </p:cNvSpPr>
          <p:nvPr>
            <p:ph type="tbl" sz="quarter" idx="12"/>
          </p:nvPr>
        </p:nvSpPr>
        <p:spPr>
          <a:xfrm>
            <a:off x="711200" y="1797051"/>
            <a:ext cx="10820400" cy="3544971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Click icon to add table</a:t>
            </a:r>
            <a:endParaRPr lang="en-GB" noProof="0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3690" y="5530961"/>
            <a:ext cx="9573749" cy="434977"/>
          </a:xfrm>
          <a:prstGeom prst="rect">
            <a:avLst/>
          </a:prstGeom>
        </p:spPr>
        <p:txBody>
          <a:bodyPr wrap="square" lIns="91420" tIns="45710" rIns="91420" bIns="45710" anchor="b" anchorCtr="0">
            <a:noAutofit/>
          </a:bodyPr>
          <a:lstStyle>
            <a:lvl1pPr algn="l" defTabSz="804747">
              <a:lnSpc>
                <a:spcPct val="100000"/>
              </a:lnSpc>
              <a:spcBef>
                <a:spcPct val="50000"/>
              </a:spcBef>
              <a:buNone/>
              <a:defRPr sz="1867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>
              <a:buFont typeface="Arial" pitchFamily="34" charset="0"/>
              <a:buNone/>
              <a:defRPr sz="1467"/>
            </a:lvl2pPr>
            <a:lvl3pPr>
              <a:buFont typeface="Arial" pitchFamily="34" charset="0"/>
              <a:buNone/>
              <a:defRPr sz="1467"/>
            </a:lvl3pPr>
            <a:lvl4pPr>
              <a:buFont typeface="Arial" pitchFamily="34" charset="0"/>
              <a:buNone/>
              <a:defRPr sz="1467"/>
            </a:lvl4pPr>
            <a:lvl5pPr>
              <a:buFont typeface="Arial" pitchFamily="34" charset="0"/>
              <a:buNone/>
              <a:defRPr sz="1467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7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127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711200" y="1602318"/>
            <a:ext cx="10820400" cy="3744383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667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GB" noProof="0"/>
              <a:t>Click icon to add chart</a:t>
            </a:r>
            <a:endParaRPr lang="en-US" noProof="0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3690" y="5530961"/>
            <a:ext cx="9573749" cy="434977"/>
          </a:xfrm>
          <a:prstGeom prst="rect">
            <a:avLst/>
          </a:prstGeom>
        </p:spPr>
        <p:txBody>
          <a:bodyPr wrap="square" lIns="91420" tIns="45710" rIns="91420" bIns="45710" anchor="b" anchorCtr="0">
            <a:noAutofit/>
          </a:bodyPr>
          <a:lstStyle>
            <a:lvl1pPr algn="l" defTabSz="804747">
              <a:lnSpc>
                <a:spcPct val="100000"/>
              </a:lnSpc>
              <a:spcBef>
                <a:spcPct val="50000"/>
              </a:spcBef>
              <a:buNone/>
              <a:defRPr sz="1867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>
              <a:buFont typeface="Arial" pitchFamily="34" charset="0"/>
              <a:buNone/>
              <a:defRPr sz="1467"/>
            </a:lvl2pPr>
            <a:lvl3pPr>
              <a:buFont typeface="Arial" pitchFamily="34" charset="0"/>
              <a:buNone/>
              <a:defRPr sz="1467"/>
            </a:lvl3pPr>
            <a:lvl4pPr>
              <a:buFont typeface="Arial" pitchFamily="34" charset="0"/>
              <a:buNone/>
              <a:defRPr sz="1467"/>
            </a:lvl4pPr>
            <a:lvl5pPr>
              <a:buFont typeface="Arial" pitchFamily="34" charset="0"/>
              <a:buNone/>
              <a:defRPr sz="1467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43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ulti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32883" y="1797051"/>
            <a:ext cx="11040076" cy="4098595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380910" marR="0" indent="-380910" algn="ctr" defTabSz="60945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667" b="0" i="0" baseline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36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alf_Pag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0789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16401" y="2220243"/>
            <a:ext cx="4882699" cy="3901157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32828" indent="-156629">
              <a:lnSpc>
                <a:spcPct val="95000"/>
              </a:lnSpc>
              <a:spcBef>
                <a:spcPts val="1480"/>
              </a:spcBef>
              <a:buClr>
                <a:schemeClr val="tx2"/>
              </a:buClr>
              <a:buSzPct val="60000"/>
              <a:buFont typeface="Arial"/>
              <a:buChar char="•"/>
              <a:defRPr sz="2667" b="0" i="0">
                <a:solidFill>
                  <a:schemeClr val="bg1"/>
                </a:solidFill>
                <a:latin typeface="+mn-lt"/>
                <a:ea typeface="CiscoSansTT Thin" charset="0"/>
                <a:cs typeface="CiscoSansTT Thin" charset="0"/>
              </a:defRPr>
            </a:lvl1pPr>
            <a:lvl2pPr marL="385224" indent="-152396">
              <a:lnSpc>
                <a:spcPct val="95000"/>
              </a:lnSpc>
              <a:spcBef>
                <a:spcPts val="600"/>
              </a:spcBef>
              <a:buClr>
                <a:schemeClr val="tx2"/>
              </a:buClr>
              <a:buSzPct val="60000"/>
              <a:buFont typeface="Arial"/>
              <a:buChar char="•"/>
              <a:defRPr sz="2400" b="0" i="0">
                <a:solidFill>
                  <a:schemeClr val="bg1"/>
                </a:solidFill>
                <a:latin typeface="+mn-lt"/>
                <a:ea typeface="CiscoSansTT Thin" charset="0"/>
                <a:cs typeface="CiscoSansTT Thin" charset="0"/>
              </a:defRPr>
            </a:lvl2pPr>
            <a:lvl3pPr marL="537620" indent="-152396">
              <a:buClr>
                <a:schemeClr val="tx2"/>
              </a:buClr>
              <a:buSzPct val="60000"/>
              <a:buFont typeface="Arial"/>
              <a:buChar char="•"/>
              <a:defRPr sz="2133" b="0" i="0">
                <a:solidFill>
                  <a:schemeClr val="bg1"/>
                </a:solidFill>
                <a:latin typeface="+mn-lt"/>
                <a:ea typeface="CiscoSansTT Thin" charset="0"/>
                <a:cs typeface="CiscoSansTT Thin" charset="0"/>
              </a:defRPr>
            </a:lvl3pPr>
            <a:lvl4pPr marL="690016" indent="-152396">
              <a:buClr>
                <a:schemeClr val="tx2"/>
              </a:buClr>
              <a:buSzPct val="60000"/>
              <a:buFont typeface="Arial"/>
              <a:buChar char="•"/>
              <a:defRPr sz="1867" b="0" i="0">
                <a:solidFill>
                  <a:schemeClr val="bg1"/>
                </a:solidFill>
                <a:latin typeface="+mn-lt"/>
                <a:ea typeface="CiscoSansTT Thin" charset="0"/>
                <a:cs typeface="CiscoSansTT Thin" charset="0"/>
              </a:defRPr>
            </a:lvl4pPr>
            <a:lvl5pPr marL="842412" indent="-152396">
              <a:buClr>
                <a:schemeClr val="tx2"/>
              </a:buClr>
              <a:buSzPct val="60000"/>
              <a:buFont typeface="Arial"/>
              <a:buChar char="•"/>
              <a:defRPr sz="1600" b="0" i="0">
                <a:solidFill>
                  <a:schemeClr val="bg1"/>
                </a:solidFill>
                <a:latin typeface="+mn-lt"/>
                <a:ea typeface="CiscoSansTT Thin" charset="0"/>
                <a:cs typeface="CiscoSansTT Thin" charset="0"/>
              </a:defRPr>
            </a:lvl5pPr>
          </a:lstStyle>
          <a:p>
            <a:pPr lvl="0"/>
            <a:r>
              <a:rPr lang="en-GB" dirty="0"/>
              <a:t>First level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455085"/>
            <a:ext cx="4915412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>
              <a:defRPr sz="4267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ltGray">
          <a:xfrm>
            <a:off x="636905" y="6322205"/>
            <a:ext cx="4757856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bg1"/>
                </a:solidFill>
                <a:latin typeface="+mn-lt"/>
                <a:ea typeface="+mn-ea"/>
                <a:cs typeface="CiscoSans Thin"/>
              </a:rPr>
              <a:t>© 2022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14714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">
          <p15:clr>
            <a:srgbClr val="FBAE40"/>
          </p15:clr>
        </p15:guide>
        <p15:guide id="3" pos="259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Half_P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>
              <a:latin typeface="+mj-lt"/>
            </a:endParaRPr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58801" y="2209800"/>
            <a:ext cx="5103284" cy="24384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796618" y="709083"/>
            <a:ext cx="4734983" cy="5412316"/>
          </a:xfrm>
          <a:prstGeom prst="rect">
            <a:avLst/>
          </a:prstGeom>
        </p:spPr>
        <p:txBody>
          <a:bodyPr lIns="0" rIns="0" anchor="ctr" anchorCtr="0"/>
          <a:lstStyle>
            <a:lvl1pPr marL="226478" indent="-226478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tabLst>
                <a:tab pos="304792" algn="l"/>
              </a:tabLst>
              <a:defRPr sz="3200"/>
            </a:lvl1pPr>
            <a:lvl2pPr marL="461422" indent="-228594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defRPr sz="3200"/>
            </a:lvl2pPr>
            <a:lvl3pPr marL="609585" indent="-156629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defRPr sz="2667"/>
            </a:lvl3pPr>
            <a:lvl4pPr marL="766214" indent="-156629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tabLst/>
              <a:defRPr sz="2400"/>
            </a:lvl4pPr>
            <a:lvl5pPr marL="992693" indent="-150280">
              <a:lnSpc>
                <a:spcPct val="100000"/>
              </a:lnSpc>
              <a:buClr>
                <a:schemeClr val="tx1"/>
              </a:buClr>
              <a:buSzPct val="60000"/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ltGray">
          <a:xfrm>
            <a:off x="636906" y="6322205"/>
            <a:ext cx="4622389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bg1"/>
                </a:solidFill>
                <a:latin typeface="+mn-lt"/>
                <a:ea typeface="+mn-ea"/>
                <a:cs typeface="CiscoSans Thin"/>
              </a:rPr>
              <a:t>© 2022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615671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2" pos="264">
          <p15:clr>
            <a:srgbClr val="FBAE40"/>
          </p15:clr>
        </p15:guide>
        <p15:guide id="3" orient="horz" pos="2196">
          <p15:clr>
            <a:srgbClr val="FBAE40"/>
          </p15:clr>
        </p15:guide>
        <p15:guide id="4" pos="2675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Half_Page_Text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680720"/>
            <a:ext cx="5078396" cy="873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796618" y="680720"/>
            <a:ext cx="4734983" cy="5440680"/>
          </a:xfrm>
          <a:prstGeom prst="rect">
            <a:avLst/>
          </a:prstGeom>
        </p:spPr>
        <p:txBody>
          <a:bodyPr lIns="0" rIns="0"/>
          <a:lstStyle>
            <a:lvl1pPr marL="152396" indent="-152396">
              <a:lnSpc>
                <a:spcPct val="100000"/>
              </a:lnSpc>
              <a:buClr>
                <a:schemeClr val="tx1"/>
              </a:buClr>
              <a:buSzPct val="60000"/>
              <a:defRPr sz="2667"/>
            </a:lvl1pPr>
            <a:lvl2pPr marL="304792" indent="-152396">
              <a:lnSpc>
                <a:spcPct val="100000"/>
              </a:lnSpc>
              <a:buClr>
                <a:schemeClr val="tx1"/>
              </a:buClr>
              <a:buSzPct val="60000"/>
              <a:defRPr sz="2667"/>
            </a:lvl2pPr>
            <a:lvl3pPr marL="457189" indent="-152396">
              <a:lnSpc>
                <a:spcPct val="100000"/>
              </a:lnSpc>
              <a:buClr>
                <a:schemeClr val="tx1"/>
              </a:buClr>
              <a:buSzPct val="60000"/>
              <a:defRPr sz="2400"/>
            </a:lvl3pPr>
            <a:lvl4pPr marL="609585" indent="-165096">
              <a:lnSpc>
                <a:spcPct val="100000"/>
              </a:lnSpc>
              <a:buClr>
                <a:schemeClr val="tx1"/>
              </a:buClr>
              <a:buSzPct val="60000"/>
              <a:defRPr sz="2133"/>
            </a:lvl4pPr>
            <a:lvl5pPr marL="766214" indent="-156629">
              <a:lnSpc>
                <a:spcPct val="100000"/>
              </a:lnSpc>
              <a:buClr>
                <a:schemeClr val="tx1"/>
              </a:buClr>
              <a:buSzPct val="60000"/>
              <a:defRPr sz="2133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83689" y="2213123"/>
            <a:ext cx="5078396" cy="3908277"/>
          </a:xfrm>
          <a:prstGeom prst="rect">
            <a:avLst/>
          </a:prstGeom>
        </p:spPr>
        <p:txBody>
          <a:bodyPr/>
          <a:lstStyle>
            <a:lvl1pPr marL="152396" indent="-152396">
              <a:buClr>
                <a:schemeClr val="tx2"/>
              </a:buClr>
              <a:buSzPct val="60000"/>
              <a:defRPr lang="en-US" sz="2667" kern="1200" dirty="0" smtClean="0">
                <a:solidFill>
                  <a:schemeClr val="bg1"/>
                </a:solidFill>
                <a:latin typeface="+mn-lt"/>
                <a:ea typeface="ＭＳ Ｐゴシック" charset="0"/>
                <a:cs typeface="CiscoSans"/>
              </a:defRPr>
            </a:lvl1pPr>
            <a:lvl2pPr marL="304792" indent="-152396">
              <a:buClr>
                <a:schemeClr val="tx2"/>
              </a:buClr>
              <a:buSzPct val="60000"/>
              <a:defRPr sz="2667">
                <a:solidFill>
                  <a:schemeClr val="bg1"/>
                </a:solidFill>
              </a:defRPr>
            </a:lvl2pPr>
            <a:lvl3pPr marL="457189" indent="-152396">
              <a:buClr>
                <a:schemeClr val="tx2"/>
              </a:buClr>
              <a:buSzPct val="60000"/>
              <a:defRPr sz="2400">
                <a:solidFill>
                  <a:schemeClr val="bg1"/>
                </a:solidFill>
              </a:defRPr>
            </a:lvl3pPr>
            <a:lvl4pPr marL="609585" indent="-165096">
              <a:buClr>
                <a:schemeClr val="tx2"/>
              </a:buClr>
              <a:buSzPct val="60000"/>
              <a:defRPr sz="2133">
                <a:solidFill>
                  <a:schemeClr val="bg1"/>
                </a:solidFill>
              </a:defRPr>
            </a:lvl4pPr>
            <a:lvl5pPr marL="766214" indent="-156629">
              <a:buClr>
                <a:schemeClr val="tx2"/>
              </a:buClr>
              <a:buSzPct val="60000"/>
              <a:defRPr sz="2133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ltGray">
          <a:xfrm>
            <a:off x="636905" y="6322205"/>
            <a:ext cx="4478953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bg1"/>
                </a:solidFill>
                <a:latin typeface="+mn-lt"/>
                <a:ea typeface="+mn-ea"/>
                <a:cs typeface="CiscoSans Thin"/>
              </a:rPr>
              <a:t>© 2022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171617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267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555233" y="1220545"/>
            <a:ext cx="10130723" cy="3426595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6133" b="0" i="0" spc="0" baseline="0">
                <a:solidFill>
                  <a:schemeClr val="bg1"/>
                </a:solidFill>
                <a:latin typeface="+mj-lt"/>
                <a:ea typeface="CiscoSansTT Thin" charset="0"/>
                <a:cs typeface="CiscoSansTT Thin" charset="0"/>
              </a:defRPr>
            </a:lvl1pPr>
          </a:lstStyle>
          <a:p>
            <a:r>
              <a:rPr lang="en-GB" dirty="0"/>
              <a:t>Section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197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Half_Page_Picture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/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2212975"/>
            <a:ext cx="5078396" cy="243205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786034" y="709084"/>
            <a:ext cx="4745567" cy="4486461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786034" y="5416468"/>
            <a:ext cx="4745567" cy="7001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67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636906" y="6322205"/>
            <a:ext cx="3817557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bg1"/>
                </a:solidFill>
                <a:latin typeface="+mn-lt"/>
                <a:ea typeface="+mn-ea"/>
                <a:cs typeface="CiscoSans Thin"/>
              </a:rPr>
              <a:t>© 2022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2931490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2" pos="264">
          <p15:clr>
            <a:srgbClr val="FBAE40"/>
          </p15:clr>
        </p15:guide>
        <p15:guide id="3" orient="horz" pos="2193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Half_Pag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>
              <a:solidFill>
                <a:schemeClr val="bg1"/>
              </a:solidFill>
            </a:endParaRPr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2207684"/>
            <a:ext cx="5078396" cy="243205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786034" y="709084"/>
            <a:ext cx="4745567" cy="541231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ltGray">
          <a:xfrm>
            <a:off x="636905" y="6322205"/>
            <a:ext cx="4351456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bg1"/>
                </a:solidFill>
                <a:latin typeface="+mn-lt"/>
                <a:ea typeface="+mn-ea"/>
                <a:cs typeface="CiscoSans Thin"/>
              </a:rPr>
              <a:t>© 2022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72047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2" pos="264">
          <p15:clr>
            <a:srgbClr val="FBAE40"/>
          </p15:clr>
        </p15:guide>
        <p15:guide id="3" orient="horz" pos="2193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Half_Page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>
              <a:solidFill>
                <a:schemeClr val="bg1"/>
              </a:solidFill>
            </a:endParaRPr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2212975"/>
            <a:ext cx="5078396" cy="243205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ltGray">
          <a:xfrm>
            <a:off x="636905" y="6322205"/>
            <a:ext cx="3929119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bg1"/>
                </a:solidFill>
                <a:latin typeface="+mn-lt"/>
                <a:ea typeface="+mn-ea"/>
                <a:cs typeface="CiscoSans Thin"/>
              </a:rPr>
              <a:t>© 2022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969667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3" orient="horz" pos="2193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Half_Page_Picture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/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2212975"/>
            <a:ext cx="5078396" cy="243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106790" y="0"/>
            <a:ext cx="6085209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ltGray">
          <a:xfrm>
            <a:off x="636905" y="6322205"/>
            <a:ext cx="4399267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bg1"/>
                </a:solidFill>
                <a:latin typeface="+mn-lt"/>
                <a:ea typeface="+mn-ea"/>
                <a:cs typeface="CiscoSans Thin"/>
              </a:rPr>
              <a:t>© 2022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2304728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3" orient="horz" pos="2193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Half_Page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/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2212975"/>
            <a:ext cx="5078396" cy="243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6786034" y="670984"/>
            <a:ext cx="4745567" cy="5450416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GB"/>
              <a:t>Click icon to add chart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ltGray">
          <a:xfrm>
            <a:off x="636905" y="6322205"/>
            <a:ext cx="4239895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lvl="0" defTabSz="814305" fontAlgn="auto">
              <a:spcBef>
                <a:spcPts val="0"/>
              </a:spcBef>
              <a:spcAft>
                <a:spcPts val="0"/>
              </a:spcAft>
            </a:pPr>
            <a:r>
              <a:rPr lang="en-US" sz="800" spc="27" baseline="0" dirty="0">
                <a:solidFill>
                  <a:schemeClr val="bg1"/>
                </a:solidFill>
                <a:latin typeface="+mn-lt"/>
                <a:ea typeface="+mn-ea"/>
                <a:cs typeface="CiscoSans Thin"/>
              </a:rPr>
              <a:t>© 2022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1681215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96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Half_Page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10678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/>
          </a:p>
        </p:txBody>
      </p:sp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9" y="2212975"/>
            <a:ext cx="5078396" cy="243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l" defTabSz="912261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GB" sz="4267" kern="1200" dirty="0">
                <a:solidFill>
                  <a:schemeClr val="bg1"/>
                </a:solidFill>
                <a:latin typeface="+mj-lt"/>
                <a:ea typeface="ＭＳ Ｐゴシック" charset="0"/>
                <a:cs typeface="Tipo de letra del sistema Fina" charset="0"/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6786034" y="670984"/>
            <a:ext cx="4745567" cy="5450416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GB"/>
              <a:t>Click icon to add table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ltGray">
          <a:xfrm>
            <a:off x="636905" y="6322205"/>
            <a:ext cx="4542703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bg1"/>
                </a:solidFill>
                <a:latin typeface="+mn-lt"/>
                <a:ea typeface="+mn-ea"/>
                <a:cs typeface="CiscoSans Thin"/>
              </a:rPr>
              <a:t>© 2022  Cisco and/or its affiliates. All rights reserved.   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42182831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4">
          <p15:clr>
            <a:srgbClr val="FBAE40"/>
          </p15:clr>
        </p15:guide>
        <p15:guide id="3" orient="horz" pos="2196">
          <p15:clr>
            <a:srgbClr val="FBAE40"/>
          </p15:clr>
        </p15:guide>
        <p15:guide id="4" pos="2675">
          <p15:clr>
            <a:srgbClr val="FBAE40"/>
          </p15:clr>
        </p15:guide>
        <p15:guide id="7" pos="3206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2E1F48-D030-C749-A56D-43CD008AB9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8059" y="2945302"/>
            <a:ext cx="6275883" cy="96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5523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E12E43B-8BB0-DE25-A040-C34208EFD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E64861F-7A01-2874-62A1-3239535968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hu-HU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BA98220-28B3-2D57-95F4-A3E10D51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1666-6716-714A-87FA-37F64205391B}" type="datetimeFigureOut">
              <a:rPr lang="en-HU" smtClean="0"/>
              <a:t>2023. 07. 13.</a:t>
            </a:fld>
            <a:endParaRPr lang="en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B305614-94A0-C268-1482-494D798F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D9F6CB8-56DB-2C55-79FC-17E5BA516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BE69-9EF6-4640-A5DD-5B7F1AB36E8F}" type="slidenum">
              <a:rPr lang="en-HU" smtClean="0"/>
              <a:t>‹#›</a:t>
            </a:fld>
            <a:endParaRPr lang="en-HU"/>
          </a:p>
        </p:txBody>
      </p:sp>
    </p:spTree>
    <p:extLst>
      <p:ext uri="{BB962C8B-B14F-4D97-AF65-F5344CB8AC3E}">
        <p14:creationId xmlns:p14="http://schemas.microsoft.com/office/powerpoint/2010/main" val="408244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gu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555233" y="1220545"/>
            <a:ext cx="10130723" cy="3426595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6133" b="0" i="0" spc="0" baseline="0">
                <a:solidFill>
                  <a:schemeClr val="bg1"/>
                </a:solidFill>
                <a:latin typeface="+mj-lt"/>
                <a:ea typeface="CiscoSansTT Thin" charset="0"/>
                <a:cs typeface="CiscoSansTT Thin" charset="0"/>
              </a:defRPr>
            </a:lvl1pPr>
          </a:lstStyle>
          <a:p>
            <a:r>
              <a:rPr lang="en-GB" dirty="0"/>
              <a:t>Section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12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24417" y="5221411"/>
            <a:ext cx="10389144" cy="465808"/>
          </a:xfrm>
          <a:prstGeom prst="rect">
            <a:avLst/>
          </a:prstGeom>
        </p:spPr>
        <p:txBody>
          <a:bodyPr wrap="square" lIns="91420" tIns="45710" rIns="91420" bIns="45710" anchor="b" anchorCtr="0">
            <a:noAutofit/>
          </a:bodyPr>
          <a:lstStyle>
            <a:lvl1pPr marL="0" indent="0" algn="l" defTabSz="804747">
              <a:lnSpc>
                <a:spcPct val="100000"/>
              </a:lnSpc>
              <a:spcBef>
                <a:spcPct val="50000"/>
              </a:spcBef>
              <a:buNone/>
              <a:defRPr sz="2933" b="0" i="0">
                <a:solidFill>
                  <a:schemeClr val="bg1"/>
                </a:solidFill>
                <a:latin typeface="+mn-lt"/>
                <a:cs typeface="CiscoSans ExtraLight"/>
              </a:defRPr>
            </a:lvl1pPr>
            <a:lvl2pPr>
              <a:buFont typeface="Arial" pitchFamily="34" charset="0"/>
              <a:buNone/>
              <a:defRPr sz="1467"/>
            </a:lvl2pPr>
            <a:lvl3pPr>
              <a:buFont typeface="Arial" pitchFamily="34" charset="0"/>
              <a:buNone/>
              <a:defRPr sz="1467"/>
            </a:lvl3pPr>
            <a:lvl4pPr>
              <a:buFont typeface="Arial" pitchFamily="34" charset="0"/>
              <a:buNone/>
              <a:defRPr sz="1467"/>
            </a:lvl4pPr>
            <a:lvl5pPr>
              <a:buFont typeface="Arial" pitchFamily="34" charset="0"/>
              <a:buNone/>
              <a:defRPr sz="1467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83897" y="2054069"/>
            <a:ext cx="10629664" cy="3038449"/>
          </a:xfrm>
          <a:prstGeom prst="rect">
            <a:avLst/>
          </a:prstGeom>
        </p:spPr>
        <p:txBody>
          <a:bodyPr>
            <a:noAutofit/>
          </a:bodyPr>
          <a:lstStyle>
            <a:lvl1pPr marL="244794" indent="-533277" algn="l">
              <a:lnSpc>
                <a:spcPct val="90000"/>
              </a:lnSpc>
              <a:defRPr sz="5333" b="0" i="1" spc="0" baseline="0">
                <a:solidFill>
                  <a:schemeClr val="bg1"/>
                </a:solidFill>
                <a:latin typeface="+mj-lt"/>
                <a:cs typeface="CiscoSans Thin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9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Quot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24417" y="5221411"/>
            <a:ext cx="10389144" cy="465808"/>
          </a:xfrm>
          <a:prstGeom prst="rect">
            <a:avLst/>
          </a:prstGeom>
        </p:spPr>
        <p:txBody>
          <a:bodyPr wrap="square" lIns="91420" tIns="45710" rIns="91420" bIns="45710" anchor="b" anchorCtr="0">
            <a:noAutofit/>
          </a:bodyPr>
          <a:lstStyle>
            <a:lvl1pPr marL="0" indent="0" algn="l" defTabSz="804747">
              <a:lnSpc>
                <a:spcPct val="100000"/>
              </a:lnSpc>
              <a:spcBef>
                <a:spcPct val="50000"/>
              </a:spcBef>
              <a:buNone/>
              <a:defRPr sz="2933" b="0" i="0">
                <a:solidFill>
                  <a:schemeClr val="bg1"/>
                </a:solidFill>
                <a:latin typeface="+mn-lt"/>
                <a:cs typeface="CiscoSans ExtraLight"/>
              </a:defRPr>
            </a:lvl1pPr>
            <a:lvl2pPr>
              <a:buFont typeface="Arial" pitchFamily="34" charset="0"/>
              <a:buNone/>
              <a:defRPr sz="1467"/>
            </a:lvl2pPr>
            <a:lvl3pPr>
              <a:buFont typeface="Arial" pitchFamily="34" charset="0"/>
              <a:buNone/>
              <a:defRPr sz="1467"/>
            </a:lvl3pPr>
            <a:lvl4pPr>
              <a:buFont typeface="Arial" pitchFamily="34" charset="0"/>
              <a:buNone/>
              <a:defRPr sz="1467"/>
            </a:lvl4pPr>
            <a:lvl5pPr>
              <a:buFont typeface="Arial" pitchFamily="34" charset="0"/>
              <a:buNone/>
              <a:defRPr sz="1467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83897" y="2054069"/>
            <a:ext cx="10629664" cy="3038449"/>
          </a:xfrm>
          <a:prstGeom prst="rect">
            <a:avLst/>
          </a:prstGeom>
        </p:spPr>
        <p:txBody>
          <a:bodyPr>
            <a:noAutofit/>
          </a:bodyPr>
          <a:lstStyle>
            <a:lvl1pPr marL="244794" indent="-533277" algn="l">
              <a:lnSpc>
                <a:spcPct val="90000"/>
              </a:lnSpc>
              <a:defRPr sz="5333" b="0" i="1" spc="0" baseline="0">
                <a:solidFill>
                  <a:schemeClr val="bg1"/>
                </a:solidFill>
                <a:latin typeface="+mj-lt"/>
                <a:cs typeface="CiscoSans Thin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4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hoto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horz" lIns="91420" tIns="45710" rIns="91420" bIns="45710"/>
          <a:lstStyle>
            <a:lvl1pPr marL="0" indent="0" algn="ctr">
              <a:buNone/>
              <a:defRPr sz="2933" baseline="0">
                <a:solidFill>
                  <a:schemeClr val="bg1"/>
                </a:solidFill>
                <a:latin typeface="+mj-lt"/>
                <a:cs typeface="CiscoSans ExtraLight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666751" y="5233660"/>
            <a:ext cx="10852149" cy="663195"/>
          </a:xfrm>
          <a:prstGeom prst="rect">
            <a:avLst/>
          </a:prstGeom>
          <a:noFill/>
        </p:spPr>
        <p:txBody>
          <a:bodyPr wrap="square" lIns="182880" tIns="91440" rIns="182880" bIns="91440" numCol="1" anchor="ctr" anchorCtr="0" compatLnSpc="1">
            <a:prstTxWarp prst="textNoShape">
              <a:avLst/>
            </a:prstTxWarp>
            <a:spAutoFit/>
          </a:bodyPr>
          <a:lstStyle>
            <a:lvl1pPr marL="0" indent="0" algn="ctr">
              <a:lnSpc>
                <a:spcPts val="3867"/>
              </a:lnSpc>
              <a:spcBef>
                <a:spcPts val="0"/>
              </a:spcBef>
              <a:buNone/>
              <a:defRPr sz="32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837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Photo With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2"/>
            <a:ext cx="12401551" cy="3790949"/>
          </a:xfrm>
          <a:prstGeom prst="rect">
            <a:avLst/>
          </a:prstGeom>
          <a:solidFill>
            <a:schemeClr val="bg2"/>
          </a:solidFill>
        </p:spPr>
        <p:txBody>
          <a:bodyPr vert="horz" lIns="91420" tIns="45710" rIns="91420" bIns="45710"/>
          <a:lstStyle>
            <a:lvl1pPr marL="0" indent="0" algn="ctr">
              <a:buNone/>
              <a:defRPr sz="2933" baseline="0">
                <a:solidFill>
                  <a:schemeClr val="bg1"/>
                </a:solidFill>
                <a:latin typeface="+mj-lt"/>
                <a:cs typeface="CiscoSans ExtraLight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98380" y="4072691"/>
            <a:ext cx="11152315" cy="716158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>
              <a:buNone/>
              <a:defRPr sz="4267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587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6464" cy="6858000"/>
          </a:xfrm>
          <a:prstGeom prst="rect">
            <a:avLst/>
          </a:prstGeom>
        </p:spPr>
        <p:txBody>
          <a:bodyPr vert="horz" lIns="91420" tIns="45710" rIns="91420" bIns="45710"/>
          <a:lstStyle>
            <a:lvl1pPr marL="0" indent="0" algn="ctr">
              <a:buNone/>
              <a:defRPr sz="2933" baseline="0">
                <a:solidFill>
                  <a:schemeClr val="bg1"/>
                </a:solidFill>
                <a:latin typeface="+mj-lt"/>
                <a:cs typeface="CiscoSans ExtraLight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4057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ull bleed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24267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>
              <a:latin typeface="+mj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ltGray">
          <a:xfrm>
            <a:off x="636906" y="6322205"/>
            <a:ext cx="4622389" cy="20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1200" spc="27" baseline="0" dirty="0">
                <a:solidFill>
                  <a:schemeClr val="bg1"/>
                </a:solidFill>
                <a:latin typeface="+mn-lt"/>
                <a:ea typeface="+mn-ea"/>
                <a:cs typeface="CiscoSans Thin"/>
              </a:rPr>
              <a:t>© 2022  Cisco and/or its affiliates. All rights reserved.   Cisco Confidential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10683" y="320842"/>
            <a:ext cx="11307184" cy="5688861"/>
          </a:xfrm>
          <a:prstGeom prst="rect">
            <a:avLst/>
          </a:prstGeom>
          <a:solidFill>
            <a:schemeClr val="bg2"/>
          </a:solidFill>
        </p:spPr>
        <p:txBody>
          <a:bodyPr vert="horz" lIns="91424" tIns="45712" rIns="91424" bIns="45712"/>
          <a:lstStyle>
            <a:lvl1pPr marL="0" indent="0" algn="ctr">
              <a:buNone/>
              <a:defRPr sz="2000" baseline="0">
                <a:solidFill>
                  <a:schemeClr val="bg1"/>
                </a:solidFill>
                <a:latin typeface="+mj-lt"/>
                <a:cs typeface="CiscoSans ExtraLight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9300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Goes Here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ltGray">
          <a:xfrm>
            <a:off x="11354277" y="6323876"/>
            <a:ext cx="294843" cy="206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15" tIns="41056" rIns="82115" bIns="41056" anchor="b">
            <a:spAutoFit/>
          </a:bodyPr>
          <a:lstStyle/>
          <a:p>
            <a:pPr algn="l" defTabSz="814305" rtl="0" fontAlgn="auto">
              <a:spcBef>
                <a:spcPts val="0"/>
              </a:spcBef>
              <a:spcAft>
                <a:spcPts val="0"/>
              </a:spcAft>
              <a:defRPr/>
            </a:pPr>
            <a:fld id="{6A1E46DC-7EF6-4EA2-B285-14272867D133}" type="slidenum">
              <a:rPr lang="en-US" sz="800" kern="1200" spc="27" baseline="0">
                <a:solidFill>
                  <a:schemeClr val="bg2">
                    <a:lumMod val="65000"/>
                  </a:schemeClr>
                </a:solidFill>
                <a:latin typeface="+mn-lt"/>
                <a:ea typeface="+mn-ea"/>
                <a:cs typeface="CiscoSans Thin"/>
              </a:rPr>
              <a:pPr algn="l" defTabSz="814305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kern="1200" spc="27" baseline="0" dirty="0">
              <a:solidFill>
                <a:schemeClr val="bg2">
                  <a:lumMod val="65000"/>
                </a:schemeClr>
              </a:solidFill>
              <a:latin typeface="+mn-lt"/>
              <a:ea typeface="+mn-ea"/>
              <a:cs typeface="Cisc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215051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txStyles>
    <p:titleStyle>
      <a:lvl1pPr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lang="en-US" sz="3733" b="0" i="0" u="none" kern="1200" dirty="0">
          <a:solidFill>
            <a:schemeClr val="bg1"/>
          </a:solidFill>
          <a:latin typeface="+mj-lt"/>
          <a:ea typeface="CiscoSansTT Thin" charset="0"/>
          <a:cs typeface="CiscoSansTT Thin" charset="0"/>
        </a:defRPr>
      </a:lvl1pPr>
      <a:lvl2pPr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2pPr>
      <a:lvl3pPr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3pPr>
      <a:lvl4pPr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4pPr>
      <a:lvl5pPr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5pPr>
      <a:lvl6pPr marL="609585"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6pPr>
      <a:lvl7pPr marL="1219170"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7pPr>
      <a:lvl8pPr marL="1828754"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8pPr>
      <a:lvl9pPr marL="2438339" algn="l" defTabSz="912261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267">
          <a:solidFill>
            <a:srgbClr val="676767"/>
          </a:solidFill>
          <a:latin typeface="Arial" charset="0"/>
          <a:ea typeface="ＭＳ Ｐゴシック" charset="0"/>
        </a:defRPr>
      </a:lvl9pPr>
    </p:titleStyle>
    <p:bodyStyle>
      <a:lvl1pPr marL="226478" indent="-226478" algn="l" defTabSz="912261" rtl="0" eaLnBrk="1" fontAlgn="base" hangingPunct="1">
        <a:lnSpc>
          <a:spcPct val="95000"/>
        </a:lnSpc>
        <a:spcBef>
          <a:spcPts val="1433"/>
        </a:spcBef>
        <a:spcAft>
          <a:spcPct val="0"/>
        </a:spcAft>
        <a:buClr>
          <a:schemeClr val="tx2"/>
        </a:buClr>
        <a:buSzPct val="90000"/>
        <a:buFont typeface="Arial" charset="0"/>
        <a:buChar char="•"/>
        <a:defRPr lang="en-US" sz="20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1pPr>
      <a:lvl2pPr marL="478355" indent="-287859" algn="l" defTabSz="912261" rtl="0" eaLnBrk="1" fontAlgn="base" hangingPunct="1">
        <a:lnSpc>
          <a:spcPct val="95000"/>
        </a:lnSpc>
        <a:spcBef>
          <a:spcPts val="800"/>
        </a:spcBef>
        <a:spcAft>
          <a:spcPct val="0"/>
        </a:spcAft>
        <a:buClr>
          <a:schemeClr val="tx2"/>
        </a:buClr>
        <a:buFont typeface="Arial" charset="0"/>
        <a:buChar char="•"/>
        <a:defRPr lang="en-US" sz="1867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2pPr>
      <a:lvl3pPr marL="575719" indent="-226478" algn="l" defTabSz="912261" rtl="0" eaLnBrk="1" fontAlgn="base" hangingPunct="1">
        <a:lnSpc>
          <a:spcPct val="95000"/>
        </a:lnSpc>
        <a:spcBef>
          <a:spcPts val="833"/>
        </a:spcBef>
        <a:spcAft>
          <a:spcPct val="0"/>
        </a:spcAft>
        <a:buFont typeface="Arial" charset="0"/>
        <a:buChar char="•"/>
        <a:defRPr lang="en-US" sz="16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3pPr>
      <a:lvl4pPr marL="670967" indent="-226478" algn="l" defTabSz="912261" rtl="0" eaLnBrk="1" fontAlgn="base" hangingPunct="1">
        <a:lnSpc>
          <a:spcPct val="95000"/>
        </a:lnSpc>
        <a:spcBef>
          <a:spcPts val="833"/>
        </a:spcBef>
        <a:spcAft>
          <a:spcPct val="0"/>
        </a:spcAft>
        <a:buFont typeface="Arial" charset="0"/>
        <a:buChar char="•"/>
        <a:defRPr lang="en-US" sz="1467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4pPr>
      <a:lvl5pPr marL="766214" indent="-226478" algn="l" defTabSz="912261" rtl="0" eaLnBrk="1" fontAlgn="base" hangingPunct="1">
        <a:lnSpc>
          <a:spcPct val="95000"/>
        </a:lnSpc>
        <a:spcBef>
          <a:spcPts val="833"/>
        </a:spcBef>
        <a:spcAft>
          <a:spcPct val="0"/>
        </a:spcAft>
        <a:buFont typeface="Arial" charset="0"/>
        <a:buChar char="•"/>
        <a:defRPr lang="en-US" sz="1467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5pPr>
      <a:lvl6pPr marL="1151779" indent="-228588" algn="l" defTabSz="914346" rtl="0" eaLnBrk="1" latinLnBrk="0" hangingPunct="1">
        <a:spcBef>
          <a:spcPts val="800"/>
        </a:spcBef>
        <a:buFont typeface="Arial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247761" indent="-228557" algn="l" defTabSz="914346" rtl="0" eaLnBrk="1" latinLnBrk="0" hangingPunct="1">
        <a:spcBef>
          <a:spcPts val="800"/>
        </a:spcBef>
        <a:buFont typeface="Arial" pitchFamily="34" charset="0"/>
        <a:buChar char="•"/>
        <a:defRPr sz="1067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213" indent="0" algn="l" defTabSz="914346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4" indent="-228588" algn="l" defTabSz="9143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70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46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9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4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4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1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3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9" algn="l" defTabSz="914346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92">
          <p15:clr>
            <a:srgbClr val="F26B43"/>
          </p15:clr>
        </p15:guide>
        <p15:guide id="2" pos="336">
          <p15:clr>
            <a:srgbClr val="F26B43"/>
          </p15:clr>
        </p15:guide>
        <p15:guide id="3" pos="5448">
          <p15:clr>
            <a:srgbClr val="F26B43"/>
          </p15:clr>
        </p15:guide>
        <p15:guide id="4" orient="horz" pos="757">
          <p15:clr>
            <a:srgbClr val="F26B43"/>
          </p15:clr>
        </p15:guide>
        <p15:guide id="5" orient="horz" pos="335">
          <p15:clr>
            <a:srgbClr val="F26B43"/>
          </p15:clr>
        </p15:guide>
        <p15:guide id="6" pos="2876">
          <p15:clr>
            <a:srgbClr val="F26B43"/>
          </p15:clr>
        </p15:guide>
        <p15:guide id="7" orient="horz" pos="104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1">
            <a:extLst>
              <a:ext uri="{FF2B5EF4-FFF2-40B4-BE49-F238E27FC236}">
                <a16:creationId xmlns:a16="http://schemas.microsoft.com/office/drawing/2014/main" id="{809A11F3-D2B6-76FE-2138-2DAC456C52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5995" y="5142315"/>
            <a:ext cx="11061895" cy="384175"/>
          </a:xfrm>
        </p:spPr>
        <p:txBody>
          <a:bodyPr/>
          <a:lstStyle/>
          <a:p>
            <a:r>
              <a:rPr lang="en-US" dirty="0" err="1"/>
              <a:t>Sági-Kazár</a:t>
            </a:r>
            <a:r>
              <a:rPr lang="en-US" dirty="0"/>
              <a:t> </a:t>
            </a:r>
            <a:r>
              <a:rPr lang="en-US" dirty="0" err="1"/>
              <a:t>Márk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0D471B8-3BC2-DC45-DED4-B2ED881FBA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5995" y="5430226"/>
            <a:ext cx="11061895" cy="384175"/>
          </a:xfrm>
        </p:spPr>
        <p:txBody>
          <a:bodyPr/>
          <a:lstStyle/>
          <a:p>
            <a:r>
              <a:rPr lang="en-US" dirty="0"/>
              <a:t>Open Source Tech Lead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88413848-AF5D-D3CF-B579-6BA72908FE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5995" y="5798350"/>
            <a:ext cx="11061895" cy="384175"/>
          </a:xfrm>
        </p:spPr>
        <p:txBody>
          <a:bodyPr/>
          <a:lstStyle/>
          <a:p>
            <a:r>
              <a:rPr lang="en-US" dirty="0"/>
              <a:t>2023-07-14</a:t>
            </a:r>
          </a:p>
        </p:txBody>
      </p:sp>
      <p:sp>
        <p:nvSpPr>
          <p:cNvPr id="16" name="Title 5">
            <a:extLst>
              <a:ext uri="{FF2B5EF4-FFF2-40B4-BE49-F238E27FC236}">
                <a16:creationId xmlns:a16="http://schemas.microsoft.com/office/drawing/2014/main" id="{5F5D33EF-1F58-7A04-E532-2ACBF5FEB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687" y="3296223"/>
            <a:ext cx="11120203" cy="859640"/>
          </a:xfrm>
        </p:spPr>
        <p:txBody>
          <a:bodyPr/>
          <a:lstStyle/>
          <a:p>
            <a:r>
              <a:rPr lang="en-US" dirty="0"/>
              <a:t>Cloud Native security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9CCEA3-C1E3-63BF-747E-CCD6ABCA0188}"/>
              </a:ext>
            </a:extLst>
          </p:cNvPr>
          <p:cNvSpPr txBox="1"/>
          <p:nvPr/>
        </p:nvSpPr>
        <p:spPr>
          <a:xfrm>
            <a:off x="567687" y="6182525"/>
            <a:ext cx="3456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U" dirty="0">
                <a:latin typeface="+mn-lt"/>
              </a:rPr>
              <a:t>@sagikazarmark</a:t>
            </a:r>
          </a:p>
        </p:txBody>
      </p:sp>
    </p:spTree>
    <p:extLst>
      <p:ext uri="{BB962C8B-B14F-4D97-AF65-F5344CB8AC3E}">
        <p14:creationId xmlns:p14="http://schemas.microsoft.com/office/powerpoint/2010/main" val="2064608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547C91-50D5-42D3-98CB-649AD26909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HU" dirty="0"/>
              <a:t>Layered approach</a:t>
            </a:r>
          </a:p>
          <a:p>
            <a:pPr>
              <a:lnSpc>
                <a:spcPct val="200000"/>
              </a:lnSpc>
            </a:pPr>
            <a:r>
              <a:rPr lang="en-HU" dirty="0"/>
              <a:t>Shift left</a:t>
            </a:r>
          </a:p>
          <a:p>
            <a:pPr>
              <a:lnSpc>
                <a:spcPct val="200000"/>
              </a:lnSpc>
            </a:pPr>
            <a:r>
              <a:rPr lang="en-HU" dirty="0"/>
              <a:t>Build vs Runtime security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08736E8-81BF-E9FD-D1C6-E87ADF288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U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896375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965C395-30CB-6A78-18C6-2228352BD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HU" dirty="0"/>
              <a:t>Thank you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9071D8-C21D-9FED-155C-3678DBA5514C}"/>
              </a:ext>
            </a:extLst>
          </p:cNvPr>
          <p:cNvSpPr txBox="1"/>
          <p:nvPr/>
        </p:nvSpPr>
        <p:spPr>
          <a:xfrm>
            <a:off x="555233" y="6055112"/>
            <a:ext cx="3456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U" dirty="0">
                <a:latin typeface="+mn-lt"/>
              </a:rPr>
              <a:t>@sagikazarmark</a:t>
            </a:r>
          </a:p>
        </p:txBody>
      </p:sp>
    </p:spTree>
    <p:extLst>
      <p:ext uri="{BB962C8B-B14F-4D97-AF65-F5344CB8AC3E}">
        <p14:creationId xmlns:p14="http://schemas.microsoft.com/office/powerpoint/2010/main" val="2035936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67990-ECC7-FB2F-CC84-7355564F13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HU" dirty="0"/>
              <a:t>Highly scalable and resilient environments</a:t>
            </a:r>
          </a:p>
          <a:p>
            <a:pPr>
              <a:lnSpc>
                <a:spcPct val="200000"/>
              </a:lnSpc>
            </a:pPr>
            <a:r>
              <a:rPr lang="en-HU" dirty="0"/>
              <a:t>High level abstractions (containers, object stores, queues, etc)</a:t>
            </a:r>
          </a:p>
          <a:p>
            <a:pPr>
              <a:lnSpc>
                <a:spcPct val="200000"/>
              </a:lnSpc>
            </a:pPr>
            <a:r>
              <a:rPr lang="en-HU" dirty="0"/>
              <a:t>Software driven infrastructure, automations</a:t>
            </a:r>
          </a:p>
          <a:p>
            <a:pPr>
              <a:lnSpc>
                <a:spcPct val="200000"/>
              </a:lnSpc>
            </a:pPr>
            <a:r>
              <a:rPr lang="en-HU" dirty="0"/>
              <a:t>Vendor-neutral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C4C8F6-AAA2-E5E8-913A-67E0227E5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U" dirty="0"/>
              <a:t>Cloud Native?</a:t>
            </a:r>
          </a:p>
        </p:txBody>
      </p:sp>
    </p:spTree>
    <p:extLst>
      <p:ext uri="{BB962C8B-B14F-4D97-AF65-F5344CB8AC3E}">
        <p14:creationId xmlns:p14="http://schemas.microsoft.com/office/powerpoint/2010/main" val="257824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C30287-98C6-AFF3-5982-FA3198C48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HU" dirty="0"/>
              <a:t>Rapid development cycle</a:t>
            </a:r>
          </a:p>
          <a:p>
            <a:pPr>
              <a:lnSpc>
                <a:spcPct val="200000"/>
              </a:lnSpc>
            </a:pPr>
            <a:r>
              <a:rPr lang="en-HU" dirty="0"/>
              <a:t>Microservices / large software stacks</a:t>
            </a:r>
          </a:p>
          <a:p>
            <a:pPr>
              <a:lnSpc>
                <a:spcPct val="200000"/>
              </a:lnSpc>
            </a:pPr>
            <a:r>
              <a:rPr lang="en-HU" dirty="0"/>
              <a:t>IT becomes a bottleneck</a:t>
            </a:r>
          </a:p>
          <a:p>
            <a:pPr>
              <a:lnSpc>
                <a:spcPct val="200000"/>
              </a:lnSpc>
            </a:pPr>
            <a:r>
              <a:rPr lang="en-HU" dirty="0"/>
              <a:t>Platform needs to serve application development better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A1A3EF-BE15-5C52-5308-0BBDA403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U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454093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9A23C07F-A64B-5CD2-5271-1610A64BAD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337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yellow box with text&#10;&#10;Description automatically generated">
            <a:extLst>
              <a:ext uri="{FF2B5EF4-FFF2-40B4-BE49-F238E27FC236}">
                <a16:creationId xmlns:a16="http://schemas.microsoft.com/office/drawing/2014/main" id="{7A2D8292-C29E-8FBA-6481-D94FD559218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t="1254" b="1254"/>
          <a:stretch>
            <a:fillRect/>
          </a:stretch>
        </p:blipFill>
        <p:spPr>
          <a:xfrm>
            <a:off x="0" y="37192"/>
            <a:ext cx="12192000" cy="6858000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BA969-DB33-C840-3751-1A43928924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9925" y="572450"/>
            <a:ext cx="10852149" cy="663195"/>
          </a:xfrm>
        </p:spPr>
        <p:txBody>
          <a:bodyPr/>
          <a:lstStyle/>
          <a:p>
            <a:r>
              <a:rPr lang="en-HU" dirty="0"/>
              <a:t>4 C’s of Cloud Native security</a:t>
            </a:r>
          </a:p>
        </p:txBody>
      </p:sp>
    </p:spTree>
    <p:extLst>
      <p:ext uri="{BB962C8B-B14F-4D97-AF65-F5344CB8AC3E}">
        <p14:creationId xmlns:p14="http://schemas.microsoft.com/office/powerpoint/2010/main" val="1517112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EDC097-E739-451C-4292-FF1FE447DE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HU" dirty="0"/>
              <a:t>Communicate over TLS only</a:t>
            </a:r>
          </a:p>
          <a:p>
            <a:pPr>
              <a:lnSpc>
                <a:spcPct val="150000"/>
              </a:lnSpc>
            </a:pPr>
            <a:r>
              <a:rPr lang="en-HU" dirty="0"/>
              <a:t>3rd party dependency scans</a:t>
            </a:r>
          </a:p>
          <a:p>
            <a:pPr>
              <a:lnSpc>
                <a:spcPct val="150000"/>
              </a:lnSpc>
            </a:pPr>
            <a:r>
              <a:rPr lang="en-HU" dirty="0"/>
              <a:t>Static code analysis</a:t>
            </a:r>
          </a:p>
          <a:p>
            <a:pPr>
              <a:lnSpc>
                <a:spcPct val="150000"/>
              </a:lnSpc>
            </a:pPr>
            <a:r>
              <a:rPr lang="en-GB" dirty="0"/>
              <a:t>Dynamic probing attacks</a:t>
            </a:r>
            <a:endParaRPr lang="en-HU" dirty="0"/>
          </a:p>
          <a:p>
            <a:pPr>
              <a:lnSpc>
                <a:spcPct val="150000"/>
              </a:lnSpc>
            </a:pPr>
            <a:endParaRPr lang="en-HU" dirty="0"/>
          </a:p>
          <a:p>
            <a:pPr>
              <a:lnSpc>
                <a:spcPct val="150000"/>
              </a:lnSpc>
            </a:pPr>
            <a:r>
              <a:rPr lang="en-HU" dirty="0"/>
              <a:t>... integrated into CI/CD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27541E-AF71-9CAA-50D6-82737021E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U" dirty="0"/>
              <a:t>Code - “Shift left”</a:t>
            </a:r>
          </a:p>
        </p:txBody>
      </p:sp>
    </p:spTree>
    <p:extLst>
      <p:ext uri="{BB962C8B-B14F-4D97-AF65-F5344CB8AC3E}">
        <p14:creationId xmlns:p14="http://schemas.microsoft.com/office/powerpoint/2010/main" val="1326961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9F8B37-F24C-AB4C-5F4B-95BB855956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HU" dirty="0"/>
              <a:t>Vulnerability scanning</a:t>
            </a:r>
          </a:p>
          <a:p>
            <a:pPr>
              <a:lnSpc>
                <a:spcPct val="200000"/>
              </a:lnSpc>
            </a:pPr>
            <a:r>
              <a:rPr lang="en-HU" dirty="0"/>
              <a:t>Image signing (and enforcement)</a:t>
            </a:r>
          </a:p>
          <a:p>
            <a:pPr>
              <a:lnSpc>
                <a:spcPct val="200000"/>
              </a:lnSpc>
            </a:pPr>
            <a:r>
              <a:rPr lang="en-GB" dirty="0"/>
              <a:t>Disallow privileged users</a:t>
            </a:r>
          </a:p>
          <a:p>
            <a:pPr>
              <a:lnSpc>
                <a:spcPct val="200000"/>
              </a:lnSpc>
            </a:pPr>
            <a:r>
              <a:rPr lang="en-GB" dirty="0"/>
              <a:t>Choose a secure container runtime</a:t>
            </a:r>
            <a:endParaRPr lang="en-H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C8D56E-3396-272B-1973-C80B537AD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U" dirty="0"/>
              <a:t>Container</a:t>
            </a:r>
          </a:p>
        </p:txBody>
      </p:sp>
    </p:spTree>
    <p:extLst>
      <p:ext uri="{BB962C8B-B14F-4D97-AF65-F5344CB8AC3E}">
        <p14:creationId xmlns:p14="http://schemas.microsoft.com/office/powerpoint/2010/main" val="4294732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E2E895A-DB1A-81DB-2BC9-CFC84A867A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HU" dirty="0"/>
              <a:t>Network policies</a:t>
            </a:r>
          </a:p>
          <a:p>
            <a:pPr>
              <a:lnSpc>
                <a:spcPct val="150000"/>
              </a:lnSpc>
            </a:pPr>
            <a:r>
              <a:rPr lang="en-HU" dirty="0"/>
              <a:t>Encryption</a:t>
            </a:r>
          </a:p>
          <a:p>
            <a:pPr>
              <a:lnSpc>
                <a:spcPct val="150000"/>
              </a:lnSpc>
            </a:pPr>
            <a:r>
              <a:rPr lang="en-HU" dirty="0"/>
              <a:t>Secret management</a:t>
            </a:r>
          </a:p>
          <a:p>
            <a:pPr>
              <a:lnSpc>
                <a:spcPct val="150000"/>
              </a:lnSpc>
            </a:pPr>
            <a:r>
              <a:rPr lang="en-HU" dirty="0"/>
              <a:t>Least privilege principle</a:t>
            </a:r>
          </a:p>
          <a:p>
            <a:pPr lvl="1">
              <a:lnSpc>
                <a:spcPct val="150000"/>
              </a:lnSpc>
            </a:pPr>
            <a:r>
              <a:rPr lang="en-HU" dirty="0"/>
              <a:t>Platform (Cloud provider) API access</a:t>
            </a:r>
          </a:p>
          <a:p>
            <a:pPr lvl="1">
              <a:lnSpc>
                <a:spcPct val="150000"/>
              </a:lnSpc>
            </a:pPr>
            <a:r>
              <a:rPr lang="en-HU" dirty="0"/>
              <a:t>Kubernetes API access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8C73D51-834E-DB0D-56FD-8C03F732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U" dirty="0"/>
              <a:t>Cloud &amp; Cluster (Infrastructure/Platform)</a:t>
            </a:r>
          </a:p>
        </p:txBody>
      </p:sp>
    </p:spTree>
    <p:extLst>
      <p:ext uri="{BB962C8B-B14F-4D97-AF65-F5344CB8AC3E}">
        <p14:creationId xmlns:p14="http://schemas.microsoft.com/office/powerpoint/2010/main" val="3203936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BEC759A-4099-B331-B213-611501C362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HU" dirty="0"/>
              <a:t>Detect issues as early as possible (eg. CI/CD)</a:t>
            </a:r>
          </a:p>
          <a:p>
            <a:pPr>
              <a:lnSpc>
                <a:spcPct val="150000"/>
              </a:lnSpc>
            </a:pPr>
            <a:r>
              <a:rPr lang="en-HU" dirty="0"/>
              <a:t>Lots of moving parts =&gt; something is going to happen</a:t>
            </a:r>
          </a:p>
          <a:p>
            <a:pPr>
              <a:lnSpc>
                <a:spcPct val="150000"/>
              </a:lnSpc>
            </a:pPr>
            <a:r>
              <a:rPr lang="en-HU" dirty="0"/>
              <a:t>Runtime security is crucial</a:t>
            </a:r>
          </a:p>
          <a:p>
            <a:pPr lvl="1">
              <a:lnSpc>
                <a:spcPct val="150000"/>
              </a:lnSpc>
            </a:pPr>
            <a:r>
              <a:rPr lang="en-HU" dirty="0"/>
              <a:t>Enforce image signing</a:t>
            </a:r>
          </a:p>
          <a:p>
            <a:pPr lvl="1">
              <a:lnSpc>
                <a:spcPct val="150000"/>
              </a:lnSpc>
            </a:pPr>
            <a:r>
              <a:rPr lang="en-HU" dirty="0"/>
              <a:t>Detect malicious activity (writing to filesystem, opening ports)</a:t>
            </a:r>
          </a:p>
          <a:p>
            <a:pPr lvl="1">
              <a:lnSpc>
                <a:spcPct val="150000"/>
              </a:lnSpc>
            </a:pPr>
            <a:r>
              <a:rPr lang="en-HU" dirty="0"/>
              <a:t>Scan artifacts and configuration</a:t>
            </a:r>
          </a:p>
          <a:p>
            <a:endParaRPr lang="en-H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42808C-6540-7E0E-045E-4C55920F1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U" dirty="0"/>
              <a:t>Build vs Runtime security</a:t>
            </a:r>
          </a:p>
        </p:txBody>
      </p:sp>
    </p:spTree>
    <p:extLst>
      <p:ext uri="{BB962C8B-B14F-4D97-AF65-F5344CB8AC3E}">
        <p14:creationId xmlns:p14="http://schemas.microsoft.com/office/powerpoint/2010/main" val="818372068"/>
      </p:ext>
    </p:extLst>
  </p:cSld>
  <p:clrMapOvr>
    <a:masterClrMapping/>
  </p:clrMapOvr>
</p:sld>
</file>

<file path=ppt/theme/theme1.xml><?xml version="1.0" encoding="utf-8"?>
<a:theme xmlns:a="http://schemas.openxmlformats.org/drawingml/2006/main" name="Cisco">
  <a:themeElements>
    <a:clrScheme name="Custom 112">
      <a:dk1>
        <a:srgbClr val="282828"/>
      </a:dk1>
      <a:lt1>
        <a:srgbClr val="0D274D"/>
      </a:lt1>
      <a:dk2>
        <a:srgbClr val="1E4471"/>
      </a:dk2>
      <a:lt2>
        <a:srgbClr val="FFFFFF"/>
      </a:lt2>
      <a:accent1>
        <a:srgbClr val="00BCEB"/>
      </a:accent1>
      <a:accent2>
        <a:srgbClr val="74BF4B"/>
      </a:accent2>
      <a:accent3>
        <a:srgbClr val="1E4471"/>
      </a:accent3>
      <a:accent4>
        <a:srgbClr val="9E9EA2"/>
      </a:accent4>
      <a:accent5>
        <a:srgbClr val="FBAB2C"/>
      </a:accent5>
      <a:accent6>
        <a:srgbClr val="E3241B"/>
      </a:accent6>
      <a:hlink>
        <a:srgbClr val="00BCEB"/>
      </a:hlink>
      <a:folHlink>
        <a:srgbClr val="1E4471"/>
      </a:folHlink>
    </a:clrScheme>
    <a:fontScheme name="CiscoSans True Type">
      <a:majorFont>
        <a:latin typeface="CiscoSansTT ExtraLight"/>
        <a:ea typeface=""/>
        <a:cs typeface=""/>
      </a:majorFont>
      <a:minorFont>
        <a:latin typeface="CiscoSansTT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isco" id="{9216F03A-CA58-F040-A2A7-E41F36C986DD}" vid="{9FC9F6FD-E6FE-7A43-B5D0-98ECAAC4D13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Cisco</Template>
  <TotalTime>108</TotalTime>
  <Words>197</Words>
  <Application>Microsoft Macintosh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CiscoSansTT ExtraLight</vt:lpstr>
      <vt:lpstr>Cisco</vt:lpstr>
      <vt:lpstr>Cloud Native security</vt:lpstr>
      <vt:lpstr>Cloud Native?</vt:lpstr>
      <vt:lpstr>Why?</vt:lpstr>
      <vt:lpstr>PowerPoint Presentation</vt:lpstr>
      <vt:lpstr>PowerPoint Presentation</vt:lpstr>
      <vt:lpstr>Code - “Shift left”</vt:lpstr>
      <vt:lpstr>Container</vt:lpstr>
      <vt:lpstr>Cloud &amp; Cluster (Infrastructure/Platform)</vt:lpstr>
      <vt:lpstr>Build vs Runtime security</vt:lpstr>
      <vt:lpstr>Summary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Native security</dc:title>
  <dc:creator>Márk Sági-Kazár (marksk)</dc:creator>
  <cp:lastModifiedBy>Márk Sági-Kazár (marksk)</cp:lastModifiedBy>
  <cp:revision>6</cp:revision>
  <dcterms:created xsi:type="dcterms:W3CDTF">2023-07-13T19:28:46Z</dcterms:created>
  <dcterms:modified xsi:type="dcterms:W3CDTF">2023-07-13T21:27:38Z</dcterms:modified>
</cp:coreProperties>
</file>