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96"/>
      </p:cViewPr>
      <p:guideLst>
        <p:guide orient="horz" pos="16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AD6262-FF90-1924-1BD5-A563F5E7B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D3A7F5B-BAA6-1AA5-1E80-039822A7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430E504-E403-DD41-3C36-30E20EBAC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DF44486-B6F1-0552-CB68-59546FCA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8C66707-6D3B-E48E-E865-14B2B6BDB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17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422C2E-8D7F-340C-D489-176F873AD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C47FA29-0A65-2BD0-5495-8B88663E1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3941255-A8CB-D44D-B117-DBF8BC13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2BEFA8-ADBE-F565-3ED4-B94B63811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3B4C632-9CAF-E800-BE03-376BC99C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153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0912DAD-37B3-F270-CFFC-27EDE691A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6613A4D-1222-8747-6A29-D93DDE989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242D0C-D2D2-A27E-B182-F19E1E520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4D1F7ED-95A2-81AE-5046-2A97FCF10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9DF6D23-2357-BC2D-A197-C8731D14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023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18CC96-E349-4814-80B1-FDE068D73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8690D23-96B3-4B1E-9592-01CBEF938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0CCED4F-6C00-4F3E-A8AD-A24906B4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3D7296C-3589-4892-BE42-431E17AC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FB98F6E-FEA6-4636-9DA8-698A9D32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400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D9B3CB-608C-4C6B-87F3-EB55BD4D2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A90BDD-88EB-48F1-8F47-1CDC32BC5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2BF69D3-6D54-429B-999A-D550FAF07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CC50860-AA5F-4943-B598-90649B52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E9A99B4-DFE0-4EDA-8D4D-EFAB28A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010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06B221-75B3-4BC4-BB54-F1C73F107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2B6B217-80DB-4995-AEB7-86D3563BD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FB49862-FD15-4AA9-8673-D94AE587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FD7F5A-C980-485A-8598-C3CA27CD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EDA39F4-1CB2-4EE9-AF70-2E1AA095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827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093EA2-1D2A-4C13-9382-A2D420DB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B9BA56-7D67-4F92-8B5D-06F159D60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CA35AC9-5A9D-45B2-A356-42AB9A72A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A2191B4-5598-4FE7-AF7A-ABA6100D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63922C1-7FC0-4D3D-807D-1E35B416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9B31A5D-0C50-460F-890A-B7AA19B8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1574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25BA3F-4892-4503-B303-DB56FE2BF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80594A5-1B6C-40B6-B9C5-72F21AE4F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5C23F1A-7C02-4080-B3BD-F25F5AAE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A1B696B-C65B-4CED-858F-E6C98996B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40C8E62-F7AC-476D-9BC7-396A2E587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3CED9A8-E71B-45B6-9BBF-5580DA3E0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C5E727C-FE50-4A85-96C4-F721BCB4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22A928A-1A57-4DD6-8F8F-BB1CB50D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47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BD373C-63AD-42D0-BC4E-07B389CA5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32DBB0F-75D2-49FD-9003-5BCB2C861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99C5F30-B666-4301-AA20-B73AB5AE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7261659-0286-4345-A40A-AD393D3D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3071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7F4CCE7-59F0-4079-B029-91BC4F8B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09377D0-132D-4B67-AE0F-26AAFC920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DB1FFC9-D732-4C8F-B7B5-E9DBB07F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620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0C3E423-2239-4B84-AD43-E7A2201D3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978432-7D3E-46A8-95A6-F28B9FF39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9BFDEC7-DAB1-44D7-9C6E-DA6178E2F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91A1AA7-4B85-4F3D-A335-2429E9DE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D001002-5A3D-41C0-AAD2-73D85C4A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0787406-D615-4C76-9E62-0A501D8A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694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5556AF-2D78-340A-A84B-12FDDCE1D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FEB7478-4F9F-C71D-F4EE-11004DCFD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BFED7FE-1325-D54C-8413-FD5C83AE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102D428-A349-3FBE-092A-3B2529414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0F4E91E-656E-99F4-CA74-BE2231B2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7988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7AD148-AE0D-43A0-A03B-044BF63ED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CC8A0CF-F81C-4E0A-92F3-5709E2FC9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0DB1F4E-DB2F-44E6-842F-E820700AC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E1F0CF7-B1B8-459E-9296-E908EAD01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59BB9B3-A3D6-439F-8F64-8409354D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A4133F7-5118-461C-9E6C-D24E8176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1624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CB5016-76EC-46D7-AC36-4085520FB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8D54F4D-EA73-4444-991C-E12900E17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BD1972C-50DB-46A1-9B78-CB6C1C04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C055493-4E1F-4F6D-84F1-A4FA427D5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77DB123-D6F0-453B-A4DA-6A882B46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2361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52F107B5-0F8F-4B64-AB80-F14938493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2A5865A-9909-40DF-891D-153D1A74D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4597FC0-E844-440F-B315-B507A74E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C4E1801-156D-4CB6-8794-1320F59D1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8924FD2-0BC3-4071-913D-AFF3A02B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4394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562" y="273423"/>
            <a:ext cx="10971249" cy="114419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5321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562" y="1604399"/>
            <a:ext cx="10971249" cy="397638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465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B85956-1EAD-623F-8221-9195AA6F4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73CECEE-5B5F-0759-59DF-6F991F361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8E0FFAB-D136-D79F-9853-4B04D0CE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68DDA8B-98A3-1E8A-7AD5-82FE3EEC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4B84A6B-F08E-19F8-1507-C62E74E7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36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915A78D-B159-113E-981C-152F3D908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27AE5A-F3DB-7E28-A4B2-B8D50A293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BC82AB5-5FBB-3D50-4D64-35948D613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C1E9A4-C3A1-35EF-0BB5-9BABA24E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8557D01-85A7-2D95-A7D3-441C1F1B7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5571E19-EAF1-E003-D69F-8A4B6A9B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613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34349A-A889-F851-1A09-5C2006411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DF4E530-8747-94F7-DE0A-3604D776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B28227A-D692-8FE9-223B-DDACBF8F7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6272DAD-6D3B-A099-DABC-DF2A91D94A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7DCC8AF-5274-CED7-1FBA-7355AFF6BA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D5B00A4-BFAE-D7CD-6BDA-77427E1E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68FEFAF-6BF0-6AA3-6653-3761E7C93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FF85B32-9EC0-B41E-D5BF-0CD30E033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15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CD1506-03A7-B7E2-C469-FA34AD91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3731054-8EBD-680D-F5F0-DC6F774F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88708F6-EA15-91D8-469B-A2750D4F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05E06C3-494D-76E7-4E04-FAB8DC1A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488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64036D6-4A3F-84B0-3141-11574A18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1816E0C-A9B3-C1A5-3D9D-18180658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7421033-B106-C81C-07A8-F631EE40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146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3B65A0-1FA1-079D-FE95-B4B131D6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842FF7-5812-99BD-C665-0B27A9A18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88EF2CC-4F43-08BD-28A1-2A48B424B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F547A7A-33EF-E21E-555E-B50337FEB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B0A1550-11BB-EC6C-FC98-EEA64332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E126944-9325-A798-D508-ACBBE4A0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113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D97D01-7D26-D4EE-F0A4-49B9321AA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FF6F237-0996-50DF-9C3B-3A307E221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493B8F2-D205-FDD5-EEDD-FB978C4FE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E43F158-6F85-E0E0-730D-4770C1F3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50ABF58-285E-C955-BFA1-A25D8E7C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32F404C-4212-B328-ED4F-DD70F82D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442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A02D5EFB-D90B-43AC-15CB-6B3C632E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D3101A9-5F58-DE0F-C132-6D227BBBC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70F47B3-C154-5787-7FBB-E0A58E7D7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9248-BCCB-4954-AD90-FE30C4CCD454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3904A80-4F88-0CAE-09BC-DDA3E9A42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811A8DB-5602-F2C7-1466-44F286FA7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F01D9-6BC8-4671-9960-D6242FF22A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623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182D39B8-B48B-49A7-B149-0FAE0FDC3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8B4040C-FA15-4B15-88B7-DF339DA28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A30B3EA-A42A-44D4-B949-3C20D21CD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4E05B-0107-4A70-A5DE-9339AEE046AE}" type="datetimeFigureOut">
              <a:rPr lang="hu-HU" smtClean="0"/>
              <a:t>2023. 07. 13.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CF89E8A-DA2F-425B-84B5-2970A544C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E89F18A-7EB4-4841-8A26-283F79385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B84B-BF21-4819-900D-9D3D31B63A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677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3DDCEB2D-A9D8-4B9D-BDFA-504FE6BE9C3D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17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5AB09CD1-158B-47A6-8AEA-78372EE3505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99" t="-7039" r="3917" b="65471"/>
          <a:stretch/>
        </p:blipFill>
        <p:spPr bwMode="auto">
          <a:xfrm>
            <a:off x="5719866" y="1435757"/>
            <a:ext cx="751078" cy="11051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Alcím 2">
            <a:extLst>
              <a:ext uri="{FF2B5EF4-FFF2-40B4-BE49-F238E27FC236}">
                <a16:creationId xmlns:a16="http://schemas.microsoft.com/office/drawing/2014/main" id="{21E129B9-126D-419D-AAFF-80E12EDF02EE}"/>
              </a:ext>
            </a:extLst>
          </p:cNvPr>
          <p:cNvSpPr txBox="1">
            <a:spLocks/>
          </p:cNvSpPr>
          <p:nvPr/>
        </p:nvSpPr>
        <p:spPr>
          <a:xfrm>
            <a:off x="1948946" y="4238108"/>
            <a:ext cx="8294110" cy="86766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1BAFBF"/>
                </a:solidFill>
                <a:effectLst/>
                <a:uLnTx/>
                <a:uFillTx/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Deim Ágoston, Kockaképző</a:t>
            </a:r>
            <a:b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1BAFBF"/>
                </a:solidFill>
                <a:effectLst/>
                <a:uLnTx/>
                <a:uFillTx/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1BAFBF"/>
                </a:solidFill>
                <a:effectLst/>
                <a:uLnTx/>
                <a:uFillTx/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CKA, CKS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8C32219-1569-54B5-F93D-AB6BD030E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001" y="2377349"/>
            <a:ext cx="8083997" cy="21033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107F42A8-E0B6-4017-BB39-B15EA9F5DB04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17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B87BC36-3CFD-475C-8EDD-D24AA72C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7945"/>
            <a:ext cx="10515600" cy="1325563"/>
          </a:xfrm>
          <a:noFill/>
          <a:ln>
            <a:noFill/>
          </a:ln>
        </p:spPr>
        <p:txBody>
          <a:bodyPr vert="horz" lIns="0" tIns="0" rIns="0" bIns="0" rtlCol="0" anchor="ctr">
            <a:noAutofit/>
          </a:bodyPr>
          <a:lstStyle/>
          <a:p>
            <a:r>
              <a:rPr lang="hu-HU" sz="5400" b="1" spc="-1" dirty="0">
                <a:solidFill>
                  <a:srgbClr val="1BAFB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Miért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BEE60A-3E72-496C-A839-82D4C36A3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00" y="1872000"/>
            <a:ext cx="7257855" cy="435133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0" tIns="0" rIns="0" bIns="0" rtlCol="0">
            <a:normAutofit fontScale="98500"/>
          </a:bodyPr>
          <a:lstStyle/>
          <a:p>
            <a:pPr marL="449263" indent="-341313">
              <a:spcBef>
                <a:spcPts val="1417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Előírás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Nem mehetnek ki bizonyos adatok felhőbe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Tartalék helyszínt kell biztosítani</a:t>
            </a:r>
          </a:p>
          <a:p>
            <a:pPr marL="449263" indent="-341313">
              <a:spcBef>
                <a:spcPts val="32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Szervezeti kultúra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Pl. kezelt adatok minősítése miatt</a:t>
            </a:r>
          </a:p>
          <a:p>
            <a:pPr marL="449263" indent="-341313">
              <a:spcBef>
                <a:spcPts val="32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Money, 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money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money</a:t>
            </a:r>
            <a:endParaRPr lang="hu-HU" sz="32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07950" indent="0">
              <a:spcBef>
                <a:spcPts val="1417"/>
              </a:spcBef>
              <a:buClr>
                <a:srgbClr val="000000"/>
              </a:buClr>
              <a:buSzPct val="80000"/>
              <a:buNone/>
            </a:pPr>
            <a:endParaRPr lang="hu-HU" sz="24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286AAFC-F4AE-41A2-8B78-912CF8936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282" r="624"/>
          <a:stretch/>
        </p:blipFill>
        <p:spPr>
          <a:xfrm>
            <a:off x="10108340" y="1"/>
            <a:ext cx="2083447" cy="162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2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107F42A8-E0B6-4017-BB39-B15EA9F5DB04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17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B87BC36-3CFD-475C-8EDD-D24AA72C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8056"/>
            <a:ext cx="10515600" cy="1325563"/>
          </a:xfrm>
          <a:noFill/>
          <a:ln>
            <a:noFill/>
          </a:ln>
        </p:spPr>
        <p:txBody>
          <a:bodyPr vert="horz" lIns="0" tIns="0" rIns="0" bIns="0" rtlCol="0" anchor="ctr">
            <a:noAutofit/>
          </a:bodyPr>
          <a:lstStyle/>
          <a:p>
            <a:r>
              <a:rPr lang="hu-HU" sz="5400" b="1" spc="-1" dirty="0">
                <a:solidFill>
                  <a:srgbClr val="1BAFB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Megoldandók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BEE60A-3E72-496C-A839-82D4C36A3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00" y="1872000"/>
            <a:ext cx="7257855" cy="435133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0" tIns="0" rIns="0" bIns="0" rtlCol="0">
            <a:normAutofit fontScale="98500" lnSpcReduction="10000"/>
          </a:bodyPr>
          <a:lstStyle/>
          <a:p>
            <a:pPr marL="449263" indent="-341313">
              <a:spcBef>
                <a:spcPts val="1417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CI/CD </a:t>
            </a:r>
            <a:r>
              <a:rPr lang="hu-HU" sz="26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pipeline</a:t>
            </a:r>
            <a:r>
              <a:rPr lang="hu-HU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-&gt; amúgy is szükséges</a:t>
            </a:r>
          </a:p>
          <a:p>
            <a:pPr marL="449263" indent="-341313">
              <a:spcBef>
                <a:spcPts val="26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6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Imagek</a:t>
            </a:r>
            <a:r>
              <a:rPr lang="en-US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en-US" sz="26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ellenőrzése</a:t>
            </a:r>
            <a:r>
              <a:rPr lang="en-US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en-US" sz="26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tárolása</a:t>
            </a:r>
            <a:r>
              <a:rPr lang="en-US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en-US" sz="26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elérhetővé</a:t>
            </a:r>
            <a:r>
              <a:rPr lang="en-US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en-US" sz="26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tétele</a:t>
            </a:r>
            <a:endParaRPr lang="en-US" sz="26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449263" indent="-341313">
              <a:spcBef>
                <a:spcPts val="26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K8S klaszter biztonsága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API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Node</a:t>
            </a:r>
            <a:endParaRPr lang="hu-HU" sz="22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Hálózat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Azonosítás, engedélyezés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Alkalmazás szeparáció</a:t>
            </a:r>
          </a:p>
          <a:p>
            <a:pPr marL="449263" indent="-341313">
              <a:spcBef>
                <a:spcPts val="26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…meg a többi (monitoring, mentés</a:t>
            </a:r>
            <a:r>
              <a:rPr lang="en-US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</a:t>
            </a:r>
            <a:r>
              <a:rPr lang="hu-HU" sz="26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stb.)</a:t>
            </a:r>
          </a:p>
          <a:p>
            <a:pPr marL="449263" indent="-341313">
              <a:spcBef>
                <a:spcPts val="1417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endParaRPr lang="hu-HU" sz="24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286AAFC-F4AE-41A2-8B78-912CF8936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282" r="624"/>
          <a:stretch/>
        </p:blipFill>
        <p:spPr>
          <a:xfrm>
            <a:off x="10108340" y="1"/>
            <a:ext cx="2083447" cy="162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7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107F42A8-E0B6-4017-BB39-B15EA9F5DB04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17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B87BC36-3CFD-475C-8EDD-D24AA72C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8056"/>
            <a:ext cx="10515600" cy="1325563"/>
          </a:xfrm>
          <a:noFill/>
          <a:ln>
            <a:noFill/>
          </a:ln>
        </p:spPr>
        <p:txBody>
          <a:bodyPr vert="horz" lIns="0" tIns="0" rIns="0" bIns="0" rtlCol="0" anchor="ctr">
            <a:noAutofit/>
          </a:bodyPr>
          <a:lstStyle/>
          <a:p>
            <a:r>
              <a:rPr lang="hu-HU" sz="5400" b="1" spc="-1" dirty="0">
                <a:solidFill>
                  <a:srgbClr val="1BAFB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Megoldások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BEE60A-3E72-496C-A839-82D4C36A3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00" y="1872000"/>
            <a:ext cx="8313703" cy="435133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0" tIns="0" rIns="0" bIns="0" rtlCol="0">
            <a:normAutofit fontScale="98500" lnSpcReduction="10000"/>
          </a:bodyPr>
          <a:lstStyle/>
          <a:p>
            <a:pPr marL="449263" indent="-341313">
              <a:spcBef>
                <a:spcPts val="1417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CIS </a:t>
            </a:r>
            <a:r>
              <a:rPr lang="hu-HU" sz="24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Kubernetes</a:t>
            </a:r>
            <a:r>
              <a:rPr lang="hu-HU" sz="24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24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Benchmarks</a:t>
            </a:r>
            <a:endParaRPr lang="hu-HU" sz="24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Eszköz: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kube-bench</a:t>
            </a:r>
            <a:endParaRPr lang="hu-HU" sz="20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449263" indent="-341313">
              <a:spcBef>
                <a:spcPts val="24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Kubernetes</a:t>
            </a:r>
            <a:r>
              <a:rPr lang="hu-HU" sz="24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lehetőségek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Pod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Security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Admission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Namespace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ServiceAccount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RBAC,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Secrets</a:t>
            </a:r>
            <a:endParaRPr lang="hu-HU" sz="20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Network Policy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SELinux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AppArmor</a:t>
            </a: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támogatás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ClusterAPI</a:t>
            </a:r>
            <a:endParaRPr lang="hu-HU" sz="20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API szigorítások</a:t>
            </a:r>
          </a:p>
          <a:p>
            <a:pPr marL="449263" indent="-341313">
              <a:spcBef>
                <a:spcPts val="24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Imagek</a:t>
            </a:r>
            <a:r>
              <a:rPr lang="hu-HU" sz="24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kezelése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Harbor</a:t>
            </a:r>
          </a:p>
          <a:p>
            <a:pPr marL="1071563" lvl="1" indent="-357188"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Trivy</a:t>
            </a:r>
            <a:endParaRPr lang="hu-HU" sz="20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107950" indent="0">
              <a:spcBef>
                <a:spcPts val="1417"/>
              </a:spcBef>
              <a:buClr>
                <a:srgbClr val="000000"/>
              </a:buClr>
              <a:buSzPct val="80000"/>
              <a:buNone/>
            </a:pPr>
            <a:endParaRPr lang="hu-HU" sz="24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286AAFC-F4AE-41A2-8B78-912CF8936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282" r="624"/>
          <a:stretch/>
        </p:blipFill>
        <p:spPr>
          <a:xfrm>
            <a:off x="10108340" y="1"/>
            <a:ext cx="2083447" cy="162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2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107F42A8-E0B6-4017-BB39-B15EA9F5DB04}"/>
              </a:ext>
            </a:extLst>
          </p:cNvPr>
          <p:cNvSpPr/>
          <p:nvPr/>
        </p:nvSpPr>
        <p:spPr>
          <a:xfrm>
            <a:off x="215" y="1"/>
            <a:ext cx="12191573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17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B87BC36-3CFD-475C-8EDD-D24AA72C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8056"/>
            <a:ext cx="10515600" cy="1325563"/>
          </a:xfrm>
          <a:noFill/>
          <a:ln>
            <a:noFill/>
          </a:ln>
        </p:spPr>
        <p:txBody>
          <a:bodyPr vert="horz" lIns="0" tIns="0" rIns="0" bIns="0" rtlCol="0" anchor="ctr">
            <a:noAutofit/>
          </a:bodyPr>
          <a:lstStyle/>
          <a:p>
            <a:r>
              <a:rPr lang="hu-HU" sz="5400" b="1" spc="-1" dirty="0">
                <a:solidFill>
                  <a:srgbClr val="1BAFB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Kész megoldások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BEE60A-3E72-496C-A839-82D4C36A3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00" y="1872000"/>
            <a:ext cx="7257855" cy="435133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0" tIns="0" rIns="0" bIns="0" rtlCol="0">
            <a:normAutofit fontScale="98500"/>
          </a:bodyPr>
          <a:lstStyle/>
          <a:p>
            <a:pPr marL="449263" indent="-341313">
              <a:spcBef>
                <a:spcPts val="1417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RKE2/RKE 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Government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(SUSE)</a:t>
            </a:r>
          </a:p>
          <a:p>
            <a:pPr marL="449263" indent="-341313">
              <a:spcBef>
                <a:spcPts val="24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OpenShift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/OKD (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OpenShift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Origin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 (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RedHat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  <a:p>
            <a:pPr marL="449263" indent="-341313">
              <a:spcBef>
                <a:spcPts val="24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EKS 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Anywhere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(Amazon)</a:t>
            </a:r>
          </a:p>
          <a:p>
            <a:pPr marL="449263" indent="-341313">
              <a:spcBef>
                <a:spcPts val="24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K0s (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Mirantis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  <a:p>
            <a:pPr marL="449263" indent="-341313">
              <a:spcBef>
                <a:spcPts val="24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Micro K8S (</a:t>
            </a:r>
            <a:r>
              <a:rPr lang="hu-HU" sz="3200" spc="-1" dirty="0" err="1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Canonical</a:t>
            </a:r>
            <a:r>
              <a:rPr lang="hu-HU" sz="3200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  <a:p>
            <a:pPr marL="449263" indent="-341313">
              <a:spcBef>
                <a:spcPts val="3000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endParaRPr lang="hu-HU" sz="24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449263" indent="-341313">
              <a:spcBef>
                <a:spcPts val="1417"/>
              </a:spcBef>
              <a:buClr>
                <a:srgbClr val="000000"/>
              </a:buClr>
              <a:buSzPct val="80000"/>
              <a:buFont typeface="Wingdings" panose="05000000000000000000" pitchFamily="2" charset="2"/>
              <a:buChar char="§"/>
            </a:pPr>
            <a:endParaRPr lang="hu-HU" sz="2400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286AAFC-F4AE-41A2-8B78-912CF8936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282" r="624"/>
          <a:stretch/>
        </p:blipFill>
        <p:spPr>
          <a:xfrm>
            <a:off x="10108340" y="1"/>
            <a:ext cx="2083447" cy="162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42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137</Words>
  <Application>Microsoft Office PowerPoint</Application>
  <PresentationFormat>Szélesvásznú</PresentationFormat>
  <Paragraphs>36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12" baseType="lpstr">
      <vt:lpstr>Arial</vt:lpstr>
      <vt:lpstr>Arimo</vt:lpstr>
      <vt:lpstr>Calibri</vt:lpstr>
      <vt:lpstr>Calibri Light</vt:lpstr>
      <vt:lpstr>Wingdings</vt:lpstr>
      <vt:lpstr>Office-téma</vt:lpstr>
      <vt:lpstr>1_Office-téma</vt:lpstr>
      <vt:lpstr>PowerPoint-bemutató</vt:lpstr>
      <vt:lpstr>Miért</vt:lpstr>
      <vt:lpstr>Megoldandók</vt:lpstr>
      <vt:lpstr>Megoldások</vt:lpstr>
      <vt:lpstr>Kész megoldások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Bizonságos on-premises Kubernetes telepítések</dc:title>
  <dc:creator>Agoston Deim</dc:creator>
  <cp:lastModifiedBy>Ildiko Kokai</cp:lastModifiedBy>
  <cp:revision>23</cp:revision>
  <dcterms:created xsi:type="dcterms:W3CDTF">2023-07-13T16:07:45Z</dcterms:created>
  <dcterms:modified xsi:type="dcterms:W3CDTF">2023-07-13T21:15:56Z</dcterms:modified>
</cp:coreProperties>
</file>