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18"/>
  </p:notesMasterIdLst>
  <p:handoutMasterIdLst>
    <p:handoutMasterId r:id="rId19"/>
  </p:handoutMasterIdLst>
  <p:sldIdLst>
    <p:sldId id="513" r:id="rId2"/>
    <p:sldId id="574" r:id="rId3"/>
    <p:sldId id="597" r:id="rId4"/>
    <p:sldId id="596" r:id="rId5"/>
    <p:sldId id="611" r:id="rId6"/>
    <p:sldId id="602" r:id="rId7"/>
    <p:sldId id="604" r:id="rId8"/>
    <p:sldId id="605" r:id="rId9"/>
    <p:sldId id="600" r:id="rId10"/>
    <p:sldId id="612" r:id="rId11"/>
    <p:sldId id="609" r:id="rId12"/>
    <p:sldId id="603" r:id="rId13"/>
    <p:sldId id="607" r:id="rId14"/>
    <p:sldId id="610" r:id="rId15"/>
    <p:sldId id="606" r:id="rId16"/>
    <p:sldId id="572" r:id="rId17"/>
  </p:sldIdLst>
  <p:sldSz cx="9144000" cy="6858000" type="screen4x3"/>
  <p:notesSz cx="6797675" cy="9926638"/>
  <p:custDataLst>
    <p:tags r:id="rId2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D53D7"/>
    <a:srgbClr val="EF0000"/>
    <a:srgbClr val="D1D7DA"/>
    <a:srgbClr val="9DAFCC"/>
    <a:srgbClr val="4B5669"/>
    <a:srgbClr val="FFFFFF"/>
    <a:srgbClr val="2D76AD"/>
    <a:srgbClr val="215983"/>
    <a:srgbClr val="3D8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6395" autoAdjust="0"/>
  </p:normalViewPr>
  <p:slideViewPr>
    <p:cSldViewPr snapToObjects="1" showGuides="1">
      <p:cViewPr varScale="1">
        <p:scale>
          <a:sx n="115" d="100"/>
          <a:sy n="115" d="100"/>
        </p:scale>
        <p:origin x="1302" y="108"/>
      </p:cViewPr>
      <p:guideLst/>
    </p:cSldViewPr>
  </p:slideViewPr>
  <p:notesTextViewPr>
    <p:cViewPr>
      <p:scale>
        <a:sx n="3" d="2"/>
        <a:sy n="3" d="2"/>
      </p:scale>
      <p:origin x="0" y="0"/>
    </p:cViewPr>
  </p:notesTextViewPr>
  <p:sorterViewPr>
    <p:cViewPr>
      <p:scale>
        <a:sx n="150" d="100"/>
        <a:sy n="150" d="100"/>
      </p:scale>
      <p:origin x="0" y="0"/>
    </p:cViewPr>
  </p:sorterViewPr>
  <p:notesViewPr>
    <p:cSldViewPr snapToObjects="1" showGuides="1">
      <p:cViewPr varScale="1">
        <p:scale>
          <a:sx n="90" d="100"/>
          <a:sy n="90" d="100"/>
        </p:scale>
        <p:origin x="3516"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r>
              <a:rPr lang="de-DE" smtClean="0"/>
              <a:t>Text der Kopfzeile</a:t>
            </a:r>
            <a:endParaRPr lang="de-DE"/>
          </a:p>
        </p:txBody>
      </p:sp>
      <p:sp>
        <p:nvSpPr>
          <p:cNvPr id="3" name="Datumsplatzhalter 2"/>
          <p:cNvSpPr>
            <a:spLocks noGrp="1"/>
          </p:cNvSpPr>
          <p:nvPr>
            <p:ph type="dt" sz="quarter" idx="1"/>
          </p:nvPr>
        </p:nvSpPr>
        <p:spPr>
          <a:xfrm>
            <a:off x="3850445" y="1"/>
            <a:ext cx="2945659" cy="496332"/>
          </a:xfrm>
          <a:prstGeom prst="rect">
            <a:avLst/>
          </a:prstGeom>
        </p:spPr>
        <p:txBody>
          <a:bodyPr vert="horz" lIns="91432" tIns="45716" rIns="91432" bIns="45716" rtlCol="0"/>
          <a:lstStyle>
            <a:lvl1pPr algn="r">
              <a:defRPr sz="1200"/>
            </a:lvl1pPr>
          </a:lstStyle>
          <a:p>
            <a:fld id="{479014F1-9E12-4B6E-9C7D-5791D88CEEC3}" type="datetime1">
              <a:rPr lang="de-DE" smtClean="0"/>
              <a:t>26.11.2019</a:t>
            </a:fld>
            <a:endParaRPr lang="de-DE"/>
          </a:p>
        </p:txBody>
      </p:sp>
      <p:sp>
        <p:nvSpPr>
          <p:cNvPr id="4" name="Fußzeilenplatzhalter 3"/>
          <p:cNvSpPr>
            <a:spLocks noGrp="1"/>
          </p:cNvSpPr>
          <p:nvPr>
            <p:ph type="ftr" sz="quarter" idx="2"/>
          </p:nvPr>
        </p:nvSpPr>
        <p:spPr>
          <a:xfrm>
            <a:off x="1" y="9428584"/>
            <a:ext cx="2945659" cy="496332"/>
          </a:xfrm>
          <a:prstGeom prst="rect">
            <a:avLst/>
          </a:prstGeom>
        </p:spPr>
        <p:txBody>
          <a:bodyPr vert="horz" lIns="91432" tIns="45716" rIns="91432" bIns="45716" rtlCol="0" anchor="b"/>
          <a:lstStyle>
            <a:lvl1pPr algn="l">
              <a:defRPr sz="1200"/>
            </a:lvl1pPr>
          </a:lstStyle>
          <a:p>
            <a:r>
              <a:rPr lang="de-DE" smtClean="0"/>
              <a:t>Text der Fußzeile</a:t>
            </a:r>
            <a:endParaRPr lang="de-DE"/>
          </a:p>
        </p:txBody>
      </p:sp>
      <p:sp>
        <p:nvSpPr>
          <p:cNvPr id="5" name="Foliennummernplatzhalter 4"/>
          <p:cNvSpPr>
            <a:spLocks noGrp="1"/>
          </p:cNvSpPr>
          <p:nvPr>
            <p:ph type="sldNum" sz="quarter" idx="3"/>
          </p:nvPr>
        </p:nvSpPr>
        <p:spPr>
          <a:xfrm>
            <a:off x="3850445" y="9428584"/>
            <a:ext cx="2945659" cy="496332"/>
          </a:xfrm>
          <a:prstGeom prst="rect">
            <a:avLst/>
          </a:prstGeom>
        </p:spPr>
        <p:txBody>
          <a:bodyPr vert="horz" lIns="91432" tIns="45716" rIns="91432" bIns="45716" rtlCol="0" anchor="b"/>
          <a:lstStyle>
            <a:lvl1pPr algn="r">
              <a:defRPr sz="1200"/>
            </a:lvl1pPr>
          </a:lstStyle>
          <a:p>
            <a:fld id="{D584D4DD-0EAA-4244-BC03-ECEA8EDC466D}" type="slidenum">
              <a:rPr lang="de-DE" smtClean="0"/>
              <a:t>‹#›</a:t>
            </a:fld>
            <a:endParaRPr lang="de-DE"/>
          </a:p>
        </p:txBody>
      </p:sp>
    </p:spTree>
    <p:extLst>
      <p:ext uri="{BB962C8B-B14F-4D97-AF65-F5344CB8AC3E}">
        <p14:creationId xmlns:p14="http://schemas.microsoft.com/office/powerpoint/2010/main" val="298779154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liennummernplatzhalter 6"/>
          <p:cNvSpPr>
            <a:spLocks noGrp="1"/>
          </p:cNvSpPr>
          <p:nvPr>
            <p:ph type="sldNum" sz="quarter" idx="5"/>
          </p:nvPr>
        </p:nvSpPr>
        <p:spPr>
          <a:xfrm>
            <a:off x="2972211" y="9428584"/>
            <a:ext cx="853252" cy="496332"/>
          </a:xfrm>
          <a:prstGeom prst="rect">
            <a:avLst/>
          </a:prstGeom>
        </p:spPr>
        <p:txBody>
          <a:bodyPr vert="horz" lIns="91432" tIns="45716" rIns="91432" bIns="45716" rtlCol="0" anchor="b"/>
          <a:lstStyle>
            <a:lvl1pPr algn="ctr">
              <a:defRPr sz="1200">
                <a:solidFill>
                  <a:schemeClr val="bg2"/>
                </a:solidFill>
              </a:defRPr>
            </a:lvl1pPr>
          </a:lstStyle>
          <a:p>
            <a:fld id="{B280112D-8454-448C-8A04-1F3237E367D5}" type="slidenum">
              <a:rPr lang="de-DE" smtClean="0"/>
              <a:pPr/>
              <a:t>‹#›</a:t>
            </a:fld>
            <a:endParaRPr lang="de-DE" dirty="0"/>
          </a:p>
        </p:txBody>
      </p:sp>
      <p:sp>
        <p:nvSpPr>
          <p:cNvPr id="3" name="Datumsplatzhalter 2"/>
          <p:cNvSpPr>
            <a:spLocks noGrp="1"/>
          </p:cNvSpPr>
          <p:nvPr>
            <p:ph type="dt" idx="1"/>
          </p:nvPr>
        </p:nvSpPr>
        <p:spPr>
          <a:xfrm>
            <a:off x="3850445" y="9430306"/>
            <a:ext cx="2945659" cy="496332"/>
          </a:xfrm>
          <a:prstGeom prst="rect">
            <a:avLst/>
          </a:prstGeom>
        </p:spPr>
        <p:txBody>
          <a:bodyPr vert="horz" lIns="91432" tIns="45716" rIns="179985" bIns="45716" rtlCol="0" anchor="b"/>
          <a:lstStyle>
            <a:lvl1pPr algn="r">
              <a:defRPr sz="1000">
                <a:solidFill>
                  <a:schemeClr val="bg2"/>
                </a:solidFill>
              </a:defRPr>
            </a:lvl1pPr>
          </a:lstStyle>
          <a:p>
            <a:fld id="{2580E220-EDF6-4D26-8ABA-677BA55902A8}" type="datetime1">
              <a:rPr lang="de-DE" smtClean="0"/>
              <a:pPr/>
              <a:t>26.11.2019</a:t>
            </a:fld>
            <a:endParaRPr lang="de-DE"/>
          </a:p>
        </p:txBody>
      </p:sp>
      <p:sp>
        <p:nvSpPr>
          <p:cNvPr id="4" name="Folienbildplatzhalter 3"/>
          <p:cNvSpPr>
            <a:spLocks noGrp="1" noRot="1" noChangeAspect="1"/>
          </p:cNvSpPr>
          <p:nvPr>
            <p:ph type="sldImg" idx="2"/>
          </p:nvPr>
        </p:nvSpPr>
        <p:spPr>
          <a:xfrm>
            <a:off x="3175" y="0"/>
            <a:ext cx="6791325" cy="5094288"/>
          </a:xfrm>
          <a:prstGeom prst="rect">
            <a:avLst/>
          </a:prstGeom>
          <a:noFill/>
          <a:ln w="6350">
            <a:solidFill>
              <a:schemeClr val="tx2"/>
            </a:solidFill>
          </a:ln>
        </p:spPr>
        <p:txBody>
          <a:bodyPr vert="horz" lIns="91432" tIns="45716" rIns="91432" bIns="45716" rtlCol="0" anchor="ctr"/>
          <a:lstStyle/>
          <a:p>
            <a:endParaRPr lang="de-DE"/>
          </a:p>
        </p:txBody>
      </p:sp>
      <p:sp>
        <p:nvSpPr>
          <p:cNvPr id="6" name="Fußzeilenplatzhalter 5"/>
          <p:cNvSpPr>
            <a:spLocks noGrp="1"/>
          </p:cNvSpPr>
          <p:nvPr>
            <p:ph type="ftr" sz="quarter" idx="4"/>
          </p:nvPr>
        </p:nvSpPr>
        <p:spPr>
          <a:xfrm>
            <a:off x="1" y="9428584"/>
            <a:ext cx="2945659" cy="496332"/>
          </a:xfrm>
          <a:prstGeom prst="rect">
            <a:avLst/>
          </a:prstGeom>
        </p:spPr>
        <p:txBody>
          <a:bodyPr vert="horz" lIns="179985" tIns="45716" rIns="91432" bIns="45716" rtlCol="0" anchor="b"/>
          <a:lstStyle>
            <a:lvl1pPr algn="l">
              <a:defRPr sz="1000">
                <a:solidFill>
                  <a:schemeClr val="bg2"/>
                </a:solidFill>
              </a:defRPr>
            </a:lvl1pPr>
          </a:lstStyle>
          <a:p>
            <a:r>
              <a:rPr lang="de-DE" smtClean="0"/>
              <a:t>Text der Fußzeile</a:t>
            </a:r>
            <a:endParaRPr lang="de-DE"/>
          </a:p>
        </p:txBody>
      </p:sp>
      <p:cxnSp>
        <p:nvCxnSpPr>
          <p:cNvPr id="9" name="Gerader Verbinder 8"/>
          <p:cNvCxnSpPr/>
          <p:nvPr/>
        </p:nvCxnSpPr>
        <p:spPr>
          <a:xfrm>
            <a:off x="1" y="9430306"/>
            <a:ext cx="679767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Notizenplatzhalter 4"/>
          <p:cNvSpPr>
            <a:spLocks noGrp="1"/>
          </p:cNvSpPr>
          <p:nvPr>
            <p:ph type="body" sz="quarter" idx="3"/>
          </p:nvPr>
        </p:nvSpPr>
        <p:spPr>
          <a:xfrm>
            <a:off x="1" y="5099342"/>
            <a:ext cx="6796102" cy="4330964"/>
          </a:xfrm>
          <a:prstGeom prst="rect">
            <a:avLst/>
          </a:prstGeom>
        </p:spPr>
        <p:txBody>
          <a:bodyPr vert="horz" lIns="179985" tIns="190784" rIns="179985" bIns="45716"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620462188"/>
      </p:ext>
    </p:extLst>
  </p:cSld>
  <p:clrMap bg1="lt1" tx1="dk1" bg2="lt2" tx2="dk2" accent1="accent1" accent2="accent2" accent3="accent3" accent4="accent4" accent5="accent5" accent6="accent6" hlink="hlink" folHlink="folHlink"/>
  <p:hf/>
  <p:notesStyle>
    <a:lvl1pPr marL="180000" indent="-18000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45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2pPr>
    <a:lvl3pPr marL="72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3pPr>
    <a:lvl4pPr marL="99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4pPr>
    <a:lvl5pPr marL="1260000" indent="-18000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280112D-8454-448C-8A04-1F3237E367D5}" type="slidenum">
              <a:rPr lang="de-DE" smtClean="0"/>
              <a:t>1</a:t>
            </a:fld>
            <a:endParaRPr lang="de-DE"/>
          </a:p>
        </p:txBody>
      </p:sp>
    </p:spTree>
    <p:extLst>
      <p:ext uri="{BB962C8B-B14F-4D97-AF65-F5344CB8AC3E}">
        <p14:creationId xmlns:p14="http://schemas.microsoft.com/office/powerpoint/2010/main" val="338825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B280112D-8454-448C-8A04-1F3237E367D5}" type="slidenum">
              <a:rPr lang="de-DE" smtClean="0"/>
              <a:pPr/>
              <a:t>2</a:t>
            </a:fld>
            <a:endParaRPr lang="de-DE" dirty="0"/>
          </a:p>
        </p:txBody>
      </p:sp>
      <p:sp>
        <p:nvSpPr>
          <p:cNvPr id="5" name="Datumsplatzhalter 4"/>
          <p:cNvSpPr>
            <a:spLocks noGrp="1"/>
          </p:cNvSpPr>
          <p:nvPr>
            <p:ph type="dt" idx="11"/>
          </p:nvPr>
        </p:nvSpPr>
        <p:spPr/>
        <p:txBody>
          <a:bodyPr/>
          <a:lstStyle/>
          <a:p>
            <a:fld id="{2580E220-EDF6-4D26-8ABA-677BA55902A8}" type="datetime1">
              <a:rPr lang="de-DE" smtClean="0"/>
              <a:pPr/>
              <a:t>26.11.2019</a:t>
            </a:fld>
            <a:endParaRPr lang="de-DE"/>
          </a:p>
        </p:txBody>
      </p:sp>
      <p:sp>
        <p:nvSpPr>
          <p:cNvPr id="6" name="Fußzeilenplatzhalter 5"/>
          <p:cNvSpPr>
            <a:spLocks noGrp="1"/>
          </p:cNvSpPr>
          <p:nvPr>
            <p:ph type="ftr" sz="quarter" idx="12"/>
          </p:nvPr>
        </p:nvSpPr>
        <p:spPr/>
        <p:txBody>
          <a:bodyPr/>
          <a:lstStyle/>
          <a:p>
            <a:r>
              <a:rPr lang="de-DE" smtClean="0"/>
              <a:t>Text der Fußzeile</a:t>
            </a:r>
            <a:endParaRPr lang="de-DE"/>
          </a:p>
        </p:txBody>
      </p:sp>
      <p:sp>
        <p:nvSpPr>
          <p:cNvPr id="10" name="Folienbildplatzhalter 9"/>
          <p:cNvSpPr>
            <a:spLocks noGrp="1" noRot="1" noChangeAspect="1"/>
          </p:cNvSpPr>
          <p:nvPr>
            <p:ph type="sldImg"/>
          </p:nvPr>
        </p:nvSpPr>
        <p:spPr>
          <a:xfrm>
            <a:off x="849313" y="0"/>
            <a:ext cx="5097462" cy="3822700"/>
          </a:xfrm>
        </p:spPr>
      </p:sp>
      <p:sp>
        <p:nvSpPr>
          <p:cNvPr id="11" name="Notizenplatzhalter 10"/>
          <p:cNvSpPr>
            <a:spLocks noGrp="1"/>
          </p:cNvSpPr>
          <p:nvPr>
            <p:ph type="body" idx="1"/>
          </p:nvPr>
        </p:nvSpPr>
        <p:spPr/>
        <p:txBody>
          <a:bodyPr/>
          <a:lstStyle/>
          <a:p>
            <a:endParaRPr lang="de-DE"/>
          </a:p>
        </p:txBody>
      </p:sp>
    </p:spTree>
    <p:extLst>
      <p:ext uri="{BB962C8B-B14F-4D97-AF65-F5344CB8AC3E}">
        <p14:creationId xmlns:p14="http://schemas.microsoft.com/office/powerpoint/2010/main" val="187860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t>Die Logik (JavaScript/ Trigger/…) wird ausgewertet und interpretiert</a:t>
            </a:r>
          </a:p>
          <a:p>
            <a:pPr marL="171450" indent="-171450">
              <a:buFontTx/>
              <a:buChar char="-"/>
            </a:pPr>
            <a:r>
              <a:rPr lang="de-DE" sz="1200" b="0" kern="1200" dirty="0" smtClean="0">
                <a:solidFill>
                  <a:schemeClr val="tx1"/>
                </a:solidFill>
                <a:effectLst/>
                <a:latin typeface="+mn-lt"/>
                <a:ea typeface="+mn-ea"/>
                <a:cs typeface="+mn-cs"/>
              </a:rPr>
              <a:t>JavaScript</a:t>
            </a:r>
            <a:r>
              <a:rPr lang="de-DE" sz="1200" kern="1200" dirty="0" smtClean="0">
                <a:solidFill>
                  <a:schemeClr val="tx1"/>
                </a:solidFill>
                <a:effectLst/>
                <a:latin typeface="+mn-lt"/>
                <a:ea typeface="+mn-ea"/>
                <a:cs typeface="+mn-cs"/>
              </a:rPr>
              <a:t> kommuniziert über die </a:t>
            </a:r>
            <a:r>
              <a:rPr lang="de-DE" sz="1200" b="1" kern="1200" dirty="0" smtClean="0">
                <a:solidFill>
                  <a:schemeClr val="tx1"/>
                </a:solidFill>
                <a:effectLst/>
                <a:latin typeface="+mn-lt"/>
                <a:ea typeface="+mn-ea"/>
                <a:cs typeface="+mn-cs"/>
              </a:rPr>
              <a:t>API</a:t>
            </a:r>
            <a:r>
              <a:rPr lang="de-DE" sz="1200" kern="1200" dirty="0" smtClean="0">
                <a:solidFill>
                  <a:schemeClr val="tx1"/>
                </a:solidFill>
                <a:effectLst/>
                <a:latin typeface="+mn-lt"/>
                <a:ea typeface="+mn-ea"/>
                <a:cs typeface="+mn-cs"/>
              </a:rPr>
              <a:t> mit dem Framework und kann so Symbole abfragen, aber auch auf Controls zugreifen mithilfe von Settern/ Gettern</a:t>
            </a:r>
            <a:endParaRPr lang="de-DE" dirty="0"/>
          </a:p>
        </p:txBody>
      </p:sp>
      <p:sp>
        <p:nvSpPr>
          <p:cNvPr id="4" name="Foliennummernplatzhalter 3"/>
          <p:cNvSpPr>
            <a:spLocks noGrp="1"/>
          </p:cNvSpPr>
          <p:nvPr>
            <p:ph type="sldNum" sz="quarter" idx="10"/>
          </p:nvPr>
        </p:nvSpPr>
        <p:spPr/>
        <p:txBody>
          <a:bodyPr/>
          <a:lstStyle/>
          <a:p>
            <a:fld id="{B280112D-8454-448C-8A04-1F3237E367D5}" type="slidenum">
              <a:rPr lang="de-DE" smtClean="0"/>
              <a:t>11</a:t>
            </a:fld>
            <a:endParaRPr lang="de-DE"/>
          </a:p>
        </p:txBody>
      </p:sp>
    </p:spTree>
    <p:extLst>
      <p:ext uri="{BB962C8B-B14F-4D97-AF65-F5344CB8AC3E}">
        <p14:creationId xmlns:p14="http://schemas.microsoft.com/office/powerpoint/2010/main" val="1756843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bg bwMode="gray">
      <p:bgRef idx="1001">
        <a:schemeClr val="bg1"/>
      </p:bgRef>
    </p:bg>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900"/>
            <a:ext cx="9144000" cy="5764100"/>
          </a:xfrm>
          <a:prstGeom prst="rect">
            <a:avLst/>
          </a:prstGeom>
          <a:ln w="6350">
            <a:solidFill>
              <a:schemeClr val="bg1">
                <a:lumMod val="95000"/>
              </a:schemeClr>
            </a:solidFill>
            <a:miter lim="800000"/>
          </a:ln>
        </p:spPr>
      </p:pic>
    </p:spTree>
    <p:extLst>
      <p:ext uri="{BB962C8B-B14F-4D97-AF65-F5344CB8AC3E}">
        <p14:creationId xmlns:p14="http://schemas.microsoft.com/office/powerpoint/2010/main" val="190497495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text + 3 pictures">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bwMode="gray">
          <a:xfrm>
            <a:off x="4572000" y="1090800"/>
            <a:ext cx="4572000" cy="36000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
        <p:nvSpPr>
          <p:cNvPr id="3" name="Bildplatzhalter 2"/>
          <p:cNvSpPr>
            <a:spLocks noGrp="1"/>
          </p:cNvSpPr>
          <p:nvPr>
            <p:ph type="pic" sz="quarter" idx="16" hasCustomPrompt="1"/>
          </p:nvPr>
        </p:nvSpPr>
        <p:spPr bwMode="gray">
          <a:xfrm>
            <a:off x="4572000" y="4691063"/>
            <a:ext cx="2286000" cy="2160000"/>
          </a:xfr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0" name="Bildplatzhalter 9"/>
          <p:cNvSpPr>
            <a:spLocks noGrp="1"/>
          </p:cNvSpPr>
          <p:nvPr>
            <p:ph type="pic" sz="quarter" idx="17" hasCustomPrompt="1"/>
          </p:nvPr>
        </p:nvSpPr>
        <p:spPr bwMode="gray">
          <a:xfrm>
            <a:off x="6858000" y="4691063"/>
            <a:ext cx="2286000" cy="2160000"/>
          </a:xfr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p:txBody>
      </p:sp>
    </p:spTree>
    <p:extLst>
      <p:ext uri="{BB962C8B-B14F-4D97-AF65-F5344CB8AC3E}">
        <p14:creationId xmlns:p14="http://schemas.microsoft.com/office/powerpoint/2010/main" val="1478065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3 small pictures">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1" y="1090800"/>
            <a:ext cx="7603200" cy="4321413"/>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3" name="Bildplatzhalter 12"/>
          <p:cNvSpPr>
            <a:spLocks noGrp="1"/>
          </p:cNvSpPr>
          <p:nvPr>
            <p:ph type="pic" sz="quarter" idx="16" hasCustomPrompt="1"/>
          </p:nvPr>
        </p:nvSpPr>
        <p:spPr bwMode="gray">
          <a:xfrm>
            <a:off x="7616825" y="5418424"/>
            <a:ext cx="1527174"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7" hasCustomPrompt="1"/>
          </p:nvPr>
        </p:nvSpPr>
        <p:spPr bwMode="gray">
          <a:xfrm>
            <a:off x="6103938" y="5418424"/>
            <a:ext cx="1519237"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11" name="Bildplatzhalter 12"/>
          <p:cNvSpPr>
            <a:spLocks noGrp="1"/>
          </p:cNvSpPr>
          <p:nvPr>
            <p:ph type="pic" sz="quarter" idx="18" hasCustomPrompt="1"/>
          </p:nvPr>
        </p:nvSpPr>
        <p:spPr bwMode="gray">
          <a:xfrm>
            <a:off x="4584700" y="5418424"/>
            <a:ext cx="1522412"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10"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4"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7351559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6851439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screen picture with text overlay">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1" y="1090800"/>
            <a:ext cx="3049587" cy="5767200"/>
          </a:xfrm>
          <a:prstGeom prst="rect">
            <a:avLst/>
          </a:prstGeom>
          <a:solidFill>
            <a:srgbClr val="FFFFFF">
              <a:alpha val="74902"/>
            </a:srgbClr>
          </a:solidFill>
        </p:spPr>
        <p:txBody>
          <a:bodyPr lIns="234000" tIns="190800"/>
          <a:lstStyle>
            <a:lvl1pPr>
              <a:defRPr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4973679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lications">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1" y="1090800"/>
            <a:ext cx="3049587" cy="5767200"/>
          </a:xfrm>
          <a:prstGeom prst="rect">
            <a:avLst/>
          </a:prstGeom>
          <a:solidFill>
            <a:srgbClr val="FFFFFF">
              <a:alpha val="74902"/>
            </a:srgbClr>
          </a:solidFill>
        </p:spPr>
        <p:txBody>
          <a:bodyPr lIns="234000" tIns="190800"/>
          <a:lstStyle>
            <a:lvl1pPr>
              <a:defRPr sz="1800" baseline="0"/>
            </a:lvl1pPr>
          </a:lstStyle>
          <a:p>
            <a:pPr lvl="0"/>
            <a:r>
              <a:rPr lang="en-US" noProof="0" dirty="0" smtClean="0"/>
              <a:t>Click to edit text</a:t>
            </a:r>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Bildplatzhalter 12"/>
          <p:cNvSpPr>
            <a:spLocks noGrp="1"/>
          </p:cNvSpPr>
          <p:nvPr>
            <p:ph type="pic" sz="quarter" idx="16" hasCustomPrompt="1"/>
          </p:nvPr>
        </p:nvSpPr>
        <p:spPr bwMode="gray">
          <a:xfrm>
            <a:off x="7616825" y="5418424"/>
            <a:ext cx="1527174"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8" name="Bildplatzhalter 12"/>
          <p:cNvSpPr>
            <a:spLocks noGrp="1"/>
          </p:cNvSpPr>
          <p:nvPr>
            <p:ph type="pic" sz="quarter" idx="17" hasCustomPrompt="1"/>
          </p:nvPr>
        </p:nvSpPr>
        <p:spPr bwMode="gray">
          <a:xfrm>
            <a:off x="6103938" y="5418424"/>
            <a:ext cx="1519237"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
        <p:nvSpPr>
          <p:cNvPr id="9" name="Bildplatzhalter 12"/>
          <p:cNvSpPr>
            <a:spLocks noGrp="1"/>
          </p:cNvSpPr>
          <p:nvPr>
            <p:ph type="pic" sz="quarter" idx="18" hasCustomPrompt="1"/>
          </p:nvPr>
        </p:nvSpPr>
        <p:spPr bwMode="gray">
          <a:xfrm>
            <a:off x="4584700" y="5418424"/>
            <a:ext cx="1522412" cy="1440000"/>
          </a:xfrm>
          <a:prstGeom prst="rect">
            <a:avLst/>
          </a:prstGeom>
          <a:ln w="6350">
            <a:solidFill>
              <a:schemeClr val="bg1">
                <a:lumMod val="95000"/>
              </a:schemeClr>
            </a:solidFill>
            <a:miter lim="800000"/>
          </a:ln>
        </p:spPr>
        <p:txBody>
          <a:bodyPr/>
          <a:lstStyle>
            <a:lvl1pPr marL="0" indent="0">
              <a:buNone/>
              <a:defRPr sz="1800"/>
            </a:lvl1pPr>
          </a:lstStyle>
          <a:p>
            <a:r>
              <a:rPr lang="en-US" noProof="0" dirty="0" smtClean="0"/>
              <a:t>Click on symbol to add picture</a:t>
            </a:r>
            <a:endParaRPr lang="en-US" noProof="0" dirty="0"/>
          </a:p>
        </p:txBody>
      </p:sp>
    </p:spTree>
    <p:extLst>
      <p:ext uri="{BB962C8B-B14F-4D97-AF65-F5344CB8AC3E}">
        <p14:creationId xmlns:p14="http://schemas.microsoft.com/office/powerpoint/2010/main" val="3838844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ternal graphics with source">
    <p:spTree>
      <p:nvGrpSpPr>
        <p:cNvPr id="1" name=""/>
        <p:cNvGrpSpPr/>
        <p:nvPr/>
      </p:nvGrpSpPr>
      <p:grpSpPr>
        <a:xfrm>
          <a:off x="0" y="0"/>
          <a:ext cx="0" cy="0"/>
          <a:chOff x="0" y="0"/>
          <a:chExt cx="0" cy="0"/>
        </a:xfrm>
      </p:grpSpPr>
      <p:sp>
        <p:nvSpPr>
          <p:cNvPr id="10" name="Bildplatzhalter 6"/>
          <p:cNvSpPr>
            <a:spLocks noGrp="1"/>
          </p:cNvSpPr>
          <p:nvPr>
            <p:ph type="pic" sz="quarter" idx="14" hasCustomPrompt="1"/>
          </p:nvPr>
        </p:nvSpPr>
        <p:spPr bwMode="gray">
          <a:xfrm>
            <a:off x="0" y="1090800"/>
            <a:ext cx="91512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1" name="Textplatzhalter 10"/>
          <p:cNvSpPr>
            <a:spLocks noGrp="1"/>
          </p:cNvSpPr>
          <p:nvPr>
            <p:ph type="body" sz="quarter" idx="15" hasCustomPrompt="1"/>
          </p:nvPr>
        </p:nvSpPr>
        <p:spPr bwMode="gray">
          <a:xfrm rot="16200000">
            <a:off x="6320008" y="3609679"/>
            <a:ext cx="5337307" cy="302081"/>
          </a:xfrm>
          <a:prstGeom prst="rect">
            <a:avLst/>
          </a:prstGeom>
        </p:spPr>
        <p:txBody>
          <a:bodyPr wrap="square" lIns="72000" tIns="54000" bIns="108000" anchor="b" anchorCtr="0">
            <a:spAutoFit/>
          </a:bodyPr>
          <a:lstStyle>
            <a:lvl1pPr marL="0" indent="0">
              <a:buNone/>
              <a:defRPr sz="900">
                <a:solidFill>
                  <a:schemeClr val="accent1"/>
                </a:solidFill>
              </a:defRPr>
            </a:lvl1pPr>
            <a:lvl2pPr marL="360362" indent="0">
              <a:buNone/>
              <a:defRPr sz="1100">
                <a:solidFill>
                  <a:schemeClr val="accent2"/>
                </a:solidFill>
              </a:defRPr>
            </a:lvl2pPr>
            <a:lvl3pPr marL="715962" indent="0">
              <a:buNone/>
              <a:defRPr sz="1100">
                <a:solidFill>
                  <a:schemeClr val="accent2"/>
                </a:solidFill>
              </a:defRPr>
            </a:lvl3pPr>
            <a:lvl4pPr marL="1076325" indent="0">
              <a:buNone/>
              <a:defRPr sz="1100">
                <a:solidFill>
                  <a:schemeClr val="accent2"/>
                </a:solidFill>
              </a:defRPr>
            </a:lvl4pPr>
            <a:lvl5pPr marL="1433513" indent="0">
              <a:buNone/>
              <a:defRPr sz="1100">
                <a:solidFill>
                  <a:schemeClr val="accent2"/>
                </a:solidFill>
              </a:defRPr>
            </a:lvl5pPr>
          </a:lstStyle>
          <a:p>
            <a:pPr lvl="0"/>
            <a:r>
              <a:rPr lang="de-DE" dirty="0" smtClean="0"/>
              <a:t>Click </a:t>
            </a:r>
            <a:r>
              <a:rPr lang="de-DE" dirty="0" err="1" smtClean="0"/>
              <a:t>here</a:t>
            </a:r>
            <a:r>
              <a:rPr lang="de-DE" dirty="0" smtClean="0"/>
              <a:t> </a:t>
            </a:r>
            <a:r>
              <a:rPr lang="de-DE" dirty="0" err="1" smtClean="0"/>
              <a:t>to</a:t>
            </a:r>
            <a:r>
              <a:rPr lang="de-DE" dirty="0" smtClean="0"/>
              <a:t> </a:t>
            </a:r>
            <a:r>
              <a:rPr lang="de-DE" dirty="0" err="1" smtClean="0"/>
              <a:t>edit</a:t>
            </a:r>
            <a:r>
              <a:rPr lang="de-DE" dirty="0" smtClean="0"/>
              <a:t> </a:t>
            </a:r>
            <a:r>
              <a:rPr lang="de-DE" dirty="0" err="1" smtClean="0"/>
              <a:t>source</a:t>
            </a:r>
            <a:endParaRPr lang="de-DE" dirty="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5116482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reenshot with description">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1" y="1090800"/>
            <a:ext cx="7603200" cy="5329475"/>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0"/>
            <a:endParaRPr lang="en-US" noProof="0" dirty="0" smtClean="0"/>
          </a:p>
        </p:txBody>
      </p:sp>
      <p:sp>
        <p:nvSpPr>
          <p:cNvPr id="13" name="Bildplatzhalter 12"/>
          <p:cNvSpPr>
            <a:spLocks noGrp="1"/>
          </p:cNvSpPr>
          <p:nvPr>
            <p:ph type="pic" sz="quarter" idx="16" hasCustomPrompt="1"/>
          </p:nvPr>
        </p:nvSpPr>
        <p:spPr bwMode="gray">
          <a:xfrm>
            <a:off x="1530350" y="2540212"/>
            <a:ext cx="7613650" cy="4320000"/>
          </a:xfrm>
          <a:prstGeom prst="rect">
            <a:avLst/>
          </a:prstGeom>
          <a:ln w="6350">
            <a:noFill/>
            <a:miter lim="800000"/>
          </a:ln>
        </p:spPr>
        <p:txBody>
          <a:bodyPr/>
          <a:lstStyle>
            <a:lvl1pPr marL="0" indent="0">
              <a:buNone/>
              <a:defRPr/>
            </a:lvl1pPr>
          </a:lstStyle>
          <a:p>
            <a:r>
              <a:rPr lang="en-US" noProof="0" dirty="0" smtClean="0"/>
              <a:t>Click on symbol to add picture</a:t>
            </a:r>
            <a:endParaRPr lang="en-US" noProof="0" dirty="0"/>
          </a:p>
        </p:txBody>
      </p:sp>
      <p:sp>
        <p:nvSpPr>
          <p:cNvPr id="5"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1857753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5" name="Bildplatzhalter 3"/>
          <p:cNvSpPr>
            <a:spLocks noGrp="1"/>
          </p:cNvSpPr>
          <p:nvPr>
            <p:ph type="pic" sz="quarter" idx="10" hasCustomPrompt="1"/>
          </p:nvPr>
        </p:nvSpPr>
        <p:spPr bwMode="gray">
          <a:xfrm>
            <a:off x="0" y="1090800"/>
            <a:ext cx="4572000" cy="57672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7" name="Bildplatzhalter 5"/>
          <p:cNvSpPr>
            <a:spLocks noGrp="1"/>
          </p:cNvSpPr>
          <p:nvPr>
            <p:ph type="pic" sz="quarter" idx="11" hasCustomPrompt="1"/>
          </p:nvPr>
        </p:nvSpPr>
        <p:spPr bwMode="gray">
          <a:xfrm>
            <a:off x="4568400" y="1090800"/>
            <a:ext cx="4572000" cy="57672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4541835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7" name="Bildplatzhalter 3"/>
          <p:cNvSpPr>
            <a:spLocks noGrp="1"/>
          </p:cNvSpPr>
          <p:nvPr>
            <p:ph type="pic" sz="quarter" idx="10" hasCustomPrompt="1"/>
          </p:nvPr>
        </p:nvSpPr>
        <p:spPr bwMode="gray">
          <a:xfrm>
            <a:off x="0" y="1090800"/>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9" name="Bildplatzhalter 5"/>
          <p:cNvSpPr>
            <a:spLocks noGrp="1"/>
          </p:cNvSpPr>
          <p:nvPr>
            <p:ph type="pic" sz="quarter" idx="11" hasCustomPrompt="1"/>
          </p:nvPr>
        </p:nvSpPr>
        <p:spPr bwMode="gray">
          <a:xfrm>
            <a:off x="4574750" y="1090800"/>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0" name="Bildplatzhalter 4"/>
          <p:cNvSpPr>
            <a:spLocks noGrp="1"/>
          </p:cNvSpPr>
          <p:nvPr>
            <p:ph type="pic" sz="quarter" idx="12" hasCustomPrompt="1"/>
          </p:nvPr>
        </p:nvSpPr>
        <p:spPr bwMode="gray">
          <a:xfrm>
            <a:off x="0" y="3975932"/>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7"/>
          <p:cNvSpPr>
            <a:spLocks noGrp="1"/>
          </p:cNvSpPr>
          <p:nvPr>
            <p:ph type="pic" sz="quarter" idx="13" hasCustomPrompt="1"/>
          </p:nvPr>
        </p:nvSpPr>
        <p:spPr bwMode="gray">
          <a:xfrm>
            <a:off x="4574750" y="3975932"/>
            <a:ext cx="45720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9181446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pictur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title</a:t>
            </a:r>
            <a:endParaRPr lang="de-DE" dirty="0"/>
          </a:p>
        </p:txBody>
      </p:sp>
      <p:sp>
        <p:nvSpPr>
          <p:cNvPr id="10" name="Bildplatzhalter 7"/>
          <p:cNvSpPr>
            <a:spLocks noGrp="1"/>
          </p:cNvSpPr>
          <p:nvPr>
            <p:ph type="pic" sz="quarter" idx="15" hasCustomPrompt="1"/>
          </p:nvPr>
        </p:nvSpPr>
        <p:spPr bwMode="gray">
          <a:xfrm>
            <a:off x="609480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1" name="Bildplatzhalter 4"/>
          <p:cNvSpPr>
            <a:spLocks noGrp="1"/>
          </p:cNvSpPr>
          <p:nvPr>
            <p:ph type="pic" sz="quarter" idx="12" hasCustomPrompt="1"/>
          </p:nvPr>
        </p:nvSpPr>
        <p:spPr bwMode="gray">
          <a:xfrm>
            <a:off x="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2" name="Bildplatzhalter 3"/>
          <p:cNvSpPr>
            <a:spLocks noGrp="1"/>
          </p:cNvSpPr>
          <p:nvPr>
            <p:ph type="pic" sz="quarter" idx="10" hasCustomPrompt="1"/>
          </p:nvPr>
        </p:nvSpPr>
        <p:spPr bwMode="gray">
          <a:xfrm>
            <a:off x="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5"/>
          <p:cNvSpPr>
            <a:spLocks noGrp="1"/>
          </p:cNvSpPr>
          <p:nvPr>
            <p:ph type="pic" sz="quarter" idx="11" hasCustomPrompt="1"/>
          </p:nvPr>
        </p:nvSpPr>
        <p:spPr bwMode="gray">
          <a:xfrm>
            <a:off x="609480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7"/>
          <p:cNvSpPr>
            <a:spLocks noGrp="1"/>
          </p:cNvSpPr>
          <p:nvPr>
            <p:ph type="pic" sz="quarter" idx="13" hasCustomPrompt="1"/>
          </p:nvPr>
        </p:nvSpPr>
        <p:spPr bwMode="gray">
          <a:xfrm>
            <a:off x="3047400" y="39780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5"/>
          <p:cNvSpPr>
            <a:spLocks noGrp="1"/>
          </p:cNvSpPr>
          <p:nvPr>
            <p:ph type="pic" sz="quarter" idx="14" hasCustomPrompt="1"/>
          </p:nvPr>
        </p:nvSpPr>
        <p:spPr bwMode="gray">
          <a:xfrm>
            <a:off x="3047400" y="1090800"/>
            <a:ext cx="3049200" cy="28836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33713630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for Speaker – Version 1">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3900"/>
            <a:ext cx="9144000" cy="5764100"/>
          </a:xfrm>
          <a:prstGeom prst="rect">
            <a:avLst/>
          </a:prstGeom>
          <a:ln w="6350">
            <a:solidFill>
              <a:schemeClr val="bg1">
                <a:lumMod val="95000"/>
              </a:schemeClr>
            </a:solidFill>
            <a:miter lim="800000"/>
          </a:ln>
        </p:spPr>
      </p:pic>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5" name="Textplatzhalter 6"/>
          <p:cNvSpPr>
            <a:spLocks noGrp="1"/>
          </p:cNvSpPr>
          <p:nvPr>
            <p:ph type="body" sz="quarter" idx="10" hasCustomPrompt="1"/>
          </p:nvPr>
        </p:nvSpPr>
        <p:spPr bwMode="gray">
          <a:xfrm>
            <a:off x="-2" y="1090800"/>
            <a:ext cx="4572000" cy="5767200"/>
          </a:xfrm>
          <a:solidFill>
            <a:srgbClr val="FFFFFF">
              <a:alpha val="69804"/>
            </a:srgbClr>
          </a:solidFill>
        </p:spPr>
        <p:txBody>
          <a:bodyPr tIns="180000"/>
          <a:lstStyle>
            <a:lvl1pPr marL="0" indent="0">
              <a:buNone/>
              <a:defRPr baseline="0"/>
            </a:lvl1pPr>
          </a:lstStyle>
          <a:p>
            <a:pPr lvl="0"/>
            <a:r>
              <a:rPr lang="de-DE" dirty="0" smtClean="0"/>
              <a:t>Speaker Name</a:t>
            </a:r>
            <a:br>
              <a:rPr lang="de-DE" dirty="0" smtClean="0"/>
            </a:br>
            <a:r>
              <a:rPr lang="de-DE" dirty="0" smtClean="0"/>
              <a:t>Department</a:t>
            </a:r>
            <a:endParaRPr lang="de-DE" dirty="0"/>
          </a:p>
        </p:txBody>
      </p:sp>
    </p:spTree>
    <p:extLst>
      <p:ext uri="{BB962C8B-B14F-4D97-AF65-F5344CB8AC3E}">
        <p14:creationId xmlns:p14="http://schemas.microsoft.com/office/powerpoint/2010/main" val="143234255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pictures">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2" name="Bildplatzhalter 2"/>
          <p:cNvSpPr>
            <a:spLocks noGrp="1"/>
          </p:cNvSpPr>
          <p:nvPr>
            <p:ph type="pic" sz="quarter" idx="10" hasCustomPrompt="1"/>
          </p:nvPr>
        </p:nvSpPr>
        <p:spPr bwMode="gray">
          <a:xfrm>
            <a:off x="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3" name="Bildplatzhalter 23"/>
          <p:cNvSpPr>
            <a:spLocks noGrp="1"/>
          </p:cNvSpPr>
          <p:nvPr>
            <p:ph type="pic" sz="quarter" idx="11" hasCustomPrompt="1"/>
          </p:nvPr>
        </p:nvSpPr>
        <p:spPr bwMode="gray">
          <a:xfrm>
            <a:off x="0" y="30132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4" name="Bildplatzhalter 25"/>
          <p:cNvSpPr>
            <a:spLocks noGrp="1"/>
          </p:cNvSpPr>
          <p:nvPr>
            <p:ph type="pic" sz="quarter" idx="12" hasCustomPrompt="1"/>
          </p:nvPr>
        </p:nvSpPr>
        <p:spPr bwMode="gray">
          <a:xfrm>
            <a:off x="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5" name="Bildplatzhalter 27"/>
          <p:cNvSpPr>
            <a:spLocks noGrp="1"/>
          </p:cNvSpPr>
          <p:nvPr>
            <p:ph type="pic" sz="quarter" idx="13" hasCustomPrompt="1"/>
          </p:nvPr>
        </p:nvSpPr>
        <p:spPr bwMode="gray">
          <a:xfrm>
            <a:off x="304920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6" name="Bildplatzhalter 29"/>
          <p:cNvSpPr>
            <a:spLocks noGrp="1"/>
          </p:cNvSpPr>
          <p:nvPr>
            <p:ph type="pic" sz="quarter" idx="14" hasCustomPrompt="1"/>
          </p:nvPr>
        </p:nvSpPr>
        <p:spPr bwMode="gray">
          <a:xfrm>
            <a:off x="3049200" y="3013200"/>
            <a:ext cx="3049200" cy="19224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17" name="Bildplatzhalter 31"/>
          <p:cNvSpPr>
            <a:spLocks noGrp="1"/>
          </p:cNvSpPr>
          <p:nvPr>
            <p:ph type="pic" sz="quarter" idx="15" hasCustomPrompt="1"/>
          </p:nvPr>
        </p:nvSpPr>
        <p:spPr bwMode="gray">
          <a:xfrm>
            <a:off x="304920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8" name="Bildplatzhalter 33"/>
          <p:cNvSpPr>
            <a:spLocks noGrp="1"/>
          </p:cNvSpPr>
          <p:nvPr>
            <p:ph type="pic" sz="quarter" idx="16" hasCustomPrompt="1"/>
          </p:nvPr>
        </p:nvSpPr>
        <p:spPr bwMode="gray">
          <a:xfrm>
            <a:off x="6094800" y="10908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19" name="Bildplatzhalter 35"/>
          <p:cNvSpPr>
            <a:spLocks noGrp="1"/>
          </p:cNvSpPr>
          <p:nvPr>
            <p:ph type="pic" sz="quarter" idx="17" hasCustomPrompt="1"/>
          </p:nvPr>
        </p:nvSpPr>
        <p:spPr bwMode="gray">
          <a:xfrm>
            <a:off x="6094800" y="30132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
        <p:nvSpPr>
          <p:cNvPr id="20" name="Bildplatzhalter 37"/>
          <p:cNvSpPr>
            <a:spLocks noGrp="1"/>
          </p:cNvSpPr>
          <p:nvPr>
            <p:ph type="pic" sz="quarter" idx="18" hasCustomPrompt="1"/>
          </p:nvPr>
        </p:nvSpPr>
        <p:spPr bwMode="gray">
          <a:xfrm>
            <a:off x="6094800" y="4935600"/>
            <a:ext cx="3049200" cy="1922400"/>
          </a:xfrm>
          <a:prstGeom prst="rect">
            <a:avLst/>
          </a:prstGeom>
          <a:ln w="6350">
            <a:solidFill>
              <a:schemeClr val="bg1">
                <a:lumMod val="95000"/>
              </a:schemeClr>
            </a:solidFill>
            <a:miter lim="800000"/>
          </a:ln>
        </p:spPr>
        <p:txBody>
          <a:bodyPr/>
          <a:lstStyle>
            <a:lvl1pPr marL="0" marR="0" indent="0" algn="l" defTabSz="914400" rtl="0" eaLnBrk="1" fontAlgn="auto" latinLnBrk="0" hangingPunct="1">
              <a:lnSpc>
                <a:spcPct val="100000"/>
              </a:lnSpc>
              <a:spcBef>
                <a:spcPts val="600"/>
              </a:spcBef>
              <a:spcAft>
                <a:spcPts val="0"/>
              </a:spcAft>
              <a:buClrTx/>
              <a:buSzTx/>
              <a:buFont typeface="Wingdings" pitchFamily="2" charset="2"/>
              <a:buNone/>
              <a:tabLst/>
              <a:defRPr/>
            </a:lvl1pPr>
          </a:lstStyle>
          <a:p>
            <a:r>
              <a:rPr lang="en-US" noProof="0" dirty="0" smtClean="0"/>
              <a:t>Click on symbol to add picture</a:t>
            </a:r>
          </a:p>
          <a:p>
            <a:endParaRPr lang="de-DE" dirty="0"/>
          </a:p>
        </p:txBody>
      </p:sp>
    </p:spTree>
    <p:extLst>
      <p:ext uri="{BB962C8B-B14F-4D97-AF65-F5344CB8AC3E}">
        <p14:creationId xmlns:p14="http://schemas.microsoft.com/office/powerpoint/2010/main" val="29354380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hteck 1"/>
          <p:cNvSpPr/>
          <p:nvPr userDrawn="1"/>
        </p:nvSpPr>
        <p:spPr>
          <a:xfrm>
            <a:off x="-1" y="0"/>
            <a:ext cx="9144001" cy="68580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3" name="Medienplatzhalter 2"/>
          <p:cNvSpPr>
            <a:spLocks noGrp="1"/>
          </p:cNvSpPr>
          <p:nvPr>
            <p:ph type="media" sz="quarter" idx="17" hasCustomPrompt="1"/>
          </p:nvPr>
        </p:nvSpPr>
        <p:spPr bwMode="gray">
          <a:xfrm>
            <a:off x="-1" y="0"/>
            <a:ext cx="9151200" cy="6856226"/>
          </a:xfrm>
          <a:prstGeom prst="rect">
            <a:avLst/>
          </a:prstGeom>
        </p:spPr>
        <p:txBody>
          <a:bodyPr/>
          <a:lstStyle>
            <a:lvl1pPr marL="0" indent="0">
              <a:buNone/>
              <a:defRPr>
                <a:solidFill>
                  <a:schemeClr val="bg1"/>
                </a:solidFill>
              </a:defRPr>
            </a:lvl1pPr>
          </a:lstStyle>
          <a:p>
            <a:r>
              <a:rPr lang="en-US" noProof="0" dirty="0" smtClean="0"/>
              <a:t>Click on symbol to add v</a:t>
            </a:r>
            <a:r>
              <a:rPr lang="de-DE" dirty="0" err="1" smtClean="0"/>
              <a:t>ideo</a:t>
            </a:r>
            <a:r>
              <a:rPr lang="de-DE" dirty="0" smtClean="0"/>
              <a:t> in 4:3 </a:t>
            </a:r>
            <a:r>
              <a:rPr lang="de-DE" dirty="0" err="1" smtClean="0"/>
              <a:t>format</a:t>
            </a:r>
            <a:endParaRPr lang="de-DE" dirty="0"/>
          </a:p>
        </p:txBody>
      </p:sp>
    </p:spTree>
    <p:extLst>
      <p:ext uri="{BB962C8B-B14F-4D97-AF65-F5344CB8AC3E}">
        <p14:creationId xmlns:p14="http://schemas.microsoft.com/office/powerpoint/2010/main" val="2105187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9" name="Diagrammplatzhalter 8"/>
          <p:cNvSpPr>
            <a:spLocks noGrp="1"/>
          </p:cNvSpPr>
          <p:nvPr>
            <p:ph type="chart" sz="quarter" idx="13" hasCustomPrompt="1"/>
          </p:nvPr>
        </p:nvSpPr>
        <p:spPr bwMode="gray">
          <a:xfrm>
            <a:off x="251520" y="1484312"/>
            <a:ext cx="8640959" cy="4969529"/>
          </a:xfrm>
          <a:prstGeom prst="rect">
            <a:avLst/>
          </a:prstGeom>
          <a:ln>
            <a:noFill/>
            <a:miter lim="800000"/>
          </a:ln>
        </p:spPr>
        <p:txBody>
          <a:bodyPr/>
          <a:lstStyle>
            <a:lvl1pPr marL="0" indent="0">
              <a:buNone/>
              <a:defRPr/>
            </a:lvl1pPr>
          </a:lstStyle>
          <a:p>
            <a:r>
              <a:rPr lang="en-US" noProof="0" dirty="0" smtClean="0"/>
              <a:t>Click on symbol to add diagram/chart</a:t>
            </a:r>
            <a:endParaRPr lang="en-US" noProof="0" dirty="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2" name="Fußzeilenplatzhalter 1"/>
          <p:cNvSpPr>
            <a:spLocks noGrp="1"/>
          </p:cNvSpPr>
          <p:nvPr>
            <p:ph type="ftr" sz="quarter" idx="14"/>
          </p:nvPr>
        </p:nvSpPr>
        <p:spPr/>
        <p:txBody>
          <a:bodyPr/>
          <a:lstStyle/>
          <a:p>
            <a:endParaRPr lang="de-DE" dirty="0"/>
          </a:p>
        </p:txBody>
      </p:sp>
      <p:sp>
        <p:nvSpPr>
          <p:cNvPr id="3" name="Foliennummernplatzhalter 2"/>
          <p:cNvSpPr>
            <a:spLocks noGrp="1"/>
          </p:cNvSpPr>
          <p:nvPr>
            <p:ph type="sldNum" sz="quarter" idx="15"/>
          </p:nvPr>
        </p:nvSpPr>
        <p:spPr/>
        <p:txBody>
          <a:body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318857549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Tree>
    <p:extLst>
      <p:ext uri="{BB962C8B-B14F-4D97-AF65-F5344CB8AC3E}">
        <p14:creationId xmlns:p14="http://schemas.microsoft.com/office/powerpoint/2010/main" val="127678650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 EN">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4572000" y="1090800"/>
            <a:ext cx="445611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320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buFont typeface="Wingdings" panose="05000000000000000000" pitchFamily="2" charset="2"/>
              <a:buNone/>
            </a:pPr>
            <a:r>
              <a:rPr lang="en-US" altLang="de-DE" sz="1600" dirty="0" smtClean="0"/>
              <a:t>Phone:	+49 5246 963-0  </a:t>
            </a:r>
          </a:p>
          <a:p>
            <a:pPr>
              <a:buFont typeface="Wingdings" panose="05000000000000000000" pitchFamily="2" charset="2"/>
              <a:buNone/>
            </a:pPr>
            <a:r>
              <a:rPr lang="en-US" altLang="de-DE" sz="1600" dirty="0" smtClean="0"/>
              <a:t>Fax:	+49 5246 963-198</a:t>
            </a:r>
          </a:p>
          <a:p>
            <a:pPr>
              <a:buFont typeface="Wingdings" panose="05000000000000000000" pitchFamily="2" charset="2"/>
              <a:buNone/>
            </a:pPr>
            <a:r>
              <a:rPr lang="en-US" altLang="de-DE" sz="1600" dirty="0" smtClean="0"/>
              <a:t>E-Mail:	info@beckhoff.com </a:t>
            </a:r>
          </a:p>
          <a:p>
            <a:pPr>
              <a:buFont typeface="Wingdings" panose="05000000000000000000" pitchFamily="2" charset="2"/>
              <a:buNone/>
            </a:pPr>
            <a:r>
              <a:rPr lang="en-US" altLang="de-DE" sz="1600" dirty="0" smtClean="0"/>
              <a:t>Web:	www.beckhoff.com </a:t>
            </a:r>
            <a:r>
              <a:rPr lang="en-US" altLang="de-DE" sz="1600" b="1" dirty="0" smtClean="0"/>
              <a:t> </a:t>
            </a:r>
            <a:endParaRPr lang="en-US" altLang="de-DE" sz="1600" b="1" dirty="0"/>
          </a:p>
        </p:txBody>
      </p:sp>
      <p:sp>
        <p:nvSpPr>
          <p:cNvPr id="7" name="Text Box 5"/>
          <p:cNvSpPr txBox="1">
            <a:spLocks noChangeArrowheads="1"/>
          </p:cNvSpPr>
          <p:nvPr userDrawn="1"/>
        </p:nvSpPr>
        <p:spPr bwMode="auto">
          <a:xfrm>
            <a:off x="120650" y="3817323"/>
            <a:ext cx="7603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3175" indent="-3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200" dirty="0"/>
              <a:t>© Beckhoff Automation GmbH &amp; Co. </a:t>
            </a:r>
            <a:r>
              <a:rPr lang="en-US" sz="1200" dirty="0" smtClean="0"/>
              <a:t>KG</a:t>
            </a:r>
            <a:endParaRPr lang="de-DE" sz="1200" dirty="0"/>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All images are protected by copyright. The use and transfer to third parties is not permitted.</a:t>
            </a:r>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Beckhoff</a:t>
            </a:r>
            <a:r>
              <a:rPr lang="en-US" altLang="de-DE" sz="1200" baseline="30000" dirty="0" smtClean="0"/>
              <a:t>®</a:t>
            </a:r>
            <a:r>
              <a:rPr lang="en-US" altLang="de-DE" sz="1200" dirty="0" smtClean="0"/>
              <a:t>, TwinCAT</a:t>
            </a:r>
            <a:r>
              <a:rPr lang="en-US" altLang="de-DE" sz="1200" baseline="30000" dirty="0" smtClean="0"/>
              <a:t>®</a:t>
            </a:r>
            <a:r>
              <a:rPr lang="en-US" altLang="de-DE" sz="1200" dirty="0" smtClean="0"/>
              <a:t>, EtherCAT</a:t>
            </a:r>
            <a:r>
              <a:rPr lang="en-US" altLang="de-DE" sz="1200" baseline="30000" dirty="0" smtClean="0"/>
              <a:t>®</a:t>
            </a:r>
            <a:r>
              <a:rPr lang="en-US" altLang="de-DE" sz="1200" dirty="0" smtClean="0"/>
              <a:t>, EtherCAT P</a:t>
            </a:r>
            <a:r>
              <a:rPr lang="en-US" altLang="de-DE" sz="1200" baseline="30000" dirty="0" smtClean="0"/>
              <a:t>®</a:t>
            </a:r>
            <a:r>
              <a:rPr lang="en-US" altLang="de-DE" sz="1200" dirty="0" smtClean="0"/>
              <a:t>, </a:t>
            </a:r>
            <a:r>
              <a:rPr lang="en-US" altLang="de-DE" sz="1200" dirty="0"/>
              <a:t>Safety </a:t>
            </a:r>
            <a:r>
              <a:rPr lang="en-US" altLang="de-DE" sz="1200" dirty="0" smtClean="0"/>
              <a:t>over EtherCAT</a:t>
            </a:r>
            <a:r>
              <a:rPr lang="en-US" altLang="de-DE" sz="1200" baseline="30000" dirty="0" smtClean="0"/>
              <a:t>®</a:t>
            </a:r>
            <a:r>
              <a:rPr lang="en-US" altLang="de-DE" sz="1200" dirty="0" smtClean="0"/>
              <a:t>, </a:t>
            </a:r>
            <a:r>
              <a:rPr lang="en-US" altLang="de-DE" sz="1200" dirty="0" err="1" smtClean="0"/>
              <a:t>TwinSAFE</a:t>
            </a:r>
            <a:r>
              <a:rPr lang="en-US" altLang="de-DE" sz="1200" baseline="30000" dirty="0" smtClean="0"/>
              <a:t>®</a:t>
            </a:r>
            <a:r>
              <a:rPr lang="en-US" altLang="de-DE" sz="1200" dirty="0" smtClean="0"/>
              <a:t>, XFC</a:t>
            </a:r>
            <a:r>
              <a:rPr lang="en-US" altLang="de-DE" sz="1200" baseline="30000" dirty="0" smtClean="0"/>
              <a:t>®</a:t>
            </a:r>
            <a:r>
              <a:rPr lang="en-US" altLang="de-DE" sz="1200" dirty="0" smtClean="0"/>
              <a:t> and XTS</a:t>
            </a:r>
            <a:r>
              <a:rPr lang="en-US" altLang="de-DE" sz="1200" baseline="30000" dirty="0" smtClean="0"/>
              <a:t>®</a:t>
            </a:r>
            <a:r>
              <a:rPr lang="en-US" altLang="de-DE" sz="1200" dirty="0" smtClean="0"/>
              <a:t> are registered trademarks of and licensed by Beckhoff Automation GmbH. Other designations used in this presentation may be trademarks whose use by third parties for their own purposes could violate the rights of the owners.</a:t>
            </a:r>
          </a:p>
          <a:p>
            <a:pPr>
              <a:buFont typeface="Wingdings" panose="05000000000000000000" pitchFamily="2" charset="2"/>
              <a:buNone/>
            </a:pPr>
            <a:endParaRPr lang="en-US" altLang="de-DE" sz="1200" dirty="0" smtClean="0"/>
          </a:p>
          <a:p>
            <a:pPr>
              <a:buFont typeface="Wingdings" panose="05000000000000000000" pitchFamily="2" charset="2"/>
              <a:buNone/>
            </a:pPr>
            <a:r>
              <a:rPr lang="en-US" altLang="de-DE" sz="1200" dirty="0" smtClean="0"/>
              <a:t>The information provided in this presentation contains merely general descriptions or characteristics of performance which in case of actual application do not always apply as described or which may change as a result of further development of the products. An obligation to provide the respective characteristics shall only exist if expressively agreed in the terms of contract. </a:t>
            </a:r>
            <a:endParaRPr lang="en-US" altLang="de-DE" sz="1200" dirty="0"/>
          </a:p>
        </p:txBody>
      </p:sp>
      <p:sp>
        <p:nvSpPr>
          <p:cNvPr id="9" name="Textfeld 8"/>
          <p:cNvSpPr txBox="1"/>
          <p:nvPr userDrawn="1"/>
        </p:nvSpPr>
        <p:spPr>
          <a:xfrm>
            <a:off x="2" y="1090800"/>
            <a:ext cx="5184068" cy="1862048"/>
          </a:xfrm>
          <a:prstGeom prst="rect">
            <a:avLst/>
          </a:prstGeom>
        </p:spPr>
        <p:txBody>
          <a:bodyPr vert="horz" lIns="234000" tIns="190800" rIns="91440" bIns="45720" rtlCol="0">
            <a:noAutofit/>
          </a:bodyPr>
          <a:lstStyle>
            <a:lvl1pPr marR="0" lvl="0" indent="0" fontAlgn="auto">
              <a:lnSpc>
                <a:spcPct val="100000"/>
              </a:lnSpc>
              <a:spcBef>
                <a:spcPct val="50000"/>
              </a:spcBef>
              <a:spcAft>
                <a:spcPts val="0"/>
              </a:spcAft>
              <a:buClrTx/>
              <a:buSzTx/>
              <a:buFont typeface="Wingdings" pitchFamily="2" charset="2"/>
              <a:buNone/>
              <a:tabLst/>
              <a:defRPr sz="1600" b="1" baseline="0">
                <a:solidFill>
                  <a:srgbClr val="000000"/>
                </a:solidFill>
                <a:latin typeface="Arial"/>
              </a:defRPr>
            </a:lvl1pPr>
            <a:lvl2pPr marL="6286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2pPr>
            <a:lvl3pPr marL="9842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3pPr>
            <a:lvl4pPr marL="1343025"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4pPr>
            <a:lvl5pPr marL="1700213"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altLang="de-DE" dirty="0" smtClean="0"/>
              <a:t>Beckhoff Automation GmbH &amp; Co. KG </a:t>
            </a:r>
            <a:br>
              <a:rPr lang="en-US" altLang="de-DE" dirty="0" smtClean="0"/>
            </a:br>
            <a:r>
              <a:rPr lang="en-US" altLang="de-DE" b="0" dirty="0" smtClean="0"/>
              <a:t>Headquarters </a:t>
            </a:r>
            <a:br>
              <a:rPr lang="en-US" altLang="de-DE" b="0" dirty="0" smtClean="0"/>
            </a:br>
            <a:r>
              <a:rPr lang="en-US" altLang="de-DE" b="0" dirty="0" smtClean="0"/>
              <a:t>Huelshorstweg 20 </a:t>
            </a:r>
            <a:br>
              <a:rPr lang="en-US" altLang="de-DE" b="0" dirty="0" smtClean="0"/>
            </a:br>
            <a:r>
              <a:rPr lang="en-US" altLang="de-DE" b="0" dirty="0" smtClean="0"/>
              <a:t>33415 Verl </a:t>
            </a:r>
            <a:br>
              <a:rPr lang="en-US" altLang="de-DE" b="0" dirty="0" smtClean="0"/>
            </a:br>
            <a:r>
              <a:rPr lang="en-US" altLang="de-DE" b="0" dirty="0" smtClean="0"/>
              <a:t>Germany </a:t>
            </a:r>
          </a:p>
        </p:txBody>
      </p:sp>
      <p:sp>
        <p:nvSpPr>
          <p:cNvPr id="11" name="Textfeld 10"/>
          <p:cNvSpPr txBox="1"/>
          <p:nvPr userDrawn="1"/>
        </p:nvSpPr>
        <p:spPr>
          <a:xfrm>
            <a:off x="-1" y="450786"/>
            <a:ext cx="7603200" cy="629367"/>
          </a:xfrm>
          <a:prstGeom prst="rect">
            <a:avLst/>
          </a:prstGeom>
        </p:spPr>
        <p:txBody>
          <a:bodyPr vert="horz" wrap="square" lIns="234000" tIns="144000" rIns="90000" bIns="144000" rtlCol="0" anchor="b" anchorCtr="0">
            <a:spAutoFit/>
          </a:bodyPr>
          <a:lstStyle>
            <a:lvl1pPr>
              <a:spcBef>
                <a:spcPct val="0"/>
              </a:spcBef>
              <a:buNone/>
              <a:defRPr sz="2200" b="1" baseline="0">
                <a:solidFill>
                  <a:schemeClr val="bg1"/>
                </a:solidFill>
                <a:latin typeface="Arial" pitchFamily="34" charset="0"/>
                <a:ea typeface="+mj-ea"/>
                <a:cs typeface="Arial" pitchFamily="34" charset="0"/>
              </a:defRPr>
            </a:lvl1pPr>
          </a:lstStyle>
          <a:p>
            <a:pPr lvl="0"/>
            <a:r>
              <a:rPr lang="de-DE" dirty="0" err="1" smtClean="0"/>
              <a:t>Contact</a:t>
            </a:r>
            <a:endParaRPr lang="de-DE" dirty="0"/>
          </a:p>
        </p:txBody>
      </p:sp>
      <p:sp>
        <p:nvSpPr>
          <p:cNvPr id="13" name="Textplatzhalter 12"/>
          <p:cNvSpPr>
            <a:spLocks noGrp="1"/>
          </p:cNvSpPr>
          <p:nvPr>
            <p:ph type="body" sz="quarter" idx="10" hasCustomPrompt="1"/>
          </p:nvPr>
        </p:nvSpPr>
        <p:spPr>
          <a:xfrm>
            <a:off x="3007280" y="3838752"/>
            <a:ext cx="2196244" cy="27808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anchor="t">
            <a:spAutoFit/>
          </a:bodyPr>
          <a:lstStyle>
            <a:lvl1pPr marL="0" indent="0">
              <a:spcBef>
                <a:spcPts val="0"/>
              </a:spcBef>
              <a:buFontTx/>
              <a:buNone/>
              <a:defRPr lang="de-DE" sz="1200" baseline="0" smtClean="0">
                <a:cs typeface="+mn-cs"/>
              </a:defRPr>
            </a:lvl1pPr>
            <a:lvl2pPr marL="457200" indent="0">
              <a:buFontTx/>
              <a:buNone/>
              <a:defRPr lang="de-DE" sz="1800" smtClean="0">
                <a:cs typeface="+mn-cs"/>
              </a:defRPr>
            </a:lvl2pPr>
            <a:lvl3pPr marL="914400" indent="0">
              <a:buFontTx/>
              <a:buNone/>
              <a:defRPr lang="de-DE" sz="1800" smtClean="0">
                <a:cs typeface="+mn-cs"/>
              </a:defRPr>
            </a:lvl3pPr>
            <a:lvl4pPr marL="1371600" indent="0">
              <a:buFontTx/>
              <a:buNone/>
              <a:defRPr lang="de-DE" sz="1800" smtClean="0">
                <a:cs typeface="+mn-cs"/>
              </a:defRPr>
            </a:lvl4pPr>
            <a:lvl5pPr marL="1828800" indent="0">
              <a:buFontTx/>
              <a:buNone/>
              <a:defRPr lang="de-DE" sz="1800">
                <a:cs typeface="+mn-cs"/>
              </a:defRPr>
            </a:lvl5pPr>
          </a:lstStyle>
          <a:p>
            <a:pPr marL="3175" lvl="0" indent="-3175"/>
            <a:r>
              <a:rPr lang="de-DE" dirty="0" smtClean="0"/>
              <a:t>MM/YYYY</a:t>
            </a:r>
            <a:endParaRPr lang="de-DE" dirty="0"/>
          </a:p>
        </p:txBody>
      </p:sp>
    </p:spTree>
    <p:extLst>
      <p:ext uri="{BB962C8B-B14F-4D97-AF65-F5344CB8AC3E}">
        <p14:creationId xmlns:p14="http://schemas.microsoft.com/office/powerpoint/2010/main" val="38510568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 DE">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4572000" y="1090800"/>
            <a:ext cx="445611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320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de-DE" altLang="de-DE" sz="1600" dirty="0" smtClean="0"/>
              <a:t>Telefon:	+49 5246 963-0  </a:t>
            </a:r>
          </a:p>
          <a:p>
            <a:pPr>
              <a:buFont typeface="Wingdings" panose="05000000000000000000" pitchFamily="2" charset="2"/>
              <a:buNone/>
            </a:pPr>
            <a:r>
              <a:rPr lang="de-DE" altLang="de-DE" sz="1600" dirty="0" smtClean="0"/>
              <a:t>Fax:	+49 5246 963-198</a:t>
            </a:r>
          </a:p>
          <a:p>
            <a:pPr>
              <a:buFont typeface="Wingdings" panose="05000000000000000000" pitchFamily="2" charset="2"/>
              <a:buNone/>
            </a:pPr>
            <a:r>
              <a:rPr lang="de-DE" altLang="de-DE" sz="1600" dirty="0" smtClean="0"/>
              <a:t>E-Mail:	info@beckhoff.de</a:t>
            </a:r>
          </a:p>
          <a:p>
            <a:pPr>
              <a:buFont typeface="Wingdings" panose="05000000000000000000" pitchFamily="2" charset="2"/>
              <a:buNone/>
            </a:pPr>
            <a:r>
              <a:rPr lang="de-DE" altLang="de-DE" sz="1600" dirty="0" smtClean="0"/>
              <a:t>Web:	www.beckhoff.de</a:t>
            </a:r>
            <a:r>
              <a:rPr lang="de-DE" altLang="de-DE" sz="1600" b="1" dirty="0" smtClean="0"/>
              <a:t> </a:t>
            </a:r>
            <a:endParaRPr lang="de-DE" altLang="de-DE" sz="1600" b="1" dirty="0"/>
          </a:p>
        </p:txBody>
      </p:sp>
      <p:sp>
        <p:nvSpPr>
          <p:cNvPr id="7" name="Text Box 5"/>
          <p:cNvSpPr txBox="1">
            <a:spLocks noChangeArrowheads="1"/>
          </p:cNvSpPr>
          <p:nvPr userDrawn="1"/>
        </p:nvSpPr>
        <p:spPr bwMode="auto">
          <a:xfrm>
            <a:off x="120650" y="3817323"/>
            <a:ext cx="7603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marL="3175" indent="-31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sz="1200" dirty="0" smtClean="0"/>
              <a:t>© Beckhoff Automation GmbH &amp; Co. KG</a:t>
            </a:r>
          </a:p>
          <a:p>
            <a:endParaRPr lang="de-DE" altLang="de-DE" sz="1200" dirty="0" smtClean="0"/>
          </a:p>
          <a:p>
            <a:pPr>
              <a:buFont typeface="Wingdings" panose="05000000000000000000" pitchFamily="2" charset="2"/>
              <a:buNone/>
            </a:pPr>
            <a:r>
              <a:rPr lang="de-DE" altLang="de-DE" sz="1200" dirty="0" smtClean="0"/>
              <a:t>Alle Bilder sind urheberrechtlich geschützt. Die Weitergabe und Nutzung durch Dritte ist nicht gestattet.</a:t>
            </a:r>
          </a:p>
          <a:p>
            <a:pPr>
              <a:buFont typeface="Wingdings" panose="05000000000000000000" pitchFamily="2" charset="2"/>
              <a:buNone/>
            </a:pPr>
            <a:endParaRPr lang="de-DE" altLang="de-DE" sz="1200" dirty="0" smtClean="0"/>
          </a:p>
          <a:p>
            <a:pPr>
              <a:buFont typeface="Wingdings" panose="05000000000000000000" pitchFamily="2" charset="2"/>
              <a:buNone/>
            </a:pPr>
            <a:r>
              <a:rPr lang="de-DE" sz="1200" dirty="0" smtClean="0"/>
              <a:t>Beckhoff</a:t>
            </a:r>
            <a:r>
              <a:rPr lang="de-DE" sz="1200" baseline="30000" dirty="0" smtClean="0"/>
              <a:t>®</a:t>
            </a:r>
            <a:r>
              <a:rPr lang="de-DE" sz="1200" dirty="0" smtClean="0"/>
              <a:t>, TwinCAT</a:t>
            </a:r>
            <a:r>
              <a:rPr lang="de-DE" sz="1200" baseline="30000" dirty="0" smtClean="0"/>
              <a:t>®</a:t>
            </a:r>
            <a:r>
              <a:rPr lang="de-DE" sz="1200" dirty="0" smtClean="0"/>
              <a:t>, EtherCAT</a:t>
            </a:r>
            <a:r>
              <a:rPr lang="de-DE" sz="1200" baseline="30000" dirty="0" smtClean="0"/>
              <a:t>®</a:t>
            </a:r>
            <a:r>
              <a:rPr lang="de-DE" sz="1200" dirty="0" smtClean="0"/>
              <a:t>, EtherCAT P</a:t>
            </a:r>
            <a:r>
              <a:rPr lang="de-DE" sz="1200" baseline="30000" dirty="0" smtClean="0"/>
              <a:t>®</a:t>
            </a:r>
            <a:r>
              <a:rPr lang="de-DE" sz="1200" dirty="0" smtClean="0"/>
              <a:t>, Safety over EtherCAT</a:t>
            </a:r>
            <a:r>
              <a:rPr lang="de-DE" sz="1200" baseline="30000" dirty="0" smtClean="0"/>
              <a:t>®</a:t>
            </a:r>
            <a:r>
              <a:rPr lang="de-DE" sz="1200" dirty="0" smtClean="0"/>
              <a:t>, TwinSAFE</a:t>
            </a:r>
            <a:r>
              <a:rPr lang="de-DE" sz="1200" baseline="30000" dirty="0" smtClean="0"/>
              <a:t>®</a:t>
            </a:r>
            <a:r>
              <a:rPr lang="de-DE" sz="1200" dirty="0" smtClean="0"/>
              <a:t>, XFC</a:t>
            </a:r>
            <a:r>
              <a:rPr lang="de-DE" sz="1200" baseline="30000" dirty="0" smtClean="0"/>
              <a:t>®</a:t>
            </a:r>
            <a:r>
              <a:rPr lang="de-DE" sz="1200" dirty="0" smtClean="0"/>
              <a:t> und XTS</a:t>
            </a:r>
            <a:r>
              <a:rPr lang="de-DE" sz="1200" baseline="30000" dirty="0" smtClean="0"/>
              <a:t>®</a:t>
            </a:r>
            <a:r>
              <a:rPr lang="de-DE" sz="1200" dirty="0" smtClean="0"/>
              <a:t> sind eingetragene und lizenzierte Marken der Beckhoff Automation GmbH. </a:t>
            </a:r>
            <a:r>
              <a:rPr lang="de-DE" altLang="de-DE" sz="1200" dirty="0" smtClean="0"/>
              <a:t>Die Verwendung anderer in dieser Präsentation enthaltenen Marken oder Kennzeichen durch Dritte kann zu einer Verletzung von Rechten der Inhaber der entsprechenden Kennzeichen führen.</a:t>
            </a:r>
          </a:p>
          <a:p>
            <a:pPr>
              <a:buFont typeface="Wingdings" panose="05000000000000000000" pitchFamily="2" charset="2"/>
              <a:buNone/>
            </a:pPr>
            <a:endParaRPr lang="de-DE" altLang="de-DE" sz="1200" dirty="0" smtClean="0"/>
          </a:p>
          <a:p>
            <a:pPr>
              <a:buFont typeface="Wingdings" panose="05000000000000000000" pitchFamily="2" charset="2"/>
              <a:buNone/>
            </a:pPr>
            <a:r>
              <a:rPr lang="de-DE" altLang="de-DE" sz="1200" dirty="0" smtClean="0"/>
              <a:t>Die Informationen in dieser Präsentation enthalten lediglich allgemeine Beschreibungen bzw. Leistungsmerkmale, welche im konkreten Anwendungsfall nicht immer in der beschriebenen Form zutreffen bzw. welche sich durch Weiterentwicklung der Produkte ändern können. Die gewünschten Leistungsmerkmale sind nur dann verbindlich, wenn sie bei Vertragsabschluss ausdrücklich vereinbart werden.</a:t>
            </a:r>
            <a:endParaRPr lang="de-DE" altLang="de-DE" sz="1200" dirty="0"/>
          </a:p>
        </p:txBody>
      </p:sp>
      <p:sp>
        <p:nvSpPr>
          <p:cNvPr id="9" name="Textfeld 8"/>
          <p:cNvSpPr txBox="1"/>
          <p:nvPr userDrawn="1"/>
        </p:nvSpPr>
        <p:spPr>
          <a:xfrm>
            <a:off x="2" y="1090800"/>
            <a:ext cx="5184068" cy="1862048"/>
          </a:xfrm>
          <a:prstGeom prst="rect">
            <a:avLst/>
          </a:prstGeom>
        </p:spPr>
        <p:txBody>
          <a:bodyPr vert="horz" lIns="234000" tIns="190800" rIns="91440" bIns="45720" rtlCol="0">
            <a:noAutofit/>
          </a:bodyPr>
          <a:lstStyle>
            <a:lvl1pPr marR="0" lvl="0" indent="0" fontAlgn="auto">
              <a:lnSpc>
                <a:spcPct val="100000"/>
              </a:lnSpc>
              <a:spcBef>
                <a:spcPct val="50000"/>
              </a:spcBef>
              <a:spcAft>
                <a:spcPts val="0"/>
              </a:spcAft>
              <a:buClrTx/>
              <a:buSzTx/>
              <a:buFont typeface="Wingdings" pitchFamily="2" charset="2"/>
              <a:buNone/>
              <a:tabLst/>
              <a:defRPr sz="1600" b="1" baseline="0">
                <a:solidFill>
                  <a:srgbClr val="000000"/>
                </a:solidFill>
                <a:latin typeface="Arial"/>
              </a:defRPr>
            </a:lvl1pPr>
            <a:lvl2pPr marL="6286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2pPr>
            <a:lvl3pPr marL="984250" marR="0" indent="-268288"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3pPr>
            <a:lvl4pPr marL="1343025"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4pPr>
            <a:lvl5pPr marL="1700213" marR="0" indent="-266700" fontAlgn="auto">
              <a:lnSpc>
                <a:spcPct val="100000"/>
              </a:lnSpc>
              <a:spcBef>
                <a:spcPts val="600"/>
              </a:spcBef>
              <a:spcAft>
                <a:spcPts val="0"/>
              </a:spcAft>
              <a:buClrTx/>
              <a:buSzTx/>
              <a:buFont typeface="Symbol" pitchFamily="18" charset="2"/>
              <a:buChar char="-"/>
              <a:tabLst/>
              <a:defRPr sz="2200">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lvl="0" indent="0">
              <a:spcBef>
                <a:spcPts val="0"/>
              </a:spcBef>
              <a:buNone/>
            </a:pPr>
            <a:r>
              <a:rPr lang="en-US" altLang="de-DE" dirty="0" smtClean="0"/>
              <a:t>Beckhoff Automation GmbH &amp; Co. KG </a:t>
            </a:r>
            <a:br>
              <a:rPr lang="en-US" altLang="de-DE" dirty="0" smtClean="0"/>
            </a:br>
            <a:r>
              <a:rPr lang="de-DE" altLang="de-DE" sz="1600" b="0" dirty="0" smtClean="0">
                <a:solidFill>
                  <a:srgbClr val="000000"/>
                </a:solidFill>
                <a:latin typeface="Arial"/>
                <a:cs typeface="+mn-cs"/>
              </a:rPr>
              <a:t>Unternehmenszentrale</a:t>
            </a:r>
          </a:p>
          <a:p>
            <a:pPr marL="0" lvl="0" indent="0">
              <a:spcBef>
                <a:spcPts val="0"/>
              </a:spcBef>
              <a:buNone/>
            </a:pPr>
            <a:r>
              <a:rPr lang="de-DE" altLang="de-DE" sz="1600" b="0" dirty="0" smtClean="0">
                <a:solidFill>
                  <a:srgbClr val="000000"/>
                </a:solidFill>
                <a:latin typeface="Arial"/>
                <a:cs typeface="+mn-cs"/>
              </a:rPr>
              <a:t>Hülshorstweg 20</a:t>
            </a:r>
          </a:p>
          <a:p>
            <a:pPr marL="0" lvl="0" indent="0">
              <a:spcBef>
                <a:spcPts val="0"/>
              </a:spcBef>
              <a:buNone/>
            </a:pPr>
            <a:r>
              <a:rPr lang="de-DE" altLang="de-DE" sz="1600" b="0" dirty="0" smtClean="0">
                <a:solidFill>
                  <a:srgbClr val="000000"/>
                </a:solidFill>
                <a:latin typeface="Arial"/>
                <a:cs typeface="+mn-cs"/>
              </a:rPr>
              <a:t>33415 Verl</a:t>
            </a:r>
          </a:p>
          <a:p>
            <a:pPr marL="0" lvl="0" indent="0">
              <a:spcBef>
                <a:spcPts val="0"/>
              </a:spcBef>
              <a:buNone/>
            </a:pPr>
            <a:r>
              <a:rPr lang="de-DE" altLang="de-DE" sz="1600" b="0" dirty="0" smtClean="0">
                <a:solidFill>
                  <a:srgbClr val="000000"/>
                </a:solidFill>
                <a:latin typeface="Arial"/>
                <a:cs typeface="+mn-cs"/>
              </a:rPr>
              <a:t>Deutschland</a:t>
            </a:r>
          </a:p>
          <a:p>
            <a:pPr lvl="0"/>
            <a:endParaRPr lang="en-US" altLang="de-DE" b="0" dirty="0" smtClean="0"/>
          </a:p>
        </p:txBody>
      </p:sp>
      <p:sp>
        <p:nvSpPr>
          <p:cNvPr id="11" name="Textfeld 10"/>
          <p:cNvSpPr txBox="1"/>
          <p:nvPr userDrawn="1"/>
        </p:nvSpPr>
        <p:spPr>
          <a:xfrm>
            <a:off x="-1" y="450786"/>
            <a:ext cx="7603200" cy="629367"/>
          </a:xfrm>
          <a:prstGeom prst="rect">
            <a:avLst/>
          </a:prstGeom>
        </p:spPr>
        <p:txBody>
          <a:bodyPr vert="horz" wrap="square" lIns="234000" tIns="144000" rIns="90000" bIns="144000" rtlCol="0" anchor="b" anchorCtr="0">
            <a:spAutoFit/>
          </a:bodyPr>
          <a:lstStyle>
            <a:lvl1pPr>
              <a:spcBef>
                <a:spcPct val="0"/>
              </a:spcBef>
              <a:buNone/>
              <a:defRPr sz="2200" b="1" baseline="0">
                <a:solidFill>
                  <a:schemeClr val="bg1"/>
                </a:solidFill>
                <a:latin typeface="Arial" pitchFamily="34" charset="0"/>
                <a:ea typeface="+mj-ea"/>
                <a:cs typeface="Arial" pitchFamily="34" charset="0"/>
              </a:defRPr>
            </a:lvl1pPr>
          </a:lstStyle>
          <a:p>
            <a:pPr lvl="0"/>
            <a:r>
              <a:rPr lang="de-DE" dirty="0" smtClean="0"/>
              <a:t>Kontakt </a:t>
            </a:r>
            <a:endParaRPr lang="de-DE" dirty="0"/>
          </a:p>
        </p:txBody>
      </p:sp>
      <p:sp>
        <p:nvSpPr>
          <p:cNvPr id="12" name="Textplatzhalter 12"/>
          <p:cNvSpPr>
            <a:spLocks noGrp="1"/>
          </p:cNvSpPr>
          <p:nvPr>
            <p:ph type="body" sz="quarter" idx="10" hasCustomPrompt="1"/>
          </p:nvPr>
        </p:nvSpPr>
        <p:spPr>
          <a:xfrm>
            <a:off x="3007280" y="3838752"/>
            <a:ext cx="2196244" cy="27808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46800" anchor="t">
            <a:spAutoFit/>
          </a:bodyPr>
          <a:lstStyle>
            <a:lvl1pPr marL="0" indent="0">
              <a:spcBef>
                <a:spcPts val="0"/>
              </a:spcBef>
              <a:buFontTx/>
              <a:buNone/>
              <a:defRPr lang="de-DE" sz="1200" baseline="0" smtClean="0">
                <a:cs typeface="+mn-cs"/>
              </a:defRPr>
            </a:lvl1pPr>
            <a:lvl2pPr marL="457200" indent="0">
              <a:buFontTx/>
              <a:buNone/>
              <a:defRPr lang="de-DE" sz="1800" smtClean="0">
                <a:cs typeface="+mn-cs"/>
              </a:defRPr>
            </a:lvl2pPr>
            <a:lvl3pPr marL="914400" indent="0">
              <a:buFontTx/>
              <a:buNone/>
              <a:defRPr lang="de-DE" sz="1800" smtClean="0">
                <a:cs typeface="+mn-cs"/>
              </a:defRPr>
            </a:lvl3pPr>
            <a:lvl4pPr marL="1371600" indent="0">
              <a:buFontTx/>
              <a:buNone/>
              <a:defRPr lang="de-DE" sz="1800" smtClean="0">
                <a:cs typeface="+mn-cs"/>
              </a:defRPr>
            </a:lvl4pPr>
            <a:lvl5pPr marL="1828800" indent="0">
              <a:buFontTx/>
              <a:buNone/>
              <a:defRPr lang="de-DE" sz="1800">
                <a:cs typeface="+mn-cs"/>
              </a:defRPr>
            </a:lvl5pPr>
          </a:lstStyle>
          <a:p>
            <a:pPr marL="3175" lvl="0" indent="-3175"/>
            <a:r>
              <a:rPr lang="de-DE" dirty="0" smtClean="0"/>
              <a:t>MM/YYYY</a:t>
            </a:r>
            <a:endParaRPr lang="de-DE" dirty="0"/>
          </a:p>
        </p:txBody>
      </p:sp>
    </p:spTree>
    <p:extLst>
      <p:ext uri="{BB962C8B-B14F-4D97-AF65-F5344CB8AC3E}">
        <p14:creationId xmlns:p14="http://schemas.microsoft.com/office/powerpoint/2010/main" val="33859228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6"/>
          <p:cNvSpPr>
            <a:spLocks noGrp="1" noChangeArrowheads="1"/>
          </p:cNvSpPr>
          <p:nvPr>
            <p:ph type="ftr" sz="quarter" idx="10"/>
          </p:nvPr>
        </p:nvSpPr>
        <p:spPr/>
        <p:txBody>
          <a:bodyPr/>
          <a:lstStyle>
            <a:lvl1pPr>
              <a:defRPr/>
            </a:lvl1pPr>
          </a:lstStyle>
          <a:p>
            <a:pPr>
              <a:defRPr/>
            </a:pPr>
            <a:r>
              <a:rPr lang="de-DE"/>
              <a:t>TwinCAT 3 | eXtended Automation Technology     </a:t>
            </a:r>
            <a:fld id="{180A426E-E466-4550-A18E-D1DFE7133D1F}" type="datetime1">
              <a:rPr lang="de-DE"/>
              <a:pPr>
                <a:defRPr/>
              </a:pPr>
              <a:t>26.11.2019</a:t>
            </a:fld>
            <a:r>
              <a:rPr lang="de-DE"/>
              <a:t>     </a:t>
            </a:r>
            <a:fld id="{A37E0E2A-7365-43F2-8544-6DB553A9A1F2}" type="slidenum">
              <a:rPr lang="de-DE" b="1"/>
              <a:pPr>
                <a:defRPr/>
              </a:pPr>
              <a:t>‹#›</a:t>
            </a:fld>
            <a:endParaRPr lang="de-DE" b="1"/>
          </a:p>
        </p:txBody>
      </p:sp>
    </p:spTree>
    <p:extLst>
      <p:ext uri="{BB962C8B-B14F-4D97-AF65-F5344CB8AC3E}">
        <p14:creationId xmlns:p14="http://schemas.microsoft.com/office/powerpoint/2010/main" val="190930363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or Speaker – Version 2">
    <p:spTree>
      <p:nvGrpSpPr>
        <p:cNvPr id="1" name=""/>
        <p:cNvGrpSpPr/>
        <p:nvPr/>
      </p:nvGrpSpPr>
      <p:grpSpPr>
        <a:xfrm>
          <a:off x="0" y="0"/>
          <a:ext cx="0" cy="0"/>
          <a:chOff x="0" y="0"/>
          <a:chExt cx="0" cy="0"/>
        </a:xfrm>
      </p:grpSpPr>
      <p:sp>
        <p:nvSpPr>
          <p:cNvPr id="5" name="Rechteck 4"/>
          <p:cNvSpPr/>
          <p:nvPr userDrawn="1"/>
        </p:nvSpPr>
        <p:spPr bwMode="ltGray">
          <a:xfrm>
            <a:off x="0" y="0"/>
            <a:ext cx="4572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4" name="Titel 4"/>
          <p:cNvSpPr>
            <a:spLocks noGrp="1"/>
          </p:cNvSpPr>
          <p:nvPr>
            <p:ph type="title" hasCustomPrompt="1"/>
          </p:nvPr>
        </p:nvSpPr>
        <p:spPr>
          <a:xfrm>
            <a:off x="0" y="1893754"/>
            <a:ext cx="4572000" cy="629367"/>
          </a:xfrm>
        </p:spPr>
        <p:txBody>
          <a:bodyPr lIns="234000" anchor="b" anchorCtr="0"/>
          <a:lstStyle>
            <a:lvl1pPr>
              <a:defRPr/>
            </a:lvl1pPr>
          </a:lstStyle>
          <a:p>
            <a:r>
              <a:rPr lang="en-US" noProof="0" dirty="0" smtClean="0"/>
              <a:t>Click to add title</a:t>
            </a:r>
            <a:endParaRPr lang="en-US" noProof="0" dirty="0"/>
          </a:p>
        </p:txBody>
      </p:sp>
      <p:sp>
        <p:nvSpPr>
          <p:cNvPr id="7" name="Subtitle 2"/>
          <p:cNvSpPr>
            <a:spLocks noGrp="1"/>
          </p:cNvSpPr>
          <p:nvPr>
            <p:ph type="subTitle" idx="1" hasCustomPrompt="1"/>
          </p:nvPr>
        </p:nvSpPr>
        <p:spPr bwMode="white">
          <a:xfrm>
            <a:off x="-508" y="4546800"/>
            <a:ext cx="4572508" cy="858866"/>
          </a:xfrm>
          <a:prstGeom prst="rect">
            <a:avLst/>
          </a:prstGeom>
        </p:spPr>
        <p:txBody>
          <a:bodyPr wrap="square" lIns="234000" tIns="90000" rIns="90000" bIns="90000" anchor="b" anchorCtr="0">
            <a:spAutoFit/>
          </a:bodyPr>
          <a:lstStyle>
            <a:lvl1pPr marL="0" indent="0" algn="l">
              <a:lnSpc>
                <a:spcPct val="100000"/>
              </a:lnSpc>
              <a:spcBef>
                <a:spcPts val="0"/>
              </a:spcBef>
              <a:buNone/>
              <a:defRPr sz="2200">
                <a:solidFill>
                  <a:schemeClr val="bg1"/>
                </a:solidFill>
                <a:latin typeface="+mj-lt"/>
              </a:defRPr>
            </a:lvl1pPr>
            <a:lvl2pPr marL="448107" indent="0" algn="ctr">
              <a:buNone/>
              <a:defRPr>
                <a:solidFill>
                  <a:schemeClr val="tx1">
                    <a:tint val="75000"/>
                  </a:schemeClr>
                </a:solidFill>
              </a:defRPr>
            </a:lvl2pPr>
            <a:lvl3pPr marL="896214" indent="0" algn="ctr">
              <a:buNone/>
              <a:defRPr>
                <a:solidFill>
                  <a:schemeClr val="tx1">
                    <a:tint val="75000"/>
                  </a:schemeClr>
                </a:solidFill>
              </a:defRPr>
            </a:lvl3pPr>
            <a:lvl4pPr marL="1344321" indent="0" algn="ctr">
              <a:buNone/>
              <a:defRPr>
                <a:solidFill>
                  <a:schemeClr val="tx1">
                    <a:tint val="75000"/>
                  </a:schemeClr>
                </a:solidFill>
              </a:defRPr>
            </a:lvl4pPr>
            <a:lvl5pPr marL="1792429" indent="0" algn="ctr">
              <a:buNone/>
              <a:defRPr>
                <a:solidFill>
                  <a:schemeClr val="tx1">
                    <a:tint val="75000"/>
                  </a:schemeClr>
                </a:solidFill>
              </a:defRPr>
            </a:lvl5pPr>
            <a:lvl6pPr marL="2240535" indent="0" algn="ctr">
              <a:buNone/>
              <a:defRPr>
                <a:solidFill>
                  <a:schemeClr val="tx1">
                    <a:tint val="75000"/>
                  </a:schemeClr>
                </a:solidFill>
              </a:defRPr>
            </a:lvl6pPr>
            <a:lvl7pPr marL="2688642" indent="0" algn="ctr">
              <a:buNone/>
              <a:defRPr>
                <a:solidFill>
                  <a:schemeClr val="tx1">
                    <a:tint val="75000"/>
                  </a:schemeClr>
                </a:solidFill>
              </a:defRPr>
            </a:lvl7pPr>
            <a:lvl8pPr marL="3136749" indent="0" algn="ctr">
              <a:buNone/>
              <a:defRPr>
                <a:solidFill>
                  <a:schemeClr val="tx1">
                    <a:tint val="75000"/>
                  </a:schemeClr>
                </a:solidFill>
              </a:defRPr>
            </a:lvl8pPr>
            <a:lvl9pPr marL="3584856" indent="0" algn="ctr">
              <a:buNone/>
              <a:defRPr>
                <a:solidFill>
                  <a:schemeClr val="tx1">
                    <a:tint val="75000"/>
                  </a:schemeClr>
                </a:solidFill>
              </a:defRPr>
            </a:lvl9pPr>
          </a:lstStyle>
          <a:p>
            <a:r>
              <a:rPr lang="en-US" noProof="0" dirty="0" smtClean="0"/>
              <a:t>Speaker Name </a:t>
            </a:r>
            <a:br>
              <a:rPr lang="en-US" noProof="0" dirty="0" smtClean="0"/>
            </a:br>
            <a:r>
              <a:rPr lang="en-US" noProof="0" dirty="0" smtClean="0"/>
              <a:t>Department</a:t>
            </a:r>
          </a:p>
        </p:txBody>
      </p:sp>
      <p:pic>
        <p:nvPicPr>
          <p:cNvPr id="14" name="Grafik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211" y="602129"/>
            <a:ext cx="1256088" cy="342306"/>
          </a:xfrm>
          <a:prstGeom prst="rect">
            <a:avLst/>
          </a:prstGeom>
        </p:spPr>
      </p:pic>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0"/>
            <a:ext cx="4572000" cy="6858000"/>
          </a:xfrm>
          <a:prstGeom prst="rect">
            <a:avLst/>
          </a:prstGeom>
          <a:ln w="6350">
            <a:solidFill>
              <a:schemeClr val="bg1">
                <a:lumMod val="95000"/>
              </a:schemeClr>
            </a:solidFill>
            <a:miter lim="800000"/>
          </a:ln>
        </p:spPr>
      </p:pic>
    </p:spTree>
    <p:extLst>
      <p:ext uri="{BB962C8B-B14F-4D97-AF65-F5344CB8AC3E}">
        <p14:creationId xmlns:p14="http://schemas.microsoft.com/office/powerpoint/2010/main" val="176259228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US" noProof="0" dirty="0" smtClean="0"/>
              <a:t>Click to add contents</a:t>
            </a:r>
            <a:endParaRPr lang="de-DE" dirty="0"/>
          </a:p>
        </p:txBody>
      </p:sp>
      <p:sp>
        <p:nvSpPr>
          <p:cNvPr id="3" name="Fußzeilenplatzhalter 2"/>
          <p:cNvSpPr>
            <a:spLocks noGrp="1"/>
          </p:cNvSpPr>
          <p:nvPr>
            <p:ph type="ftr" sz="quarter" idx="10"/>
          </p:nvPr>
        </p:nvSpPr>
        <p:spPr bwMode="gray"/>
        <p:txBody>
          <a:bodyPr/>
          <a:lstStyle/>
          <a:p>
            <a:endParaRPr lang="de-DE" dirty="0"/>
          </a:p>
        </p:txBody>
      </p:sp>
      <p:sp>
        <p:nvSpPr>
          <p:cNvPr id="4" name="Foliennummernplatzhalter 3"/>
          <p:cNvSpPr>
            <a:spLocks noGrp="1"/>
          </p:cNvSpPr>
          <p:nvPr>
            <p:ph type="sldNum" sz="quarter" idx="11"/>
          </p:nvPr>
        </p:nvSpPr>
        <p:spPr bwMode="gray"/>
        <p:txBody>
          <a:bodyPr/>
          <a:lstStyle/>
          <a:p>
            <a:fld id="{A930EF64-91C9-4EBD-82F9-3643AB15A28C}" type="slidenum">
              <a:rPr lang="de-DE" smtClean="0"/>
              <a:pPr/>
              <a:t>‹#›</a:t>
            </a:fld>
            <a:endParaRPr lang="de-DE" dirty="0"/>
          </a:p>
        </p:txBody>
      </p:sp>
      <p:sp>
        <p:nvSpPr>
          <p:cNvPr id="5" name="Textplatzhalter 5"/>
          <p:cNvSpPr>
            <a:spLocks noGrp="1"/>
          </p:cNvSpPr>
          <p:nvPr>
            <p:ph type="body" sz="quarter" idx="15" hasCustomPrompt="1"/>
          </p:nvPr>
        </p:nvSpPr>
        <p:spPr bwMode="gray">
          <a:xfrm>
            <a:off x="2" y="1090799"/>
            <a:ext cx="7603200" cy="5331600"/>
          </a:xfrm>
          <a:prstGeom prst="rect">
            <a:avLst/>
          </a:prstGeom>
        </p:spPr>
        <p:txBody>
          <a:bodyPr/>
          <a:lstStyle>
            <a:lvl1pPr marL="630000" indent="-630000">
              <a:buFont typeface="+mj-lt"/>
              <a:buAutoNum type="arabicPeriod"/>
              <a:defRPr b="0" baseline="0"/>
            </a:lvl1pPr>
            <a:lvl2pPr marL="982800" indent="-270000">
              <a:defRPr/>
            </a:lvl2pPr>
            <a:lvl3pPr marL="1342800" indent="-266400">
              <a:buFont typeface="Symbol" panose="05050102010706020507" pitchFamily="18" charset="2"/>
              <a:buChar char="-"/>
              <a:defRPr/>
            </a:lvl3pPr>
            <a:lvl4pPr marL="1699200" indent="-266400">
              <a:defRPr/>
            </a:lvl4pPr>
            <a:lvl5pPr marL="2059200" indent="-266700">
              <a:defRPr/>
            </a:lvl5pPr>
          </a:lstStyle>
          <a:p>
            <a:pPr lvl="0"/>
            <a:r>
              <a:rPr lang="en-US" noProof="0" dirty="0" smtClean="0"/>
              <a:t>Click to add chapter (active chapter in bold)</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Tree>
    <p:extLst>
      <p:ext uri="{BB962C8B-B14F-4D97-AF65-F5344CB8AC3E}">
        <p14:creationId xmlns:p14="http://schemas.microsoft.com/office/powerpoint/2010/main" val="16510481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8" name="Textplatzhalter 5"/>
          <p:cNvSpPr>
            <a:spLocks noGrp="1"/>
          </p:cNvSpPr>
          <p:nvPr>
            <p:ph type="body" sz="quarter" idx="15" hasCustomPrompt="1"/>
          </p:nvPr>
        </p:nvSpPr>
        <p:spPr bwMode="gray">
          <a:xfrm>
            <a:off x="2" y="1090799"/>
            <a:ext cx="7603200" cy="5331600"/>
          </a:xfrm>
          <a:prstGeom prst="rect">
            <a:avLst/>
          </a:prstGeom>
        </p:spPr>
        <p:txBody>
          <a:bodyPr/>
          <a:lstStyle>
            <a:lvl1pPr>
              <a:defRPr baseline="0"/>
            </a:lvl1pPr>
            <a:lvl2pPr>
              <a:defRPr/>
            </a:lvl2pPr>
            <a:lvl3pPr marL="982663" indent="-268288">
              <a:buFont typeface="Symbol" panose="05050102010706020507" pitchFamily="18" charset="2"/>
              <a:buChar char="-"/>
              <a:defRPr/>
            </a:lvl3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6"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1"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3"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5272207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bwMode="gray">
          <a:xfrm>
            <a:off x="6094412" y="3978684"/>
            <a:ext cx="3049588"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bwMode="gray">
          <a:xfrm>
            <a:off x="6094412" y="1090799"/>
            <a:ext cx="3049587"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6084886"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8"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9"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395334104"/>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text + 1 halfsize picture">
    <p:spTree>
      <p:nvGrpSpPr>
        <p:cNvPr id="1" name=""/>
        <p:cNvGrpSpPr/>
        <p:nvPr/>
      </p:nvGrpSpPr>
      <p:grpSpPr>
        <a:xfrm>
          <a:off x="0" y="0"/>
          <a:ext cx="0" cy="0"/>
          <a:chOff x="0" y="0"/>
          <a:chExt cx="0" cy="0"/>
        </a:xfrm>
      </p:grpSpPr>
      <p:sp>
        <p:nvSpPr>
          <p:cNvPr id="6" name="Textplatzhalter 5"/>
          <p:cNvSpPr>
            <a:spLocks noGrp="1"/>
          </p:cNvSpPr>
          <p:nvPr>
            <p:ph type="body" sz="quarter" idx="15" hasCustomPrompt="1"/>
          </p:nvPr>
        </p:nvSpPr>
        <p:spPr bwMode="gray">
          <a:xfrm>
            <a:off x="2" y="1090800"/>
            <a:ext cx="4571998"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
        <p:nvSpPr>
          <p:cNvPr id="4" name="Bildplatzhalter 3"/>
          <p:cNvSpPr>
            <a:spLocks noGrp="1"/>
          </p:cNvSpPr>
          <p:nvPr>
            <p:ph type="pic" sz="quarter" idx="14" hasCustomPrompt="1"/>
          </p:nvPr>
        </p:nvSpPr>
        <p:spPr bwMode="gray">
          <a:xfrm>
            <a:off x="4572000" y="1090800"/>
            <a:ext cx="4572000" cy="57672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Tree>
    <p:extLst>
      <p:ext uri="{BB962C8B-B14F-4D97-AF65-F5344CB8AC3E}">
        <p14:creationId xmlns:p14="http://schemas.microsoft.com/office/powerpoint/2010/main" val="28451382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 text + 1 picture">
    <p:spTree>
      <p:nvGrpSpPr>
        <p:cNvPr id="1" name=""/>
        <p:cNvGrpSpPr/>
        <p:nvPr/>
      </p:nvGrpSpPr>
      <p:grpSpPr>
        <a:xfrm>
          <a:off x="0" y="0"/>
          <a:ext cx="0" cy="0"/>
          <a:chOff x="0" y="0"/>
          <a:chExt cx="0" cy="0"/>
        </a:xfrm>
      </p:grpSpPr>
      <p:sp>
        <p:nvSpPr>
          <p:cNvPr id="4" name="Bildplatzhalter 3"/>
          <p:cNvSpPr>
            <a:spLocks noGrp="1"/>
          </p:cNvSpPr>
          <p:nvPr>
            <p:ph type="pic" sz="quarter" idx="14" hasCustomPrompt="1"/>
          </p:nvPr>
        </p:nvSpPr>
        <p:spPr bwMode="gray">
          <a:xfrm>
            <a:off x="4572000" y="1090800"/>
            <a:ext cx="4572000" cy="4321414"/>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baseline="0"/>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7" name="Titelplatzhalter 1"/>
          <p:cNvSpPr>
            <a:spLocks noGrp="1"/>
          </p:cNvSpPr>
          <p:nvPr>
            <p:ph type="title" hasCustomPrompt="1"/>
          </p:nvPr>
        </p:nvSpPr>
        <p:spPr>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9"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15864130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 text + 2 pictures">
    <p:spTree>
      <p:nvGrpSpPr>
        <p:cNvPr id="1" name=""/>
        <p:cNvGrpSpPr/>
        <p:nvPr/>
      </p:nvGrpSpPr>
      <p:grpSpPr>
        <a:xfrm>
          <a:off x="0" y="0"/>
          <a:ext cx="0" cy="0"/>
          <a:chOff x="0" y="0"/>
          <a:chExt cx="0" cy="0"/>
        </a:xfrm>
      </p:grpSpPr>
      <p:sp>
        <p:nvSpPr>
          <p:cNvPr id="13" name="Bildplatzhalter 12"/>
          <p:cNvSpPr>
            <a:spLocks noGrp="1"/>
          </p:cNvSpPr>
          <p:nvPr>
            <p:ph type="pic" sz="quarter" idx="16" hasCustomPrompt="1"/>
          </p:nvPr>
        </p:nvSpPr>
        <p:spPr bwMode="gray">
          <a:xfrm>
            <a:off x="4572000" y="3978000"/>
            <a:ext cx="4572000"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4" name="Bildplatzhalter 3"/>
          <p:cNvSpPr>
            <a:spLocks noGrp="1"/>
          </p:cNvSpPr>
          <p:nvPr>
            <p:ph type="pic" sz="quarter" idx="14" hasCustomPrompt="1"/>
          </p:nvPr>
        </p:nvSpPr>
        <p:spPr bwMode="gray">
          <a:xfrm>
            <a:off x="4572000" y="1090799"/>
            <a:ext cx="4572000" cy="2883600"/>
          </a:xfrm>
          <a:prstGeom prst="rect">
            <a:avLst/>
          </a:prstGeom>
          <a:ln w="6350">
            <a:solidFill>
              <a:schemeClr val="bg1">
                <a:lumMod val="95000"/>
              </a:schemeClr>
            </a:solidFill>
            <a:miter lim="800000"/>
          </a:ln>
        </p:spPr>
        <p:txBody>
          <a:bodyPr/>
          <a:lstStyle>
            <a:lvl1pPr marL="0" indent="0">
              <a:buNone/>
              <a:defRPr/>
            </a:lvl1pPr>
          </a:lstStyle>
          <a:p>
            <a:r>
              <a:rPr lang="en-US" noProof="0" dirty="0" smtClean="0"/>
              <a:t>Click on symbol to add picture</a:t>
            </a:r>
            <a:endParaRPr lang="en-US" noProof="0" dirty="0"/>
          </a:p>
        </p:txBody>
      </p:sp>
      <p:sp>
        <p:nvSpPr>
          <p:cNvPr id="6" name="Textplatzhalter 5"/>
          <p:cNvSpPr>
            <a:spLocks noGrp="1"/>
          </p:cNvSpPr>
          <p:nvPr>
            <p:ph type="body" sz="quarter" idx="15" hasCustomPrompt="1"/>
          </p:nvPr>
        </p:nvSpPr>
        <p:spPr bwMode="gray">
          <a:xfrm>
            <a:off x="2" y="1090799"/>
            <a:ext cx="4572000" cy="5331600"/>
          </a:xfrm>
          <a:prstGeom prst="rect">
            <a:avLst/>
          </a:prstGeom>
        </p:spPr>
        <p:txBody>
          <a:bodyPr/>
          <a:lstStyle>
            <a:lvl1pPr>
              <a:defRPr/>
            </a:lvl1p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0"/>
            <a:endParaRPr lang="en-US" noProof="0" dirty="0" smtClean="0"/>
          </a:p>
        </p:txBody>
      </p:sp>
      <p:sp>
        <p:nvSpPr>
          <p:cNvPr id="14" name="Titelplatzhalter 1"/>
          <p:cNvSpPr>
            <a:spLocks noGrp="1"/>
          </p:cNvSpPr>
          <p:nvPr>
            <p:ph type="title" hasCustomPrompt="1"/>
          </p:nvPr>
        </p:nvSpPr>
        <p:spPr>
          <a:xfrm>
            <a:off x="0" y="450000"/>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8"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1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spTree>
    <p:extLst>
      <p:ext uri="{BB962C8B-B14F-4D97-AF65-F5344CB8AC3E}">
        <p14:creationId xmlns:p14="http://schemas.microsoft.com/office/powerpoint/2010/main" val="28051853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uppieren 3"/>
          <p:cNvGrpSpPr/>
          <p:nvPr userDrawn="1"/>
        </p:nvGrpSpPr>
        <p:grpSpPr bwMode="ltGray">
          <a:xfrm>
            <a:off x="0" y="0"/>
            <a:ext cx="9144000" cy="6862298"/>
            <a:chOff x="0" y="0"/>
            <a:chExt cx="9144000" cy="6862298"/>
          </a:xfrm>
        </p:grpSpPr>
        <p:sp>
          <p:nvSpPr>
            <p:cNvPr id="16" name="Rechteck 15"/>
            <p:cNvSpPr/>
            <p:nvPr userDrawn="1"/>
          </p:nvSpPr>
          <p:spPr bwMode="ltGray">
            <a:xfrm>
              <a:off x="0" y="0"/>
              <a:ext cx="9144000" cy="6858000"/>
            </a:xfrm>
            <a:prstGeom prst="rect">
              <a:avLst/>
            </a:prstGeom>
            <a:gradFill flip="none" rotWithShape="1">
              <a:gsLst>
                <a:gs pos="0">
                  <a:srgbClr val="EF0000">
                    <a:lumMod val="100000"/>
                  </a:srgbClr>
                </a:gs>
                <a:gs pos="69000">
                  <a:srgbClr val="AC0000"/>
                </a:gs>
                <a:gs pos="16000">
                  <a:srgbClr val="EF0000"/>
                </a:gs>
                <a:gs pos="100000">
                  <a:srgbClr val="920000"/>
                </a:gs>
              </a:gsLst>
              <a:path path="circle">
                <a:fillToRect l="50000" t="50000" r="50000" b="50000"/>
              </a:path>
              <a:tileRect/>
            </a:gradFill>
            <a:ln w="6350" cap="flat" cmpd="sng" algn="ctr">
              <a:noFill/>
              <a:prstDash val="solid"/>
            </a:ln>
            <a:effectLst/>
          </p:spPr>
          <p:txBody>
            <a:bodyPr lIns="23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200" b="0" i="0" u="none" strike="noStrike" kern="0" cap="none" spc="0" normalizeH="0" baseline="0" noProof="0" dirty="0" smtClean="0">
                <a:ln>
                  <a:noFill/>
                </a:ln>
                <a:solidFill>
                  <a:prstClr val="white"/>
                </a:solidFill>
                <a:effectLst/>
                <a:uLnTx/>
                <a:uFillTx/>
                <a:latin typeface="Arial"/>
                <a:ea typeface="+mn-ea"/>
                <a:cs typeface="Arial" pitchFamily="34" charset="0"/>
              </a:endParaRPr>
            </a:p>
          </p:txBody>
        </p:sp>
        <p:sp>
          <p:nvSpPr>
            <p:cNvPr id="3" name="Rechteck 2"/>
            <p:cNvSpPr/>
            <p:nvPr userDrawn="1"/>
          </p:nvSpPr>
          <p:spPr bwMode="ltGray">
            <a:xfrm>
              <a:off x="1" y="1086504"/>
              <a:ext cx="9143999" cy="577579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grpSp>
      <p:sp>
        <p:nvSpPr>
          <p:cNvPr id="2" name="Titelplatzhalter 1"/>
          <p:cNvSpPr>
            <a:spLocks noGrp="1"/>
          </p:cNvSpPr>
          <p:nvPr>
            <p:ph type="title"/>
          </p:nvPr>
        </p:nvSpPr>
        <p:spPr bwMode="white">
          <a:xfrm>
            <a:off x="-1" y="450786"/>
            <a:ext cx="7603200" cy="629367"/>
          </a:xfrm>
          <a:prstGeom prst="rect">
            <a:avLst/>
          </a:prstGeom>
        </p:spPr>
        <p:txBody>
          <a:bodyPr vert="horz" wrap="square" lIns="234000" tIns="144000" rIns="90000" bIns="144000" rtlCol="0" anchor="b" anchorCtr="0">
            <a:spAutoFit/>
          </a:bodyPr>
          <a:lstStyle/>
          <a:p>
            <a:r>
              <a:rPr lang="en-US" noProof="0" dirty="0" smtClean="0"/>
              <a:t>Click to add title</a:t>
            </a:r>
            <a:endParaRPr lang="en-US" noProof="0" dirty="0"/>
          </a:p>
        </p:txBody>
      </p:sp>
      <p:sp>
        <p:nvSpPr>
          <p:cNvPr id="18" name="Textplatzhalter 2"/>
          <p:cNvSpPr>
            <a:spLocks noGrp="1"/>
          </p:cNvSpPr>
          <p:nvPr>
            <p:ph type="body" idx="1"/>
          </p:nvPr>
        </p:nvSpPr>
        <p:spPr bwMode="gray">
          <a:xfrm>
            <a:off x="1" y="1090800"/>
            <a:ext cx="9143999" cy="5330171"/>
          </a:xfrm>
          <a:prstGeom prst="rect">
            <a:avLst/>
          </a:prstGeom>
        </p:spPr>
        <p:txBody>
          <a:bodyPr vert="horz" lIns="234000" tIns="190800" rIns="91440" bIns="45720" rtlCol="0">
            <a:noAutofit/>
          </a:bodyPr>
          <a:lstStyle/>
          <a:p>
            <a:pPr lvl="0"/>
            <a:r>
              <a:rPr lang="en-US" noProof="0" dirty="0" smtClean="0"/>
              <a:t>Click to add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a:p>
            <a:pPr lvl="5"/>
            <a:r>
              <a:rPr lang="en-US" noProof="0" dirty="0" smtClean="0"/>
              <a:t>Sixth level</a:t>
            </a:r>
          </a:p>
          <a:p>
            <a:pPr lvl="6"/>
            <a:r>
              <a:rPr lang="en-US" noProof="0" dirty="0" smtClean="0"/>
              <a:t>Seventh level</a:t>
            </a:r>
          </a:p>
          <a:p>
            <a:pPr lvl="7"/>
            <a:r>
              <a:rPr lang="en-US" noProof="0" dirty="0" smtClean="0"/>
              <a:t>Eighth level</a:t>
            </a:r>
          </a:p>
          <a:p>
            <a:pPr lvl="8"/>
            <a:r>
              <a:rPr lang="en-US" noProof="0" dirty="0" smtClean="0"/>
              <a:t>Ninth level</a:t>
            </a:r>
            <a:endParaRPr lang="en-US" noProof="0" dirty="0"/>
          </a:p>
        </p:txBody>
      </p:sp>
      <p:sp>
        <p:nvSpPr>
          <p:cNvPr id="19" name="Fußzeilenplatzhalter 4"/>
          <p:cNvSpPr>
            <a:spLocks noGrp="1"/>
          </p:cNvSpPr>
          <p:nvPr>
            <p:ph type="ftr" sz="quarter" idx="3"/>
          </p:nvPr>
        </p:nvSpPr>
        <p:spPr bwMode="gray">
          <a:xfrm>
            <a:off x="575555" y="6416675"/>
            <a:ext cx="3480151" cy="441325"/>
          </a:xfrm>
          <a:prstGeom prst="rect">
            <a:avLst/>
          </a:prstGeom>
        </p:spPr>
        <p:txBody>
          <a:bodyPr vert="horz" lIns="90000" tIns="36000" rIns="91440" bIns="36000" rtlCol="0" anchor="ctr"/>
          <a:lstStyle>
            <a:lvl1pPr algn="l">
              <a:defRPr sz="1100">
                <a:solidFill>
                  <a:schemeClr val="accent1"/>
                </a:solidFill>
                <a:latin typeface="Arial" pitchFamily="34" charset="0"/>
                <a:cs typeface="Arial" pitchFamily="34" charset="0"/>
              </a:defRPr>
            </a:lvl1pPr>
          </a:lstStyle>
          <a:p>
            <a:endParaRPr lang="de-DE" dirty="0"/>
          </a:p>
        </p:txBody>
      </p:sp>
      <p:sp>
        <p:nvSpPr>
          <p:cNvPr id="20" name="Foliennummernplatzhalter 5"/>
          <p:cNvSpPr>
            <a:spLocks noGrp="1"/>
          </p:cNvSpPr>
          <p:nvPr>
            <p:ph type="sldNum" sz="quarter" idx="4"/>
          </p:nvPr>
        </p:nvSpPr>
        <p:spPr bwMode="gray">
          <a:xfrm>
            <a:off x="1650" y="6416675"/>
            <a:ext cx="573906" cy="441325"/>
          </a:xfrm>
          <a:prstGeom prst="rect">
            <a:avLst/>
          </a:prstGeom>
        </p:spPr>
        <p:txBody>
          <a:bodyPr vert="horz" lIns="234000" tIns="45720" rIns="3600" bIns="45720" rtlCol="0" anchor="ctr"/>
          <a:lstStyle>
            <a:lvl1pPr algn="l">
              <a:defRPr sz="1100">
                <a:solidFill>
                  <a:schemeClr val="accent1"/>
                </a:solidFill>
                <a:latin typeface="Arial" pitchFamily="34" charset="0"/>
                <a:cs typeface="Arial" pitchFamily="34" charset="0"/>
              </a:defRPr>
            </a:lvl1pPr>
          </a:lstStyle>
          <a:p>
            <a:fld id="{A930EF64-91C9-4EBD-82F9-3643AB15A28C}" type="slidenum">
              <a:rPr lang="de-DE" smtClean="0"/>
              <a:pPr/>
              <a:t>‹#›</a:t>
            </a:fld>
            <a:endParaRPr lang="de-DE" dirty="0"/>
          </a:p>
        </p:txBody>
      </p:sp>
      <p:pic>
        <p:nvPicPr>
          <p:cNvPr id="14" name="Grafik 13"/>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7701757" y="602129"/>
            <a:ext cx="1256088" cy="342306"/>
          </a:xfrm>
          <a:prstGeom prst="rect">
            <a:avLst/>
          </a:prstGeom>
        </p:spPr>
      </p:pic>
    </p:spTree>
    <p:extLst>
      <p:ext uri="{BB962C8B-B14F-4D97-AF65-F5344CB8AC3E}">
        <p14:creationId xmlns:p14="http://schemas.microsoft.com/office/powerpoint/2010/main" val="980308538"/>
      </p:ext>
    </p:extLst>
  </p:cSld>
  <p:clrMap bg1="lt1" tx1="dk1" bg2="lt2" tx2="dk2" accent1="accent1" accent2="accent2" accent3="accent3" accent4="accent4" accent5="accent5" accent6="accent6" hlink="hlink" folHlink="folHlink"/>
  <p:sldLayoutIdLst>
    <p:sldLayoutId id="2147483736" r:id="rId1"/>
    <p:sldLayoutId id="2147483796" r:id="rId2"/>
    <p:sldLayoutId id="2147483795" r:id="rId3"/>
    <p:sldLayoutId id="2147483798" r:id="rId4"/>
    <p:sldLayoutId id="2147483713" r:id="rId5"/>
    <p:sldLayoutId id="2147483714" r:id="rId6"/>
    <p:sldLayoutId id="2147483717" r:id="rId7"/>
    <p:sldLayoutId id="2147483800" r:id="rId8"/>
    <p:sldLayoutId id="2147483715" r:id="rId9"/>
    <p:sldLayoutId id="2147483716" r:id="rId10"/>
    <p:sldLayoutId id="2147483720" r:id="rId11"/>
    <p:sldLayoutId id="2147483813" r:id="rId12"/>
    <p:sldLayoutId id="2147483814" r:id="rId13"/>
    <p:sldLayoutId id="2147483825" r:id="rId14"/>
    <p:sldLayoutId id="2147483816" r:id="rId15"/>
    <p:sldLayoutId id="2147483815" r:id="rId16"/>
    <p:sldLayoutId id="2147483820" r:id="rId17"/>
    <p:sldLayoutId id="2147483821" r:id="rId18"/>
    <p:sldLayoutId id="2147483822" r:id="rId19"/>
    <p:sldLayoutId id="2147483819" r:id="rId20"/>
    <p:sldLayoutId id="2147483817" r:id="rId21"/>
    <p:sldLayoutId id="2147483818" r:id="rId22"/>
    <p:sldLayoutId id="2147483824" r:id="rId23"/>
    <p:sldLayoutId id="2147483826" r:id="rId24"/>
    <p:sldLayoutId id="2147483827" r:id="rId25"/>
    <p:sldLayoutId id="2147483828" r:id="rId26"/>
  </p:sldLayoutIdLst>
  <p:timing>
    <p:tnLst>
      <p:par>
        <p:cTn id="1" dur="indefinite" restart="never" nodeType="tmRoot"/>
      </p:par>
    </p:tnLst>
  </p:timing>
  <p:hf sldNum="0" hdr="0" ftr="0" dt="0"/>
  <p:txStyles>
    <p:title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p:titleStyle>
    <p:bodyStyle>
      <a:lvl1pPr marL="266700" marR="0" indent="-266700" algn="l" defTabSz="914400" rtl="0" eaLnBrk="1" fontAlgn="auto" latinLnBrk="0" hangingPunct="1">
        <a:lnSpc>
          <a:spcPct val="100000"/>
        </a:lnSpc>
        <a:spcBef>
          <a:spcPts val="600"/>
        </a:spcBef>
        <a:spcAft>
          <a:spcPts val="0"/>
        </a:spcAft>
        <a:buClrTx/>
        <a:buSzTx/>
        <a:buFont typeface="Wingdings" pitchFamily="2" charset="2"/>
        <a:buChar char="§"/>
        <a:tabLst/>
        <a:defRPr sz="2200" kern="1200" baseline="0">
          <a:solidFill>
            <a:schemeClr val="tx1"/>
          </a:solidFill>
          <a:latin typeface="Arial" pitchFamily="34" charset="0"/>
          <a:ea typeface="+mn-ea"/>
          <a:cs typeface="Arial" pitchFamily="34" charset="0"/>
        </a:defRPr>
      </a:lvl1pPr>
      <a:lvl2pPr marL="6286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2pPr>
      <a:lvl3pPr marL="984250" marR="0" indent="-268288"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3pPr>
      <a:lvl4pPr marL="1343025"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4pPr>
      <a:lvl5pPr marL="1700213" marR="0" indent="-266700" algn="l" defTabSz="914400" rtl="0" eaLnBrk="1" fontAlgn="auto" latinLnBrk="0" hangingPunct="1">
        <a:lnSpc>
          <a:spcPct val="100000"/>
        </a:lnSpc>
        <a:spcBef>
          <a:spcPts val="600"/>
        </a:spcBef>
        <a:spcAft>
          <a:spcPts val="0"/>
        </a:spcAft>
        <a:buClrTx/>
        <a:buSzTx/>
        <a:buFont typeface="Symbol" pitchFamily="18" charset="2"/>
        <a:buChar char="-"/>
        <a:tabLst/>
        <a:defRPr sz="2200" kern="1200">
          <a:solidFill>
            <a:schemeClr val="tx1"/>
          </a:solidFill>
          <a:latin typeface="Arial" pitchFamily="34" charset="0"/>
          <a:ea typeface="+mn-ea"/>
          <a:cs typeface="Arial" pitchFamily="34" charset="0"/>
        </a:defRPr>
      </a:lvl5pPr>
      <a:lvl6pPr marL="2062163" indent="-273050" algn="l" defTabSz="914400" rtl="0" eaLnBrk="1" latinLnBrk="0" hangingPunct="1">
        <a:spcBef>
          <a:spcPct val="20000"/>
        </a:spcBef>
        <a:buFont typeface="Symbol" panose="05050102010706020507" pitchFamily="18" charset="2"/>
        <a:buChar char="-"/>
        <a:tabLst/>
        <a:defRPr sz="2200" kern="1200">
          <a:solidFill>
            <a:schemeClr val="tx1"/>
          </a:solidFill>
          <a:latin typeface="+mn-lt"/>
          <a:ea typeface="+mn-ea"/>
          <a:cs typeface="+mn-cs"/>
        </a:defRPr>
      </a:lvl6pPr>
      <a:lvl7pPr marL="2422525"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7pPr>
      <a:lvl8pPr marL="2782888" indent="-273050" algn="l" defTabSz="914400" rtl="0" eaLnBrk="1" latinLnBrk="0" hangingPunct="1">
        <a:spcBef>
          <a:spcPct val="20000"/>
        </a:spcBef>
        <a:buFont typeface="Symbol" panose="05050102010706020507" pitchFamily="18" charset="2"/>
        <a:buChar char="-"/>
        <a:defRPr sz="2200" kern="1200">
          <a:solidFill>
            <a:schemeClr val="tx1"/>
          </a:solidFill>
          <a:latin typeface="+mn-lt"/>
          <a:ea typeface="+mn-ea"/>
          <a:cs typeface="+mn-cs"/>
        </a:defRPr>
      </a:lvl8pPr>
      <a:lvl9pPr marL="3141663" indent="-271463" algn="l" defTabSz="914400" rtl="0" eaLnBrk="1" latinLnBrk="0" hangingPunct="1">
        <a:spcBef>
          <a:spcPct val="20000"/>
        </a:spcBef>
        <a:buFont typeface="Symbol" panose="05050102010706020507" pitchFamily="18" charset="2"/>
        <a:buChar char="-"/>
        <a:defRPr sz="2200" kern="1200" baseline="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userDrawn="1">
          <p15:clr>
            <a:srgbClr val="F26B43"/>
          </p15:clr>
        </p15:guide>
        <p15:guide id="2" pos="3843" userDrawn="1">
          <p15:clr>
            <a:srgbClr val="F26B43"/>
          </p15:clr>
        </p15:guide>
        <p15:guide id="3" pos="4797" userDrawn="1">
          <p15:clr>
            <a:srgbClr val="F26B43"/>
          </p15:clr>
        </p15:guide>
        <p15:guide id="4" pos="1917" userDrawn="1">
          <p15:clr>
            <a:srgbClr val="F26B43"/>
          </p15:clr>
        </p15:guide>
        <p15:guide id="5" pos="963" userDrawn="1">
          <p15:clr>
            <a:srgbClr val="F26B43"/>
          </p15:clr>
        </p15:guide>
        <p15:guide id="6" orient="horz" pos="686" userDrawn="1">
          <p15:clr>
            <a:srgbClr val="F26B43"/>
          </p15:clr>
        </p15:guide>
        <p15:guide id="7" orient="horz" pos="1593" userDrawn="1">
          <p15:clr>
            <a:srgbClr val="F26B43"/>
          </p15:clr>
        </p15:guide>
        <p15:guide id="8" orient="horz" pos="2500" userDrawn="1">
          <p15:clr>
            <a:srgbClr val="F26B43"/>
          </p15:clr>
        </p15:guide>
        <p15:guide id="9" orient="horz" pos="340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hyperlink" Target="https://cmi.beckhoff-cloud.com/" TargetMode="Externa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6.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1" y="450786"/>
            <a:ext cx="7603200" cy="629367"/>
          </a:xfrm>
        </p:spPr>
        <p:txBody>
          <a:bodyPr/>
          <a:lstStyle/>
          <a:p>
            <a:r>
              <a:rPr lang="hu-HU" dirty="0" smtClean="0"/>
              <a:t>HWSW mobile! konferencia</a:t>
            </a:r>
            <a:endParaRPr lang="de-DE" dirty="0"/>
          </a:p>
        </p:txBody>
      </p:sp>
    </p:spTree>
    <p:extLst>
      <p:ext uri="{BB962C8B-B14F-4D97-AF65-F5344CB8AC3E}">
        <p14:creationId xmlns:p14="http://schemas.microsoft.com/office/powerpoint/2010/main" val="67601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481564"/>
            <a:ext cx="7603200" cy="598589"/>
          </a:xfrm>
        </p:spPr>
        <p:txBody>
          <a:bodyPr/>
          <a:lstStyle/>
          <a:p>
            <a:r>
              <a:rPr lang="hu-HU" sz="2000" dirty="0" smtClean="0"/>
              <a:t>Megoldás</a:t>
            </a:r>
            <a:endParaRPr lang="de-DE" dirty="0"/>
          </a:p>
        </p:txBody>
      </p:sp>
      <p:pic>
        <p:nvPicPr>
          <p:cNvPr id="3" name="Picture 2" descr="https://www.planet-source-code.com/vb/2010Redesign/images/LangugeHomePages/HTML5_CSS_Java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025" y="1700808"/>
            <a:ext cx="3951118" cy="2315108"/>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p:cNvPicPr>
            <a:picLocks noChangeAspect="1"/>
          </p:cNvPicPr>
          <p:nvPr/>
        </p:nvPicPr>
        <p:blipFill>
          <a:blip r:embed="rId3"/>
          <a:stretch>
            <a:fillRect/>
          </a:stretch>
        </p:blipFill>
        <p:spPr>
          <a:xfrm>
            <a:off x="5380834" y="4509120"/>
            <a:ext cx="2857500" cy="1600200"/>
          </a:xfrm>
          <a:prstGeom prst="rect">
            <a:avLst/>
          </a:prstGeom>
        </p:spPr>
      </p:pic>
      <p:sp>
        <p:nvSpPr>
          <p:cNvPr id="7" name="Szövegdoboz 6"/>
          <p:cNvSpPr txBox="1"/>
          <p:nvPr/>
        </p:nvSpPr>
        <p:spPr>
          <a:xfrm>
            <a:off x="-1" y="1154969"/>
            <a:ext cx="4716017" cy="5555367"/>
          </a:xfrm>
          <a:prstGeom prst="rect">
            <a:avLst/>
          </a:prstGeom>
          <a:solidFill>
            <a:schemeClr val="bg1">
              <a:alpha val="89000"/>
            </a:schemeClr>
          </a:solidFill>
        </p:spPr>
        <p:txBody>
          <a:bodyPr wrap="square" rtlCol="0">
            <a:spAutoFit/>
          </a:bodyPr>
          <a:lstStyle/>
          <a:p>
            <a:pPr>
              <a:spcBef>
                <a:spcPts val="600"/>
              </a:spcBef>
            </a:pPr>
            <a:r>
              <a:rPr lang="hu-HU" sz="2000" dirty="0" smtClean="0">
                <a:latin typeface="Arial" pitchFamily="34" charset="0"/>
                <a:cs typeface="Arial" pitchFamily="34" charset="0"/>
              </a:rPr>
              <a:t>A megoldás egy olyan keretrendszer használata, mely amellett, hogy a hagyományos ipari fejlesztők igényeinek is megfelel, magába foglalja az aktuális IT és Web technológiákat, ezért:</a:t>
            </a:r>
          </a:p>
          <a:p>
            <a:pPr marL="266700" lvl="0" indent="-266700">
              <a:spcBef>
                <a:spcPts val="600"/>
              </a:spcBef>
              <a:buFont typeface="Wingdings" pitchFamily="2" charset="2"/>
              <a:buChar char="§"/>
            </a:pPr>
            <a:r>
              <a:rPr lang="hu-HU" sz="2000" dirty="0" smtClean="0">
                <a:latin typeface="Arial" pitchFamily="34" charset="0"/>
                <a:cs typeface="Arial" pitchFamily="34" charset="0"/>
              </a:rPr>
              <a:t>Hatékonyan fejlesztés folyamat mindkét (Ipari / Web) terület számára</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smtClean="0">
                <a:latin typeface="Arial" pitchFamily="34" charset="0"/>
                <a:cs typeface="Arial" pitchFamily="34" charset="0"/>
              </a:rPr>
              <a:t>HTML5, CSS3, JavaScript vagy </a:t>
            </a:r>
            <a:r>
              <a:rPr lang="hu-HU" sz="2000" dirty="0" err="1" smtClean="0">
                <a:latin typeface="Arial" pitchFamily="34" charset="0"/>
                <a:cs typeface="Arial" pitchFamily="34" charset="0"/>
              </a:rPr>
              <a:t>TypeScript</a:t>
            </a:r>
            <a:r>
              <a:rPr lang="hu-HU" sz="2000" dirty="0" smtClean="0">
                <a:latin typeface="Arial" pitchFamily="34" charset="0"/>
                <a:cs typeface="Arial" pitchFamily="34" charset="0"/>
              </a:rPr>
              <a:t> használata lehetséges</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smtClean="0">
                <a:latin typeface="Arial" pitchFamily="34" charset="0"/>
                <a:cs typeface="Arial" pitchFamily="34" charset="0"/>
              </a:rPr>
              <a:t>Platform független</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smtClean="0">
                <a:latin typeface="Arial" pitchFamily="34" charset="0"/>
                <a:cs typeface="Arial" pitchFamily="34" charset="0"/>
              </a:rPr>
              <a:t>Rugalmas architektúra</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smtClean="0">
                <a:latin typeface="Arial" pitchFamily="34" charset="0"/>
                <a:cs typeface="Arial" pitchFamily="34" charset="0"/>
              </a:rPr>
              <a:t>Moduláris bővíthetőség</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smtClean="0">
                <a:latin typeface="Arial" pitchFamily="34" charset="0"/>
                <a:cs typeface="Arial" pitchFamily="34" charset="0"/>
              </a:rPr>
              <a:t>Akár egyedi szoftver modulok használata</a:t>
            </a:r>
          </a:p>
          <a:p>
            <a:pPr marL="266700" lvl="0" indent="-266700">
              <a:spcBef>
                <a:spcPts val="600"/>
              </a:spcBef>
              <a:buFont typeface="Wingdings" pitchFamily="2" charset="2"/>
              <a:buChar char="§"/>
            </a:pPr>
            <a:r>
              <a:rPr lang="hu-HU" sz="2000" dirty="0" smtClean="0">
                <a:latin typeface="Arial" pitchFamily="34" charset="0"/>
                <a:cs typeface="Arial" pitchFamily="34" charset="0"/>
              </a:rPr>
              <a:t>Ingyenes</a:t>
            </a:r>
          </a:p>
        </p:txBody>
      </p:sp>
    </p:spTree>
    <p:extLst>
      <p:ext uri="{BB962C8B-B14F-4D97-AF65-F5344CB8AC3E}">
        <p14:creationId xmlns:p14="http://schemas.microsoft.com/office/powerpoint/2010/main" val="323841745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450786"/>
            <a:ext cx="7603200" cy="629367"/>
          </a:xfrm>
        </p:spPr>
        <p:txBody>
          <a:bodyPr/>
          <a:lstStyle/>
          <a:p>
            <a:r>
              <a:rPr lang="hu-HU" dirty="0" err="1" smtClean="0"/>
              <a:t>Arhitektúra</a:t>
            </a:r>
            <a:endParaRPr lang="de-DE" dirty="0"/>
          </a:p>
        </p:txBody>
      </p:sp>
      <p:grpSp>
        <p:nvGrpSpPr>
          <p:cNvPr id="28" name="Gruppieren 27"/>
          <p:cNvGrpSpPr/>
          <p:nvPr/>
        </p:nvGrpSpPr>
        <p:grpSpPr>
          <a:xfrm>
            <a:off x="251999" y="5660966"/>
            <a:ext cx="8659551" cy="359021"/>
            <a:chOff x="251999" y="5948998"/>
            <a:chExt cx="8659551" cy="359021"/>
          </a:xfrm>
        </p:grpSpPr>
        <p:sp>
          <p:nvSpPr>
            <p:cNvPr id="11" name="AutoShape 32"/>
            <p:cNvSpPr>
              <a:spLocks noChangeArrowheads="1"/>
            </p:cNvSpPr>
            <p:nvPr/>
          </p:nvSpPr>
          <p:spPr bwMode="auto">
            <a:xfrm>
              <a:off x="289550" y="5948998"/>
              <a:ext cx="8622000" cy="324000"/>
            </a:xfrm>
            <a:prstGeom prst="roundRect">
              <a:avLst>
                <a:gd name="adj" fmla="val 3824"/>
              </a:avLst>
            </a:prstGeom>
            <a:gradFill rotWithShape="0">
              <a:gsLst>
                <a:gs pos="0">
                  <a:srgbClr val="9AB72D">
                    <a:lumMod val="50000"/>
                  </a:srgbClr>
                </a:gs>
                <a:gs pos="50000">
                  <a:srgbClr val="9AB72D">
                    <a:lumMod val="70000"/>
                    <a:lumOff val="30000"/>
                  </a:srgbClr>
                </a:gs>
                <a:gs pos="100000">
                  <a:srgbClr val="9AB72D">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12" name="AutoShape 33"/>
            <p:cNvSpPr>
              <a:spLocks noChangeArrowheads="1"/>
            </p:cNvSpPr>
            <p:nvPr/>
          </p:nvSpPr>
          <p:spPr bwMode="auto">
            <a:xfrm>
              <a:off x="252000" y="5984019"/>
              <a:ext cx="8622000" cy="324000"/>
            </a:xfrm>
            <a:prstGeom prst="roundRect">
              <a:avLst>
                <a:gd name="adj" fmla="val 3750"/>
              </a:avLst>
            </a:prstGeom>
            <a:solidFill>
              <a:srgbClr val="9AB72D"/>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27" name="Text Box 590"/>
            <p:cNvSpPr txBox="1">
              <a:spLocks noChangeArrowheads="1"/>
            </p:cNvSpPr>
            <p:nvPr/>
          </p:nvSpPr>
          <p:spPr bwMode="auto">
            <a:xfrm>
              <a:off x="251999" y="6013244"/>
              <a:ext cx="2696650"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TwinCAT </a:t>
              </a:r>
              <a:r>
                <a:rPr lang="de-DE" altLang="de-DE" sz="1100" dirty="0" err="1" smtClean="0"/>
                <a:t>Runtimes</a:t>
              </a:r>
              <a:endParaRPr lang="en-GB" altLang="de-DE" sz="1100" dirty="0">
                <a:latin typeface="Frutiger 57Cn" pitchFamily="34" charset="0"/>
                <a:ea typeface="ヒラギノ角ゴ Pro W3" pitchFamily="1" charset="-128"/>
              </a:endParaRPr>
            </a:p>
          </p:txBody>
        </p:sp>
      </p:grpSp>
      <p:grpSp>
        <p:nvGrpSpPr>
          <p:cNvPr id="26" name="Gruppieren 25"/>
          <p:cNvGrpSpPr/>
          <p:nvPr/>
        </p:nvGrpSpPr>
        <p:grpSpPr>
          <a:xfrm>
            <a:off x="252000" y="1883343"/>
            <a:ext cx="8659550" cy="1506988"/>
            <a:chOff x="252000" y="2171375"/>
            <a:chExt cx="8659550" cy="1506988"/>
          </a:xfrm>
        </p:grpSpPr>
        <p:sp>
          <p:nvSpPr>
            <p:cNvPr id="122" name="AutoShape 32"/>
            <p:cNvSpPr>
              <a:spLocks noChangeArrowheads="1"/>
            </p:cNvSpPr>
            <p:nvPr/>
          </p:nvSpPr>
          <p:spPr bwMode="auto">
            <a:xfrm>
              <a:off x="275896" y="2171375"/>
              <a:ext cx="8635654" cy="1488212"/>
            </a:xfrm>
            <a:prstGeom prst="roundRect">
              <a:avLst>
                <a:gd name="adj" fmla="val 7040"/>
              </a:avLst>
            </a:prstGeom>
            <a:gradFill rotWithShape="0">
              <a:gsLst>
                <a:gs pos="0">
                  <a:srgbClr val="6C7A83"/>
                </a:gs>
                <a:gs pos="50000">
                  <a:srgbClr val="EBEDEF"/>
                </a:gs>
                <a:gs pos="100000">
                  <a:srgbClr val="6C7A83"/>
                </a:gs>
              </a:gsLst>
              <a:lin ang="0" scaled="1"/>
            </a:gradFill>
            <a:ln>
              <a:noFill/>
            </a:ln>
            <a:extLst/>
          </p:spPr>
          <p:txBody>
            <a:bodyPr wrap="none" anchor="ctr"/>
            <a:lstStyle/>
            <a:p>
              <a:pPr algn="ctr">
                <a:spcBef>
                  <a:spcPct val="0"/>
                </a:spcBef>
              </a:pPr>
              <a:endParaRPr lang="de-DE" altLang="de-DE" sz="2400">
                <a:ea typeface="ヒラギノ角ゴ Pro W3" pitchFamily="1" charset="-128"/>
              </a:endParaRPr>
            </a:p>
          </p:txBody>
        </p:sp>
        <p:sp>
          <p:nvSpPr>
            <p:cNvPr id="123" name="AutoShape 33"/>
            <p:cNvSpPr>
              <a:spLocks noChangeArrowheads="1"/>
            </p:cNvSpPr>
            <p:nvPr/>
          </p:nvSpPr>
          <p:spPr bwMode="auto">
            <a:xfrm>
              <a:off x="252000" y="2202363"/>
              <a:ext cx="8621999" cy="1476000"/>
            </a:xfrm>
            <a:prstGeom prst="roundRect">
              <a:avLst>
                <a:gd name="adj" fmla="val 7276"/>
              </a:avLst>
            </a:prstGeom>
            <a:solidFill>
              <a:srgbClr val="E4E7E9"/>
            </a:solidFill>
            <a:ln>
              <a:noFill/>
            </a:ln>
            <a:extLst/>
          </p:spPr>
          <p:txBody>
            <a:bodyPr wrap="none" anchor="ctr"/>
            <a:lstStyle/>
            <a:p>
              <a:pPr algn="ctr">
                <a:spcBef>
                  <a:spcPct val="0"/>
                </a:spcBef>
              </a:pPr>
              <a:r>
                <a:rPr dirty="0"/>
                <a:t>    </a:t>
              </a:r>
            </a:p>
          </p:txBody>
        </p:sp>
        <p:grpSp>
          <p:nvGrpSpPr>
            <p:cNvPr id="14" name="Gruppieren 13"/>
            <p:cNvGrpSpPr/>
            <p:nvPr/>
          </p:nvGrpSpPr>
          <p:grpSpPr>
            <a:xfrm>
              <a:off x="4595886" y="2520903"/>
              <a:ext cx="4175542" cy="1026777"/>
              <a:chOff x="4595886" y="2520903"/>
              <a:chExt cx="4175542" cy="1026777"/>
            </a:xfrm>
          </p:grpSpPr>
          <p:sp>
            <p:nvSpPr>
              <p:cNvPr id="16" name="AutoShape 32"/>
              <p:cNvSpPr>
                <a:spLocks noChangeArrowheads="1"/>
              </p:cNvSpPr>
              <p:nvPr/>
            </p:nvSpPr>
            <p:spPr bwMode="auto">
              <a:xfrm>
                <a:off x="4619782" y="2520903"/>
                <a:ext cx="4151646" cy="1008000"/>
              </a:xfrm>
              <a:prstGeom prst="roundRect">
                <a:avLst>
                  <a:gd name="adj" fmla="val 8249"/>
                </a:avLst>
              </a:prstGeom>
              <a:gradFill rotWithShape="0">
                <a:gsLst>
                  <a:gs pos="0">
                    <a:srgbClr val="9AB72D">
                      <a:lumMod val="50000"/>
                    </a:srgbClr>
                  </a:gs>
                  <a:gs pos="50000">
                    <a:srgbClr val="9AB72D">
                      <a:lumMod val="70000"/>
                      <a:lumOff val="30000"/>
                    </a:srgbClr>
                  </a:gs>
                  <a:gs pos="100000">
                    <a:srgbClr val="9AB72D">
                      <a:lumMod val="50000"/>
                    </a:srgbClr>
                  </a:gs>
                </a:gsLst>
                <a:lin ang="0" scaled="1"/>
              </a:gradFill>
              <a:ln>
                <a:noFill/>
              </a:ln>
              <a:extLst/>
            </p:spPr>
            <p:txBody>
              <a:bodyPr wrap="none" anchor="ctr"/>
              <a:lstStyle/>
              <a:p>
                <a:pPr algn="ctr">
                  <a:spcBef>
                    <a:spcPct val="0"/>
                  </a:spcBef>
                </a:pPr>
                <a:endParaRPr lang="de-DE" altLang="de-DE" sz="2400">
                  <a:ea typeface="ヒラギノ角ゴ Pro W3" pitchFamily="1" charset="-128"/>
                </a:endParaRPr>
              </a:p>
            </p:txBody>
          </p:sp>
          <p:sp>
            <p:nvSpPr>
              <p:cNvPr id="17" name="AutoShape 33"/>
              <p:cNvSpPr>
                <a:spLocks noChangeArrowheads="1"/>
              </p:cNvSpPr>
              <p:nvPr/>
            </p:nvSpPr>
            <p:spPr bwMode="auto">
              <a:xfrm>
                <a:off x="4595886" y="2539680"/>
                <a:ext cx="4151646" cy="1008000"/>
              </a:xfrm>
              <a:prstGeom prst="roundRect">
                <a:avLst>
                  <a:gd name="adj" fmla="val 8913"/>
                </a:avLst>
              </a:prstGeom>
              <a:solidFill>
                <a:srgbClr val="9AB72D"/>
              </a:solidFill>
              <a:ln>
                <a:noFill/>
              </a:ln>
              <a:extLst/>
            </p:spPr>
            <p:txBody>
              <a:bodyPr wrap="none" anchor="ctr"/>
              <a:lstStyle/>
              <a:p>
                <a:pPr algn="ctr">
                  <a:spcBef>
                    <a:spcPct val="0"/>
                  </a:spcBef>
                </a:pPr>
                <a:r>
                  <a:rPr dirty="0"/>
                  <a:t>    </a:t>
                </a:r>
              </a:p>
            </p:txBody>
          </p:sp>
          <p:sp>
            <p:nvSpPr>
              <p:cNvPr id="18" name="Text Box 34"/>
              <p:cNvSpPr txBox="1">
                <a:spLocks noChangeArrowheads="1"/>
              </p:cNvSpPr>
              <p:nvPr/>
            </p:nvSpPr>
            <p:spPr bwMode="auto">
              <a:xfrm>
                <a:off x="4614860" y="2574261"/>
                <a:ext cx="2017501"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TwinCAT 3</a:t>
                </a:r>
                <a:endParaRPr dirty="0" smtClean="0"/>
              </a:p>
            </p:txBody>
          </p:sp>
          <p:grpSp>
            <p:nvGrpSpPr>
              <p:cNvPr id="6" name="Gruppieren 5"/>
              <p:cNvGrpSpPr/>
              <p:nvPr/>
            </p:nvGrpSpPr>
            <p:grpSpPr>
              <a:xfrm>
                <a:off x="4720059" y="2871178"/>
                <a:ext cx="1905523" cy="565603"/>
                <a:chOff x="4720059" y="2871178"/>
                <a:chExt cx="1905523" cy="565603"/>
              </a:xfrm>
            </p:grpSpPr>
            <p:sp>
              <p:nvSpPr>
                <p:cNvPr id="19" name="AutoShape 151"/>
                <p:cNvSpPr>
                  <a:spLocks noChangeArrowheads="1"/>
                </p:cNvSpPr>
                <p:nvPr/>
              </p:nvSpPr>
              <p:spPr bwMode="auto">
                <a:xfrm>
                  <a:off x="4744563" y="2871178"/>
                  <a:ext cx="1881019"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0" name="AutoShape 152"/>
                <p:cNvSpPr>
                  <a:spLocks noChangeArrowheads="1"/>
                </p:cNvSpPr>
                <p:nvPr/>
              </p:nvSpPr>
              <p:spPr bwMode="auto">
                <a:xfrm>
                  <a:off x="4720666" y="2896781"/>
                  <a:ext cx="1881019"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1" name="Text Box 153"/>
                <p:cNvSpPr txBox="1">
                  <a:spLocks noChangeArrowheads="1"/>
                </p:cNvSpPr>
                <p:nvPr/>
              </p:nvSpPr>
              <p:spPr bwMode="auto">
                <a:xfrm>
                  <a:off x="4720059" y="2898464"/>
                  <a:ext cx="1516901"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System Manager</a:t>
                  </a:r>
                  <a:endParaRPr lang="en-GB" altLang="de-DE" sz="1100" dirty="0">
                    <a:latin typeface="Frutiger 57Cn" pitchFamily="34" charset="0"/>
                    <a:ea typeface="ヒラギノ角ゴ Pro W3" pitchFamily="1" charset="-128"/>
                  </a:endParaRPr>
                </a:p>
              </p:txBody>
            </p:sp>
          </p:grpSp>
          <p:grpSp>
            <p:nvGrpSpPr>
              <p:cNvPr id="5" name="Gruppieren 4"/>
              <p:cNvGrpSpPr/>
              <p:nvPr/>
            </p:nvGrpSpPr>
            <p:grpSpPr>
              <a:xfrm>
                <a:off x="6723517" y="2866481"/>
                <a:ext cx="1928214" cy="570300"/>
                <a:chOff x="6723517" y="2866481"/>
                <a:chExt cx="1928214" cy="570300"/>
              </a:xfrm>
            </p:grpSpPr>
            <p:sp>
              <p:nvSpPr>
                <p:cNvPr id="22" name="AutoShape 151"/>
                <p:cNvSpPr>
                  <a:spLocks noChangeArrowheads="1"/>
                </p:cNvSpPr>
                <p:nvPr/>
              </p:nvSpPr>
              <p:spPr bwMode="auto">
                <a:xfrm>
                  <a:off x="6747414" y="2866481"/>
                  <a:ext cx="1904317"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3" name="AutoShape 152"/>
                <p:cNvSpPr>
                  <a:spLocks noChangeArrowheads="1"/>
                </p:cNvSpPr>
                <p:nvPr/>
              </p:nvSpPr>
              <p:spPr bwMode="auto">
                <a:xfrm>
                  <a:off x="6723517" y="2896781"/>
                  <a:ext cx="1904317"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4" name="Text Box 153"/>
                <p:cNvSpPr txBox="1">
                  <a:spLocks noChangeArrowheads="1"/>
                </p:cNvSpPr>
                <p:nvPr/>
              </p:nvSpPr>
              <p:spPr bwMode="auto">
                <a:xfrm>
                  <a:off x="6724525" y="2897752"/>
                  <a:ext cx="1430636"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err="1" smtClean="0"/>
                    <a:t>Programming</a:t>
                  </a:r>
                  <a:endParaRPr lang="en-GB" altLang="de-DE" sz="1100" dirty="0">
                    <a:latin typeface="Frutiger 57Cn" pitchFamily="34" charset="0"/>
                    <a:ea typeface="ヒラギノ角ゴ Pro W3" pitchFamily="1" charset="-128"/>
                  </a:endParaRPr>
                </a:p>
              </p:txBody>
            </p:sp>
          </p:grpSp>
        </p:grpSp>
        <p:grpSp>
          <p:nvGrpSpPr>
            <p:cNvPr id="13" name="Gruppieren 12"/>
            <p:cNvGrpSpPr/>
            <p:nvPr/>
          </p:nvGrpSpPr>
          <p:grpSpPr>
            <a:xfrm>
              <a:off x="383428" y="2520903"/>
              <a:ext cx="4114522" cy="1026777"/>
              <a:chOff x="383428" y="2520903"/>
              <a:chExt cx="4114522" cy="1026777"/>
            </a:xfrm>
          </p:grpSpPr>
          <p:sp>
            <p:nvSpPr>
              <p:cNvPr id="34" name="AutoShape 32"/>
              <p:cNvSpPr>
                <a:spLocks noChangeArrowheads="1"/>
              </p:cNvSpPr>
              <p:nvPr/>
            </p:nvSpPr>
            <p:spPr bwMode="auto">
              <a:xfrm>
                <a:off x="407324" y="2520903"/>
                <a:ext cx="4090626" cy="1008000"/>
              </a:xfrm>
              <a:prstGeom prst="roundRect">
                <a:avLst>
                  <a:gd name="adj" fmla="val 10462"/>
                </a:avLst>
              </a:prstGeom>
              <a:gradFill rotWithShape="0">
                <a:gsLst>
                  <a:gs pos="0">
                    <a:srgbClr val="00B0D4">
                      <a:lumMod val="50000"/>
                    </a:srgbClr>
                  </a:gs>
                  <a:gs pos="50000">
                    <a:srgbClr val="00B0D4">
                      <a:lumMod val="70000"/>
                      <a:lumOff val="30000"/>
                    </a:srgbClr>
                  </a:gs>
                  <a:gs pos="100000">
                    <a:srgbClr val="00B0D4">
                      <a:lumMod val="50000"/>
                    </a:srgbClr>
                  </a:gs>
                </a:gsLst>
                <a:lin ang="0" scaled="1"/>
              </a:gradFill>
              <a:ln>
                <a:noFill/>
              </a:ln>
              <a:extLst/>
            </p:spPr>
            <p:txBody>
              <a:bodyPr wrap="none" anchor="ctr"/>
              <a:lstStyle/>
              <a:p>
                <a:pPr algn="ctr">
                  <a:spcBef>
                    <a:spcPct val="0"/>
                  </a:spcBef>
                </a:pPr>
                <a:endParaRPr lang="de-DE" altLang="de-DE" sz="2400">
                  <a:ea typeface="ヒラギノ角ゴ Pro W3" pitchFamily="1" charset="-128"/>
                </a:endParaRPr>
              </a:p>
            </p:txBody>
          </p:sp>
          <p:sp>
            <p:nvSpPr>
              <p:cNvPr id="35" name="AutoShape 33"/>
              <p:cNvSpPr>
                <a:spLocks noChangeArrowheads="1"/>
              </p:cNvSpPr>
              <p:nvPr/>
            </p:nvSpPr>
            <p:spPr bwMode="auto">
              <a:xfrm>
                <a:off x="383428" y="2539680"/>
                <a:ext cx="4090626" cy="1008000"/>
              </a:xfrm>
              <a:prstGeom prst="roundRect">
                <a:avLst>
                  <a:gd name="adj" fmla="val 9650"/>
                </a:avLst>
              </a:prstGeom>
              <a:solidFill>
                <a:srgbClr val="00B0D4"/>
              </a:solidFill>
              <a:ln>
                <a:noFill/>
              </a:ln>
              <a:extLst/>
            </p:spPr>
            <p:txBody>
              <a:bodyPr wrap="none" anchor="ctr"/>
              <a:lstStyle/>
              <a:p>
                <a:pPr algn="ctr">
                  <a:spcBef>
                    <a:spcPct val="0"/>
                  </a:spcBef>
                </a:pPr>
                <a:r>
                  <a:rPr dirty="0"/>
                  <a:t>    </a:t>
                </a:r>
              </a:p>
            </p:txBody>
          </p:sp>
          <p:sp>
            <p:nvSpPr>
              <p:cNvPr id="36" name="Text Box 34"/>
              <p:cNvSpPr txBox="1">
                <a:spLocks noChangeArrowheads="1"/>
              </p:cNvSpPr>
              <p:nvPr/>
            </p:nvSpPr>
            <p:spPr bwMode="auto">
              <a:xfrm>
                <a:off x="430544" y="2574261"/>
                <a:ext cx="114252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sz="1100" b="1" dirty="0" smtClean="0"/>
                  <a:t>TwinCAT HMI</a:t>
                </a:r>
                <a:endParaRPr b="1" dirty="0" smtClean="0"/>
              </a:p>
            </p:txBody>
          </p:sp>
          <p:grpSp>
            <p:nvGrpSpPr>
              <p:cNvPr id="3" name="Gruppieren 2"/>
              <p:cNvGrpSpPr/>
              <p:nvPr/>
            </p:nvGrpSpPr>
            <p:grpSpPr>
              <a:xfrm>
                <a:off x="518441" y="2865586"/>
                <a:ext cx="1865510" cy="565603"/>
                <a:chOff x="518441" y="2865586"/>
                <a:chExt cx="1865510" cy="565603"/>
              </a:xfrm>
            </p:grpSpPr>
            <p:sp>
              <p:nvSpPr>
                <p:cNvPr id="37" name="AutoShape 151"/>
                <p:cNvSpPr>
                  <a:spLocks noChangeArrowheads="1"/>
                </p:cNvSpPr>
                <p:nvPr/>
              </p:nvSpPr>
              <p:spPr bwMode="auto">
                <a:xfrm>
                  <a:off x="542338" y="2865586"/>
                  <a:ext cx="1841613" cy="540000"/>
                </a:xfrm>
                <a:prstGeom prst="roundRect">
                  <a:avLst>
                    <a:gd name="adj" fmla="val 10352"/>
                  </a:avLst>
                </a:prstGeom>
                <a:gradFill rotWithShape="0">
                  <a:gsLst>
                    <a:gs pos="0">
                      <a:srgbClr val="96D0E5">
                        <a:lumMod val="50000"/>
                      </a:srgbClr>
                    </a:gs>
                    <a:gs pos="50000">
                      <a:srgbClr val="96D0E5">
                        <a:lumMod val="70000"/>
                        <a:lumOff val="30000"/>
                      </a:srgbClr>
                    </a:gs>
                    <a:gs pos="100000">
                      <a:srgbClr val="96D0E5">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38" name="AutoShape 152"/>
                <p:cNvSpPr>
                  <a:spLocks noChangeArrowheads="1"/>
                </p:cNvSpPr>
                <p:nvPr/>
              </p:nvSpPr>
              <p:spPr bwMode="auto">
                <a:xfrm>
                  <a:off x="518441" y="2891189"/>
                  <a:ext cx="1841613" cy="540000"/>
                </a:xfrm>
                <a:prstGeom prst="roundRect">
                  <a:avLst>
                    <a:gd name="adj" fmla="val 10352"/>
                  </a:avLst>
                </a:prstGeom>
                <a:solidFill>
                  <a:srgbClr val="96D0E5"/>
                </a:soli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39" name="Text Box 153"/>
                <p:cNvSpPr txBox="1">
                  <a:spLocks noChangeArrowheads="1"/>
                </p:cNvSpPr>
                <p:nvPr/>
              </p:nvSpPr>
              <p:spPr bwMode="auto">
                <a:xfrm>
                  <a:off x="520593" y="2892160"/>
                  <a:ext cx="1731648"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TwinCAT HMI </a:t>
                  </a:r>
                  <a:r>
                    <a:rPr lang="de-DE" altLang="de-DE" sz="1100" dirty="0" err="1" smtClean="0"/>
                    <a:t>Creator</a:t>
                  </a:r>
                  <a:endParaRPr lang="en-GB" altLang="de-DE" sz="1100" dirty="0">
                    <a:latin typeface="Frutiger 57Cn" pitchFamily="34" charset="0"/>
                    <a:ea typeface="ヒラギノ角ゴ Pro W3" pitchFamily="1" charset="-128"/>
                  </a:endParaRPr>
                </a:p>
              </p:txBody>
            </p:sp>
          </p:grpSp>
          <p:grpSp>
            <p:nvGrpSpPr>
              <p:cNvPr id="4" name="Gruppieren 3"/>
              <p:cNvGrpSpPr/>
              <p:nvPr/>
            </p:nvGrpSpPr>
            <p:grpSpPr>
              <a:xfrm>
                <a:off x="2464430" y="2860889"/>
                <a:ext cx="1890903" cy="570300"/>
                <a:chOff x="2464430" y="2860889"/>
                <a:chExt cx="1890903" cy="570300"/>
              </a:xfrm>
            </p:grpSpPr>
            <p:sp>
              <p:nvSpPr>
                <p:cNvPr id="40" name="AutoShape 151"/>
                <p:cNvSpPr>
                  <a:spLocks noChangeArrowheads="1"/>
                </p:cNvSpPr>
                <p:nvPr/>
              </p:nvSpPr>
              <p:spPr bwMode="auto">
                <a:xfrm>
                  <a:off x="2505782" y="2860889"/>
                  <a:ext cx="1849551" cy="540000"/>
                </a:xfrm>
                <a:prstGeom prst="roundRect">
                  <a:avLst>
                    <a:gd name="adj" fmla="val 10352"/>
                  </a:avLst>
                </a:prstGeom>
                <a:gradFill rotWithShape="0">
                  <a:gsLst>
                    <a:gs pos="0">
                      <a:srgbClr val="96D0E5">
                        <a:lumMod val="50000"/>
                      </a:srgbClr>
                    </a:gs>
                    <a:gs pos="50000">
                      <a:srgbClr val="96D0E5">
                        <a:lumMod val="70000"/>
                        <a:lumOff val="30000"/>
                      </a:srgbClr>
                    </a:gs>
                    <a:gs pos="100000">
                      <a:srgbClr val="96D0E5">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41" name="AutoShape 152"/>
                <p:cNvSpPr>
                  <a:spLocks noChangeArrowheads="1"/>
                </p:cNvSpPr>
                <p:nvPr/>
              </p:nvSpPr>
              <p:spPr bwMode="auto">
                <a:xfrm>
                  <a:off x="2481885" y="2891189"/>
                  <a:ext cx="1849551" cy="540000"/>
                </a:xfrm>
                <a:prstGeom prst="roundRect">
                  <a:avLst>
                    <a:gd name="adj" fmla="val 10352"/>
                  </a:avLst>
                </a:prstGeom>
                <a:solidFill>
                  <a:srgbClr val="96D0E5"/>
                </a:soli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42" name="Text Box 153"/>
                <p:cNvSpPr txBox="1">
                  <a:spLocks noChangeArrowheads="1"/>
                </p:cNvSpPr>
                <p:nvPr/>
              </p:nvSpPr>
              <p:spPr bwMode="auto">
                <a:xfrm>
                  <a:off x="2464430" y="2892160"/>
                  <a:ext cx="1807459"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TwinCAT HMI Framework</a:t>
                  </a:r>
                  <a:endParaRPr lang="en-GB" altLang="de-DE" sz="1100" dirty="0">
                    <a:latin typeface="Frutiger 57Cn" pitchFamily="34" charset="0"/>
                    <a:ea typeface="ヒラギノ角ゴ Pro W3" pitchFamily="1" charset="-128"/>
                  </a:endParaRPr>
                </a:p>
              </p:txBody>
            </p:sp>
          </p:grpSp>
        </p:grpSp>
        <p:sp>
          <p:nvSpPr>
            <p:cNvPr id="124" name="Text Box 34"/>
            <p:cNvSpPr txBox="1">
              <a:spLocks noChangeArrowheads="1"/>
            </p:cNvSpPr>
            <p:nvPr/>
          </p:nvSpPr>
          <p:spPr bwMode="auto">
            <a:xfrm>
              <a:off x="292979" y="2233949"/>
              <a:ext cx="107914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a:t>Visual </a:t>
              </a:r>
              <a:r>
                <a:rPr lang="en-US" sz="1100" dirty="0"/>
                <a:t>Studio</a:t>
              </a:r>
              <a:r>
                <a:rPr lang="en-US" sz="1100" baseline="30000" dirty="0"/>
                <a:t>®</a:t>
              </a:r>
              <a:endParaRPr lang="en-GB" altLang="de-DE" sz="1100" b="1" baseline="30000" dirty="0">
                <a:latin typeface="Frutiger 57Cn" pitchFamily="34" charset="0"/>
                <a:ea typeface="ヒラギノ角ゴ Pro W3" pitchFamily="1" charset="-128"/>
              </a:endParaRPr>
            </a:p>
          </p:txBody>
        </p:sp>
      </p:grpSp>
      <p:sp>
        <p:nvSpPr>
          <p:cNvPr id="7" name="AutoShape 32"/>
          <p:cNvSpPr>
            <a:spLocks noChangeArrowheads="1"/>
          </p:cNvSpPr>
          <p:nvPr/>
        </p:nvSpPr>
        <p:spPr bwMode="auto">
          <a:xfrm>
            <a:off x="289550" y="3699963"/>
            <a:ext cx="8622000" cy="1620000"/>
          </a:xfrm>
          <a:prstGeom prst="roundRect">
            <a:avLst>
              <a:gd name="adj" fmla="val 3824"/>
            </a:avLst>
          </a:prstGeom>
          <a:gradFill rotWithShape="0">
            <a:gsLst>
              <a:gs pos="0">
                <a:srgbClr val="00B0D4">
                  <a:lumMod val="50000"/>
                </a:srgbClr>
              </a:gs>
              <a:gs pos="50000">
                <a:srgbClr val="00B0D4">
                  <a:lumMod val="70000"/>
                  <a:lumOff val="30000"/>
                </a:srgbClr>
              </a:gs>
              <a:gs pos="100000">
                <a:srgbClr val="00B0D4">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8" name="AutoShape 33"/>
          <p:cNvSpPr>
            <a:spLocks noChangeArrowheads="1"/>
          </p:cNvSpPr>
          <p:nvPr/>
        </p:nvSpPr>
        <p:spPr bwMode="auto">
          <a:xfrm>
            <a:off x="252000" y="3735806"/>
            <a:ext cx="8622000" cy="1620000"/>
          </a:xfrm>
          <a:prstGeom prst="roundRect">
            <a:avLst>
              <a:gd name="adj" fmla="val 3750"/>
            </a:avLst>
          </a:prstGeom>
          <a:solidFill>
            <a:srgbClr val="00B0D4"/>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25" name="Text Box 590"/>
          <p:cNvSpPr txBox="1">
            <a:spLocks noChangeArrowheads="1"/>
          </p:cNvSpPr>
          <p:nvPr/>
        </p:nvSpPr>
        <p:spPr bwMode="auto">
          <a:xfrm>
            <a:off x="279223" y="3815462"/>
            <a:ext cx="1571264"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TwinCAT HMI Server</a:t>
            </a:r>
            <a:endParaRPr lang="en-GB" altLang="de-DE" sz="1100" b="1" dirty="0">
              <a:latin typeface="Frutiger 57Cn" pitchFamily="34" charset="0"/>
              <a:ea typeface="ヒラギノ角ゴ Pro W3" pitchFamily="1" charset="-128"/>
            </a:endParaRPr>
          </a:p>
        </p:txBody>
      </p:sp>
      <p:grpSp>
        <p:nvGrpSpPr>
          <p:cNvPr id="9" name="Gruppieren 8"/>
          <p:cNvGrpSpPr/>
          <p:nvPr/>
        </p:nvGrpSpPr>
        <p:grpSpPr>
          <a:xfrm>
            <a:off x="386093" y="4149763"/>
            <a:ext cx="8385334" cy="1105697"/>
            <a:chOff x="386093" y="4437795"/>
            <a:chExt cx="8385334" cy="1105697"/>
          </a:xfrm>
        </p:grpSpPr>
        <p:sp>
          <p:nvSpPr>
            <p:cNvPr id="131" name="AutoShape 151"/>
            <p:cNvSpPr>
              <a:spLocks noChangeArrowheads="1"/>
            </p:cNvSpPr>
            <p:nvPr/>
          </p:nvSpPr>
          <p:spPr bwMode="auto">
            <a:xfrm>
              <a:off x="409992" y="4437795"/>
              <a:ext cx="8361435" cy="1080000"/>
            </a:xfrm>
            <a:prstGeom prst="roundRect">
              <a:avLst>
                <a:gd name="adj" fmla="val 10352"/>
              </a:avLst>
            </a:prstGeom>
            <a:gradFill rotWithShape="0">
              <a:gsLst>
                <a:gs pos="0">
                  <a:srgbClr val="96D0E5">
                    <a:lumMod val="50000"/>
                  </a:srgbClr>
                </a:gs>
                <a:gs pos="50000">
                  <a:srgbClr val="96D0E5">
                    <a:lumMod val="70000"/>
                    <a:lumOff val="30000"/>
                  </a:srgbClr>
                </a:gs>
                <a:gs pos="100000">
                  <a:srgbClr val="96D0E5">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132" name="AutoShape 152"/>
            <p:cNvSpPr>
              <a:spLocks noChangeArrowheads="1"/>
            </p:cNvSpPr>
            <p:nvPr/>
          </p:nvSpPr>
          <p:spPr bwMode="auto">
            <a:xfrm>
              <a:off x="386093" y="4463492"/>
              <a:ext cx="8361437" cy="1080000"/>
            </a:xfrm>
            <a:prstGeom prst="roundRect">
              <a:avLst>
                <a:gd name="adj" fmla="val 10352"/>
              </a:avLst>
            </a:prstGeom>
            <a:solidFill>
              <a:srgbClr val="96D0E5"/>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133" name="Text Box 34"/>
            <p:cNvSpPr txBox="1">
              <a:spLocks noChangeArrowheads="1"/>
            </p:cNvSpPr>
            <p:nvPr/>
          </p:nvSpPr>
          <p:spPr bwMode="auto">
            <a:xfrm>
              <a:off x="415192" y="4537845"/>
              <a:ext cx="2284600"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TwinCAT HMI Server Extension</a:t>
              </a:r>
              <a:endParaRPr dirty="0" smtClean="0"/>
            </a:p>
          </p:txBody>
        </p:sp>
        <p:grpSp>
          <p:nvGrpSpPr>
            <p:cNvPr id="15" name="Gruppieren 14"/>
            <p:cNvGrpSpPr/>
            <p:nvPr/>
          </p:nvGrpSpPr>
          <p:grpSpPr>
            <a:xfrm>
              <a:off x="513361" y="4860040"/>
              <a:ext cx="1865510" cy="569210"/>
              <a:chOff x="513361" y="4860040"/>
              <a:chExt cx="1865510" cy="569210"/>
            </a:xfrm>
          </p:grpSpPr>
          <p:sp>
            <p:nvSpPr>
              <p:cNvPr id="59" name="AutoShape 151"/>
              <p:cNvSpPr>
                <a:spLocks noChangeArrowheads="1"/>
              </p:cNvSpPr>
              <p:nvPr/>
            </p:nvSpPr>
            <p:spPr bwMode="auto">
              <a:xfrm>
                <a:off x="537258" y="4860040"/>
                <a:ext cx="1841613"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60" name="AutoShape 152"/>
              <p:cNvSpPr>
                <a:spLocks noChangeArrowheads="1"/>
              </p:cNvSpPr>
              <p:nvPr/>
            </p:nvSpPr>
            <p:spPr bwMode="auto">
              <a:xfrm>
                <a:off x="513361" y="4882036"/>
                <a:ext cx="1841613" cy="547214"/>
              </a:xfrm>
              <a:prstGeom prst="roundRect">
                <a:avLst>
                  <a:gd name="adj" fmla="val 10352"/>
                </a:avLst>
              </a:prstGeom>
              <a:solidFill>
                <a:srgbClr val="BFC7CB"/>
              </a:soli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61" name="Text Box 153"/>
              <p:cNvSpPr txBox="1">
                <a:spLocks noChangeArrowheads="1"/>
              </p:cNvSpPr>
              <p:nvPr/>
            </p:nvSpPr>
            <p:spPr bwMode="auto">
              <a:xfrm>
                <a:off x="515513" y="4886614"/>
                <a:ext cx="1731648"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Events</a:t>
                </a:r>
                <a:endParaRPr lang="en-GB" altLang="de-DE" sz="1100" dirty="0">
                  <a:latin typeface="Frutiger 57Cn" pitchFamily="34" charset="0"/>
                  <a:ea typeface="ヒラギノ角ゴ Pro W3" pitchFamily="1" charset="-128"/>
                </a:endParaRPr>
              </a:p>
            </p:txBody>
          </p:sp>
        </p:grpSp>
        <p:grpSp>
          <p:nvGrpSpPr>
            <p:cNvPr id="63" name="Gruppieren 62"/>
            <p:cNvGrpSpPr/>
            <p:nvPr/>
          </p:nvGrpSpPr>
          <p:grpSpPr>
            <a:xfrm>
              <a:off x="2481885" y="4856852"/>
              <a:ext cx="1865510" cy="569210"/>
              <a:chOff x="513361" y="4860040"/>
              <a:chExt cx="1865510" cy="569210"/>
            </a:xfrm>
          </p:grpSpPr>
          <p:sp>
            <p:nvSpPr>
              <p:cNvPr id="64" name="AutoShape 151"/>
              <p:cNvSpPr>
                <a:spLocks noChangeArrowheads="1"/>
              </p:cNvSpPr>
              <p:nvPr/>
            </p:nvSpPr>
            <p:spPr bwMode="auto">
              <a:xfrm>
                <a:off x="537258" y="4860040"/>
                <a:ext cx="1841613"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65" name="AutoShape 152"/>
              <p:cNvSpPr>
                <a:spLocks noChangeArrowheads="1"/>
              </p:cNvSpPr>
              <p:nvPr/>
            </p:nvSpPr>
            <p:spPr bwMode="auto">
              <a:xfrm>
                <a:off x="513361" y="4882036"/>
                <a:ext cx="1841613" cy="547214"/>
              </a:xfrm>
              <a:prstGeom prst="roundRect">
                <a:avLst>
                  <a:gd name="adj" fmla="val 10352"/>
                </a:avLst>
              </a:prstGeom>
              <a:solidFill>
                <a:srgbClr val="BFC7CB"/>
              </a:soli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66" name="Text Box 153"/>
              <p:cNvSpPr txBox="1">
                <a:spLocks noChangeArrowheads="1"/>
              </p:cNvSpPr>
              <p:nvPr/>
            </p:nvSpPr>
            <p:spPr bwMode="auto">
              <a:xfrm>
                <a:off x="515513" y="4886614"/>
                <a:ext cx="1731648"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User Management</a:t>
                </a:r>
                <a:endParaRPr lang="en-GB" altLang="de-DE" sz="1100" dirty="0">
                  <a:latin typeface="Frutiger 57Cn" pitchFamily="34" charset="0"/>
                  <a:ea typeface="ヒラギノ角ゴ Pro W3" pitchFamily="1" charset="-128"/>
                </a:endParaRPr>
              </a:p>
            </p:txBody>
          </p:sp>
        </p:grpSp>
        <p:grpSp>
          <p:nvGrpSpPr>
            <p:cNvPr id="67" name="Gruppieren 66"/>
            <p:cNvGrpSpPr/>
            <p:nvPr/>
          </p:nvGrpSpPr>
          <p:grpSpPr>
            <a:xfrm>
              <a:off x="4467837" y="4856852"/>
              <a:ext cx="1865510" cy="569210"/>
              <a:chOff x="513361" y="4860040"/>
              <a:chExt cx="1865510" cy="569210"/>
            </a:xfrm>
          </p:grpSpPr>
          <p:sp>
            <p:nvSpPr>
              <p:cNvPr id="68" name="AutoShape 151"/>
              <p:cNvSpPr>
                <a:spLocks noChangeArrowheads="1"/>
              </p:cNvSpPr>
              <p:nvPr/>
            </p:nvSpPr>
            <p:spPr bwMode="auto">
              <a:xfrm>
                <a:off x="537258" y="4860040"/>
                <a:ext cx="1841613"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69" name="AutoShape 152"/>
              <p:cNvSpPr>
                <a:spLocks noChangeArrowheads="1"/>
              </p:cNvSpPr>
              <p:nvPr/>
            </p:nvSpPr>
            <p:spPr bwMode="auto">
              <a:xfrm>
                <a:off x="513361" y="4882036"/>
                <a:ext cx="1841613" cy="547214"/>
              </a:xfrm>
              <a:prstGeom prst="roundRect">
                <a:avLst>
                  <a:gd name="adj" fmla="val 10352"/>
                </a:avLst>
              </a:prstGeom>
              <a:solidFill>
                <a:srgbClr val="BFC7CB"/>
              </a:soli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70" name="Text Box 153"/>
              <p:cNvSpPr txBox="1">
                <a:spLocks noChangeArrowheads="1"/>
              </p:cNvSpPr>
              <p:nvPr/>
            </p:nvSpPr>
            <p:spPr bwMode="auto">
              <a:xfrm>
                <a:off x="515513" y="4886614"/>
                <a:ext cx="1731648"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Custom Extension</a:t>
                </a:r>
                <a:endParaRPr lang="en-GB" altLang="de-DE" sz="1100" dirty="0">
                  <a:latin typeface="Frutiger 57Cn" pitchFamily="34" charset="0"/>
                  <a:ea typeface="ヒラギノ角ゴ Pro W3" pitchFamily="1" charset="-128"/>
                </a:endParaRPr>
              </a:p>
            </p:txBody>
          </p:sp>
        </p:grpSp>
        <p:grpSp>
          <p:nvGrpSpPr>
            <p:cNvPr id="75" name="Gruppieren 74"/>
            <p:cNvGrpSpPr/>
            <p:nvPr/>
          </p:nvGrpSpPr>
          <p:grpSpPr>
            <a:xfrm>
              <a:off x="6475973" y="4855414"/>
              <a:ext cx="1865510" cy="569210"/>
              <a:chOff x="513361" y="4860040"/>
              <a:chExt cx="1865510" cy="569210"/>
            </a:xfrm>
          </p:grpSpPr>
          <p:sp>
            <p:nvSpPr>
              <p:cNvPr id="76" name="AutoShape 151"/>
              <p:cNvSpPr>
                <a:spLocks noChangeArrowheads="1"/>
              </p:cNvSpPr>
              <p:nvPr/>
            </p:nvSpPr>
            <p:spPr bwMode="auto">
              <a:xfrm>
                <a:off x="537258" y="4860040"/>
                <a:ext cx="1841613"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77" name="AutoShape 152"/>
              <p:cNvSpPr>
                <a:spLocks noChangeArrowheads="1"/>
              </p:cNvSpPr>
              <p:nvPr/>
            </p:nvSpPr>
            <p:spPr bwMode="auto">
              <a:xfrm>
                <a:off x="513361" y="4882036"/>
                <a:ext cx="1841613" cy="547214"/>
              </a:xfrm>
              <a:prstGeom prst="roundRect">
                <a:avLst>
                  <a:gd name="adj" fmla="val 10352"/>
                </a:avLst>
              </a:prstGeom>
              <a:solidFill>
                <a:srgbClr val="BFC7CB"/>
              </a:soli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78" name="Text Box 153"/>
              <p:cNvSpPr txBox="1">
                <a:spLocks noChangeArrowheads="1"/>
              </p:cNvSpPr>
              <p:nvPr/>
            </p:nvSpPr>
            <p:spPr bwMode="auto">
              <a:xfrm>
                <a:off x="515513" y="4886614"/>
                <a:ext cx="1731648"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a:t>
                </a:r>
                <a:endParaRPr lang="en-GB" altLang="de-DE" sz="1100" dirty="0">
                  <a:latin typeface="Frutiger 57Cn" pitchFamily="34" charset="0"/>
                  <a:ea typeface="ヒラギノ角ゴ Pro W3" pitchFamily="1" charset="-128"/>
                </a:endParaRPr>
              </a:p>
            </p:txBody>
          </p:sp>
        </p:grpSp>
      </p:grpSp>
      <p:sp>
        <p:nvSpPr>
          <p:cNvPr id="31" name="Text Box 590"/>
          <p:cNvSpPr txBox="1">
            <a:spLocks noChangeArrowheads="1"/>
          </p:cNvSpPr>
          <p:nvPr/>
        </p:nvSpPr>
        <p:spPr bwMode="auto">
          <a:xfrm>
            <a:off x="2509275" y="3414917"/>
            <a:ext cx="1234633"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HTTP(S), WS(S)</a:t>
            </a:r>
            <a:endParaRPr lang="en-GB" altLang="de-DE" sz="1100" dirty="0">
              <a:latin typeface="Frutiger 57Cn" pitchFamily="34" charset="0"/>
              <a:ea typeface="ヒラギノ角ゴ Pro W3" pitchFamily="1" charset="-128"/>
            </a:endParaRPr>
          </a:p>
        </p:txBody>
      </p:sp>
      <p:cxnSp>
        <p:nvCxnSpPr>
          <p:cNvPr id="178" name="Gerade Verbindung mit Pfeil 177"/>
          <p:cNvCxnSpPr/>
          <p:nvPr/>
        </p:nvCxnSpPr>
        <p:spPr>
          <a:xfrm flipH="1">
            <a:off x="2543582" y="3313169"/>
            <a:ext cx="1" cy="504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a:off x="4575674" y="5269394"/>
            <a:ext cx="4823" cy="391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 Box 590"/>
          <p:cNvSpPr txBox="1">
            <a:spLocks noChangeArrowheads="1"/>
          </p:cNvSpPr>
          <p:nvPr/>
        </p:nvSpPr>
        <p:spPr bwMode="auto">
          <a:xfrm>
            <a:off x="4575672" y="5371915"/>
            <a:ext cx="47641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ADS</a:t>
            </a:r>
            <a:endParaRPr lang="en-GB" altLang="de-DE" sz="1100" dirty="0">
              <a:latin typeface="Frutiger 57Cn" pitchFamily="34" charset="0"/>
              <a:ea typeface="ヒラギノ角ゴ Pro W3" pitchFamily="1" charset="-128"/>
            </a:endParaRPr>
          </a:p>
        </p:txBody>
      </p:sp>
      <p:grpSp>
        <p:nvGrpSpPr>
          <p:cNvPr id="71" name="Gruppieren 70"/>
          <p:cNvGrpSpPr/>
          <p:nvPr/>
        </p:nvGrpSpPr>
        <p:grpSpPr>
          <a:xfrm>
            <a:off x="3995936" y="4149763"/>
            <a:ext cx="4775492" cy="1105697"/>
            <a:chOff x="3995936" y="4437795"/>
            <a:chExt cx="4775492" cy="1105697"/>
          </a:xfrm>
        </p:grpSpPr>
        <p:sp>
          <p:nvSpPr>
            <p:cNvPr id="72" name="AutoShape 151"/>
            <p:cNvSpPr>
              <a:spLocks noChangeArrowheads="1"/>
            </p:cNvSpPr>
            <p:nvPr/>
          </p:nvSpPr>
          <p:spPr bwMode="auto">
            <a:xfrm>
              <a:off x="4019833" y="4437795"/>
              <a:ext cx="4751595" cy="1080000"/>
            </a:xfrm>
            <a:prstGeom prst="roundRect">
              <a:avLst>
                <a:gd name="adj" fmla="val 10352"/>
              </a:avLst>
            </a:prstGeom>
            <a:gradFill rotWithShape="0">
              <a:gsLst>
                <a:gs pos="0">
                  <a:srgbClr val="96D0E5">
                    <a:lumMod val="50000"/>
                  </a:srgbClr>
                </a:gs>
                <a:gs pos="50000">
                  <a:srgbClr val="96D0E5">
                    <a:lumMod val="70000"/>
                    <a:lumOff val="30000"/>
                  </a:srgbClr>
                </a:gs>
                <a:gs pos="100000">
                  <a:srgbClr val="96D0E5">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73" name="AutoShape 152"/>
            <p:cNvSpPr>
              <a:spLocks noChangeArrowheads="1"/>
            </p:cNvSpPr>
            <p:nvPr/>
          </p:nvSpPr>
          <p:spPr bwMode="auto">
            <a:xfrm>
              <a:off x="3995936" y="4463492"/>
              <a:ext cx="4751596" cy="1080000"/>
            </a:xfrm>
            <a:prstGeom prst="roundRect">
              <a:avLst>
                <a:gd name="adj" fmla="val 10352"/>
              </a:avLst>
            </a:prstGeom>
            <a:solidFill>
              <a:srgbClr val="96D0E5"/>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74" name="Text Box 34"/>
            <p:cNvSpPr txBox="1">
              <a:spLocks noChangeArrowheads="1"/>
            </p:cNvSpPr>
            <p:nvPr/>
          </p:nvSpPr>
          <p:spPr bwMode="auto">
            <a:xfrm>
              <a:off x="4067815" y="4535542"/>
              <a:ext cx="2284600"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TwinCAT HMI Server Extension</a:t>
              </a:r>
              <a:endParaRPr dirty="0" smtClean="0"/>
            </a:p>
          </p:txBody>
        </p:sp>
        <p:grpSp>
          <p:nvGrpSpPr>
            <p:cNvPr id="79" name="Gruppieren 78"/>
            <p:cNvGrpSpPr/>
            <p:nvPr/>
          </p:nvGrpSpPr>
          <p:grpSpPr>
            <a:xfrm>
              <a:off x="4164172" y="4862429"/>
              <a:ext cx="996504" cy="565603"/>
              <a:chOff x="4164172" y="4862429"/>
              <a:chExt cx="996504" cy="565603"/>
            </a:xfrm>
          </p:grpSpPr>
          <p:sp>
            <p:nvSpPr>
              <p:cNvPr id="93" name="AutoShape 151"/>
              <p:cNvSpPr>
                <a:spLocks noChangeArrowheads="1"/>
              </p:cNvSpPr>
              <p:nvPr/>
            </p:nvSpPr>
            <p:spPr bwMode="auto">
              <a:xfrm>
                <a:off x="4188676" y="4862429"/>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94" name="AutoShape 152"/>
              <p:cNvSpPr>
                <a:spLocks noChangeArrowheads="1"/>
              </p:cNvSpPr>
              <p:nvPr/>
            </p:nvSpPr>
            <p:spPr bwMode="auto">
              <a:xfrm>
                <a:off x="4164779" y="4888032"/>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95" name="Text Box 153"/>
              <p:cNvSpPr txBox="1">
                <a:spLocks noChangeArrowheads="1"/>
              </p:cNvSpPr>
              <p:nvPr/>
            </p:nvSpPr>
            <p:spPr bwMode="auto">
              <a:xfrm>
                <a:off x="4164172" y="4896146"/>
                <a:ext cx="860804"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en-GB" altLang="de-DE" sz="1100" dirty="0" smtClean="0">
                    <a:latin typeface="Frutiger 57Cn" pitchFamily="34" charset="0"/>
                    <a:ea typeface="ヒラギノ角ゴ Pro W3" pitchFamily="1" charset="-128"/>
                  </a:rPr>
                  <a:t>Events</a:t>
                </a:r>
                <a:endParaRPr lang="en-GB" altLang="de-DE" sz="1100" dirty="0">
                  <a:latin typeface="Frutiger 57Cn" pitchFamily="34" charset="0"/>
                  <a:ea typeface="ヒラギノ角ゴ Pro W3" pitchFamily="1" charset="-128"/>
                </a:endParaRPr>
              </a:p>
            </p:txBody>
          </p:sp>
        </p:grpSp>
        <p:grpSp>
          <p:nvGrpSpPr>
            <p:cNvPr id="80" name="Gruppieren 79"/>
            <p:cNvGrpSpPr/>
            <p:nvPr/>
          </p:nvGrpSpPr>
          <p:grpSpPr>
            <a:xfrm>
              <a:off x="5255503" y="4857732"/>
              <a:ext cx="1041194" cy="570300"/>
              <a:chOff x="5261853" y="2329086"/>
              <a:chExt cx="1041194" cy="570300"/>
            </a:xfrm>
          </p:grpSpPr>
          <p:sp>
            <p:nvSpPr>
              <p:cNvPr id="90" name="AutoShape 151"/>
              <p:cNvSpPr>
                <a:spLocks noChangeArrowheads="1"/>
              </p:cNvSpPr>
              <p:nvPr/>
            </p:nvSpPr>
            <p:spPr bwMode="auto">
              <a:xfrm>
                <a:off x="5288858" y="232908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91" name="AutoShape 152"/>
              <p:cNvSpPr>
                <a:spLocks noChangeArrowheads="1"/>
              </p:cNvSpPr>
              <p:nvPr/>
            </p:nvSpPr>
            <p:spPr bwMode="auto">
              <a:xfrm>
                <a:off x="5264961" y="235938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92" name="Text Box 153"/>
              <p:cNvSpPr txBox="1">
                <a:spLocks noChangeArrowheads="1"/>
              </p:cNvSpPr>
              <p:nvPr/>
            </p:nvSpPr>
            <p:spPr bwMode="auto">
              <a:xfrm>
                <a:off x="5261853" y="2367500"/>
                <a:ext cx="1041194"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User</a:t>
                </a:r>
              </a:p>
              <a:p>
                <a:pPr>
                  <a:buFontTx/>
                  <a:buNone/>
                </a:pPr>
                <a:r>
                  <a:rPr lang="de-DE" altLang="de-DE" sz="1100" dirty="0" smtClean="0">
                    <a:latin typeface="Frutiger 57Cn" pitchFamily="34" charset="0"/>
                    <a:ea typeface="ヒラギノ角ゴ Pro W3" pitchFamily="1" charset="-128"/>
                  </a:rPr>
                  <a:t>Management</a:t>
                </a:r>
                <a:endParaRPr lang="en-GB" altLang="de-DE" sz="1100" dirty="0">
                  <a:latin typeface="Frutiger 57Cn" pitchFamily="34" charset="0"/>
                  <a:ea typeface="ヒラギノ角ゴ Pro W3" pitchFamily="1" charset="-128"/>
                </a:endParaRPr>
              </a:p>
            </p:txBody>
          </p:sp>
        </p:grpSp>
        <p:grpSp>
          <p:nvGrpSpPr>
            <p:cNvPr id="81" name="Gruppieren 80"/>
            <p:cNvGrpSpPr/>
            <p:nvPr/>
          </p:nvGrpSpPr>
          <p:grpSpPr>
            <a:xfrm>
              <a:off x="6374314" y="4850002"/>
              <a:ext cx="999005" cy="570300"/>
              <a:chOff x="6380664" y="2321356"/>
              <a:chExt cx="999005" cy="570300"/>
            </a:xfrm>
          </p:grpSpPr>
          <p:sp>
            <p:nvSpPr>
              <p:cNvPr id="87" name="AutoShape 151"/>
              <p:cNvSpPr>
                <a:spLocks noChangeArrowheads="1"/>
              </p:cNvSpPr>
              <p:nvPr/>
            </p:nvSpPr>
            <p:spPr bwMode="auto">
              <a:xfrm>
                <a:off x="6407669" y="232135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88" name="AutoShape 152"/>
              <p:cNvSpPr>
                <a:spLocks noChangeArrowheads="1"/>
              </p:cNvSpPr>
              <p:nvPr/>
            </p:nvSpPr>
            <p:spPr bwMode="auto">
              <a:xfrm>
                <a:off x="6383772" y="235165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89" name="Text Box 153"/>
              <p:cNvSpPr txBox="1">
                <a:spLocks noChangeArrowheads="1"/>
              </p:cNvSpPr>
              <p:nvPr/>
            </p:nvSpPr>
            <p:spPr bwMode="auto">
              <a:xfrm>
                <a:off x="6380664" y="2359770"/>
                <a:ext cx="846512"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Custom</a:t>
                </a:r>
              </a:p>
              <a:p>
                <a:pPr>
                  <a:buFontTx/>
                  <a:buNone/>
                </a:pPr>
                <a:r>
                  <a:rPr lang="de-DE" altLang="de-DE" sz="1100" dirty="0" smtClean="0">
                    <a:latin typeface="Frutiger 57Cn" pitchFamily="34" charset="0"/>
                    <a:ea typeface="ヒラギノ角ゴ Pro W3" pitchFamily="1" charset="-128"/>
                  </a:rPr>
                  <a:t>Extension</a:t>
                </a:r>
                <a:endParaRPr lang="en-GB" altLang="de-DE" sz="1100" dirty="0">
                  <a:latin typeface="Frutiger 57Cn" pitchFamily="34" charset="0"/>
                  <a:ea typeface="ヒラギノ角ゴ Pro W3" pitchFamily="1" charset="-128"/>
                </a:endParaRPr>
              </a:p>
            </p:txBody>
          </p:sp>
        </p:grpSp>
        <p:grpSp>
          <p:nvGrpSpPr>
            <p:cNvPr id="82" name="Gruppieren 81"/>
            <p:cNvGrpSpPr/>
            <p:nvPr/>
          </p:nvGrpSpPr>
          <p:grpSpPr>
            <a:xfrm>
              <a:off x="7493963" y="4850002"/>
              <a:ext cx="999005" cy="570300"/>
              <a:chOff x="7500313" y="2321356"/>
              <a:chExt cx="999005" cy="570300"/>
            </a:xfrm>
          </p:grpSpPr>
          <p:sp>
            <p:nvSpPr>
              <p:cNvPr id="83" name="AutoShape 151"/>
              <p:cNvSpPr>
                <a:spLocks noChangeArrowheads="1"/>
              </p:cNvSpPr>
              <p:nvPr/>
            </p:nvSpPr>
            <p:spPr bwMode="auto">
              <a:xfrm>
                <a:off x="7527318" y="232135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84" name="AutoShape 152"/>
              <p:cNvSpPr>
                <a:spLocks noChangeArrowheads="1"/>
              </p:cNvSpPr>
              <p:nvPr/>
            </p:nvSpPr>
            <p:spPr bwMode="auto">
              <a:xfrm>
                <a:off x="7503421" y="235165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86" name="Text Box 153"/>
              <p:cNvSpPr txBox="1">
                <a:spLocks noChangeArrowheads="1"/>
              </p:cNvSpPr>
              <p:nvPr/>
            </p:nvSpPr>
            <p:spPr bwMode="auto">
              <a:xfrm>
                <a:off x="7500313" y="2359770"/>
                <a:ext cx="84651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a:t>
                </a:r>
                <a:endParaRPr lang="en-GB" altLang="de-DE" sz="1100" dirty="0">
                  <a:latin typeface="Frutiger 57Cn" pitchFamily="34" charset="0"/>
                  <a:ea typeface="ヒラギノ角ゴ Pro W3" pitchFamily="1" charset="-128"/>
                </a:endParaRPr>
              </a:p>
            </p:txBody>
          </p:sp>
        </p:grpSp>
      </p:grpSp>
      <p:sp>
        <p:nvSpPr>
          <p:cNvPr id="97" name="AutoShape 151"/>
          <p:cNvSpPr>
            <a:spLocks noChangeArrowheads="1"/>
          </p:cNvSpPr>
          <p:nvPr/>
        </p:nvSpPr>
        <p:spPr bwMode="auto">
          <a:xfrm>
            <a:off x="407326" y="4149763"/>
            <a:ext cx="3497868" cy="1076704"/>
          </a:xfrm>
          <a:prstGeom prst="roundRect">
            <a:avLst>
              <a:gd name="adj" fmla="val 10352"/>
            </a:avLst>
          </a:prstGeom>
          <a:gradFill rotWithShape="0">
            <a:gsLst>
              <a:gs pos="0">
                <a:srgbClr val="EAECEE">
                  <a:lumMod val="50000"/>
                </a:srgbClr>
              </a:gs>
              <a:gs pos="50000">
                <a:srgbClr val="EAECEE">
                  <a:lumMod val="70000"/>
                  <a:lumOff val="30000"/>
                </a:srgbClr>
              </a:gs>
              <a:gs pos="100000">
                <a:srgbClr val="EAECEE">
                  <a:lumMod val="50000"/>
                </a:srgbClr>
              </a:gs>
            </a:gsLst>
            <a:lin ang="0" scaled="1"/>
          </a:gradFill>
          <a:ln>
            <a:noFill/>
          </a:ln>
          <a:extLst/>
        </p:spPr>
        <p:txBody>
          <a:bodyPr wrap="none" anchor="ctr"/>
          <a:lstStyle/>
          <a:p>
            <a:pPr algn="ctr">
              <a:spcBef>
                <a:spcPct val="0"/>
              </a:spcBef>
            </a:pPr>
            <a:endParaRPr lang="de-DE" altLang="de-DE" sz="2400">
              <a:ea typeface="ヒラギノ角ゴ Pro W3" pitchFamily="1" charset="-128"/>
            </a:endParaRPr>
          </a:p>
        </p:txBody>
      </p:sp>
      <p:sp>
        <p:nvSpPr>
          <p:cNvPr id="98" name="AutoShape 152"/>
          <p:cNvSpPr>
            <a:spLocks noChangeArrowheads="1"/>
          </p:cNvSpPr>
          <p:nvPr/>
        </p:nvSpPr>
        <p:spPr bwMode="auto">
          <a:xfrm>
            <a:off x="383428" y="4173812"/>
            <a:ext cx="3497869" cy="1080000"/>
          </a:xfrm>
          <a:prstGeom prst="roundRect">
            <a:avLst>
              <a:gd name="adj" fmla="val 10352"/>
            </a:avLst>
          </a:prstGeom>
          <a:solidFill>
            <a:srgbClr val="EAECEE"/>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99" name="Text Box 34"/>
          <p:cNvSpPr txBox="1">
            <a:spLocks noChangeArrowheads="1"/>
          </p:cNvSpPr>
          <p:nvPr/>
        </p:nvSpPr>
        <p:spPr bwMode="auto">
          <a:xfrm>
            <a:off x="439398" y="4236073"/>
            <a:ext cx="944489"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WWW Root</a:t>
            </a:r>
            <a:endParaRPr dirty="0" smtClean="0"/>
          </a:p>
        </p:txBody>
      </p:sp>
      <p:grpSp>
        <p:nvGrpSpPr>
          <p:cNvPr id="100" name="Gruppieren 99"/>
          <p:cNvGrpSpPr/>
          <p:nvPr/>
        </p:nvGrpSpPr>
        <p:grpSpPr>
          <a:xfrm>
            <a:off x="523254" y="4568805"/>
            <a:ext cx="1573403" cy="565603"/>
            <a:chOff x="529270" y="4856837"/>
            <a:chExt cx="1573403" cy="565603"/>
          </a:xfrm>
        </p:grpSpPr>
        <p:sp>
          <p:nvSpPr>
            <p:cNvPr id="105" name="AutoShape 151"/>
            <p:cNvSpPr>
              <a:spLocks noChangeArrowheads="1"/>
            </p:cNvSpPr>
            <p:nvPr/>
          </p:nvSpPr>
          <p:spPr bwMode="auto">
            <a:xfrm>
              <a:off x="555621" y="4856837"/>
              <a:ext cx="1547052" cy="540000"/>
            </a:xfrm>
            <a:prstGeom prst="roundRect">
              <a:avLst>
                <a:gd name="adj" fmla="val 10352"/>
              </a:avLst>
            </a:prstGeom>
            <a:gradFill rotWithShape="0">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106" name="AutoShape 152"/>
            <p:cNvSpPr>
              <a:spLocks noChangeArrowheads="1"/>
            </p:cNvSpPr>
            <p:nvPr/>
          </p:nvSpPr>
          <p:spPr bwMode="auto">
            <a:xfrm>
              <a:off x="529270" y="4882440"/>
              <a:ext cx="1547052"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107" name="Text Box 153"/>
            <p:cNvSpPr txBox="1">
              <a:spLocks noChangeArrowheads="1"/>
            </p:cNvSpPr>
            <p:nvPr/>
          </p:nvSpPr>
          <p:spPr bwMode="auto">
            <a:xfrm>
              <a:off x="531772" y="4890554"/>
              <a:ext cx="141674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TwinCAT HMI Project</a:t>
              </a:r>
              <a:endParaRPr lang="en-GB" altLang="de-DE" sz="1100" dirty="0">
                <a:latin typeface="Frutiger 57Cn" pitchFamily="34" charset="0"/>
                <a:ea typeface="ヒラギノ角ゴ Pro W3" pitchFamily="1" charset="-128"/>
              </a:endParaRPr>
            </a:p>
          </p:txBody>
        </p:sp>
      </p:grpSp>
      <p:grpSp>
        <p:nvGrpSpPr>
          <p:cNvPr id="101" name="Gruppieren 100"/>
          <p:cNvGrpSpPr/>
          <p:nvPr/>
        </p:nvGrpSpPr>
        <p:grpSpPr>
          <a:xfrm>
            <a:off x="2204645" y="4568870"/>
            <a:ext cx="1571698" cy="565538"/>
            <a:chOff x="2204645" y="4856902"/>
            <a:chExt cx="1571698" cy="565538"/>
          </a:xfrm>
        </p:grpSpPr>
        <p:sp>
          <p:nvSpPr>
            <p:cNvPr id="102" name="AutoShape 151"/>
            <p:cNvSpPr>
              <a:spLocks noChangeArrowheads="1"/>
            </p:cNvSpPr>
            <p:nvPr/>
          </p:nvSpPr>
          <p:spPr bwMode="auto">
            <a:xfrm>
              <a:off x="2232659" y="4856902"/>
              <a:ext cx="1543684" cy="540000"/>
            </a:xfrm>
            <a:prstGeom prst="roundRect">
              <a:avLst>
                <a:gd name="adj" fmla="val 10352"/>
              </a:avLst>
            </a:prstGeom>
            <a:gradFill rotWithShape="0">
              <a:gsLst>
                <a:gs pos="0">
                  <a:srgbClr val="96D0E5">
                    <a:lumMod val="50000"/>
                  </a:srgbClr>
                </a:gs>
                <a:gs pos="50000">
                  <a:srgbClr val="96D0E5">
                    <a:lumMod val="70000"/>
                    <a:lumOff val="30000"/>
                  </a:srgbClr>
                </a:gs>
                <a:gs pos="100000">
                  <a:srgbClr val="96D0E5">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103" name="AutoShape 152"/>
            <p:cNvSpPr>
              <a:spLocks noChangeArrowheads="1"/>
            </p:cNvSpPr>
            <p:nvPr/>
          </p:nvSpPr>
          <p:spPr bwMode="auto">
            <a:xfrm>
              <a:off x="2204645" y="4882440"/>
              <a:ext cx="1543684" cy="540000"/>
            </a:xfrm>
            <a:prstGeom prst="roundRect">
              <a:avLst>
                <a:gd name="adj" fmla="val 10352"/>
              </a:avLst>
            </a:prstGeom>
            <a:solidFill>
              <a:srgbClr val="96D0E5"/>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104" name="Text Box 153"/>
            <p:cNvSpPr txBox="1">
              <a:spLocks noChangeArrowheads="1"/>
            </p:cNvSpPr>
            <p:nvPr/>
          </p:nvSpPr>
          <p:spPr bwMode="auto">
            <a:xfrm>
              <a:off x="2266830" y="4890554"/>
              <a:ext cx="1410940"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TwinCAT HMI Framework</a:t>
              </a:r>
              <a:endParaRPr lang="en-GB" altLang="de-DE" sz="1100" dirty="0">
                <a:latin typeface="Frutiger 57Cn" pitchFamily="34" charset="0"/>
                <a:ea typeface="ヒラギノ角ゴ Pro W3" pitchFamily="1" charset="-128"/>
              </a:endParaRPr>
            </a:p>
          </p:txBody>
        </p:sp>
      </p:grpSp>
      <p:sp>
        <p:nvSpPr>
          <p:cNvPr id="108" name="Text Box 590"/>
          <p:cNvSpPr txBox="1">
            <a:spLocks noChangeArrowheads="1"/>
          </p:cNvSpPr>
          <p:nvPr/>
        </p:nvSpPr>
        <p:spPr bwMode="auto">
          <a:xfrm>
            <a:off x="2509275" y="3414917"/>
            <a:ext cx="62549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err="1" smtClean="0"/>
              <a:t>Deploy</a:t>
            </a:r>
            <a:endParaRPr lang="en-GB" altLang="de-DE" sz="1100" dirty="0">
              <a:latin typeface="Frutiger 57Cn" pitchFamily="34" charset="0"/>
              <a:ea typeface="ヒラギノ角ゴ Pro W3" pitchFamily="1" charset="-128"/>
            </a:endParaRPr>
          </a:p>
        </p:txBody>
      </p:sp>
      <p:cxnSp>
        <p:nvCxnSpPr>
          <p:cNvPr id="109" name="Gerade Verbindung mit Pfeil 108"/>
          <p:cNvCxnSpPr/>
          <p:nvPr/>
        </p:nvCxnSpPr>
        <p:spPr>
          <a:xfrm rot="10800000">
            <a:off x="2543505" y="3262179"/>
            <a:ext cx="0" cy="885600"/>
          </a:xfrm>
          <a:prstGeom prst="straightConnector1">
            <a:avLst/>
          </a:prstGeom>
          <a:ln w="190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152398" y="1628801"/>
            <a:ext cx="8875716" cy="4644516"/>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256" name="AutoShape 27"/>
          <p:cNvSpPr>
            <a:spLocks noChangeArrowheads="1"/>
          </p:cNvSpPr>
          <p:nvPr/>
        </p:nvSpPr>
        <p:spPr bwMode="auto">
          <a:xfrm>
            <a:off x="289550" y="1412776"/>
            <a:ext cx="8622000" cy="1944000"/>
          </a:xfrm>
          <a:prstGeom prst="roundRect">
            <a:avLst>
              <a:gd name="adj" fmla="val 3801"/>
            </a:avLst>
          </a:prstGeom>
          <a:gradFill rotWithShape="0">
            <a:gsLst>
              <a:gs pos="0">
                <a:srgbClr val="CAD0D3">
                  <a:lumMod val="50000"/>
                </a:srgbClr>
              </a:gs>
              <a:gs pos="50000">
                <a:srgbClr val="CAD0D3">
                  <a:lumMod val="70000"/>
                  <a:lumOff val="30000"/>
                </a:srgbClr>
              </a:gs>
              <a:gs pos="100000">
                <a:srgbClr val="CAD0D3">
                  <a:lumMod val="50000"/>
                </a:srgbClr>
              </a:gs>
            </a:gsLst>
            <a:lin ang="0" scaled="1"/>
          </a:gradFill>
          <a:ln>
            <a:noFill/>
          </a:ln>
          <a:effectLst/>
          <a:extLst/>
        </p:spPr>
        <p:txBody>
          <a:bodyPr wrap="square"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0"/>
              </a:spcBef>
              <a:buFontTx/>
              <a:buNone/>
            </a:pPr>
            <a:endParaRPr lang="de-DE" altLang="de-DE"/>
          </a:p>
        </p:txBody>
      </p:sp>
      <p:sp>
        <p:nvSpPr>
          <p:cNvPr id="257" name="AutoShape 28"/>
          <p:cNvSpPr>
            <a:spLocks noChangeArrowheads="1"/>
          </p:cNvSpPr>
          <p:nvPr/>
        </p:nvSpPr>
        <p:spPr bwMode="auto">
          <a:xfrm>
            <a:off x="251999" y="1448620"/>
            <a:ext cx="8622000" cy="1944000"/>
          </a:xfrm>
          <a:prstGeom prst="roundRect">
            <a:avLst>
              <a:gd name="adj" fmla="val 3801"/>
            </a:avLst>
          </a:prstGeom>
          <a:solidFill>
            <a:srgbClr val="CAD0D3"/>
          </a:solidFill>
          <a:ln>
            <a:noFill/>
          </a:ln>
          <a:effectLst/>
          <a:extLst/>
        </p:spPr>
        <p:txBody>
          <a:bodyPr wrap="square"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0"/>
              </a:spcBef>
              <a:buFontTx/>
              <a:buNone/>
            </a:pPr>
            <a:endParaRPr lang="de-DE" altLang="de-DE"/>
          </a:p>
        </p:txBody>
      </p:sp>
      <p:sp>
        <p:nvSpPr>
          <p:cNvPr id="258" name="Text Box 590"/>
          <p:cNvSpPr txBox="1">
            <a:spLocks noChangeArrowheads="1"/>
          </p:cNvSpPr>
          <p:nvPr/>
        </p:nvSpPr>
        <p:spPr bwMode="auto">
          <a:xfrm>
            <a:off x="280014" y="1491134"/>
            <a:ext cx="1258678"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HTML5 Browser</a:t>
            </a:r>
            <a:endParaRPr lang="en-GB" altLang="de-DE" sz="1100" b="1" baseline="30000" dirty="0">
              <a:latin typeface="Frutiger 57Cn" pitchFamily="34" charset="0"/>
              <a:ea typeface="ヒラギノ角ゴ Pro W3" pitchFamily="1" charset="-128"/>
            </a:endParaRPr>
          </a:p>
        </p:txBody>
      </p:sp>
      <p:sp>
        <p:nvSpPr>
          <p:cNvPr id="260" name="AutoShape 32"/>
          <p:cNvSpPr>
            <a:spLocks noChangeArrowheads="1"/>
          </p:cNvSpPr>
          <p:nvPr/>
        </p:nvSpPr>
        <p:spPr bwMode="auto">
          <a:xfrm>
            <a:off x="407324" y="1788906"/>
            <a:ext cx="8364104" cy="1476000"/>
          </a:xfrm>
          <a:prstGeom prst="roundRect">
            <a:avLst>
              <a:gd name="adj" fmla="val 7040"/>
            </a:avLst>
          </a:prstGeom>
          <a:gradFill rotWithShape="0">
            <a:gsLst>
              <a:gs pos="0">
                <a:srgbClr val="95A3AB">
                  <a:lumMod val="50000"/>
                </a:srgbClr>
              </a:gs>
              <a:gs pos="50000">
                <a:srgbClr val="95A3AB">
                  <a:lumMod val="70000"/>
                  <a:lumOff val="30000"/>
                </a:srgbClr>
              </a:gs>
              <a:gs pos="100000">
                <a:srgbClr val="95A3AB">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261" name="AutoShape 33"/>
          <p:cNvSpPr>
            <a:spLocks noChangeArrowheads="1"/>
          </p:cNvSpPr>
          <p:nvPr/>
        </p:nvSpPr>
        <p:spPr bwMode="auto">
          <a:xfrm>
            <a:off x="383428" y="1807683"/>
            <a:ext cx="8364104" cy="1476000"/>
          </a:xfrm>
          <a:prstGeom prst="roundRect">
            <a:avLst>
              <a:gd name="adj" fmla="val 7276"/>
            </a:avLst>
          </a:prstGeom>
          <a:solidFill>
            <a:srgbClr val="95A3AB"/>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262" name="Text Box 34"/>
          <p:cNvSpPr txBox="1">
            <a:spLocks noChangeArrowheads="1"/>
          </p:cNvSpPr>
          <p:nvPr/>
        </p:nvSpPr>
        <p:spPr bwMode="auto">
          <a:xfrm>
            <a:off x="409573" y="1835242"/>
            <a:ext cx="1523174"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sz="1100" b="1" dirty="0" smtClean="0"/>
              <a:t>TwinCAT HMI Client</a:t>
            </a:r>
            <a:endParaRPr b="1" dirty="0" smtClean="0"/>
          </a:p>
        </p:txBody>
      </p:sp>
      <p:grpSp>
        <p:nvGrpSpPr>
          <p:cNvPr id="263" name="Gruppieren 262"/>
          <p:cNvGrpSpPr/>
          <p:nvPr/>
        </p:nvGrpSpPr>
        <p:grpSpPr>
          <a:xfrm>
            <a:off x="533298" y="2126223"/>
            <a:ext cx="3371896" cy="1026777"/>
            <a:chOff x="533298" y="2414255"/>
            <a:chExt cx="3371896" cy="1026777"/>
          </a:xfrm>
        </p:grpSpPr>
        <p:sp>
          <p:nvSpPr>
            <p:cNvPr id="284" name="AutoShape 32"/>
            <p:cNvSpPr>
              <a:spLocks noChangeArrowheads="1"/>
            </p:cNvSpPr>
            <p:nvPr/>
          </p:nvSpPr>
          <p:spPr bwMode="auto">
            <a:xfrm>
              <a:off x="557194" y="2414255"/>
              <a:ext cx="3348000" cy="1008000"/>
            </a:xfrm>
            <a:prstGeom prst="roundRect">
              <a:avLst>
                <a:gd name="adj" fmla="val 10462"/>
              </a:avLst>
            </a:prstGeom>
            <a:gradFill rotWithShape="0">
              <a:gsLst>
                <a:gs pos="0">
                  <a:srgbClr val="EAECEE">
                    <a:lumMod val="50000"/>
                  </a:srgbClr>
                </a:gs>
                <a:gs pos="50000">
                  <a:srgbClr val="EAECEE">
                    <a:lumMod val="70000"/>
                    <a:lumOff val="30000"/>
                  </a:srgbClr>
                </a:gs>
                <a:gs pos="100000">
                  <a:srgbClr val="EAECEE">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285" name="AutoShape 33"/>
            <p:cNvSpPr>
              <a:spLocks noChangeArrowheads="1"/>
            </p:cNvSpPr>
            <p:nvPr/>
          </p:nvSpPr>
          <p:spPr bwMode="auto">
            <a:xfrm>
              <a:off x="533298" y="2433032"/>
              <a:ext cx="3348000" cy="1008000"/>
            </a:xfrm>
            <a:prstGeom prst="roundRect">
              <a:avLst>
                <a:gd name="adj" fmla="val 9650"/>
              </a:avLst>
            </a:prstGeom>
            <a:solidFill>
              <a:srgbClr val="EAECEE"/>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286" name="Text Box 34"/>
            <p:cNvSpPr txBox="1">
              <a:spLocks noChangeArrowheads="1"/>
            </p:cNvSpPr>
            <p:nvPr/>
          </p:nvSpPr>
          <p:spPr bwMode="auto">
            <a:xfrm>
              <a:off x="583339" y="2463644"/>
              <a:ext cx="1609736"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sz="1100" b="1" dirty="0" smtClean="0"/>
                <a:t>TwinCAT HMI Project</a:t>
              </a:r>
              <a:endParaRPr b="1" dirty="0" smtClean="0"/>
            </a:p>
          </p:txBody>
        </p:sp>
        <p:grpSp>
          <p:nvGrpSpPr>
            <p:cNvPr id="287" name="Gruppieren 286"/>
            <p:cNvGrpSpPr/>
            <p:nvPr/>
          </p:nvGrpSpPr>
          <p:grpSpPr>
            <a:xfrm>
              <a:off x="671880" y="2758938"/>
              <a:ext cx="996504" cy="565603"/>
              <a:chOff x="671880" y="2328191"/>
              <a:chExt cx="996504" cy="565603"/>
            </a:xfrm>
          </p:grpSpPr>
          <p:sp>
            <p:nvSpPr>
              <p:cNvPr id="296" name="AutoShape 151"/>
              <p:cNvSpPr>
                <a:spLocks noChangeArrowheads="1"/>
              </p:cNvSpPr>
              <p:nvPr/>
            </p:nvSpPr>
            <p:spPr bwMode="auto">
              <a:xfrm>
                <a:off x="696384" y="2328191"/>
                <a:ext cx="972000" cy="540000"/>
              </a:xfrm>
              <a:prstGeom prst="roundRect">
                <a:avLst>
                  <a:gd name="adj" fmla="val 10352"/>
                </a:avLst>
              </a:prstGeom>
              <a:gradFill rotWithShape="0">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97" name="AutoShape 152"/>
              <p:cNvSpPr>
                <a:spLocks noChangeArrowheads="1"/>
              </p:cNvSpPr>
              <p:nvPr/>
            </p:nvSpPr>
            <p:spPr bwMode="auto">
              <a:xfrm>
                <a:off x="672487" y="2353794"/>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98" name="Text Box 153"/>
              <p:cNvSpPr txBox="1">
                <a:spLocks noChangeArrowheads="1"/>
              </p:cNvSpPr>
              <p:nvPr/>
            </p:nvSpPr>
            <p:spPr bwMode="auto">
              <a:xfrm>
                <a:off x="671880" y="2361908"/>
                <a:ext cx="89916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Content</a:t>
                </a:r>
                <a:endParaRPr lang="en-GB" altLang="de-DE" sz="1100" dirty="0">
                  <a:latin typeface="Frutiger 57Cn" pitchFamily="34" charset="0"/>
                  <a:ea typeface="ヒラギノ角ゴ Pro W3" pitchFamily="1" charset="-128"/>
                </a:endParaRPr>
              </a:p>
            </p:txBody>
          </p:sp>
        </p:grpSp>
        <p:grpSp>
          <p:nvGrpSpPr>
            <p:cNvPr id="288" name="Gruppieren 287"/>
            <p:cNvGrpSpPr/>
            <p:nvPr/>
          </p:nvGrpSpPr>
          <p:grpSpPr>
            <a:xfrm>
              <a:off x="1718016" y="2754241"/>
              <a:ext cx="1013017" cy="570300"/>
              <a:chOff x="1689426" y="2323494"/>
              <a:chExt cx="1013017" cy="570300"/>
            </a:xfrm>
          </p:grpSpPr>
          <p:sp>
            <p:nvSpPr>
              <p:cNvPr id="293" name="AutoShape 151"/>
              <p:cNvSpPr>
                <a:spLocks noChangeArrowheads="1"/>
              </p:cNvSpPr>
              <p:nvPr/>
            </p:nvSpPr>
            <p:spPr bwMode="auto">
              <a:xfrm>
                <a:off x="1730443" y="2323494"/>
                <a:ext cx="972000" cy="540000"/>
              </a:xfrm>
              <a:prstGeom prst="roundRect">
                <a:avLst>
                  <a:gd name="adj" fmla="val 10352"/>
                </a:avLst>
              </a:prstGeom>
              <a:gradFill rotWithShape="0">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294" name="AutoShape 152"/>
              <p:cNvSpPr>
                <a:spLocks noChangeArrowheads="1"/>
              </p:cNvSpPr>
              <p:nvPr/>
            </p:nvSpPr>
            <p:spPr bwMode="auto">
              <a:xfrm>
                <a:off x="1706546" y="2353794"/>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95" name="Text Box 153"/>
              <p:cNvSpPr txBox="1">
                <a:spLocks noChangeArrowheads="1"/>
              </p:cNvSpPr>
              <p:nvPr/>
            </p:nvSpPr>
            <p:spPr bwMode="auto">
              <a:xfrm>
                <a:off x="1689426" y="2361908"/>
                <a:ext cx="963194"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Custom</a:t>
                </a:r>
              </a:p>
              <a:p>
                <a:pPr>
                  <a:buFontTx/>
                  <a:buNone/>
                </a:pPr>
                <a:r>
                  <a:rPr lang="de-DE" sz="1100" dirty="0" smtClean="0"/>
                  <a:t>Logic</a:t>
                </a:r>
                <a:endParaRPr lang="en-GB" altLang="de-DE" sz="1100" dirty="0">
                  <a:latin typeface="Frutiger 57Cn" pitchFamily="34" charset="0"/>
                  <a:ea typeface="ヒラギノ角ゴ Pro W3" pitchFamily="1" charset="-128"/>
                </a:endParaRPr>
              </a:p>
            </p:txBody>
          </p:sp>
        </p:grpSp>
        <p:grpSp>
          <p:nvGrpSpPr>
            <p:cNvPr id="289" name="Gruppieren 288"/>
            <p:cNvGrpSpPr/>
            <p:nvPr/>
          </p:nvGrpSpPr>
          <p:grpSpPr>
            <a:xfrm>
              <a:off x="2774451" y="2754241"/>
              <a:ext cx="1023852" cy="570300"/>
              <a:chOff x="2774451" y="2323494"/>
              <a:chExt cx="1023852" cy="570300"/>
            </a:xfrm>
          </p:grpSpPr>
          <p:sp>
            <p:nvSpPr>
              <p:cNvPr id="290" name="AutoShape 151"/>
              <p:cNvSpPr>
                <a:spLocks noChangeArrowheads="1"/>
              </p:cNvSpPr>
              <p:nvPr/>
            </p:nvSpPr>
            <p:spPr bwMode="auto">
              <a:xfrm>
                <a:off x="2826303" y="2323494"/>
                <a:ext cx="972000" cy="540000"/>
              </a:xfrm>
              <a:prstGeom prst="roundRect">
                <a:avLst>
                  <a:gd name="adj" fmla="val 10352"/>
                </a:avLst>
              </a:prstGeom>
              <a:gradFill rotWithShape="0">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291" name="AutoShape 152"/>
              <p:cNvSpPr>
                <a:spLocks noChangeArrowheads="1"/>
              </p:cNvSpPr>
              <p:nvPr/>
            </p:nvSpPr>
            <p:spPr bwMode="auto">
              <a:xfrm>
                <a:off x="2802406" y="2353794"/>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92" name="Text Box 153"/>
              <p:cNvSpPr txBox="1">
                <a:spLocks noChangeArrowheads="1"/>
              </p:cNvSpPr>
              <p:nvPr/>
            </p:nvSpPr>
            <p:spPr bwMode="auto">
              <a:xfrm>
                <a:off x="2774451" y="2361908"/>
                <a:ext cx="999955"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a:t>
                </a:r>
                <a:endParaRPr lang="en-GB" altLang="de-DE" sz="1100" dirty="0">
                  <a:latin typeface="Frutiger 57Cn" pitchFamily="34" charset="0"/>
                  <a:ea typeface="ヒラギノ角ゴ Pro W3" pitchFamily="1" charset="-128"/>
                </a:endParaRPr>
              </a:p>
            </p:txBody>
          </p:sp>
        </p:grpSp>
      </p:grpSp>
      <p:grpSp>
        <p:nvGrpSpPr>
          <p:cNvPr id="264" name="Gruppieren 263"/>
          <p:cNvGrpSpPr/>
          <p:nvPr/>
        </p:nvGrpSpPr>
        <p:grpSpPr>
          <a:xfrm>
            <a:off x="4031940" y="2126223"/>
            <a:ext cx="4595896" cy="1026777"/>
            <a:chOff x="4031940" y="2414255"/>
            <a:chExt cx="4595896" cy="1026777"/>
          </a:xfrm>
        </p:grpSpPr>
        <p:sp>
          <p:nvSpPr>
            <p:cNvPr id="265" name="AutoShape 32"/>
            <p:cNvSpPr>
              <a:spLocks noChangeArrowheads="1"/>
            </p:cNvSpPr>
            <p:nvPr/>
          </p:nvSpPr>
          <p:spPr bwMode="auto">
            <a:xfrm>
              <a:off x="4055836" y="2414255"/>
              <a:ext cx="4572000" cy="1008000"/>
            </a:xfrm>
            <a:prstGeom prst="roundRect">
              <a:avLst>
                <a:gd name="adj" fmla="val 8249"/>
              </a:avLst>
            </a:prstGeom>
            <a:gradFill rotWithShape="0">
              <a:gsLst>
                <a:gs pos="0">
                  <a:srgbClr val="00B0D4">
                    <a:lumMod val="50000"/>
                  </a:srgbClr>
                </a:gs>
                <a:gs pos="50000">
                  <a:srgbClr val="00B0D4">
                    <a:lumMod val="70000"/>
                    <a:lumOff val="30000"/>
                  </a:srgbClr>
                </a:gs>
                <a:gs pos="100000">
                  <a:srgbClr val="00B0D4">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266" name="AutoShape 33"/>
            <p:cNvSpPr>
              <a:spLocks noChangeArrowheads="1"/>
            </p:cNvSpPr>
            <p:nvPr/>
          </p:nvSpPr>
          <p:spPr bwMode="auto">
            <a:xfrm>
              <a:off x="4031940" y="2433032"/>
              <a:ext cx="4572000" cy="1008000"/>
            </a:xfrm>
            <a:prstGeom prst="roundRect">
              <a:avLst>
                <a:gd name="adj" fmla="val 8913"/>
              </a:avLst>
            </a:prstGeom>
            <a:solidFill>
              <a:srgbClr val="00B0D4"/>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267" name="Text Box 34"/>
            <p:cNvSpPr txBox="1">
              <a:spLocks noChangeArrowheads="1"/>
            </p:cNvSpPr>
            <p:nvPr/>
          </p:nvSpPr>
          <p:spPr bwMode="auto">
            <a:xfrm>
              <a:off x="4090863" y="2463644"/>
              <a:ext cx="2017501"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TwinCAT HMI Framework</a:t>
              </a:r>
              <a:endParaRPr dirty="0" smtClean="0"/>
            </a:p>
          </p:txBody>
        </p:sp>
        <p:grpSp>
          <p:nvGrpSpPr>
            <p:cNvPr id="268" name="Gruppieren 267"/>
            <p:cNvGrpSpPr/>
            <p:nvPr/>
          </p:nvGrpSpPr>
          <p:grpSpPr>
            <a:xfrm>
              <a:off x="4170522" y="2764530"/>
              <a:ext cx="996504" cy="565603"/>
              <a:chOff x="4170522" y="2333783"/>
              <a:chExt cx="996504" cy="565603"/>
            </a:xfrm>
          </p:grpSpPr>
          <p:sp>
            <p:nvSpPr>
              <p:cNvPr id="281" name="AutoShape 151"/>
              <p:cNvSpPr>
                <a:spLocks noChangeArrowheads="1"/>
              </p:cNvSpPr>
              <p:nvPr/>
            </p:nvSpPr>
            <p:spPr bwMode="auto">
              <a:xfrm>
                <a:off x="4195026" y="2333783"/>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82" name="AutoShape 152"/>
              <p:cNvSpPr>
                <a:spLocks noChangeArrowheads="1"/>
              </p:cNvSpPr>
              <p:nvPr/>
            </p:nvSpPr>
            <p:spPr bwMode="auto">
              <a:xfrm>
                <a:off x="4171129" y="235938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83" name="Text Box 153"/>
              <p:cNvSpPr txBox="1">
                <a:spLocks noChangeArrowheads="1"/>
              </p:cNvSpPr>
              <p:nvPr/>
            </p:nvSpPr>
            <p:spPr bwMode="auto">
              <a:xfrm>
                <a:off x="4170522" y="2367500"/>
                <a:ext cx="860804"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Controls</a:t>
                </a:r>
                <a:endParaRPr lang="en-GB" altLang="de-DE" sz="1100" dirty="0">
                  <a:latin typeface="Frutiger 57Cn" pitchFamily="34" charset="0"/>
                  <a:ea typeface="ヒラギノ角ゴ Pro W3" pitchFamily="1" charset="-128"/>
                </a:endParaRPr>
              </a:p>
            </p:txBody>
          </p:sp>
        </p:grpSp>
        <p:grpSp>
          <p:nvGrpSpPr>
            <p:cNvPr id="269" name="Gruppieren 268"/>
            <p:cNvGrpSpPr/>
            <p:nvPr/>
          </p:nvGrpSpPr>
          <p:grpSpPr>
            <a:xfrm>
              <a:off x="5261853" y="2759833"/>
              <a:ext cx="999005" cy="570300"/>
              <a:chOff x="5261853" y="2329086"/>
              <a:chExt cx="999005" cy="570300"/>
            </a:xfrm>
          </p:grpSpPr>
          <p:sp>
            <p:nvSpPr>
              <p:cNvPr id="278" name="AutoShape 151"/>
              <p:cNvSpPr>
                <a:spLocks noChangeArrowheads="1"/>
              </p:cNvSpPr>
              <p:nvPr/>
            </p:nvSpPr>
            <p:spPr bwMode="auto">
              <a:xfrm>
                <a:off x="5288858" y="232908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79" name="AutoShape 152"/>
              <p:cNvSpPr>
                <a:spLocks noChangeArrowheads="1"/>
              </p:cNvSpPr>
              <p:nvPr/>
            </p:nvSpPr>
            <p:spPr bwMode="auto">
              <a:xfrm>
                <a:off x="5264961" y="235938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80" name="Text Box 153"/>
              <p:cNvSpPr txBox="1">
                <a:spLocks noChangeArrowheads="1"/>
              </p:cNvSpPr>
              <p:nvPr/>
            </p:nvSpPr>
            <p:spPr bwMode="auto">
              <a:xfrm>
                <a:off x="5261853" y="2367500"/>
                <a:ext cx="84651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API</a:t>
                </a:r>
                <a:endParaRPr lang="en-GB" altLang="de-DE" sz="1100" dirty="0">
                  <a:latin typeface="Frutiger 57Cn" pitchFamily="34" charset="0"/>
                  <a:ea typeface="ヒラギノ角ゴ Pro W3" pitchFamily="1" charset="-128"/>
                </a:endParaRPr>
              </a:p>
            </p:txBody>
          </p:sp>
        </p:grpSp>
        <p:grpSp>
          <p:nvGrpSpPr>
            <p:cNvPr id="270" name="Gruppieren 269"/>
            <p:cNvGrpSpPr/>
            <p:nvPr/>
          </p:nvGrpSpPr>
          <p:grpSpPr>
            <a:xfrm>
              <a:off x="6380664" y="2752103"/>
              <a:ext cx="999005" cy="570300"/>
              <a:chOff x="6380664" y="2321356"/>
              <a:chExt cx="999005" cy="570300"/>
            </a:xfrm>
          </p:grpSpPr>
          <p:sp>
            <p:nvSpPr>
              <p:cNvPr id="275" name="AutoShape 151"/>
              <p:cNvSpPr>
                <a:spLocks noChangeArrowheads="1"/>
              </p:cNvSpPr>
              <p:nvPr/>
            </p:nvSpPr>
            <p:spPr bwMode="auto">
              <a:xfrm>
                <a:off x="6407669" y="232135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76" name="AutoShape 152"/>
              <p:cNvSpPr>
                <a:spLocks noChangeArrowheads="1"/>
              </p:cNvSpPr>
              <p:nvPr/>
            </p:nvSpPr>
            <p:spPr bwMode="auto">
              <a:xfrm>
                <a:off x="6383772" y="235165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77" name="Text Box 153"/>
              <p:cNvSpPr txBox="1">
                <a:spLocks noChangeArrowheads="1"/>
              </p:cNvSpPr>
              <p:nvPr/>
            </p:nvSpPr>
            <p:spPr bwMode="auto">
              <a:xfrm>
                <a:off x="6380664" y="2359770"/>
                <a:ext cx="933718"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en-GB" altLang="de-DE" sz="1100" dirty="0" smtClean="0">
                    <a:latin typeface="Frutiger 57Cn" pitchFamily="34" charset="0"/>
                    <a:ea typeface="ヒラギノ角ゴ Pro W3" pitchFamily="1" charset="-128"/>
                  </a:rPr>
                  <a:t>Logic</a:t>
                </a:r>
              </a:p>
              <a:p>
                <a:pPr>
                  <a:buFontTx/>
                  <a:buNone/>
                </a:pPr>
                <a:r>
                  <a:rPr lang="en-GB" altLang="de-DE" sz="1100" dirty="0">
                    <a:latin typeface="Frutiger 57Cn" pitchFamily="34" charset="0"/>
                    <a:ea typeface="ヒラギノ角ゴ Pro W3" pitchFamily="1" charset="-128"/>
                  </a:rPr>
                  <a:t>P</a:t>
                </a:r>
                <a:r>
                  <a:rPr lang="en-GB" altLang="de-DE" sz="1100" dirty="0" smtClean="0">
                    <a:latin typeface="Frutiger 57Cn" pitchFamily="34" charset="0"/>
                    <a:ea typeface="ヒラギノ角ゴ Pro W3" pitchFamily="1" charset="-128"/>
                  </a:rPr>
                  <a:t>rocessing</a:t>
                </a:r>
                <a:endParaRPr lang="en-GB" altLang="de-DE" sz="1100" dirty="0">
                  <a:latin typeface="Frutiger 57Cn" pitchFamily="34" charset="0"/>
                  <a:ea typeface="ヒラギノ角ゴ Pro W3" pitchFamily="1" charset="-128"/>
                </a:endParaRPr>
              </a:p>
            </p:txBody>
          </p:sp>
        </p:grpSp>
        <p:grpSp>
          <p:nvGrpSpPr>
            <p:cNvPr id="271" name="Gruppieren 270"/>
            <p:cNvGrpSpPr/>
            <p:nvPr/>
          </p:nvGrpSpPr>
          <p:grpSpPr>
            <a:xfrm>
              <a:off x="7500313" y="2752103"/>
              <a:ext cx="999005" cy="570300"/>
              <a:chOff x="7500313" y="2321356"/>
              <a:chExt cx="999005" cy="570300"/>
            </a:xfrm>
          </p:grpSpPr>
          <p:sp>
            <p:nvSpPr>
              <p:cNvPr id="272" name="AutoShape 151"/>
              <p:cNvSpPr>
                <a:spLocks noChangeArrowheads="1"/>
              </p:cNvSpPr>
              <p:nvPr/>
            </p:nvSpPr>
            <p:spPr bwMode="auto">
              <a:xfrm>
                <a:off x="7527318" y="232135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73" name="AutoShape 152"/>
              <p:cNvSpPr>
                <a:spLocks noChangeArrowheads="1"/>
              </p:cNvSpPr>
              <p:nvPr/>
            </p:nvSpPr>
            <p:spPr bwMode="auto">
              <a:xfrm>
                <a:off x="7503421" y="235165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274" name="Text Box 153"/>
              <p:cNvSpPr txBox="1">
                <a:spLocks noChangeArrowheads="1"/>
              </p:cNvSpPr>
              <p:nvPr/>
            </p:nvSpPr>
            <p:spPr bwMode="auto">
              <a:xfrm>
                <a:off x="7500313" y="2359770"/>
                <a:ext cx="84651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a:t>
                </a:r>
                <a:endParaRPr lang="en-GB" altLang="de-DE" sz="1100" dirty="0">
                  <a:latin typeface="Frutiger 57Cn" pitchFamily="34" charset="0"/>
                  <a:ea typeface="ヒラギノ角ゴ Pro W3" pitchFamily="1" charset="-128"/>
                </a:endParaRPr>
              </a:p>
            </p:txBody>
          </p:sp>
        </p:grpSp>
      </p:grpSp>
      <p:sp>
        <p:nvSpPr>
          <p:cNvPr id="299" name="Text Box 590"/>
          <p:cNvSpPr txBox="1">
            <a:spLocks noChangeArrowheads="1"/>
          </p:cNvSpPr>
          <p:nvPr/>
        </p:nvSpPr>
        <p:spPr bwMode="auto">
          <a:xfrm>
            <a:off x="2509200" y="3416368"/>
            <a:ext cx="742511"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HTTP(S)</a:t>
            </a:r>
            <a:endParaRPr lang="en-GB" altLang="de-DE" sz="1100" dirty="0">
              <a:latin typeface="Frutiger 57Cn" pitchFamily="34" charset="0"/>
              <a:ea typeface="ヒラギノ角ゴ Pro W3" pitchFamily="1" charset="-128"/>
            </a:endParaRPr>
          </a:p>
        </p:txBody>
      </p:sp>
      <p:grpSp>
        <p:nvGrpSpPr>
          <p:cNvPr id="393" name="Gruppieren 392"/>
          <p:cNvGrpSpPr/>
          <p:nvPr/>
        </p:nvGrpSpPr>
        <p:grpSpPr>
          <a:xfrm>
            <a:off x="251999" y="3699963"/>
            <a:ext cx="8659551" cy="2320024"/>
            <a:chOff x="251999" y="3987995"/>
            <a:chExt cx="8659551" cy="2320024"/>
          </a:xfrm>
        </p:grpSpPr>
        <p:sp>
          <p:nvSpPr>
            <p:cNvPr id="394" name="AutoShape 32"/>
            <p:cNvSpPr>
              <a:spLocks noChangeArrowheads="1"/>
            </p:cNvSpPr>
            <p:nvPr/>
          </p:nvSpPr>
          <p:spPr bwMode="auto">
            <a:xfrm>
              <a:off x="289550" y="3987995"/>
              <a:ext cx="8622000" cy="1620000"/>
            </a:xfrm>
            <a:prstGeom prst="roundRect">
              <a:avLst>
                <a:gd name="adj" fmla="val 3824"/>
              </a:avLst>
            </a:prstGeom>
            <a:gradFill rotWithShape="0">
              <a:gsLst>
                <a:gs pos="0">
                  <a:srgbClr val="00B0D4">
                    <a:lumMod val="50000"/>
                  </a:srgbClr>
                </a:gs>
                <a:gs pos="50000">
                  <a:srgbClr val="00B0D4">
                    <a:lumMod val="70000"/>
                    <a:lumOff val="30000"/>
                  </a:srgbClr>
                </a:gs>
                <a:gs pos="100000">
                  <a:srgbClr val="00B0D4">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395" name="AutoShape 33"/>
            <p:cNvSpPr>
              <a:spLocks noChangeArrowheads="1"/>
            </p:cNvSpPr>
            <p:nvPr/>
          </p:nvSpPr>
          <p:spPr bwMode="auto">
            <a:xfrm>
              <a:off x="252000" y="4023838"/>
              <a:ext cx="8622000" cy="1620000"/>
            </a:xfrm>
            <a:prstGeom prst="roundRect">
              <a:avLst>
                <a:gd name="adj" fmla="val 3750"/>
              </a:avLst>
            </a:prstGeom>
            <a:solidFill>
              <a:srgbClr val="00B0D4"/>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396" name="Text Box 590"/>
            <p:cNvSpPr txBox="1">
              <a:spLocks noChangeArrowheads="1"/>
            </p:cNvSpPr>
            <p:nvPr/>
          </p:nvSpPr>
          <p:spPr bwMode="auto">
            <a:xfrm>
              <a:off x="280014" y="4102591"/>
              <a:ext cx="1571264"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TwinCAT HMI Server</a:t>
              </a:r>
              <a:endParaRPr lang="en-GB" altLang="de-DE" sz="1100" b="1" dirty="0">
                <a:latin typeface="Frutiger 57Cn" pitchFamily="34" charset="0"/>
                <a:ea typeface="ヒラギノ角ゴ Pro W3" pitchFamily="1" charset="-128"/>
              </a:endParaRPr>
            </a:p>
          </p:txBody>
        </p:sp>
        <p:grpSp>
          <p:nvGrpSpPr>
            <p:cNvPr id="397" name="Gruppieren 396"/>
            <p:cNvGrpSpPr/>
            <p:nvPr/>
          </p:nvGrpSpPr>
          <p:grpSpPr>
            <a:xfrm>
              <a:off x="383428" y="4437795"/>
              <a:ext cx="3521766" cy="1104049"/>
              <a:chOff x="383428" y="4437795"/>
              <a:chExt cx="3521766" cy="1104049"/>
            </a:xfrm>
          </p:grpSpPr>
          <p:sp>
            <p:nvSpPr>
              <p:cNvPr id="424" name="AutoShape 151"/>
              <p:cNvSpPr>
                <a:spLocks noChangeArrowheads="1"/>
              </p:cNvSpPr>
              <p:nvPr/>
            </p:nvSpPr>
            <p:spPr bwMode="auto">
              <a:xfrm>
                <a:off x="407326" y="4437795"/>
                <a:ext cx="3497868" cy="1076704"/>
              </a:xfrm>
              <a:prstGeom prst="roundRect">
                <a:avLst>
                  <a:gd name="adj" fmla="val 10352"/>
                </a:avLst>
              </a:prstGeom>
              <a:gradFill rotWithShape="0">
                <a:gsLst>
                  <a:gs pos="0">
                    <a:srgbClr val="EAECEE">
                      <a:lumMod val="50000"/>
                    </a:srgbClr>
                  </a:gs>
                  <a:gs pos="50000">
                    <a:srgbClr val="EAECEE">
                      <a:lumMod val="70000"/>
                      <a:lumOff val="30000"/>
                    </a:srgbClr>
                  </a:gs>
                  <a:gs pos="100000">
                    <a:srgbClr val="EAECEE">
                      <a:lumMod val="50000"/>
                    </a:srgbClr>
                  </a:gs>
                </a:gsLst>
                <a:lin ang="0" scaled="1"/>
              </a:gradFill>
              <a:ln>
                <a:noFill/>
              </a:ln>
              <a:extLst/>
            </p:spPr>
            <p:txBody>
              <a:bodyPr wrap="none" anchor="ctr"/>
              <a:lstStyle/>
              <a:p>
                <a:pPr algn="ctr">
                  <a:spcBef>
                    <a:spcPct val="0"/>
                  </a:spcBef>
                </a:pPr>
                <a:endParaRPr lang="de-DE" altLang="de-DE" sz="2400">
                  <a:ea typeface="ヒラギノ角ゴ Pro W3" pitchFamily="1" charset="-128"/>
                </a:endParaRPr>
              </a:p>
            </p:txBody>
          </p:sp>
          <p:sp>
            <p:nvSpPr>
              <p:cNvPr id="425" name="AutoShape 152"/>
              <p:cNvSpPr>
                <a:spLocks noChangeArrowheads="1"/>
              </p:cNvSpPr>
              <p:nvPr/>
            </p:nvSpPr>
            <p:spPr bwMode="auto">
              <a:xfrm>
                <a:off x="383428" y="4461844"/>
                <a:ext cx="3497869" cy="1080000"/>
              </a:xfrm>
              <a:prstGeom prst="roundRect">
                <a:avLst>
                  <a:gd name="adj" fmla="val 10352"/>
                </a:avLst>
              </a:prstGeom>
              <a:solidFill>
                <a:srgbClr val="EAECEE"/>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26" name="Text Box 34"/>
              <p:cNvSpPr txBox="1">
                <a:spLocks noChangeArrowheads="1"/>
              </p:cNvSpPr>
              <p:nvPr/>
            </p:nvSpPr>
            <p:spPr bwMode="auto">
              <a:xfrm>
                <a:off x="439398" y="4524105"/>
                <a:ext cx="944489"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WWW Root</a:t>
                </a:r>
                <a:endParaRPr dirty="0" smtClean="0"/>
              </a:p>
            </p:txBody>
          </p:sp>
          <p:grpSp>
            <p:nvGrpSpPr>
              <p:cNvPr id="427" name="Gruppieren 426"/>
              <p:cNvGrpSpPr/>
              <p:nvPr/>
            </p:nvGrpSpPr>
            <p:grpSpPr>
              <a:xfrm>
                <a:off x="523254" y="4856837"/>
                <a:ext cx="1573403" cy="565603"/>
                <a:chOff x="529270" y="4856837"/>
                <a:chExt cx="1573403" cy="565603"/>
              </a:xfrm>
            </p:grpSpPr>
            <p:sp>
              <p:nvSpPr>
                <p:cNvPr id="432" name="AutoShape 151"/>
                <p:cNvSpPr>
                  <a:spLocks noChangeArrowheads="1"/>
                </p:cNvSpPr>
                <p:nvPr/>
              </p:nvSpPr>
              <p:spPr bwMode="auto">
                <a:xfrm>
                  <a:off x="555621" y="4856837"/>
                  <a:ext cx="1547052" cy="540000"/>
                </a:xfrm>
                <a:prstGeom prst="roundRect">
                  <a:avLst>
                    <a:gd name="adj" fmla="val 10352"/>
                  </a:avLst>
                </a:prstGeom>
                <a:gradFill rotWithShape="0">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33" name="AutoShape 152"/>
                <p:cNvSpPr>
                  <a:spLocks noChangeArrowheads="1"/>
                </p:cNvSpPr>
                <p:nvPr/>
              </p:nvSpPr>
              <p:spPr bwMode="auto">
                <a:xfrm>
                  <a:off x="529270" y="4882440"/>
                  <a:ext cx="1547052"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34" name="Text Box 153"/>
                <p:cNvSpPr txBox="1">
                  <a:spLocks noChangeArrowheads="1"/>
                </p:cNvSpPr>
                <p:nvPr/>
              </p:nvSpPr>
              <p:spPr bwMode="auto">
                <a:xfrm>
                  <a:off x="531772" y="4890554"/>
                  <a:ext cx="1416741"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altLang="de-DE" sz="1100" dirty="0" smtClean="0"/>
                    <a:t>TwinCAT HMI Project</a:t>
                  </a:r>
                  <a:endParaRPr lang="en-GB" altLang="de-DE" sz="1100" dirty="0">
                    <a:latin typeface="Frutiger 57Cn" pitchFamily="34" charset="0"/>
                    <a:ea typeface="ヒラギノ角ゴ Pro W3" pitchFamily="1" charset="-128"/>
                  </a:endParaRPr>
                </a:p>
              </p:txBody>
            </p:sp>
          </p:grpSp>
          <p:grpSp>
            <p:nvGrpSpPr>
              <p:cNvPr id="428" name="Gruppieren 427"/>
              <p:cNvGrpSpPr/>
              <p:nvPr/>
            </p:nvGrpSpPr>
            <p:grpSpPr>
              <a:xfrm>
                <a:off x="2204645" y="4856902"/>
                <a:ext cx="1571698" cy="565538"/>
                <a:chOff x="2204645" y="4856902"/>
                <a:chExt cx="1571698" cy="565538"/>
              </a:xfrm>
            </p:grpSpPr>
            <p:sp>
              <p:nvSpPr>
                <p:cNvPr id="429" name="AutoShape 151"/>
                <p:cNvSpPr>
                  <a:spLocks noChangeArrowheads="1"/>
                </p:cNvSpPr>
                <p:nvPr/>
              </p:nvSpPr>
              <p:spPr bwMode="auto">
                <a:xfrm>
                  <a:off x="2232659" y="4856902"/>
                  <a:ext cx="1543684" cy="540000"/>
                </a:xfrm>
                <a:prstGeom prst="roundRect">
                  <a:avLst>
                    <a:gd name="adj" fmla="val 10352"/>
                  </a:avLst>
                </a:prstGeom>
                <a:gradFill rotWithShape="0">
                  <a:gsLst>
                    <a:gs pos="0">
                      <a:srgbClr val="96D0E5">
                        <a:lumMod val="50000"/>
                      </a:srgbClr>
                    </a:gs>
                    <a:gs pos="50000">
                      <a:srgbClr val="96D0E5">
                        <a:lumMod val="70000"/>
                        <a:lumOff val="30000"/>
                      </a:srgbClr>
                    </a:gs>
                    <a:gs pos="100000">
                      <a:srgbClr val="96D0E5">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430" name="AutoShape 152"/>
                <p:cNvSpPr>
                  <a:spLocks noChangeArrowheads="1"/>
                </p:cNvSpPr>
                <p:nvPr/>
              </p:nvSpPr>
              <p:spPr bwMode="auto">
                <a:xfrm>
                  <a:off x="2204645" y="4882440"/>
                  <a:ext cx="1543684" cy="540000"/>
                </a:xfrm>
                <a:prstGeom prst="roundRect">
                  <a:avLst>
                    <a:gd name="adj" fmla="val 10352"/>
                  </a:avLst>
                </a:prstGeom>
                <a:solidFill>
                  <a:srgbClr val="96D0E5"/>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31" name="Text Box 153"/>
                <p:cNvSpPr txBox="1">
                  <a:spLocks noChangeArrowheads="1"/>
                </p:cNvSpPr>
                <p:nvPr/>
              </p:nvSpPr>
              <p:spPr bwMode="auto">
                <a:xfrm>
                  <a:off x="2266830" y="4890554"/>
                  <a:ext cx="1410940"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TwinCAT HMI Framework</a:t>
                  </a:r>
                  <a:endParaRPr lang="en-GB" altLang="de-DE" sz="1100" dirty="0">
                    <a:latin typeface="Frutiger 57Cn" pitchFamily="34" charset="0"/>
                    <a:ea typeface="ヒラギノ角ゴ Pro W3" pitchFamily="1" charset="-128"/>
                  </a:endParaRPr>
                </a:p>
              </p:txBody>
            </p:sp>
          </p:grpSp>
        </p:grpSp>
        <p:grpSp>
          <p:nvGrpSpPr>
            <p:cNvPr id="398" name="Gruppieren 397"/>
            <p:cNvGrpSpPr/>
            <p:nvPr/>
          </p:nvGrpSpPr>
          <p:grpSpPr>
            <a:xfrm>
              <a:off x="3995936" y="4437795"/>
              <a:ext cx="4775492" cy="1105697"/>
              <a:chOff x="3995936" y="4437795"/>
              <a:chExt cx="4775492" cy="1105697"/>
            </a:xfrm>
          </p:grpSpPr>
          <p:sp>
            <p:nvSpPr>
              <p:cNvPr id="405" name="AutoShape 151"/>
              <p:cNvSpPr>
                <a:spLocks noChangeArrowheads="1"/>
              </p:cNvSpPr>
              <p:nvPr/>
            </p:nvSpPr>
            <p:spPr bwMode="auto">
              <a:xfrm>
                <a:off x="4019833" y="4437795"/>
                <a:ext cx="4751595" cy="1080000"/>
              </a:xfrm>
              <a:prstGeom prst="roundRect">
                <a:avLst>
                  <a:gd name="adj" fmla="val 10352"/>
                </a:avLst>
              </a:prstGeom>
              <a:gradFill rotWithShape="0">
                <a:gsLst>
                  <a:gs pos="0">
                    <a:srgbClr val="96D0E5">
                      <a:lumMod val="50000"/>
                    </a:srgbClr>
                  </a:gs>
                  <a:gs pos="50000">
                    <a:srgbClr val="96D0E5">
                      <a:lumMod val="70000"/>
                      <a:lumOff val="30000"/>
                    </a:srgbClr>
                  </a:gs>
                  <a:gs pos="100000">
                    <a:srgbClr val="96D0E5">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06" name="AutoShape 152"/>
              <p:cNvSpPr>
                <a:spLocks noChangeArrowheads="1"/>
              </p:cNvSpPr>
              <p:nvPr/>
            </p:nvSpPr>
            <p:spPr bwMode="auto">
              <a:xfrm>
                <a:off x="3995936" y="4463492"/>
                <a:ext cx="4751596" cy="1080000"/>
              </a:xfrm>
              <a:prstGeom prst="roundRect">
                <a:avLst>
                  <a:gd name="adj" fmla="val 10352"/>
                </a:avLst>
              </a:prstGeom>
              <a:solidFill>
                <a:srgbClr val="96D0E5"/>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07" name="Text Box 34"/>
              <p:cNvSpPr txBox="1">
                <a:spLocks noChangeArrowheads="1"/>
              </p:cNvSpPr>
              <p:nvPr/>
            </p:nvSpPr>
            <p:spPr bwMode="auto">
              <a:xfrm>
                <a:off x="4067815" y="4535542"/>
                <a:ext cx="2284600"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b="1" dirty="0" smtClean="0"/>
                  <a:t>TwinCAT HMI Server Extension</a:t>
                </a:r>
                <a:endParaRPr dirty="0" smtClean="0"/>
              </a:p>
            </p:txBody>
          </p:sp>
          <p:grpSp>
            <p:nvGrpSpPr>
              <p:cNvPr id="408" name="Gruppieren 407"/>
              <p:cNvGrpSpPr/>
              <p:nvPr/>
            </p:nvGrpSpPr>
            <p:grpSpPr>
              <a:xfrm>
                <a:off x="4164172" y="4862429"/>
                <a:ext cx="996504" cy="565603"/>
                <a:chOff x="4164172" y="4862429"/>
                <a:chExt cx="996504" cy="565603"/>
              </a:xfrm>
            </p:grpSpPr>
            <p:sp>
              <p:nvSpPr>
                <p:cNvPr id="421" name="AutoShape 151"/>
                <p:cNvSpPr>
                  <a:spLocks noChangeArrowheads="1"/>
                </p:cNvSpPr>
                <p:nvPr/>
              </p:nvSpPr>
              <p:spPr bwMode="auto">
                <a:xfrm>
                  <a:off x="4188676" y="4862429"/>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22" name="AutoShape 152"/>
                <p:cNvSpPr>
                  <a:spLocks noChangeArrowheads="1"/>
                </p:cNvSpPr>
                <p:nvPr/>
              </p:nvSpPr>
              <p:spPr bwMode="auto">
                <a:xfrm>
                  <a:off x="4164779" y="4888032"/>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23" name="Text Box 153"/>
                <p:cNvSpPr txBox="1">
                  <a:spLocks noChangeArrowheads="1"/>
                </p:cNvSpPr>
                <p:nvPr/>
              </p:nvSpPr>
              <p:spPr bwMode="auto">
                <a:xfrm>
                  <a:off x="4164172" y="4896146"/>
                  <a:ext cx="860804"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en-GB" altLang="de-DE" sz="1100" dirty="0" smtClean="0">
                      <a:latin typeface="Frutiger 57Cn" pitchFamily="34" charset="0"/>
                      <a:ea typeface="ヒラギノ角ゴ Pro W3" pitchFamily="1" charset="-128"/>
                    </a:rPr>
                    <a:t>Events</a:t>
                  </a:r>
                  <a:endParaRPr lang="en-GB" altLang="de-DE" sz="1100" dirty="0">
                    <a:latin typeface="Frutiger 57Cn" pitchFamily="34" charset="0"/>
                    <a:ea typeface="ヒラギノ角ゴ Pro W3" pitchFamily="1" charset="-128"/>
                  </a:endParaRPr>
                </a:p>
              </p:txBody>
            </p:sp>
          </p:grpSp>
          <p:grpSp>
            <p:nvGrpSpPr>
              <p:cNvPr id="409" name="Gruppieren 408"/>
              <p:cNvGrpSpPr/>
              <p:nvPr/>
            </p:nvGrpSpPr>
            <p:grpSpPr>
              <a:xfrm>
                <a:off x="5255503" y="4857732"/>
                <a:ext cx="1041194" cy="570300"/>
                <a:chOff x="5261853" y="2329086"/>
                <a:chExt cx="1041194" cy="570300"/>
              </a:xfrm>
            </p:grpSpPr>
            <p:sp>
              <p:nvSpPr>
                <p:cNvPr id="418" name="AutoShape 151"/>
                <p:cNvSpPr>
                  <a:spLocks noChangeArrowheads="1"/>
                </p:cNvSpPr>
                <p:nvPr/>
              </p:nvSpPr>
              <p:spPr bwMode="auto">
                <a:xfrm>
                  <a:off x="5288858" y="232908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19" name="AutoShape 152"/>
                <p:cNvSpPr>
                  <a:spLocks noChangeArrowheads="1"/>
                </p:cNvSpPr>
                <p:nvPr/>
              </p:nvSpPr>
              <p:spPr bwMode="auto">
                <a:xfrm>
                  <a:off x="5264961" y="235938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20" name="Text Box 153"/>
                <p:cNvSpPr txBox="1">
                  <a:spLocks noChangeArrowheads="1"/>
                </p:cNvSpPr>
                <p:nvPr/>
              </p:nvSpPr>
              <p:spPr bwMode="auto">
                <a:xfrm>
                  <a:off x="5261853" y="2367500"/>
                  <a:ext cx="1041194"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User</a:t>
                  </a:r>
                </a:p>
                <a:p>
                  <a:pPr>
                    <a:buFontTx/>
                    <a:buNone/>
                  </a:pPr>
                  <a:r>
                    <a:rPr lang="de-DE" altLang="de-DE" sz="1100" dirty="0" smtClean="0">
                      <a:latin typeface="Frutiger 57Cn" pitchFamily="34" charset="0"/>
                      <a:ea typeface="ヒラギノ角ゴ Pro W3" pitchFamily="1" charset="-128"/>
                    </a:rPr>
                    <a:t>Management</a:t>
                  </a:r>
                  <a:endParaRPr lang="en-GB" altLang="de-DE" sz="1100" dirty="0">
                    <a:latin typeface="Frutiger 57Cn" pitchFamily="34" charset="0"/>
                    <a:ea typeface="ヒラギノ角ゴ Pro W3" pitchFamily="1" charset="-128"/>
                  </a:endParaRPr>
                </a:p>
              </p:txBody>
            </p:sp>
          </p:grpSp>
          <p:grpSp>
            <p:nvGrpSpPr>
              <p:cNvPr id="410" name="Gruppieren 409"/>
              <p:cNvGrpSpPr/>
              <p:nvPr/>
            </p:nvGrpSpPr>
            <p:grpSpPr>
              <a:xfrm>
                <a:off x="6374314" y="4850002"/>
                <a:ext cx="999005" cy="570300"/>
                <a:chOff x="6380664" y="2321356"/>
                <a:chExt cx="999005" cy="570300"/>
              </a:xfrm>
            </p:grpSpPr>
            <p:sp>
              <p:nvSpPr>
                <p:cNvPr id="415" name="AutoShape 151"/>
                <p:cNvSpPr>
                  <a:spLocks noChangeArrowheads="1"/>
                </p:cNvSpPr>
                <p:nvPr/>
              </p:nvSpPr>
              <p:spPr bwMode="auto">
                <a:xfrm>
                  <a:off x="6407669" y="232135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16" name="AutoShape 152"/>
                <p:cNvSpPr>
                  <a:spLocks noChangeArrowheads="1"/>
                </p:cNvSpPr>
                <p:nvPr/>
              </p:nvSpPr>
              <p:spPr bwMode="auto">
                <a:xfrm>
                  <a:off x="6383772" y="235165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17" name="Text Box 153"/>
                <p:cNvSpPr txBox="1">
                  <a:spLocks noChangeArrowheads="1"/>
                </p:cNvSpPr>
                <p:nvPr/>
              </p:nvSpPr>
              <p:spPr bwMode="auto">
                <a:xfrm>
                  <a:off x="6380664" y="2359770"/>
                  <a:ext cx="846512"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Custom</a:t>
                  </a:r>
                </a:p>
                <a:p>
                  <a:pPr>
                    <a:buFontTx/>
                    <a:buNone/>
                  </a:pPr>
                  <a:r>
                    <a:rPr lang="de-DE" altLang="de-DE" sz="1100" dirty="0" smtClean="0">
                      <a:latin typeface="Frutiger 57Cn" pitchFamily="34" charset="0"/>
                      <a:ea typeface="ヒラギノ角ゴ Pro W3" pitchFamily="1" charset="-128"/>
                    </a:rPr>
                    <a:t>Extension</a:t>
                  </a:r>
                  <a:endParaRPr lang="en-GB" altLang="de-DE" sz="1100" dirty="0">
                    <a:latin typeface="Frutiger 57Cn" pitchFamily="34" charset="0"/>
                    <a:ea typeface="ヒラギノ角ゴ Pro W3" pitchFamily="1" charset="-128"/>
                  </a:endParaRPr>
                </a:p>
              </p:txBody>
            </p:sp>
          </p:grpSp>
          <p:grpSp>
            <p:nvGrpSpPr>
              <p:cNvPr id="411" name="Gruppieren 410"/>
              <p:cNvGrpSpPr/>
              <p:nvPr/>
            </p:nvGrpSpPr>
            <p:grpSpPr>
              <a:xfrm>
                <a:off x="7493963" y="4850002"/>
                <a:ext cx="999005" cy="570300"/>
                <a:chOff x="7500313" y="2321356"/>
                <a:chExt cx="999005" cy="570300"/>
              </a:xfrm>
            </p:grpSpPr>
            <p:sp>
              <p:nvSpPr>
                <p:cNvPr id="412" name="AutoShape 151"/>
                <p:cNvSpPr>
                  <a:spLocks noChangeArrowheads="1"/>
                </p:cNvSpPr>
                <p:nvPr/>
              </p:nvSpPr>
              <p:spPr bwMode="auto">
                <a:xfrm>
                  <a:off x="7527318" y="2321356"/>
                  <a:ext cx="972000" cy="540000"/>
                </a:xfrm>
                <a:prstGeom prst="roundRect">
                  <a:avLst>
                    <a:gd name="adj" fmla="val 10352"/>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13" name="AutoShape 152"/>
                <p:cNvSpPr>
                  <a:spLocks noChangeArrowheads="1"/>
                </p:cNvSpPr>
                <p:nvPr/>
              </p:nvSpPr>
              <p:spPr bwMode="auto">
                <a:xfrm>
                  <a:off x="7503421" y="2351656"/>
                  <a:ext cx="972000" cy="540000"/>
                </a:xfrm>
                <a:prstGeom prst="roundRect">
                  <a:avLst>
                    <a:gd name="adj" fmla="val 10352"/>
                  </a:avLst>
                </a:prstGeom>
                <a:solidFill>
                  <a:srgbClr val="BFC7CB"/>
                </a:solidFill>
                <a:ln>
                  <a:noFill/>
                </a:ln>
                <a:effectLst/>
                <a:extLst/>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1000">
                    <a:latin typeface="Frutiger 57Cn" pitchFamily="34" charset="0"/>
                    <a:ea typeface="ヒラギノ角ゴ Pro W3" pitchFamily="1" charset="-128"/>
                  </a:endParaRPr>
                </a:p>
              </p:txBody>
            </p:sp>
            <p:sp>
              <p:nvSpPr>
                <p:cNvPr id="414" name="Text Box 153"/>
                <p:cNvSpPr txBox="1">
                  <a:spLocks noChangeArrowheads="1"/>
                </p:cNvSpPr>
                <p:nvPr/>
              </p:nvSpPr>
              <p:spPr bwMode="auto">
                <a:xfrm>
                  <a:off x="7500313" y="2359770"/>
                  <a:ext cx="84651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Tx/>
                    <a:buNone/>
                  </a:pPr>
                  <a:r>
                    <a:rPr lang="de-DE" sz="1100" dirty="0" smtClean="0"/>
                    <a:t>…</a:t>
                  </a:r>
                  <a:endParaRPr lang="en-GB" altLang="de-DE" sz="1100" dirty="0">
                    <a:latin typeface="Frutiger 57Cn" pitchFamily="34" charset="0"/>
                    <a:ea typeface="ヒラギノ角ゴ Pro W3" pitchFamily="1" charset="-128"/>
                  </a:endParaRPr>
                </a:p>
              </p:txBody>
            </p:sp>
          </p:grpSp>
        </p:grpSp>
        <p:grpSp>
          <p:nvGrpSpPr>
            <p:cNvPr id="399" name="Gruppieren 398"/>
            <p:cNvGrpSpPr/>
            <p:nvPr/>
          </p:nvGrpSpPr>
          <p:grpSpPr>
            <a:xfrm>
              <a:off x="251999" y="5948998"/>
              <a:ext cx="8659551" cy="359021"/>
              <a:chOff x="251999" y="5948998"/>
              <a:chExt cx="8659551" cy="359021"/>
            </a:xfrm>
          </p:grpSpPr>
          <p:sp>
            <p:nvSpPr>
              <p:cNvPr id="402" name="AutoShape 32"/>
              <p:cNvSpPr>
                <a:spLocks noChangeArrowheads="1"/>
              </p:cNvSpPr>
              <p:nvPr/>
            </p:nvSpPr>
            <p:spPr bwMode="auto">
              <a:xfrm>
                <a:off x="289550" y="5948998"/>
                <a:ext cx="8622000" cy="324000"/>
              </a:xfrm>
              <a:prstGeom prst="roundRect">
                <a:avLst>
                  <a:gd name="adj" fmla="val 3824"/>
                </a:avLst>
              </a:prstGeom>
              <a:gradFill rotWithShape="0">
                <a:gsLst>
                  <a:gs pos="0">
                    <a:srgbClr val="9AB72D">
                      <a:lumMod val="50000"/>
                    </a:srgbClr>
                  </a:gs>
                  <a:gs pos="50000">
                    <a:srgbClr val="9AB72D">
                      <a:lumMod val="70000"/>
                      <a:lumOff val="30000"/>
                    </a:srgbClr>
                  </a:gs>
                  <a:gs pos="100000">
                    <a:srgbClr val="9AB72D">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403" name="AutoShape 33"/>
              <p:cNvSpPr>
                <a:spLocks noChangeArrowheads="1"/>
              </p:cNvSpPr>
              <p:nvPr/>
            </p:nvSpPr>
            <p:spPr bwMode="auto">
              <a:xfrm>
                <a:off x="252000" y="5984019"/>
                <a:ext cx="8622000" cy="324000"/>
              </a:xfrm>
              <a:prstGeom prst="roundRect">
                <a:avLst>
                  <a:gd name="adj" fmla="val 3750"/>
                </a:avLst>
              </a:prstGeom>
              <a:solidFill>
                <a:srgbClr val="9AB72D"/>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404" name="Text Box 590"/>
              <p:cNvSpPr txBox="1">
                <a:spLocks noChangeArrowheads="1"/>
              </p:cNvSpPr>
              <p:nvPr/>
            </p:nvSpPr>
            <p:spPr bwMode="auto">
              <a:xfrm>
                <a:off x="251999" y="6013244"/>
                <a:ext cx="2696650"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TwinCAT </a:t>
                </a:r>
                <a:r>
                  <a:rPr lang="de-DE" altLang="de-DE" sz="1100" dirty="0" err="1" smtClean="0"/>
                  <a:t>Runtimes</a:t>
                </a:r>
                <a:endParaRPr lang="en-GB" altLang="de-DE" sz="1100" dirty="0">
                  <a:latin typeface="Frutiger 57Cn" pitchFamily="34" charset="0"/>
                  <a:ea typeface="ヒラギノ角ゴ Pro W3" pitchFamily="1" charset="-128"/>
                </a:endParaRPr>
              </a:p>
            </p:txBody>
          </p:sp>
        </p:grpSp>
        <p:cxnSp>
          <p:nvCxnSpPr>
            <p:cNvPr id="400" name="Gerade Verbindung mit Pfeil 399"/>
            <p:cNvCxnSpPr/>
            <p:nvPr/>
          </p:nvCxnSpPr>
          <p:spPr>
            <a:xfrm>
              <a:off x="4575674" y="5557426"/>
              <a:ext cx="4823" cy="391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1" name="Text Box 590"/>
            <p:cNvSpPr txBox="1">
              <a:spLocks noChangeArrowheads="1"/>
            </p:cNvSpPr>
            <p:nvPr/>
          </p:nvSpPr>
          <p:spPr bwMode="auto">
            <a:xfrm>
              <a:off x="4575672" y="5659947"/>
              <a:ext cx="476412"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ADS</a:t>
              </a:r>
              <a:endParaRPr lang="en-GB" altLang="de-DE" sz="1100" dirty="0">
                <a:latin typeface="Frutiger 57Cn" pitchFamily="34" charset="0"/>
                <a:ea typeface="ヒラギノ角ゴ Pro W3" pitchFamily="1" charset="-128"/>
              </a:endParaRPr>
            </a:p>
          </p:txBody>
        </p:sp>
      </p:grpSp>
      <p:cxnSp>
        <p:nvCxnSpPr>
          <p:cNvPr id="300" name="Gerade Verbindung mit Pfeil 299"/>
          <p:cNvCxnSpPr/>
          <p:nvPr/>
        </p:nvCxnSpPr>
        <p:spPr>
          <a:xfrm>
            <a:off x="2545200" y="3207568"/>
            <a:ext cx="0" cy="9432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5" name="Gerade Verbindung mit Pfeil 434"/>
          <p:cNvCxnSpPr/>
          <p:nvPr/>
        </p:nvCxnSpPr>
        <p:spPr>
          <a:xfrm flipH="1">
            <a:off x="6095146" y="3313169"/>
            <a:ext cx="1" cy="504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6" name="Text Box 590"/>
          <p:cNvSpPr txBox="1">
            <a:spLocks noChangeArrowheads="1"/>
          </p:cNvSpPr>
          <p:nvPr/>
        </p:nvSpPr>
        <p:spPr bwMode="auto">
          <a:xfrm>
            <a:off x="6095146" y="3414917"/>
            <a:ext cx="599844"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WS(S)</a:t>
            </a:r>
            <a:endParaRPr lang="en-GB" altLang="de-DE" sz="1100" dirty="0">
              <a:latin typeface="Frutiger 57Cn" pitchFamily="34" charset="0"/>
              <a:ea typeface="ヒラギノ角ゴ Pro W3" pitchFamily="1" charset="-128"/>
            </a:endParaRPr>
          </a:p>
        </p:txBody>
      </p:sp>
      <p:sp>
        <p:nvSpPr>
          <p:cNvPr id="437" name="Rechteck 436"/>
          <p:cNvSpPr/>
          <p:nvPr/>
        </p:nvSpPr>
        <p:spPr>
          <a:xfrm>
            <a:off x="4662096" y="5373216"/>
            <a:ext cx="774000" cy="26109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sp>
        <p:nvSpPr>
          <p:cNvPr id="438" name="Text Box 590"/>
          <p:cNvSpPr txBox="1">
            <a:spLocks noChangeArrowheads="1"/>
          </p:cNvSpPr>
          <p:nvPr/>
        </p:nvSpPr>
        <p:spPr bwMode="auto">
          <a:xfrm>
            <a:off x="4577221" y="5371915"/>
            <a:ext cx="772969"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Protocols</a:t>
            </a:r>
            <a:endParaRPr lang="en-GB" altLang="de-DE" sz="1100" dirty="0">
              <a:latin typeface="Frutiger 57Cn" pitchFamily="34" charset="0"/>
              <a:ea typeface="ヒラギノ角ゴ Pro W3" pitchFamily="1" charset="-128"/>
            </a:endParaRPr>
          </a:p>
        </p:txBody>
      </p:sp>
      <p:sp>
        <p:nvSpPr>
          <p:cNvPr id="45" name="Rechteck 44"/>
          <p:cNvSpPr/>
          <p:nvPr/>
        </p:nvSpPr>
        <p:spPr>
          <a:xfrm>
            <a:off x="179512" y="5659152"/>
            <a:ext cx="8848602" cy="639011"/>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34000" rtlCol="0" anchor="ctr"/>
          <a:lstStyle/>
          <a:p>
            <a:pPr algn="ctr"/>
            <a:endParaRPr lang="de-DE" sz="2200" dirty="0" smtClean="0">
              <a:solidFill>
                <a:schemeClr val="bg1"/>
              </a:solidFill>
              <a:latin typeface="Arial" pitchFamily="34" charset="0"/>
              <a:cs typeface="Arial" pitchFamily="34" charset="0"/>
            </a:endParaRPr>
          </a:p>
        </p:txBody>
      </p:sp>
      <p:grpSp>
        <p:nvGrpSpPr>
          <p:cNvPr id="439" name="Gruppieren 438"/>
          <p:cNvGrpSpPr/>
          <p:nvPr/>
        </p:nvGrpSpPr>
        <p:grpSpPr>
          <a:xfrm>
            <a:off x="251999" y="5660966"/>
            <a:ext cx="7127670" cy="359021"/>
            <a:chOff x="251999" y="5948998"/>
            <a:chExt cx="7127670" cy="359021"/>
          </a:xfrm>
        </p:grpSpPr>
        <p:sp>
          <p:nvSpPr>
            <p:cNvPr id="440" name="AutoShape 32"/>
            <p:cNvSpPr>
              <a:spLocks noChangeArrowheads="1"/>
            </p:cNvSpPr>
            <p:nvPr/>
          </p:nvSpPr>
          <p:spPr bwMode="auto">
            <a:xfrm>
              <a:off x="289550" y="5948998"/>
              <a:ext cx="7090119" cy="324000"/>
            </a:xfrm>
            <a:prstGeom prst="roundRect">
              <a:avLst>
                <a:gd name="adj" fmla="val 3824"/>
              </a:avLst>
            </a:prstGeom>
            <a:gradFill rotWithShape="0">
              <a:gsLst>
                <a:gs pos="0">
                  <a:srgbClr val="9AB72D">
                    <a:lumMod val="50000"/>
                  </a:srgbClr>
                </a:gs>
                <a:gs pos="50000">
                  <a:srgbClr val="9AB72D">
                    <a:lumMod val="70000"/>
                    <a:lumOff val="30000"/>
                  </a:srgbClr>
                </a:gs>
                <a:gs pos="100000">
                  <a:srgbClr val="9AB72D">
                    <a:lumMod val="50000"/>
                  </a:srgbClr>
                </a:gs>
              </a:gsLst>
              <a:lin ang="0" scaled="1"/>
            </a:gra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endParaRPr lang="de-DE" altLang="de-DE" sz="2400">
                <a:ea typeface="ヒラギノ角ゴ Pro W3" pitchFamily="1" charset="-128"/>
              </a:endParaRPr>
            </a:p>
          </p:txBody>
        </p:sp>
        <p:sp>
          <p:nvSpPr>
            <p:cNvPr id="441" name="AutoShape 33"/>
            <p:cNvSpPr>
              <a:spLocks noChangeArrowheads="1"/>
            </p:cNvSpPr>
            <p:nvPr/>
          </p:nvSpPr>
          <p:spPr bwMode="auto">
            <a:xfrm>
              <a:off x="252000" y="5984019"/>
              <a:ext cx="7090119" cy="324000"/>
            </a:xfrm>
            <a:prstGeom prst="roundRect">
              <a:avLst>
                <a:gd name="adj" fmla="val 3750"/>
              </a:avLst>
            </a:prstGeom>
            <a:solidFill>
              <a:srgbClr val="9AB72D"/>
            </a:solidFill>
            <a:ln>
              <a:noFill/>
            </a:ln>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0"/>
                </a:spcBef>
                <a:buFontTx/>
                <a:buNone/>
              </a:pPr>
              <a:r>
                <a:rPr dirty="0" smtClean="0"/>
                <a:t>    </a:t>
              </a:r>
            </a:p>
          </p:txBody>
        </p:sp>
        <p:sp>
          <p:nvSpPr>
            <p:cNvPr id="442" name="Text Box 590"/>
            <p:cNvSpPr txBox="1">
              <a:spLocks noChangeArrowheads="1"/>
            </p:cNvSpPr>
            <p:nvPr/>
          </p:nvSpPr>
          <p:spPr bwMode="auto">
            <a:xfrm>
              <a:off x="251999" y="6013244"/>
              <a:ext cx="2696650"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TwinCAT </a:t>
              </a:r>
              <a:r>
                <a:rPr lang="de-DE" altLang="de-DE" sz="1100" dirty="0" err="1" smtClean="0"/>
                <a:t>Runtimes</a:t>
              </a:r>
              <a:endParaRPr lang="en-GB" altLang="de-DE" sz="1100" dirty="0">
                <a:latin typeface="Frutiger 57Cn" pitchFamily="34" charset="0"/>
                <a:ea typeface="ヒラギノ角ゴ Pro W3" pitchFamily="1" charset="-128"/>
              </a:endParaRPr>
            </a:p>
          </p:txBody>
        </p:sp>
      </p:grpSp>
      <p:grpSp>
        <p:nvGrpSpPr>
          <p:cNvPr id="443" name="Gruppieren 442"/>
          <p:cNvGrpSpPr/>
          <p:nvPr/>
        </p:nvGrpSpPr>
        <p:grpSpPr>
          <a:xfrm>
            <a:off x="7521384" y="5661248"/>
            <a:ext cx="1390165" cy="361315"/>
            <a:chOff x="7521384" y="5949280"/>
            <a:chExt cx="1390165" cy="361315"/>
          </a:xfrm>
        </p:grpSpPr>
        <p:sp>
          <p:nvSpPr>
            <p:cNvPr id="444" name="AutoShape 32"/>
            <p:cNvSpPr>
              <a:spLocks noChangeArrowheads="1"/>
            </p:cNvSpPr>
            <p:nvPr/>
          </p:nvSpPr>
          <p:spPr bwMode="auto">
            <a:xfrm>
              <a:off x="7558934" y="5949280"/>
              <a:ext cx="1352615" cy="324000"/>
            </a:xfrm>
            <a:prstGeom prst="roundRect">
              <a:avLst>
                <a:gd name="adj" fmla="val 3824"/>
              </a:avLst>
            </a:prstGeom>
            <a:gradFill>
              <a:gsLst>
                <a:gs pos="0">
                  <a:srgbClr val="BFC7CB">
                    <a:lumMod val="50000"/>
                  </a:srgbClr>
                </a:gs>
                <a:gs pos="50000">
                  <a:srgbClr val="BFC7CB">
                    <a:lumMod val="70000"/>
                    <a:lumOff val="30000"/>
                  </a:srgbClr>
                </a:gs>
                <a:gs pos="100000">
                  <a:srgbClr val="BFC7CB">
                    <a:lumMod val="50000"/>
                  </a:srgbClr>
                </a:gs>
              </a:gsLst>
              <a:lin ang="0" scaled="1"/>
            </a:gradFill>
            <a:ln>
              <a:noFill/>
            </a:ln>
            <a:effectLst/>
            <a:extLst/>
          </p:spPr>
          <p:txBody>
            <a:bodyPr anchor="ctr"/>
            <a:lstStyle/>
            <a:p>
              <a:pPr algn="ctr">
                <a:spcBef>
                  <a:spcPct val="0"/>
                </a:spcBef>
              </a:pPr>
              <a:endParaRPr lang="de-DE" altLang="de-DE" sz="1000">
                <a:latin typeface="Frutiger 57Cn" pitchFamily="34" charset="0"/>
                <a:ea typeface="ヒラギノ角ゴ Pro W3" pitchFamily="1" charset="-128"/>
              </a:endParaRPr>
            </a:p>
          </p:txBody>
        </p:sp>
        <p:sp>
          <p:nvSpPr>
            <p:cNvPr id="445" name="AutoShape 33"/>
            <p:cNvSpPr>
              <a:spLocks noChangeArrowheads="1"/>
            </p:cNvSpPr>
            <p:nvPr/>
          </p:nvSpPr>
          <p:spPr bwMode="auto">
            <a:xfrm>
              <a:off x="7521384" y="5986595"/>
              <a:ext cx="1352615" cy="324000"/>
            </a:xfrm>
            <a:prstGeom prst="roundRect">
              <a:avLst>
                <a:gd name="adj" fmla="val 3750"/>
              </a:avLst>
            </a:prstGeom>
            <a:solidFill>
              <a:srgbClr val="BFC7CB"/>
            </a:solidFill>
            <a:ln>
              <a:noFill/>
            </a:ln>
            <a:effectLst/>
            <a:extLst/>
          </p:spPr>
          <p:txBody>
            <a:bodyPr anchor="ctr"/>
            <a:lstStyle/>
            <a:p>
              <a:pPr algn="ctr">
                <a:spcBef>
                  <a:spcPct val="0"/>
                </a:spcBef>
              </a:pPr>
              <a:r>
                <a:rPr sz="1000" dirty="0">
                  <a:latin typeface="Frutiger 57Cn" pitchFamily="34" charset="0"/>
                  <a:ea typeface="ヒラギノ角ゴ Pro W3" pitchFamily="1" charset="-128"/>
                </a:rPr>
                <a:t>    </a:t>
              </a:r>
            </a:p>
          </p:txBody>
        </p:sp>
        <p:sp>
          <p:nvSpPr>
            <p:cNvPr id="446" name="Text Box 590"/>
            <p:cNvSpPr txBox="1">
              <a:spLocks noChangeArrowheads="1"/>
            </p:cNvSpPr>
            <p:nvPr/>
          </p:nvSpPr>
          <p:spPr bwMode="auto">
            <a:xfrm>
              <a:off x="7529439" y="6022761"/>
              <a:ext cx="1382110"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de-DE" altLang="de-DE" sz="1100" dirty="0" smtClean="0"/>
                <a:t>3th Party Runtimes</a:t>
              </a:r>
              <a:endParaRPr lang="en-GB" altLang="de-DE" sz="1100" dirty="0">
                <a:latin typeface="Frutiger 57Cn" pitchFamily="34" charset="0"/>
                <a:ea typeface="ヒラギノ角ゴ Pro W3" pitchFamily="1" charset="-128"/>
              </a:endParaRPr>
            </a:p>
          </p:txBody>
        </p:sp>
      </p:grpSp>
    </p:spTree>
    <p:extLst>
      <p:ext uri="{BB962C8B-B14F-4D97-AF65-F5344CB8AC3E}">
        <p14:creationId xmlns:p14="http://schemas.microsoft.com/office/powerpoint/2010/main" val="144941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xit" presetSubtype="0" fill="hold" nodeType="withEffect">
                                  <p:stCondLst>
                                    <p:cond delay="0"/>
                                  </p:stCondLst>
                                  <p:childTnLst>
                                    <p:animEffect transition="out" filter="fade">
                                      <p:cBhvr>
                                        <p:cTn id="12" dur="500"/>
                                        <p:tgtEl>
                                          <p:spTgt spid="178"/>
                                        </p:tgtEl>
                                      </p:cBhvr>
                                    </p:animEffect>
                                    <p:set>
                                      <p:cBhvr>
                                        <p:cTn id="13" dur="1" fill="hold">
                                          <p:stCondLst>
                                            <p:cond delay="499"/>
                                          </p:stCondLst>
                                        </p:cTn>
                                        <p:tgtEl>
                                          <p:spTgt spid="17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animEffect transition="in" filter="fade">
                                      <p:cBhvr>
                                        <p:cTn id="21" dur="500"/>
                                        <p:tgtEl>
                                          <p:spTgt spid="9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par>
                                <p:cTn id="33" presetID="10"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animEffect transition="in" filter="fade">
                                      <p:cBhvr>
                                        <p:cTn id="35" dur="500"/>
                                        <p:tgtEl>
                                          <p:spTgt spid="101"/>
                                        </p:tgtEl>
                                      </p:cBhvr>
                                    </p:animEffect>
                                  </p:childTnLst>
                                </p:cTn>
                              </p:par>
                              <p:par>
                                <p:cTn id="36" presetID="10" presetClass="entr" presetSubtype="0" fill="hold" nodeType="with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fade">
                                      <p:cBhvr>
                                        <p:cTn id="41" dur="500"/>
                                        <p:tgtEl>
                                          <p:spTgt spid="10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93"/>
                                        </p:tgtEl>
                                        <p:attrNameLst>
                                          <p:attrName>style.visibility</p:attrName>
                                        </p:attrNameLst>
                                      </p:cBhvr>
                                      <p:to>
                                        <p:strVal val="visible"/>
                                      </p:to>
                                    </p:set>
                                  </p:childTnLst>
                                </p:cTn>
                              </p:par>
                              <p:par>
                                <p:cTn id="48" presetID="10" presetClass="entr" presetSubtype="0" fill="hold" grpId="0" nodeType="withEffect">
                                  <p:stCondLst>
                                    <p:cond delay="0"/>
                                  </p:stCondLst>
                                  <p:childTnLst>
                                    <p:set>
                                      <p:cBhvr>
                                        <p:cTn id="49" dur="1" fill="hold">
                                          <p:stCondLst>
                                            <p:cond delay="0"/>
                                          </p:stCondLst>
                                        </p:cTn>
                                        <p:tgtEl>
                                          <p:spTgt spid="256"/>
                                        </p:tgtEl>
                                        <p:attrNameLst>
                                          <p:attrName>style.visibility</p:attrName>
                                        </p:attrNameLst>
                                      </p:cBhvr>
                                      <p:to>
                                        <p:strVal val="visible"/>
                                      </p:to>
                                    </p:set>
                                    <p:animEffect transition="in" filter="fade">
                                      <p:cBhvr>
                                        <p:cTn id="50" dur="500"/>
                                        <p:tgtEl>
                                          <p:spTgt spid="25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7"/>
                                        </p:tgtEl>
                                        <p:attrNameLst>
                                          <p:attrName>style.visibility</p:attrName>
                                        </p:attrNameLst>
                                      </p:cBhvr>
                                      <p:to>
                                        <p:strVal val="visible"/>
                                      </p:to>
                                    </p:set>
                                    <p:animEffect transition="in" filter="fade">
                                      <p:cBhvr>
                                        <p:cTn id="53" dur="500"/>
                                        <p:tgtEl>
                                          <p:spTgt spid="25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8"/>
                                        </p:tgtEl>
                                        <p:attrNameLst>
                                          <p:attrName>style.visibility</p:attrName>
                                        </p:attrNameLst>
                                      </p:cBhvr>
                                      <p:to>
                                        <p:strVal val="visible"/>
                                      </p:to>
                                    </p:set>
                                    <p:animEffect transition="in" filter="fade">
                                      <p:cBhvr>
                                        <p:cTn id="56" dur="500"/>
                                        <p:tgtEl>
                                          <p:spTgt spid="25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2"/>
                                        </p:tgtEl>
                                        <p:attrNameLst>
                                          <p:attrName>style.visibility</p:attrName>
                                        </p:attrNameLst>
                                      </p:cBhvr>
                                      <p:to>
                                        <p:strVal val="visible"/>
                                      </p:to>
                                    </p:set>
                                    <p:animEffect transition="in" filter="fade">
                                      <p:cBhvr>
                                        <p:cTn id="59" dur="500"/>
                                        <p:tgtEl>
                                          <p:spTgt spid="26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0"/>
                                        </p:tgtEl>
                                        <p:attrNameLst>
                                          <p:attrName>style.visibility</p:attrName>
                                        </p:attrNameLst>
                                      </p:cBhvr>
                                      <p:to>
                                        <p:strVal val="visible"/>
                                      </p:to>
                                    </p:set>
                                    <p:animEffect transition="in" filter="fade">
                                      <p:cBhvr>
                                        <p:cTn id="62" dur="500"/>
                                        <p:tgtEl>
                                          <p:spTgt spid="26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61"/>
                                        </p:tgtEl>
                                        <p:attrNameLst>
                                          <p:attrName>style.visibility</p:attrName>
                                        </p:attrNameLst>
                                      </p:cBhvr>
                                      <p:to>
                                        <p:strVal val="visible"/>
                                      </p:to>
                                    </p:set>
                                    <p:animEffect transition="in" filter="fade">
                                      <p:cBhvr>
                                        <p:cTn id="65" dur="500"/>
                                        <p:tgtEl>
                                          <p:spTgt spid="26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63"/>
                                        </p:tgtEl>
                                        <p:attrNameLst>
                                          <p:attrName>style.visibility</p:attrName>
                                        </p:attrNameLst>
                                      </p:cBhvr>
                                      <p:to>
                                        <p:strVal val="visible"/>
                                      </p:to>
                                    </p:set>
                                    <p:animEffect transition="in" filter="fade">
                                      <p:cBhvr>
                                        <p:cTn id="70" dur="500"/>
                                        <p:tgtEl>
                                          <p:spTgt spid="263"/>
                                        </p:tgtEl>
                                      </p:cBhvr>
                                    </p:animEffect>
                                  </p:childTnLst>
                                </p:cTn>
                              </p:par>
                              <p:par>
                                <p:cTn id="71" presetID="10" presetClass="entr" presetSubtype="0" fill="hold" nodeType="withEffect">
                                  <p:stCondLst>
                                    <p:cond delay="0"/>
                                  </p:stCondLst>
                                  <p:childTnLst>
                                    <p:set>
                                      <p:cBhvr>
                                        <p:cTn id="72" dur="1" fill="hold">
                                          <p:stCondLst>
                                            <p:cond delay="0"/>
                                          </p:stCondLst>
                                        </p:cTn>
                                        <p:tgtEl>
                                          <p:spTgt spid="264"/>
                                        </p:tgtEl>
                                        <p:attrNameLst>
                                          <p:attrName>style.visibility</p:attrName>
                                        </p:attrNameLst>
                                      </p:cBhvr>
                                      <p:to>
                                        <p:strVal val="visible"/>
                                      </p:to>
                                    </p:set>
                                    <p:animEffect transition="in" filter="fade">
                                      <p:cBhvr>
                                        <p:cTn id="73" dur="500"/>
                                        <p:tgtEl>
                                          <p:spTgt spid="264"/>
                                        </p:tgtEl>
                                      </p:cBhvr>
                                    </p:animEffect>
                                  </p:childTnLst>
                                </p:cTn>
                              </p:par>
                              <p:par>
                                <p:cTn id="74" presetID="10" presetClass="entr" presetSubtype="0" fill="hold" nodeType="withEffect">
                                  <p:stCondLst>
                                    <p:cond delay="0"/>
                                  </p:stCondLst>
                                  <p:childTnLst>
                                    <p:set>
                                      <p:cBhvr>
                                        <p:cTn id="75" dur="1" fill="hold">
                                          <p:stCondLst>
                                            <p:cond delay="0"/>
                                          </p:stCondLst>
                                        </p:cTn>
                                        <p:tgtEl>
                                          <p:spTgt spid="300"/>
                                        </p:tgtEl>
                                        <p:attrNameLst>
                                          <p:attrName>style.visibility</p:attrName>
                                        </p:attrNameLst>
                                      </p:cBhvr>
                                      <p:to>
                                        <p:strVal val="visible"/>
                                      </p:to>
                                    </p:set>
                                    <p:animEffect transition="in" filter="fade">
                                      <p:cBhvr>
                                        <p:cTn id="76" dur="500"/>
                                        <p:tgtEl>
                                          <p:spTgt spid="30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99"/>
                                        </p:tgtEl>
                                        <p:attrNameLst>
                                          <p:attrName>style.visibility</p:attrName>
                                        </p:attrNameLst>
                                      </p:cBhvr>
                                      <p:to>
                                        <p:strVal val="visible"/>
                                      </p:to>
                                    </p:set>
                                    <p:animEffect transition="in" filter="fade">
                                      <p:cBhvr>
                                        <p:cTn id="79" dur="500"/>
                                        <p:tgtEl>
                                          <p:spTgt spid="29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36"/>
                                        </p:tgtEl>
                                        <p:attrNameLst>
                                          <p:attrName>style.visibility</p:attrName>
                                        </p:attrNameLst>
                                      </p:cBhvr>
                                      <p:to>
                                        <p:strVal val="visible"/>
                                      </p:to>
                                    </p:set>
                                    <p:animEffect transition="in" filter="fade">
                                      <p:cBhvr>
                                        <p:cTn id="84" dur="500"/>
                                        <p:tgtEl>
                                          <p:spTgt spid="436"/>
                                        </p:tgtEl>
                                      </p:cBhvr>
                                    </p:animEffect>
                                  </p:childTnLst>
                                </p:cTn>
                              </p:par>
                              <p:par>
                                <p:cTn id="85" presetID="10" presetClass="entr" presetSubtype="0" fill="hold" nodeType="withEffect">
                                  <p:stCondLst>
                                    <p:cond delay="0"/>
                                  </p:stCondLst>
                                  <p:childTnLst>
                                    <p:set>
                                      <p:cBhvr>
                                        <p:cTn id="86" dur="1" fill="hold">
                                          <p:stCondLst>
                                            <p:cond delay="0"/>
                                          </p:stCondLst>
                                        </p:cTn>
                                        <p:tgtEl>
                                          <p:spTgt spid="435"/>
                                        </p:tgtEl>
                                        <p:attrNameLst>
                                          <p:attrName>style.visibility</p:attrName>
                                        </p:attrNameLst>
                                      </p:cBhvr>
                                      <p:to>
                                        <p:strVal val="visible"/>
                                      </p:to>
                                    </p:set>
                                    <p:animEffect transition="in" filter="fade">
                                      <p:cBhvr>
                                        <p:cTn id="87" dur="500"/>
                                        <p:tgtEl>
                                          <p:spTgt spid="4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7"/>
                                        </p:tgtEl>
                                        <p:attrNameLst>
                                          <p:attrName>style.visibility</p:attrName>
                                        </p:attrNameLst>
                                      </p:cBhvr>
                                      <p:to>
                                        <p:strVal val="visible"/>
                                      </p:to>
                                    </p:set>
                                    <p:animEffect transition="in" filter="fade">
                                      <p:cBhvr>
                                        <p:cTn id="92" dur="500"/>
                                        <p:tgtEl>
                                          <p:spTgt spid="43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38"/>
                                        </p:tgtEl>
                                        <p:attrNameLst>
                                          <p:attrName>style.visibility</p:attrName>
                                        </p:attrNameLst>
                                      </p:cBhvr>
                                      <p:to>
                                        <p:strVal val="visible"/>
                                      </p:to>
                                    </p:set>
                                    <p:animEffect transition="in" filter="fade">
                                      <p:cBhvr>
                                        <p:cTn id="95" dur="500"/>
                                        <p:tgtEl>
                                          <p:spTgt spid="4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10" presetClass="entr" presetSubtype="0" fill="hold" nodeType="withEffect">
                                  <p:stCondLst>
                                    <p:cond delay="0"/>
                                  </p:stCondLst>
                                  <p:childTnLst>
                                    <p:set>
                                      <p:cBhvr>
                                        <p:cTn id="102" dur="1" fill="hold">
                                          <p:stCondLst>
                                            <p:cond delay="0"/>
                                          </p:stCondLst>
                                        </p:cTn>
                                        <p:tgtEl>
                                          <p:spTgt spid="439"/>
                                        </p:tgtEl>
                                        <p:attrNameLst>
                                          <p:attrName>style.visibility</p:attrName>
                                        </p:attrNameLst>
                                      </p:cBhvr>
                                      <p:to>
                                        <p:strVal val="visible"/>
                                      </p:to>
                                    </p:set>
                                    <p:animEffect transition="in" filter="fade">
                                      <p:cBhvr>
                                        <p:cTn id="103" dur="500"/>
                                        <p:tgtEl>
                                          <p:spTgt spid="439"/>
                                        </p:tgtEl>
                                      </p:cBhvr>
                                    </p:animEffect>
                                  </p:childTnLst>
                                </p:cTn>
                              </p:par>
                              <p:par>
                                <p:cTn id="104" presetID="10" presetClass="entr" presetSubtype="0" fill="hold" nodeType="withEffect">
                                  <p:stCondLst>
                                    <p:cond delay="0"/>
                                  </p:stCondLst>
                                  <p:childTnLst>
                                    <p:set>
                                      <p:cBhvr>
                                        <p:cTn id="105" dur="1" fill="hold">
                                          <p:stCondLst>
                                            <p:cond delay="0"/>
                                          </p:stCondLst>
                                        </p:cTn>
                                        <p:tgtEl>
                                          <p:spTgt spid="443"/>
                                        </p:tgtEl>
                                        <p:attrNameLst>
                                          <p:attrName>style.visibility</p:attrName>
                                        </p:attrNameLst>
                                      </p:cBhvr>
                                      <p:to>
                                        <p:strVal val="visible"/>
                                      </p:to>
                                    </p:set>
                                    <p:animEffect transition="in" filter="fade">
                                      <p:cBhvr>
                                        <p:cTn id="106"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7" grpId="0" animBg="1"/>
      <p:bldP spid="98" grpId="0" animBg="1"/>
      <p:bldP spid="99" grpId="0"/>
      <p:bldP spid="108" grpId="0"/>
      <p:bldP spid="29" grpId="0" animBg="1"/>
      <p:bldP spid="256" grpId="0" animBg="1"/>
      <p:bldP spid="257" grpId="0" animBg="1"/>
      <p:bldP spid="258" grpId="0"/>
      <p:bldP spid="260" grpId="0" animBg="1"/>
      <p:bldP spid="261" grpId="0" animBg="1"/>
      <p:bldP spid="262" grpId="0"/>
      <p:bldP spid="299" grpId="0"/>
      <p:bldP spid="436" grpId="0"/>
      <p:bldP spid="437" grpId="0" animBg="1"/>
      <p:bldP spid="438" grpId="0"/>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Keretrendszer</a:t>
            </a:r>
            <a:endParaRPr lang="de-DE" dirty="0"/>
          </a:p>
        </p:txBody>
      </p:sp>
      <p:pic>
        <p:nvPicPr>
          <p:cNvPr id="3" name="Kép 2"/>
          <p:cNvPicPr>
            <a:picLocks noChangeAspect="1"/>
          </p:cNvPicPr>
          <p:nvPr/>
        </p:nvPicPr>
        <p:blipFill>
          <a:blip r:embed="rId2"/>
          <a:stretch>
            <a:fillRect/>
          </a:stretch>
        </p:blipFill>
        <p:spPr>
          <a:xfrm>
            <a:off x="0" y="1126009"/>
            <a:ext cx="9144000" cy="4967287"/>
          </a:xfrm>
          <a:prstGeom prst="rect">
            <a:avLst/>
          </a:prstGeom>
        </p:spPr>
      </p:pic>
      <p:sp>
        <p:nvSpPr>
          <p:cNvPr id="6" name="Téglalap 5"/>
          <p:cNvSpPr/>
          <p:nvPr/>
        </p:nvSpPr>
        <p:spPr>
          <a:xfrm>
            <a:off x="0" y="1628800"/>
            <a:ext cx="1835696" cy="4320480"/>
          </a:xfrm>
          <a:prstGeom prst="rect">
            <a:avLst/>
          </a:prstGeom>
          <a:noFill/>
          <a:ln w="50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7" name="Téglalap 6"/>
          <p:cNvSpPr/>
          <p:nvPr/>
        </p:nvSpPr>
        <p:spPr>
          <a:xfrm>
            <a:off x="1835696" y="1628801"/>
            <a:ext cx="5472608" cy="2448272"/>
          </a:xfrm>
          <a:prstGeom prst="rect">
            <a:avLst/>
          </a:prstGeom>
          <a:noFill/>
          <a:ln w="50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8" name="Téglalap 7"/>
          <p:cNvSpPr/>
          <p:nvPr/>
        </p:nvSpPr>
        <p:spPr>
          <a:xfrm>
            <a:off x="1837602" y="4083555"/>
            <a:ext cx="5472608" cy="1865725"/>
          </a:xfrm>
          <a:prstGeom prst="rect">
            <a:avLst/>
          </a:prstGeom>
          <a:noFill/>
          <a:ln w="50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sp>
        <p:nvSpPr>
          <p:cNvPr id="9" name="Téglalap 8"/>
          <p:cNvSpPr/>
          <p:nvPr/>
        </p:nvSpPr>
        <p:spPr>
          <a:xfrm>
            <a:off x="7310210" y="1629185"/>
            <a:ext cx="1833790" cy="4320095"/>
          </a:xfrm>
          <a:prstGeom prst="rect">
            <a:avLst/>
          </a:prstGeom>
          <a:noFill/>
          <a:ln w="508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234000" rIns="234000" rtlCol="0" anchor="ctr"/>
          <a:lstStyle/>
          <a:p>
            <a:pPr marL="0" indent="0" algn="ctr">
              <a:buFont typeface="Wingdings" panose="05000000000000000000" pitchFamily="2" charset="2"/>
              <a:buNone/>
            </a:pPr>
            <a:endParaRPr lang="hu-HU" sz="2200" dirty="0" smtClean="0">
              <a:solidFill>
                <a:schemeClr val="bg1"/>
              </a:solidFill>
              <a:latin typeface="Arial" pitchFamily="34" charset="0"/>
              <a:cs typeface="Arial" pitchFamily="34" charset="0"/>
            </a:endParaRPr>
          </a:p>
        </p:txBody>
      </p:sp>
      <p:pic>
        <p:nvPicPr>
          <p:cNvPr id="5" name="Kép 4"/>
          <p:cNvPicPr>
            <a:picLocks noChangeAspect="1"/>
          </p:cNvPicPr>
          <p:nvPr/>
        </p:nvPicPr>
        <p:blipFill>
          <a:blip r:embed="rId3"/>
          <a:stretch>
            <a:fillRect/>
          </a:stretch>
        </p:blipFill>
        <p:spPr>
          <a:xfrm>
            <a:off x="6825851" y="1075927"/>
            <a:ext cx="2329960" cy="5545431"/>
          </a:xfrm>
          <a:prstGeom prst="rect">
            <a:avLst/>
          </a:prstGeom>
        </p:spPr>
      </p:pic>
      <p:pic>
        <p:nvPicPr>
          <p:cNvPr id="4" name="Kép 3"/>
          <p:cNvPicPr>
            <a:picLocks noChangeAspect="1"/>
          </p:cNvPicPr>
          <p:nvPr/>
        </p:nvPicPr>
        <p:blipFill>
          <a:blip r:embed="rId4"/>
          <a:stretch>
            <a:fillRect/>
          </a:stretch>
        </p:blipFill>
        <p:spPr>
          <a:xfrm>
            <a:off x="2267744" y="2276872"/>
            <a:ext cx="6809260" cy="4518645"/>
          </a:xfrm>
          <a:prstGeom prst="rect">
            <a:avLst/>
          </a:prstGeom>
        </p:spPr>
      </p:pic>
    </p:spTree>
    <p:extLst>
      <p:ext uri="{BB962C8B-B14F-4D97-AF65-F5344CB8AC3E}">
        <p14:creationId xmlns:p14="http://schemas.microsoft.com/office/powerpoint/2010/main" val="1545148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Előnyök UX, UI és web fejlesztők szempontjából</a:t>
            </a:r>
            <a:endParaRPr lang="de-DE" dirty="0"/>
          </a:p>
        </p:txBody>
      </p:sp>
      <p:sp>
        <p:nvSpPr>
          <p:cNvPr id="3" name="Szövegdoboz 2"/>
          <p:cNvSpPr txBox="1"/>
          <p:nvPr/>
        </p:nvSpPr>
        <p:spPr>
          <a:xfrm>
            <a:off x="-1" y="1368638"/>
            <a:ext cx="9144001" cy="3862596"/>
          </a:xfrm>
          <a:prstGeom prst="rect">
            <a:avLst/>
          </a:prstGeom>
          <a:solidFill>
            <a:schemeClr val="bg1">
              <a:alpha val="89000"/>
            </a:schemeClr>
          </a:solidFill>
        </p:spPr>
        <p:txBody>
          <a:bodyPr wrap="square" rtlCol="0">
            <a:spAutoFit/>
          </a:bodyPr>
          <a:lstStyle/>
          <a:p>
            <a:pPr marL="266700" lvl="0" indent="-266700">
              <a:spcBef>
                <a:spcPts val="600"/>
              </a:spcBef>
              <a:buFont typeface="Wingdings" pitchFamily="2" charset="2"/>
              <a:buChar char="§"/>
            </a:pPr>
            <a:r>
              <a:rPr lang="hu-HU" sz="2000" dirty="0" smtClean="0">
                <a:latin typeface="Arial" pitchFamily="34" charset="0"/>
                <a:cs typeface="Arial" pitchFamily="34" charset="0"/>
              </a:rPr>
              <a:t>A megszokott technológiák használata (főleg Front-end oldalról)</a:t>
            </a:r>
          </a:p>
          <a:p>
            <a:pPr marL="266700" lvl="0" indent="-266700">
              <a:spcBef>
                <a:spcPts val="600"/>
              </a:spcBef>
              <a:buFont typeface="Wingdings" pitchFamily="2" charset="2"/>
              <a:buChar char="§"/>
            </a:pPr>
            <a:r>
              <a:rPr lang="hu-HU" sz="2000" dirty="0" smtClean="0">
                <a:latin typeface="Arial" pitchFamily="34" charset="0"/>
                <a:cs typeface="Arial" pitchFamily="34" charset="0"/>
              </a:rPr>
              <a:t>Új ismeretek Back-end oldalról</a:t>
            </a:r>
          </a:p>
          <a:p>
            <a:pPr marL="266700" lvl="0" indent="-266700">
              <a:spcBef>
                <a:spcPts val="600"/>
              </a:spcBef>
              <a:buFont typeface="Wingdings" pitchFamily="2" charset="2"/>
              <a:buChar char="§"/>
            </a:pPr>
            <a:r>
              <a:rPr lang="hu-HU" sz="2000" dirty="0" smtClean="0">
                <a:latin typeface="Arial" pitchFamily="34" charset="0"/>
                <a:cs typeface="Arial" pitchFamily="34" charset="0"/>
              </a:rPr>
              <a:t>Új piaci terület</a:t>
            </a:r>
          </a:p>
          <a:p>
            <a:pPr marL="266700" lvl="0" indent="-266700">
              <a:spcBef>
                <a:spcPts val="600"/>
              </a:spcBef>
              <a:buFont typeface="Wingdings" pitchFamily="2" charset="2"/>
              <a:buChar char="§"/>
            </a:pPr>
            <a:r>
              <a:rPr lang="hu-HU" sz="2000" dirty="0" smtClean="0">
                <a:latin typeface="Arial" pitchFamily="34" charset="0"/>
                <a:cs typeface="Arial" pitchFamily="34" charset="0"/>
              </a:rPr>
              <a:t>Részt vehetnek a 4.0 ipari forradalomban</a:t>
            </a:r>
          </a:p>
          <a:p>
            <a:pPr marL="266700" lvl="0" indent="-266700">
              <a:spcBef>
                <a:spcPts val="600"/>
              </a:spcBef>
              <a:buFont typeface="Wingdings" pitchFamily="2" charset="2"/>
              <a:buChar char="§"/>
            </a:pPr>
            <a:r>
              <a:rPr lang="hu-HU" sz="2000" dirty="0" smtClean="0">
                <a:latin typeface="Arial" pitchFamily="34" charset="0"/>
                <a:cs typeface="Arial" pitchFamily="34" charset="0"/>
              </a:rPr>
              <a:t>Új üzleti modell:</a:t>
            </a:r>
          </a:p>
          <a:p>
            <a:pPr marL="800100" lvl="1" indent="-342900">
              <a:spcBef>
                <a:spcPts val="600"/>
              </a:spcBef>
              <a:buFont typeface="Arial" panose="020B0604020202020204" pitchFamily="34" charset="0"/>
              <a:buChar char="•"/>
            </a:pPr>
            <a:r>
              <a:rPr lang="hu-HU" sz="2000" dirty="0" smtClean="0">
                <a:latin typeface="Arial" pitchFamily="34" charset="0"/>
                <a:cs typeface="Arial" pitchFamily="34" charset="0"/>
              </a:rPr>
              <a:t>Egyedi kontrollok, funkciók fejlesztése</a:t>
            </a:r>
          </a:p>
          <a:p>
            <a:pPr marL="800100" lvl="1" indent="-342900">
              <a:spcBef>
                <a:spcPts val="600"/>
              </a:spcBef>
              <a:buFont typeface="Arial" panose="020B0604020202020204" pitchFamily="34" charset="0"/>
              <a:buChar char="•"/>
            </a:pPr>
            <a:r>
              <a:rPr lang="hu-HU" sz="2000" dirty="0" smtClean="0">
                <a:latin typeface="Arial" pitchFamily="34" charset="0"/>
                <a:cs typeface="Arial" pitchFamily="34" charset="0"/>
              </a:rPr>
              <a:t>Web dizájn sablonok fejlesztése</a:t>
            </a:r>
          </a:p>
          <a:p>
            <a:pPr marL="800100" lvl="1" indent="-342900">
              <a:spcBef>
                <a:spcPts val="600"/>
              </a:spcBef>
              <a:buFont typeface="Arial" panose="020B0604020202020204" pitchFamily="34" charset="0"/>
              <a:buChar char="•"/>
            </a:pPr>
            <a:r>
              <a:rPr lang="hu-HU" sz="2000" dirty="0" smtClean="0">
                <a:latin typeface="Arial" pitchFamily="34" charset="0"/>
                <a:cs typeface="Arial" pitchFamily="34" charset="0"/>
              </a:rPr>
              <a:t>Egyedi oktatás rendszerintegrátorok részére</a:t>
            </a:r>
          </a:p>
          <a:p>
            <a:pPr lvl="1">
              <a:spcBef>
                <a:spcPts val="600"/>
              </a:spcBef>
            </a:pPr>
            <a:endParaRPr lang="hu-HU" sz="2000" dirty="0" smtClean="0">
              <a:latin typeface="Arial" pitchFamily="34" charset="0"/>
              <a:cs typeface="Arial" pitchFamily="34" charset="0"/>
            </a:endParaRPr>
          </a:p>
          <a:p>
            <a:pPr marL="266700" lvl="0" indent="-266700">
              <a:spcBef>
                <a:spcPts val="600"/>
              </a:spcBef>
              <a:buFont typeface="Wingdings" pitchFamily="2" charset="2"/>
              <a:buChar char="§"/>
            </a:pPr>
            <a:endParaRPr lang="hu-HU" sz="2000" dirty="0">
              <a:latin typeface="Arial" pitchFamily="34" charset="0"/>
              <a:cs typeface="Arial" pitchFamily="34" charset="0"/>
            </a:endParaRPr>
          </a:p>
        </p:txBody>
      </p:sp>
    </p:spTree>
    <p:extLst>
      <p:ext uri="{BB962C8B-B14F-4D97-AF65-F5344CB8AC3E}">
        <p14:creationId xmlns:p14="http://schemas.microsoft.com/office/powerpoint/2010/main" val="109597329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Előnyök Ipari felhasználók számára</a:t>
            </a:r>
            <a:endParaRPr lang="de-DE" dirty="0"/>
          </a:p>
        </p:txBody>
      </p:sp>
      <p:sp>
        <p:nvSpPr>
          <p:cNvPr id="3" name="Szövegdoboz 2"/>
          <p:cNvSpPr txBox="1"/>
          <p:nvPr/>
        </p:nvSpPr>
        <p:spPr>
          <a:xfrm>
            <a:off x="-1" y="1371540"/>
            <a:ext cx="9144001" cy="3785652"/>
          </a:xfrm>
          <a:prstGeom prst="rect">
            <a:avLst/>
          </a:prstGeom>
          <a:solidFill>
            <a:schemeClr val="bg1">
              <a:alpha val="89000"/>
            </a:schemeClr>
          </a:solidFill>
        </p:spPr>
        <p:txBody>
          <a:bodyPr wrap="square" rtlCol="0">
            <a:spAutoFit/>
          </a:bodyPr>
          <a:lstStyle/>
          <a:p>
            <a:pPr marL="266700" lvl="0" indent="-266700">
              <a:spcBef>
                <a:spcPts val="600"/>
              </a:spcBef>
              <a:buFont typeface="Wingdings" pitchFamily="2" charset="2"/>
              <a:buChar char="§"/>
            </a:pPr>
            <a:r>
              <a:rPr lang="hu-HU" sz="2000" dirty="0" smtClean="0">
                <a:latin typeface="Arial" pitchFamily="34" charset="0"/>
                <a:cs typeface="Arial" pitchFamily="34" charset="0"/>
              </a:rPr>
              <a:t>Ipar 4.0 szellemének megfelelő vizualizáció készíthető</a:t>
            </a:r>
          </a:p>
          <a:p>
            <a:pPr marL="266700" lvl="0" indent="-266700">
              <a:spcBef>
                <a:spcPts val="600"/>
              </a:spcBef>
              <a:buFont typeface="Wingdings" pitchFamily="2" charset="2"/>
              <a:buChar char="§"/>
            </a:pPr>
            <a:r>
              <a:rPr lang="hu-HU" sz="2000" dirty="0">
                <a:latin typeface="Arial" pitchFamily="34" charset="0"/>
                <a:cs typeface="Arial" pitchFamily="34" charset="0"/>
              </a:rPr>
              <a:t>P</a:t>
            </a:r>
            <a:r>
              <a:rPr lang="hu-HU" sz="2000" dirty="0" smtClean="0">
                <a:latin typeface="Arial" pitchFamily="34" charset="0"/>
                <a:cs typeface="Arial" pitchFamily="34" charset="0"/>
              </a:rPr>
              <a:t>latform független</a:t>
            </a:r>
          </a:p>
          <a:p>
            <a:pPr marL="266700" lvl="0" indent="-266700">
              <a:spcBef>
                <a:spcPts val="600"/>
              </a:spcBef>
              <a:buFont typeface="Wingdings" pitchFamily="2" charset="2"/>
              <a:buChar char="§"/>
            </a:pPr>
            <a:r>
              <a:rPr lang="hu-HU" sz="2000" dirty="0" smtClean="0">
                <a:latin typeface="Arial" pitchFamily="34" charset="0"/>
                <a:cs typeface="Arial" pitchFamily="34" charset="0"/>
              </a:rPr>
              <a:t>Könnyű kapcsolódás </a:t>
            </a:r>
            <a:r>
              <a:rPr lang="hu-HU" sz="2000" dirty="0" err="1" smtClean="0">
                <a:latin typeface="Arial" pitchFamily="34" charset="0"/>
                <a:cs typeface="Arial" pitchFamily="34" charset="0"/>
              </a:rPr>
              <a:t>IoT</a:t>
            </a:r>
            <a:r>
              <a:rPr lang="hu-HU" sz="2000" dirty="0" smtClean="0">
                <a:latin typeface="Arial" pitchFamily="34" charset="0"/>
                <a:cs typeface="Arial" pitchFamily="34" charset="0"/>
              </a:rPr>
              <a:t> technológiákhoz (</a:t>
            </a:r>
            <a:r>
              <a:rPr lang="hu-HU" sz="2000" dirty="0" err="1" smtClean="0">
                <a:latin typeface="Arial" pitchFamily="34" charset="0"/>
                <a:cs typeface="Arial" pitchFamily="34" charset="0"/>
              </a:rPr>
              <a:t>pl</a:t>
            </a:r>
            <a:r>
              <a:rPr lang="hu-HU" sz="2000" dirty="0" smtClean="0">
                <a:latin typeface="Arial" pitchFamily="34" charset="0"/>
                <a:cs typeface="Arial" pitchFamily="34" charset="0"/>
              </a:rPr>
              <a:t>: MQTT kliens)</a:t>
            </a:r>
          </a:p>
          <a:p>
            <a:pPr marL="266700" lvl="0" indent="-266700">
              <a:spcBef>
                <a:spcPts val="600"/>
              </a:spcBef>
              <a:buFont typeface="Wingdings" pitchFamily="2" charset="2"/>
              <a:buChar char="§"/>
            </a:pPr>
            <a:r>
              <a:rPr lang="hu-HU" sz="2000" dirty="0" smtClean="0">
                <a:latin typeface="Arial" pitchFamily="34" charset="0"/>
                <a:cs typeface="Arial" pitchFamily="34" charset="0"/>
              </a:rPr>
              <a:t>Okos eszközök használata már nem akadály</a:t>
            </a:r>
          </a:p>
          <a:p>
            <a:pPr marL="266700" lvl="0" indent="-266700">
              <a:spcBef>
                <a:spcPts val="600"/>
              </a:spcBef>
              <a:buFont typeface="Wingdings" pitchFamily="2" charset="2"/>
              <a:buChar char="§"/>
            </a:pPr>
            <a:r>
              <a:rPr lang="hu-HU" sz="2000" dirty="0" smtClean="0">
                <a:latin typeface="Arial" pitchFamily="34" charset="0"/>
                <a:cs typeface="Arial" pitchFamily="34" charset="0"/>
              </a:rPr>
              <a:t>Biztonságos adatkapcsolat</a:t>
            </a:r>
          </a:p>
          <a:p>
            <a:pPr marL="266700" lvl="0" indent="-266700">
              <a:spcBef>
                <a:spcPts val="600"/>
              </a:spcBef>
              <a:buFont typeface="Wingdings" pitchFamily="2" charset="2"/>
              <a:buChar char="§"/>
            </a:pPr>
            <a:r>
              <a:rPr lang="hu-HU" sz="2000" dirty="0" smtClean="0">
                <a:latin typeface="Arial" pitchFamily="34" charset="0"/>
                <a:cs typeface="Arial" pitchFamily="34" charset="0"/>
              </a:rPr>
              <a:t>Az elkészült stílusok könnyen átvihetők a különböző projektek között</a:t>
            </a:r>
          </a:p>
          <a:p>
            <a:pPr marL="266700" lvl="0" indent="-266700">
              <a:spcBef>
                <a:spcPts val="600"/>
              </a:spcBef>
              <a:buFont typeface="Wingdings" pitchFamily="2" charset="2"/>
              <a:buChar char="§"/>
            </a:pPr>
            <a:r>
              <a:rPr lang="hu-HU" sz="2000" dirty="0" smtClean="0">
                <a:latin typeface="Arial" pitchFamily="34" charset="0"/>
                <a:cs typeface="Arial" pitchFamily="34" charset="0"/>
              </a:rPr>
              <a:t>Gépkezelők betanítása kevesebb időt vesz igénybe</a:t>
            </a:r>
          </a:p>
          <a:p>
            <a:pPr marL="266700" lvl="0" indent="-266700">
              <a:spcBef>
                <a:spcPts val="600"/>
              </a:spcBef>
              <a:buFont typeface="Wingdings" pitchFamily="2" charset="2"/>
              <a:buChar char="§"/>
            </a:pPr>
            <a:r>
              <a:rPr lang="hu-HU" sz="2000" dirty="0" smtClean="0">
                <a:latin typeface="Arial" pitchFamily="34" charset="0"/>
                <a:cs typeface="Arial" pitchFamily="34" charset="0"/>
              </a:rPr>
              <a:t>UX, UI és </a:t>
            </a:r>
            <a:r>
              <a:rPr lang="hu-HU" sz="2000" dirty="0">
                <a:latin typeface="Arial" pitchFamily="34" charset="0"/>
                <a:cs typeface="Arial" pitchFamily="34" charset="0"/>
              </a:rPr>
              <a:t>w</a:t>
            </a:r>
            <a:r>
              <a:rPr lang="hu-HU" sz="2000" dirty="0" smtClean="0">
                <a:latin typeface="Arial" pitchFamily="34" charset="0"/>
                <a:cs typeface="Arial" pitchFamily="34" charset="0"/>
              </a:rPr>
              <a:t>ebfejlesztésben rendelkezésre álló know-how használata, mely segítségével intuitív, </a:t>
            </a:r>
            <a:r>
              <a:rPr lang="hu-HU" sz="2000" dirty="0" err="1" smtClean="0">
                <a:latin typeface="Arial" pitchFamily="34" charset="0"/>
                <a:cs typeface="Arial" pitchFamily="34" charset="0"/>
              </a:rPr>
              <a:t>reszponzív</a:t>
            </a:r>
            <a:r>
              <a:rPr lang="hu-HU" sz="2000" dirty="0" smtClean="0">
                <a:latin typeface="Arial" pitchFamily="34" charset="0"/>
                <a:cs typeface="Arial" pitchFamily="34" charset="0"/>
              </a:rPr>
              <a:t> vizualizáció készíthető</a:t>
            </a:r>
          </a:p>
          <a:p>
            <a:pPr lvl="0">
              <a:spcBef>
                <a:spcPts val="600"/>
              </a:spcBef>
            </a:pPr>
            <a:endParaRPr lang="hu-HU" sz="2000" dirty="0">
              <a:latin typeface="Arial" pitchFamily="34" charset="0"/>
              <a:cs typeface="Arial" pitchFamily="34" charset="0"/>
            </a:endParaRPr>
          </a:p>
        </p:txBody>
      </p:sp>
    </p:spTree>
    <p:extLst>
      <p:ext uri="{BB962C8B-B14F-4D97-AF65-F5344CB8AC3E}">
        <p14:creationId xmlns:p14="http://schemas.microsoft.com/office/powerpoint/2010/main" val="319003573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Záró gondolatok és </a:t>
            </a:r>
            <a:r>
              <a:rPr lang="hu-HU" dirty="0" err="1" smtClean="0"/>
              <a:t>Demo</a:t>
            </a:r>
            <a:endParaRPr lang="de-DE" dirty="0"/>
          </a:p>
        </p:txBody>
      </p:sp>
      <p:sp>
        <p:nvSpPr>
          <p:cNvPr id="3" name="Szövegdoboz 2"/>
          <p:cNvSpPr txBox="1"/>
          <p:nvPr/>
        </p:nvSpPr>
        <p:spPr>
          <a:xfrm>
            <a:off x="-1" y="1154969"/>
            <a:ext cx="9144001" cy="3400931"/>
          </a:xfrm>
          <a:prstGeom prst="rect">
            <a:avLst/>
          </a:prstGeom>
          <a:solidFill>
            <a:schemeClr val="bg1">
              <a:alpha val="89000"/>
            </a:schemeClr>
          </a:solidFill>
        </p:spPr>
        <p:txBody>
          <a:bodyPr wrap="square" rtlCol="0">
            <a:spAutoFit/>
          </a:bodyPr>
          <a:lstStyle/>
          <a:p>
            <a:pPr marL="266700" indent="-266700">
              <a:spcBef>
                <a:spcPts val="600"/>
              </a:spcBef>
              <a:buFont typeface="Wingdings" pitchFamily="2" charset="2"/>
              <a:buChar char="§"/>
            </a:pPr>
            <a:r>
              <a:rPr lang="hu-HU" sz="2000" dirty="0" smtClean="0">
                <a:latin typeface="Arial" pitchFamily="34" charset="0"/>
                <a:cs typeface="Arial" pitchFamily="34" charset="0"/>
              </a:rPr>
              <a:t>Hogyan lehet a gépgyártók és rendszerintegrátorok gondolkodás módján változtatni?</a:t>
            </a:r>
          </a:p>
          <a:p>
            <a:pPr marL="800100" lvl="1" indent="-342900">
              <a:spcBef>
                <a:spcPts val="600"/>
              </a:spcBef>
              <a:buFont typeface="Arial" panose="020B0604020202020204" pitchFamily="34" charset="0"/>
              <a:buChar char="•"/>
            </a:pPr>
            <a:r>
              <a:rPr lang="hu-HU" sz="2000" dirty="0" smtClean="0">
                <a:latin typeface="Arial" pitchFamily="34" charset="0"/>
                <a:cs typeface="Arial" pitchFamily="34" charset="0"/>
              </a:rPr>
              <a:t>Végfelhasználói igény generálása</a:t>
            </a:r>
          </a:p>
          <a:p>
            <a:pPr marL="800100" lvl="1" indent="-342900">
              <a:spcBef>
                <a:spcPts val="600"/>
              </a:spcBef>
              <a:buFont typeface="Arial" panose="020B0604020202020204" pitchFamily="34" charset="0"/>
              <a:buChar char="•"/>
            </a:pPr>
            <a:r>
              <a:rPr lang="hu-HU" sz="2000" dirty="0" smtClean="0">
                <a:latin typeface="Arial" pitchFamily="34" charset="0"/>
                <a:cs typeface="Arial" pitchFamily="34" charset="0"/>
              </a:rPr>
              <a:t>Oktatás</a:t>
            </a:r>
          </a:p>
          <a:p>
            <a:pPr marL="800100" lvl="1" indent="-342900">
              <a:spcBef>
                <a:spcPts val="600"/>
              </a:spcBef>
              <a:buFont typeface="Arial" panose="020B0604020202020204" pitchFamily="34" charset="0"/>
              <a:buChar char="•"/>
            </a:pPr>
            <a:r>
              <a:rPr lang="hu-HU" sz="2000" dirty="0" smtClean="0">
                <a:latin typeface="Arial" pitchFamily="34" charset="0"/>
                <a:cs typeface="Arial" pitchFamily="34" charset="0"/>
              </a:rPr>
              <a:t>Együttműködés</a:t>
            </a:r>
          </a:p>
          <a:p>
            <a:pPr marL="800100" lvl="1" indent="-342900">
              <a:spcBef>
                <a:spcPts val="600"/>
              </a:spcBef>
              <a:buFont typeface="Arial" panose="020B0604020202020204" pitchFamily="34" charset="0"/>
              <a:buChar char="•"/>
            </a:pPr>
            <a:r>
              <a:rPr lang="hu-HU" sz="2000" dirty="0" smtClean="0">
                <a:latin typeface="Arial" pitchFamily="34" charset="0"/>
                <a:cs typeface="Arial" pitchFamily="34" charset="0"/>
              </a:rPr>
              <a:t>Minél több megvalósult projekt</a:t>
            </a:r>
          </a:p>
          <a:p>
            <a:pPr lvl="0">
              <a:spcBef>
                <a:spcPts val="600"/>
              </a:spcBef>
            </a:pPr>
            <a:endParaRPr lang="hu-HU" sz="2000" dirty="0">
              <a:latin typeface="Arial" pitchFamily="34" charset="0"/>
              <a:cs typeface="Arial" pitchFamily="34" charset="0"/>
              <a:hlinkClick r:id="rId2"/>
            </a:endParaRPr>
          </a:p>
          <a:p>
            <a:pPr lvl="0">
              <a:spcBef>
                <a:spcPts val="600"/>
              </a:spcBef>
            </a:pPr>
            <a:r>
              <a:rPr lang="hu-HU" sz="2000" dirty="0" smtClean="0">
                <a:latin typeface="Arial" pitchFamily="34" charset="0"/>
                <a:cs typeface="Arial" pitchFamily="34" charset="0"/>
                <a:hlinkClick r:id="rId2"/>
              </a:rPr>
              <a:t>https</a:t>
            </a:r>
            <a:r>
              <a:rPr lang="hu-HU" sz="2000" dirty="0">
                <a:latin typeface="Arial" pitchFamily="34" charset="0"/>
                <a:cs typeface="Arial" pitchFamily="34" charset="0"/>
                <a:hlinkClick r:id="rId2"/>
              </a:rPr>
              <a:t>://cmi.beckhoff-cloud.com</a:t>
            </a:r>
            <a:r>
              <a:rPr lang="hu-HU" sz="2000" dirty="0" smtClean="0">
                <a:latin typeface="Arial" pitchFamily="34" charset="0"/>
                <a:cs typeface="Arial" pitchFamily="34" charset="0"/>
                <a:hlinkClick r:id="rId2"/>
              </a:rPr>
              <a:t>/</a:t>
            </a:r>
            <a:endParaRPr lang="hu-HU" sz="2000" dirty="0" smtClean="0">
              <a:latin typeface="Arial" pitchFamily="34" charset="0"/>
              <a:cs typeface="Arial" pitchFamily="34" charset="0"/>
            </a:endParaRPr>
          </a:p>
          <a:p>
            <a:pPr marL="266700" lvl="0" indent="-266700">
              <a:spcBef>
                <a:spcPts val="600"/>
              </a:spcBef>
              <a:buFont typeface="Wingdings" pitchFamily="2" charset="2"/>
              <a:buChar char="§"/>
            </a:pPr>
            <a:endParaRPr lang="hu-HU" sz="2000" dirty="0" smtClean="0">
              <a:latin typeface="Arial" pitchFamily="34" charset="0"/>
              <a:cs typeface="Arial" pitchFamily="34" charset="0"/>
            </a:endParaRPr>
          </a:p>
        </p:txBody>
      </p:sp>
    </p:spTree>
    <p:extLst>
      <p:ext uri="{BB962C8B-B14F-4D97-AF65-F5344CB8AC3E}">
        <p14:creationId xmlns:p14="http://schemas.microsoft.com/office/powerpoint/2010/main" val="217348687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1"/>
          <p:cNvPicPr>
            <a:picLocks noChangeAspect="1"/>
          </p:cNvPicPr>
          <p:nvPr/>
        </p:nvPicPr>
        <p:blipFill>
          <a:blip r:embed="rId2">
            <a:extLst>
              <a:ext uri="{28A0092B-C50C-407E-A947-70E740481C1C}">
                <a14:useLocalDpi xmlns:a14="http://schemas.microsoft.com/office/drawing/2010/main" val="0"/>
              </a:ext>
            </a:extLst>
          </a:blip>
          <a:srcRect t="5483" b="5483"/>
          <a:stretch>
            <a:fillRect/>
          </a:stretch>
        </p:blipFill>
        <p:spPr>
          <a:xfrm>
            <a:off x="0" y="1090800"/>
            <a:ext cx="9151200" cy="5767200"/>
          </a:xfrm>
          <a:prstGeom prst="rect">
            <a:avLst/>
          </a:prstGeom>
        </p:spPr>
      </p:pic>
      <p:sp>
        <p:nvSpPr>
          <p:cNvPr id="3" name="Cím 2"/>
          <p:cNvSpPr txBox="1">
            <a:spLocks/>
          </p:cNvSpPr>
          <p:nvPr/>
        </p:nvSpPr>
        <p:spPr>
          <a:xfrm>
            <a:off x="-1" y="1410388"/>
            <a:ext cx="5724129" cy="629367"/>
          </a:xfrm>
          <a:prstGeom prst="rect">
            <a:avLst/>
          </a:prstGeom>
        </p:spPr>
        <p:txBody>
          <a:bodyPr vert="horz" wrap="square" lIns="234000" tIns="144000" rIns="90000" bIns="144000" rtlCol="0" anchor="b" anchorCtr="0">
            <a:spAutoFit/>
          </a:bodyPr>
          <a:lst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a:lstStyle>
          <a:p>
            <a:pPr algn="ctr"/>
            <a:r>
              <a:rPr lang="hu-HU" dirty="0" smtClean="0">
                <a:solidFill>
                  <a:schemeClr val="tx1"/>
                </a:solidFill>
              </a:rPr>
              <a:t>Köszönöm a figyelmet!</a:t>
            </a:r>
            <a:endParaRPr lang="hu-HU" dirty="0">
              <a:solidFill>
                <a:schemeClr val="tx1"/>
              </a:solidFill>
            </a:endParaRPr>
          </a:p>
        </p:txBody>
      </p:sp>
      <p:sp>
        <p:nvSpPr>
          <p:cNvPr id="6" name="Téglalap 5"/>
          <p:cNvSpPr/>
          <p:nvPr/>
        </p:nvSpPr>
        <p:spPr>
          <a:xfrm>
            <a:off x="6094413" y="5157192"/>
            <a:ext cx="3203849" cy="646331"/>
          </a:xfrm>
          <a:prstGeom prst="rect">
            <a:avLst/>
          </a:prstGeom>
        </p:spPr>
        <p:txBody>
          <a:bodyPr wrap="square">
            <a:spAutoFit/>
          </a:bodyPr>
          <a:lstStyle/>
          <a:p>
            <a:pPr>
              <a:spcBef>
                <a:spcPct val="50000"/>
              </a:spcBef>
            </a:pPr>
            <a:r>
              <a:rPr lang="en-US" altLang="de-DE" sz="1200" b="1" dirty="0">
                <a:solidFill>
                  <a:srgbClr val="000000"/>
                </a:solidFill>
              </a:rPr>
              <a:t>Beckhoff Automation </a:t>
            </a:r>
            <a:r>
              <a:rPr lang="hu-HU" altLang="de-DE" sz="1200" b="1" dirty="0">
                <a:solidFill>
                  <a:srgbClr val="000000"/>
                </a:solidFill>
              </a:rPr>
              <a:t>Kft</a:t>
            </a:r>
            <a:r>
              <a:rPr lang="hu-HU" altLang="de-DE" sz="1200" b="1" dirty="0" smtClean="0">
                <a:solidFill>
                  <a:srgbClr val="000000"/>
                </a:solidFill>
              </a:rPr>
              <a:t>.  </a:t>
            </a:r>
            <a:endParaRPr lang="en-US" altLang="de-DE" sz="1200" b="1" dirty="0" smtClean="0">
              <a:solidFill>
                <a:srgbClr val="000000"/>
              </a:solidFill>
            </a:endParaRPr>
          </a:p>
          <a:p>
            <a:r>
              <a:rPr lang="hu-HU" altLang="de-DE" sz="1200" dirty="0" smtClean="0">
                <a:solidFill>
                  <a:srgbClr val="000000"/>
                </a:solidFill>
              </a:rPr>
              <a:t>Gubacsi út 6.</a:t>
            </a:r>
          </a:p>
          <a:p>
            <a:r>
              <a:rPr lang="hu-HU" altLang="de-DE" sz="1200" dirty="0" smtClean="0">
                <a:solidFill>
                  <a:srgbClr val="000000"/>
                </a:solidFill>
              </a:rPr>
              <a:t>1097 Budapest</a:t>
            </a:r>
            <a:endParaRPr lang="en-US" altLang="de-DE" sz="1200" dirty="0">
              <a:solidFill>
                <a:srgbClr val="000000"/>
              </a:solidFill>
            </a:endParaRPr>
          </a:p>
        </p:txBody>
      </p:sp>
      <p:sp>
        <p:nvSpPr>
          <p:cNvPr id="7" name="Rectangle 4"/>
          <p:cNvSpPr>
            <a:spLocks noChangeArrowheads="1"/>
          </p:cNvSpPr>
          <p:nvPr/>
        </p:nvSpPr>
        <p:spPr bwMode="auto">
          <a:xfrm>
            <a:off x="6094413" y="5949280"/>
            <a:ext cx="2880320"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46800"/>
          <a:lstStyle>
            <a:lvl1pPr>
              <a:tabLst>
                <a:tab pos="896938" algn="l"/>
              </a:tabLst>
              <a:defRPr>
                <a:solidFill>
                  <a:schemeClr val="tx1"/>
                </a:solidFill>
                <a:latin typeface="Arial" panose="020B0604020202020204" pitchFamily="34" charset="0"/>
              </a:defRPr>
            </a:lvl1pPr>
            <a:lvl2pPr marL="742950" indent="-285750">
              <a:tabLst>
                <a:tab pos="896938" algn="l"/>
              </a:tabLst>
              <a:defRPr>
                <a:solidFill>
                  <a:schemeClr val="tx1"/>
                </a:solidFill>
                <a:latin typeface="Arial" panose="020B0604020202020204" pitchFamily="34" charset="0"/>
              </a:defRPr>
            </a:lvl2pPr>
            <a:lvl3pPr marL="1143000" indent="-228600">
              <a:tabLst>
                <a:tab pos="896938" algn="l"/>
              </a:tabLst>
              <a:defRPr>
                <a:solidFill>
                  <a:schemeClr val="tx1"/>
                </a:solidFill>
                <a:latin typeface="Arial" panose="020B0604020202020204" pitchFamily="34" charset="0"/>
              </a:defRPr>
            </a:lvl3pPr>
            <a:lvl4pPr marL="1600200" indent="-228600">
              <a:tabLst>
                <a:tab pos="896938" algn="l"/>
              </a:tabLst>
              <a:defRPr>
                <a:solidFill>
                  <a:schemeClr val="tx1"/>
                </a:solidFill>
                <a:latin typeface="Arial" panose="020B0604020202020204" pitchFamily="34" charset="0"/>
              </a:defRPr>
            </a:lvl4pPr>
            <a:lvl5pPr marL="2057400" indent="-228600">
              <a:tabLst>
                <a:tab pos="896938" algn="l"/>
              </a:tabLst>
              <a:defRPr>
                <a:solidFill>
                  <a:schemeClr val="tx1"/>
                </a:solidFill>
                <a:latin typeface="Arial" panose="020B0604020202020204" pitchFamily="34" charset="0"/>
              </a:defRPr>
            </a:lvl5pPr>
            <a:lvl6pPr marL="2514600" indent="-228600" fontAlgn="base">
              <a:spcBef>
                <a:spcPct val="0"/>
              </a:spcBef>
              <a:spcAft>
                <a:spcPct val="0"/>
              </a:spcAft>
              <a:tabLst>
                <a:tab pos="896938" algn="l"/>
              </a:tabLst>
              <a:defRPr>
                <a:solidFill>
                  <a:schemeClr val="tx1"/>
                </a:solidFill>
                <a:latin typeface="Arial" panose="020B0604020202020204" pitchFamily="34" charset="0"/>
              </a:defRPr>
            </a:lvl6pPr>
            <a:lvl7pPr marL="2971800" indent="-228600" fontAlgn="base">
              <a:spcBef>
                <a:spcPct val="0"/>
              </a:spcBef>
              <a:spcAft>
                <a:spcPct val="0"/>
              </a:spcAft>
              <a:tabLst>
                <a:tab pos="896938" algn="l"/>
              </a:tabLst>
              <a:defRPr>
                <a:solidFill>
                  <a:schemeClr val="tx1"/>
                </a:solidFill>
                <a:latin typeface="Arial" panose="020B0604020202020204" pitchFamily="34" charset="0"/>
              </a:defRPr>
            </a:lvl7pPr>
            <a:lvl8pPr marL="3429000" indent="-228600" fontAlgn="base">
              <a:spcBef>
                <a:spcPct val="0"/>
              </a:spcBef>
              <a:spcAft>
                <a:spcPct val="0"/>
              </a:spcAft>
              <a:tabLst>
                <a:tab pos="896938" algn="l"/>
              </a:tabLst>
              <a:defRPr>
                <a:solidFill>
                  <a:schemeClr val="tx1"/>
                </a:solidFill>
                <a:latin typeface="Arial" panose="020B0604020202020204" pitchFamily="34" charset="0"/>
              </a:defRPr>
            </a:lvl8pPr>
            <a:lvl9pPr marL="3886200" indent="-228600" fontAlgn="base">
              <a:spcBef>
                <a:spcPct val="0"/>
              </a:spcBef>
              <a:spcAft>
                <a:spcPct val="0"/>
              </a:spcAft>
              <a:tabLst>
                <a:tab pos="896938" algn="l"/>
              </a:tabLst>
              <a:defRPr>
                <a:solidFill>
                  <a:schemeClr val="tx1"/>
                </a:solidFill>
                <a:latin typeface="Arial" panose="020B0604020202020204" pitchFamily="34" charset="0"/>
              </a:defRPr>
            </a:lvl9pPr>
          </a:lstStyle>
          <a:p>
            <a:pPr>
              <a:spcBef>
                <a:spcPct val="50000"/>
              </a:spcBef>
              <a:buFont typeface="Wingdings" panose="05000000000000000000" pitchFamily="2" charset="2"/>
              <a:buNone/>
            </a:pPr>
            <a:r>
              <a:rPr lang="hu-HU" altLang="de-DE" sz="1200" dirty="0" smtClean="0"/>
              <a:t>Tel.</a:t>
            </a:r>
            <a:r>
              <a:rPr lang="en-US" altLang="de-DE" sz="1200" dirty="0" smtClean="0"/>
              <a:t>:	+</a:t>
            </a:r>
            <a:r>
              <a:rPr lang="hu-HU" altLang="de-DE" sz="1200" dirty="0" smtClean="0"/>
              <a:t>36 1 501 9940</a:t>
            </a:r>
            <a:r>
              <a:rPr lang="en-US" altLang="de-DE" sz="1200" dirty="0" smtClean="0"/>
              <a:t>  </a:t>
            </a:r>
          </a:p>
          <a:p>
            <a:pPr>
              <a:buFont typeface="Wingdings" panose="05000000000000000000" pitchFamily="2" charset="2"/>
              <a:buNone/>
            </a:pPr>
            <a:r>
              <a:rPr lang="en-US" altLang="de-DE" sz="1200" dirty="0" smtClean="0"/>
              <a:t>Fax:	+</a:t>
            </a:r>
            <a:r>
              <a:rPr lang="hu-HU" altLang="de-DE" sz="1200" dirty="0"/>
              <a:t>36 1 501 </a:t>
            </a:r>
            <a:r>
              <a:rPr lang="hu-HU" altLang="de-DE" sz="1200" dirty="0" smtClean="0"/>
              <a:t>9941</a:t>
            </a:r>
            <a:r>
              <a:rPr lang="en-US" altLang="de-DE" sz="1200" dirty="0" smtClean="0"/>
              <a:t> </a:t>
            </a:r>
          </a:p>
          <a:p>
            <a:pPr>
              <a:buFont typeface="Wingdings" panose="05000000000000000000" pitchFamily="2" charset="2"/>
              <a:buNone/>
            </a:pPr>
            <a:r>
              <a:rPr lang="en-US" altLang="de-DE" sz="1200" dirty="0" smtClean="0"/>
              <a:t>E-Mail:	</a:t>
            </a:r>
            <a:r>
              <a:rPr lang="en-US" altLang="de-DE" sz="1200" dirty="0" err="1" smtClean="0"/>
              <a:t>info@beckhoff</a:t>
            </a:r>
            <a:r>
              <a:rPr lang="en-US" altLang="de-DE" sz="1200" dirty="0" smtClean="0"/>
              <a:t>.</a:t>
            </a:r>
            <a:r>
              <a:rPr lang="hu-HU" altLang="de-DE" sz="1200" dirty="0" smtClean="0"/>
              <a:t>hu</a:t>
            </a:r>
            <a:r>
              <a:rPr lang="en-US" altLang="de-DE" sz="1200" dirty="0" smtClean="0"/>
              <a:t> </a:t>
            </a:r>
          </a:p>
          <a:p>
            <a:pPr>
              <a:buFont typeface="Wingdings" panose="05000000000000000000" pitchFamily="2" charset="2"/>
              <a:buNone/>
            </a:pPr>
            <a:r>
              <a:rPr lang="en-US" altLang="de-DE" sz="1200" dirty="0" smtClean="0"/>
              <a:t>Web:	www.beckhoff.</a:t>
            </a:r>
            <a:r>
              <a:rPr lang="hu-HU" altLang="de-DE" sz="1200" smtClean="0"/>
              <a:t>hu</a:t>
            </a:r>
            <a:r>
              <a:rPr lang="en-US" altLang="de-DE" sz="1200" smtClean="0"/>
              <a:t> </a:t>
            </a:r>
            <a:r>
              <a:rPr lang="en-US" altLang="de-DE" sz="1200" b="1" smtClean="0"/>
              <a:t> </a:t>
            </a:r>
            <a:endParaRPr lang="en-US" altLang="de-DE" sz="1200" b="1" dirty="0"/>
          </a:p>
        </p:txBody>
      </p:sp>
      <p:sp>
        <p:nvSpPr>
          <p:cNvPr id="8" name="Cím 2"/>
          <p:cNvSpPr>
            <a:spLocks noGrp="1"/>
          </p:cNvSpPr>
          <p:nvPr>
            <p:ph type="title"/>
          </p:nvPr>
        </p:nvSpPr>
        <p:spPr>
          <a:xfrm>
            <a:off x="-1" y="450786"/>
            <a:ext cx="7603200" cy="629367"/>
          </a:xfrm>
        </p:spPr>
        <p:txBody>
          <a:bodyPr/>
          <a:lstStyle/>
          <a:p>
            <a:r>
              <a:rPr lang="hu-HU" dirty="0"/>
              <a:t>HWSW mobile! konferencia</a:t>
            </a:r>
          </a:p>
        </p:txBody>
      </p:sp>
    </p:spTree>
    <p:extLst>
      <p:ext uri="{BB962C8B-B14F-4D97-AF65-F5344CB8AC3E}">
        <p14:creationId xmlns:p14="http://schemas.microsoft.com/office/powerpoint/2010/main" val="1075015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0" y="2224662"/>
            <a:ext cx="4572000" cy="1645029"/>
          </a:xfrm>
        </p:spPr>
        <p:txBody>
          <a:bodyPr/>
          <a:lstStyle/>
          <a:p>
            <a:r>
              <a:rPr lang="hu-HU" dirty="0" smtClean="0"/>
              <a:t>HWSW mobile! konferencia</a:t>
            </a:r>
            <a:r>
              <a:rPr lang="de-DE" dirty="0" smtClean="0"/>
              <a:t/>
            </a:r>
            <a:br>
              <a:rPr lang="de-DE" dirty="0" smtClean="0"/>
            </a:br>
            <a:r>
              <a:rPr lang="hu-HU" dirty="0" smtClean="0"/>
              <a:t/>
            </a:r>
            <a:br>
              <a:rPr lang="hu-HU" dirty="0" smtClean="0"/>
            </a:br>
            <a:r>
              <a:rPr lang="hu-HU" b="0" dirty="0" smtClean="0"/>
              <a:t>Vizualizáció az Ipar 4.0 szellemében</a:t>
            </a:r>
            <a:endParaRPr lang="de-DE" b="0" dirty="0"/>
          </a:p>
        </p:txBody>
      </p:sp>
      <p:sp>
        <p:nvSpPr>
          <p:cNvPr id="10" name="Untertitel 2"/>
          <p:cNvSpPr>
            <a:spLocks noGrp="1"/>
          </p:cNvSpPr>
          <p:nvPr>
            <p:ph type="subTitle" idx="1"/>
          </p:nvPr>
        </p:nvSpPr>
        <p:spPr>
          <a:xfrm>
            <a:off x="-508" y="3869691"/>
            <a:ext cx="4572508" cy="1535975"/>
          </a:xfrm>
        </p:spPr>
        <p:txBody>
          <a:bodyPr/>
          <a:lstStyle/>
          <a:p>
            <a:r>
              <a:rPr lang="hu-HU" dirty="0" smtClean="0"/>
              <a:t>Cserpák Mihály</a:t>
            </a:r>
          </a:p>
          <a:p>
            <a:r>
              <a:rPr lang="hu-HU" dirty="0"/>
              <a:t>a</a:t>
            </a:r>
            <a:r>
              <a:rPr lang="hu-HU" dirty="0" smtClean="0"/>
              <a:t>pplikációs mérnök</a:t>
            </a:r>
          </a:p>
          <a:p>
            <a:endParaRPr lang="hu-HU" dirty="0" smtClean="0"/>
          </a:p>
          <a:p>
            <a:endParaRPr lang="hu-HU" dirty="0" smtClean="0"/>
          </a:p>
        </p:txBody>
      </p:sp>
      <p:sp>
        <p:nvSpPr>
          <p:cNvPr id="11" name="Untertitel 2"/>
          <p:cNvSpPr txBox="1">
            <a:spLocks/>
          </p:cNvSpPr>
          <p:nvPr/>
        </p:nvSpPr>
        <p:spPr>
          <a:xfrm>
            <a:off x="-508" y="6056135"/>
            <a:ext cx="4572508" cy="397201"/>
          </a:xfrm>
          <a:prstGeom prst="rect">
            <a:avLst/>
          </a:prstGeom>
        </p:spPr>
        <p:txBody>
          <a:bodyPr vert="horz" wrap="square" lIns="234000" tIns="90000" rIns="90000" bIns="90000" rtlCol="0" anchor="b" anchorCtr="0">
            <a:sp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sz="2200" kern="1200" baseline="0">
                <a:solidFill>
                  <a:schemeClr val="bg1"/>
                </a:solidFill>
                <a:latin typeface="+mj-lt"/>
                <a:ea typeface="+mn-ea"/>
                <a:cs typeface="Arial" pitchFamily="34" charset="0"/>
              </a:defRPr>
            </a:lvl1pPr>
            <a:lvl2pPr marL="448107"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2pPr>
            <a:lvl3pPr marL="896214"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3pPr>
            <a:lvl4pPr marL="1344321"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4pPr>
            <a:lvl5pPr marL="1792429" marR="0" indent="0" algn="ctr" defTabSz="914400" rtl="0" eaLnBrk="1" fontAlgn="auto" latinLnBrk="0" hangingPunct="1">
              <a:lnSpc>
                <a:spcPct val="100000"/>
              </a:lnSpc>
              <a:spcBef>
                <a:spcPts val="600"/>
              </a:spcBef>
              <a:spcAft>
                <a:spcPts val="0"/>
              </a:spcAft>
              <a:buClrTx/>
              <a:buSzTx/>
              <a:buFont typeface="Symbol" pitchFamily="18" charset="2"/>
              <a:buNone/>
              <a:tabLst/>
              <a:defRPr sz="2200" kern="1200">
                <a:solidFill>
                  <a:schemeClr val="tx1">
                    <a:tint val="75000"/>
                  </a:schemeClr>
                </a:solidFill>
                <a:latin typeface="Arial" pitchFamily="34" charset="0"/>
                <a:ea typeface="+mn-ea"/>
                <a:cs typeface="Arial" pitchFamily="34" charset="0"/>
              </a:defRPr>
            </a:lvl5pPr>
            <a:lvl6pPr marL="2240535"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68864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13674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584856"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hu-HU" sz="1400" dirty="0" smtClean="0"/>
              <a:t>2019. november 27.</a:t>
            </a:r>
          </a:p>
        </p:txBody>
      </p:sp>
    </p:spTree>
    <p:extLst>
      <p:ext uri="{BB962C8B-B14F-4D97-AF65-F5344CB8AC3E}">
        <p14:creationId xmlns:p14="http://schemas.microsoft.com/office/powerpoint/2010/main" val="1718768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33"/>
          <p:cNvPicPr>
            <a:picLocks noChangeAspect="1"/>
          </p:cNvPicPr>
          <p:nvPr/>
        </p:nvPicPr>
        <p:blipFill>
          <a:blip r:embed="rId2">
            <a:extLst>
              <a:ext uri="{28A0092B-C50C-407E-A947-70E740481C1C}">
                <a14:useLocalDpi xmlns:a14="http://schemas.microsoft.com/office/drawing/2010/main" val="0"/>
              </a:ext>
            </a:extLst>
          </a:blip>
          <a:srcRect t="26" b="26"/>
          <a:stretch>
            <a:fillRect/>
          </a:stretch>
        </p:blipFill>
        <p:spPr>
          <a:xfrm>
            <a:off x="0" y="1090800"/>
            <a:ext cx="9151200" cy="5767200"/>
          </a:xfrm>
          <a:prstGeom prst="rect">
            <a:avLst/>
          </a:prstGeom>
          <a:ln w="6350">
            <a:solidFill>
              <a:schemeClr val="bg1">
                <a:lumMod val="95000"/>
              </a:schemeClr>
            </a:solidFill>
          </a:ln>
        </p:spPr>
      </p:pic>
      <p:pic>
        <p:nvPicPr>
          <p:cNvPr id="5" name="Bildplatzhalter 5"/>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681" t="-2817" r="3893" b="11519"/>
          <a:stretch/>
        </p:blipFill>
        <p:spPr>
          <a:xfrm>
            <a:off x="-1" y="1080084"/>
            <a:ext cx="9151200" cy="5767200"/>
          </a:xfrm>
        </p:spPr>
      </p:pic>
      <p:sp>
        <p:nvSpPr>
          <p:cNvPr id="3" name="Cím 2"/>
          <p:cNvSpPr>
            <a:spLocks noGrp="1"/>
          </p:cNvSpPr>
          <p:nvPr>
            <p:ph type="title"/>
          </p:nvPr>
        </p:nvSpPr>
        <p:spPr>
          <a:xfrm>
            <a:off x="-1" y="450786"/>
            <a:ext cx="7603200" cy="629367"/>
          </a:xfrm>
        </p:spPr>
        <p:txBody>
          <a:bodyPr/>
          <a:lstStyle/>
          <a:p>
            <a:r>
              <a:rPr lang="hu-HU" dirty="0"/>
              <a:t>HWSW mobile! konferencia</a:t>
            </a:r>
          </a:p>
        </p:txBody>
      </p:sp>
      <p:sp>
        <p:nvSpPr>
          <p:cNvPr id="4" name="Cím 1"/>
          <p:cNvSpPr txBox="1">
            <a:spLocks/>
          </p:cNvSpPr>
          <p:nvPr/>
        </p:nvSpPr>
        <p:spPr>
          <a:xfrm>
            <a:off x="-1" y="1557642"/>
            <a:ext cx="9144000" cy="5738458"/>
          </a:xfrm>
          <a:prstGeom prst="rect">
            <a:avLst/>
          </a:prstGeom>
        </p:spPr>
        <p:txBody>
          <a:bodyPr vert="horz" wrap="square" lIns="234000" tIns="144000" rIns="90000" bIns="144000" rtlCol="0" anchor="b" anchorCtr="0">
            <a:spAutoFit/>
          </a:bodyPr>
          <a:lstStyle>
            <a:lvl1pPr algn="l" defTabSz="914400" rtl="0" eaLnBrk="1" latinLnBrk="0" hangingPunct="1">
              <a:spcBef>
                <a:spcPct val="0"/>
              </a:spcBef>
              <a:buNone/>
              <a:defRPr sz="2200" b="1" kern="1200" baseline="0">
                <a:solidFill>
                  <a:schemeClr val="bg1"/>
                </a:solidFill>
                <a:latin typeface="Arial" pitchFamily="34" charset="0"/>
                <a:ea typeface="+mj-ea"/>
                <a:cs typeface="Arial" pitchFamily="34" charset="0"/>
              </a:defRPr>
            </a:lvl1pPr>
          </a:lstStyle>
          <a:p>
            <a:pPr algn="ctr">
              <a:lnSpc>
                <a:spcPct val="150000"/>
              </a:lnSpc>
            </a:pPr>
            <a:r>
              <a:rPr lang="pt-BR" sz="3600" dirty="0" smtClean="0">
                <a:solidFill>
                  <a:schemeClr val="tx1"/>
                </a:solidFill>
              </a:rPr>
              <a:t>I</a:t>
            </a:r>
            <a:r>
              <a:rPr lang="hu-HU" sz="3600" dirty="0" err="1" smtClean="0">
                <a:solidFill>
                  <a:schemeClr val="tx1"/>
                </a:solidFill>
              </a:rPr>
              <a:t>ndustry</a:t>
            </a:r>
            <a:r>
              <a:rPr lang="hu-HU" sz="3600" dirty="0" smtClean="0">
                <a:solidFill>
                  <a:schemeClr val="tx1"/>
                </a:solidFill>
              </a:rPr>
              <a:t> </a:t>
            </a:r>
            <a:r>
              <a:rPr lang="pt-BR" sz="3600" dirty="0" smtClean="0">
                <a:solidFill>
                  <a:schemeClr val="tx1"/>
                </a:solidFill>
              </a:rPr>
              <a:t>4.0</a:t>
            </a:r>
            <a:r>
              <a:rPr lang="hu-HU" altLang="hu-HU" sz="3200" dirty="0" smtClean="0">
                <a:solidFill>
                  <a:schemeClr val="tx1"/>
                </a:solidFill>
              </a:rPr>
              <a:t/>
            </a:r>
            <a:br>
              <a:rPr lang="hu-HU" altLang="hu-HU" sz="3200" dirty="0" smtClean="0">
                <a:solidFill>
                  <a:schemeClr val="tx1"/>
                </a:solidFill>
              </a:rPr>
            </a:br>
            <a:endParaRPr lang="hu-HU" altLang="hu-HU" sz="3200" dirty="0" smtClean="0">
              <a:solidFill>
                <a:schemeClr val="tx1"/>
              </a:solidFill>
            </a:endParaRPr>
          </a:p>
          <a:p>
            <a:pPr algn="ctr">
              <a:lnSpc>
                <a:spcPct val="150000"/>
              </a:lnSpc>
            </a:pPr>
            <a:endParaRPr lang="de-DE" altLang="hu-HU" sz="3200" dirty="0" smtClean="0">
              <a:solidFill>
                <a:schemeClr val="tx1"/>
              </a:solidFill>
            </a:endParaRPr>
          </a:p>
          <a:p>
            <a:pPr algn="ctr">
              <a:lnSpc>
                <a:spcPct val="150000"/>
              </a:lnSpc>
            </a:pPr>
            <a:endParaRPr lang="de-DE" altLang="hu-HU" sz="3200" dirty="0">
              <a:solidFill>
                <a:schemeClr val="tx1"/>
              </a:solidFill>
            </a:endParaRPr>
          </a:p>
          <a:p>
            <a:pPr algn="ctr">
              <a:lnSpc>
                <a:spcPct val="150000"/>
              </a:lnSpc>
            </a:pPr>
            <a:endParaRPr lang="de-DE" altLang="hu-HU" sz="3200" dirty="0" smtClean="0">
              <a:solidFill>
                <a:schemeClr val="tx1"/>
              </a:solidFill>
            </a:endParaRPr>
          </a:p>
          <a:p>
            <a:pPr algn="ctr">
              <a:lnSpc>
                <a:spcPct val="150000"/>
              </a:lnSpc>
            </a:pPr>
            <a:endParaRPr lang="de-DE" sz="3200" dirty="0">
              <a:solidFill>
                <a:schemeClr val="tx1"/>
              </a:solidFill>
            </a:endParaRPr>
          </a:p>
          <a:p>
            <a:pPr algn="ctr">
              <a:lnSpc>
                <a:spcPct val="150000"/>
              </a:lnSpc>
            </a:pPr>
            <a:endParaRPr lang="hu-HU" sz="2000" dirty="0" smtClean="0">
              <a:solidFill>
                <a:schemeClr val="tx1"/>
              </a:solidFill>
            </a:endParaRPr>
          </a:p>
          <a:p>
            <a:pPr algn="ctr">
              <a:lnSpc>
                <a:spcPct val="150000"/>
              </a:lnSpc>
            </a:pPr>
            <a:r>
              <a:rPr lang="hu-HU" sz="2000" dirty="0" smtClean="0">
                <a:solidFill>
                  <a:schemeClr val="tx1"/>
                </a:solidFill>
              </a:rPr>
              <a:t>                                               </a:t>
            </a:r>
            <a:endParaRPr lang="hu-HU" altLang="hu-HU" sz="1400" b="0" i="1" dirty="0">
              <a:solidFill>
                <a:schemeClr val="tx1"/>
              </a:solidFill>
            </a:endParaRPr>
          </a:p>
        </p:txBody>
      </p:sp>
    </p:spTree>
    <p:extLst>
      <p:ext uri="{BB962C8B-B14F-4D97-AF65-F5344CB8AC3E}">
        <p14:creationId xmlns:p14="http://schemas.microsoft.com/office/powerpoint/2010/main" val="1736907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Ipar 4.0</a:t>
            </a:r>
            <a:endParaRPr lang="de-DE" dirty="0"/>
          </a:p>
        </p:txBody>
      </p:sp>
      <p:pic>
        <p:nvPicPr>
          <p:cNvPr id="5" name="Bildplatzhalter 5"/>
          <p:cNvPicPr>
            <a:picLocks noChangeAspect="1"/>
          </p:cNvPicPr>
          <p:nvPr/>
        </p:nvPicPr>
        <p:blipFill>
          <a:blip r:embed="rId2">
            <a:extLst>
              <a:ext uri="{28A0092B-C50C-407E-A947-70E740481C1C}">
                <a14:useLocalDpi xmlns:a14="http://schemas.microsoft.com/office/drawing/2010/main" val="0"/>
              </a:ext>
            </a:extLst>
          </a:blip>
          <a:srcRect l="56" r="56"/>
          <a:stretch>
            <a:fillRect/>
          </a:stretch>
        </p:blipFill>
        <p:spPr>
          <a:xfrm>
            <a:off x="0" y="1090800"/>
            <a:ext cx="9151200" cy="5767200"/>
          </a:xfrm>
          <a:prstGeom prst="rect">
            <a:avLst/>
          </a:prstGeom>
        </p:spPr>
      </p:pic>
    </p:spTree>
    <p:extLst>
      <p:ext uri="{BB962C8B-B14F-4D97-AF65-F5344CB8AC3E}">
        <p14:creationId xmlns:p14="http://schemas.microsoft.com/office/powerpoint/2010/main" val="26567422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Ipar 4.0</a:t>
            </a:r>
            <a:endParaRPr lang="de-DE" dirty="0"/>
          </a:p>
        </p:txBody>
      </p:sp>
      <p:pic>
        <p:nvPicPr>
          <p:cNvPr id="5" name="Bildplatzhalter 5"/>
          <p:cNvPicPr>
            <a:picLocks noChangeAspect="1"/>
          </p:cNvPicPr>
          <p:nvPr/>
        </p:nvPicPr>
        <p:blipFill>
          <a:blip r:embed="rId2">
            <a:extLst>
              <a:ext uri="{28A0092B-C50C-407E-A947-70E740481C1C}">
                <a14:useLocalDpi xmlns:a14="http://schemas.microsoft.com/office/drawing/2010/main" val="0"/>
              </a:ext>
            </a:extLst>
          </a:blip>
          <a:srcRect l="56" r="56"/>
          <a:stretch>
            <a:fillRect/>
          </a:stretch>
        </p:blipFill>
        <p:spPr>
          <a:xfrm>
            <a:off x="0" y="1090800"/>
            <a:ext cx="9151200" cy="5767200"/>
          </a:xfrm>
          <a:prstGeom prst="rect">
            <a:avLst/>
          </a:prstGeom>
        </p:spPr>
      </p:pic>
      <p:sp>
        <p:nvSpPr>
          <p:cNvPr id="3" name="Szövegdoboz 2"/>
          <p:cNvSpPr txBox="1"/>
          <p:nvPr/>
        </p:nvSpPr>
        <p:spPr>
          <a:xfrm>
            <a:off x="0" y="1628800"/>
            <a:ext cx="9144000" cy="3970318"/>
          </a:xfrm>
          <a:prstGeom prst="rect">
            <a:avLst/>
          </a:prstGeom>
          <a:solidFill>
            <a:schemeClr val="bg1"/>
          </a:solidFill>
        </p:spPr>
        <p:txBody>
          <a:bodyPr wrap="square" rtlCol="0">
            <a:spAutoFit/>
          </a:bodyPr>
          <a:lstStyle/>
          <a:p>
            <a:r>
              <a:rPr lang="hu-HU" b="1" dirty="0" smtClean="0"/>
              <a:t>Az "ipar </a:t>
            </a:r>
            <a:r>
              <a:rPr lang="hu-HU" b="1" dirty="0"/>
              <a:t>4.0" gyárakban vannak olyan gépek, </a:t>
            </a:r>
            <a:r>
              <a:rPr lang="hu-HU" b="1" dirty="0" smtClean="0"/>
              <a:t>amelyek</a:t>
            </a:r>
            <a:r>
              <a:rPr lang="hu-HU" dirty="0" smtClean="0"/>
              <a:t>:</a:t>
            </a:r>
          </a:p>
          <a:p>
            <a:pPr marL="285750" indent="-285750">
              <a:buFont typeface="Wingdings" panose="05000000000000000000" pitchFamily="2" charset="2"/>
              <a:buChar char="§"/>
            </a:pPr>
            <a:r>
              <a:rPr lang="hu-HU" dirty="0" smtClean="0"/>
              <a:t>vezeték </a:t>
            </a:r>
            <a:r>
              <a:rPr lang="hu-HU" dirty="0"/>
              <a:t>nélküli összeköttetéssel és érzékelőkkel vannak ellátva, </a:t>
            </a:r>
            <a:endParaRPr lang="hu-HU" dirty="0" smtClean="0"/>
          </a:p>
          <a:p>
            <a:pPr marL="285750" indent="-285750">
              <a:buFont typeface="Wingdings" panose="05000000000000000000" pitchFamily="2" charset="2"/>
              <a:buChar char="§"/>
            </a:pPr>
            <a:r>
              <a:rPr lang="hu-HU" dirty="0" smtClean="0"/>
              <a:t>olyan </a:t>
            </a:r>
            <a:r>
              <a:rPr lang="hu-HU" dirty="0"/>
              <a:t>rendszerhez vannak csatlakoztatva, amely képes megjeleníteni a teljes </a:t>
            </a:r>
            <a:r>
              <a:rPr lang="hu-HU" dirty="0" smtClean="0"/>
              <a:t>gyártósort</a:t>
            </a:r>
          </a:p>
          <a:p>
            <a:pPr marL="285750" indent="-285750">
              <a:buFont typeface="Wingdings" panose="05000000000000000000" pitchFamily="2" charset="2"/>
              <a:buChar char="§"/>
            </a:pPr>
            <a:r>
              <a:rPr lang="hu-HU" dirty="0" smtClean="0"/>
              <a:t>képesek saját maguk döntéseket hozni.</a:t>
            </a:r>
            <a:endParaRPr lang="hu-HU" dirty="0"/>
          </a:p>
          <a:p>
            <a:endParaRPr lang="hu-HU" dirty="0"/>
          </a:p>
          <a:p>
            <a:r>
              <a:rPr lang="hu-HU" b="1" dirty="0"/>
              <a:t>Lényegében az ipar 4.0 az automatizálás és az adatcsere tendenciája a gyártási technológiákban és folyamatokban, amelyek magukban foglalják </a:t>
            </a:r>
            <a:r>
              <a:rPr lang="hu-HU" b="1" dirty="0" smtClean="0"/>
              <a:t>a:</a:t>
            </a:r>
          </a:p>
          <a:p>
            <a:pPr marL="285750" indent="-285750">
              <a:buFont typeface="Wingdings" panose="05000000000000000000" pitchFamily="2" charset="2"/>
              <a:buChar char="§"/>
            </a:pPr>
            <a:r>
              <a:rPr lang="hu-HU" dirty="0" err="1" smtClean="0"/>
              <a:t>kiber</a:t>
            </a:r>
            <a:r>
              <a:rPr lang="hu-HU" dirty="0" smtClean="0"/>
              <a:t>-fizikai </a:t>
            </a:r>
            <a:r>
              <a:rPr lang="hu-HU" dirty="0"/>
              <a:t>rendszereket (CPS), </a:t>
            </a:r>
            <a:endParaRPr lang="hu-HU" dirty="0" smtClean="0"/>
          </a:p>
          <a:p>
            <a:pPr marL="285750" indent="-285750">
              <a:buFont typeface="Wingdings" panose="05000000000000000000" pitchFamily="2" charset="2"/>
              <a:buChar char="§"/>
            </a:pPr>
            <a:r>
              <a:rPr lang="hu-HU" dirty="0" smtClean="0"/>
              <a:t>a </a:t>
            </a:r>
            <a:r>
              <a:rPr lang="hu-HU" dirty="0"/>
              <a:t>tárgyak internetét (</a:t>
            </a:r>
            <a:r>
              <a:rPr lang="hu-HU" dirty="0" err="1"/>
              <a:t>IoT</a:t>
            </a:r>
            <a:r>
              <a:rPr lang="hu-HU" dirty="0"/>
              <a:t>), </a:t>
            </a:r>
            <a:endParaRPr lang="hu-HU" dirty="0" smtClean="0"/>
          </a:p>
          <a:p>
            <a:pPr marL="285750" indent="-285750">
              <a:buFont typeface="Wingdings" panose="05000000000000000000" pitchFamily="2" charset="2"/>
              <a:buChar char="§"/>
            </a:pPr>
            <a:r>
              <a:rPr lang="hu-HU" dirty="0" smtClean="0"/>
              <a:t>a </a:t>
            </a:r>
            <a:r>
              <a:rPr lang="hu-HU" dirty="0"/>
              <a:t>tárgyak ipari internetét (IIOT</a:t>
            </a:r>
            <a:r>
              <a:rPr lang="hu-HU" dirty="0" smtClean="0"/>
              <a:t>), </a:t>
            </a:r>
          </a:p>
          <a:p>
            <a:pPr marL="285750" indent="-285750">
              <a:buFont typeface="Wingdings" panose="05000000000000000000" pitchFamily="2" charset="2"/>
              <a:buChar char="§"/>
            </a:pPr>
            <a:r>
              <a:rPr lang="hu-HU" dirty="0" smtClean="0"/>
              <a:t>a </a:t>
            </a:r>
            <a:r>
              <a:rPr lang="hu-HU" dirty="0"/>
              <a:t>felhőalapú </a:t>
            </a:r>
            <a:r>
              <a:rPr lang="hu-HU" dirty="0" smtClean="0"/>
              <a:t>számítástechnikát, </a:t>
            </a:r>
          </a:p>
          <a:p>
            <a:pPr marL="285750" indent="-285750">
              <a:buFont typeface="Wingdings" panose="05000000000000000000" pitchFamily="2" charset="2"/>
              <a:buChar char="§"/>
            </a:pPr>
            <a:r>
              <a:rPr lang="hu-HU" dirty="0" smtClean="0"/>
              <a:t>a kognitív számítástechnikát,</a:t>
            </a:r>
          </a:p>
          <a:p>
            <a:pPr marL="285750" indent="-285750">
              <a:buFont typeface="Wingdings" panose="05000000000000000000" pitchFamily="2" charset="2"/>
              <a:buChar char="§"/>
            </a:pPr>
            <a:r>
              <a:rPr lang="hu-HU" dirty="0"/>
              <a:t>a</a:t>
            </a:r>
            <a:r>
              <a:rPr lang="hu-HU" dirty="0" smtClean="0"/>
              <a:t> mesterséges intelligenciát.</a:t>
            </a:r>
            <a:endParaRPr lang="hu-HU" dirty="0"/>
          </a:p>
        </p:txBody>
      </p:sp>
    </p:spTree>
    <p:extLst>
      <p:ext uri="{BB962C8B-B14F-4D97-AF65-F5344CB8AC3E}">
        <p14:creationId xmlns:p14="http://schemas.microsoft.com/office/powerpoint/2010/main" val="116770417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481564"/>
            <a:ext cx="7603200" cy="598589"/>
          </a:xfrm>
        </p:spPr>
        <p:txBody>
          <a:bodyPr/>
          <a:lstStyle/>
          <a:p>
            <a:r>
              <a:rPr lang="hu-HU" sz="2000" dirty="0" smtClean="0"/>
              <a:t>Ipar 4.0</a:t>
            </a:r>
            <a:endParaRPr lang="de-DE" dirty="0"/>
          </a:p>
        </p:txBody>
      </p:sp>
      <p:pic>
        <p:nvPicPr>
          <p:cNvPr id="8" name="Bildplatzhalter 1"/>
          <p:cNvPicPr>
            <a:picLocks noChangeAspect="1"/>
          </p:cNvPicPr>
          <p:nvPr/>
        </p:nvPicPr>
        <p:blipFill>
          <a:blip r:embed="rId2">
            <a:extLst>
              <a:ext uri="{28A0092B-C50C-407E-A947-70E740481C1C}">
                <a14:useLocalDpi xmlns:a14="http://schemas.microsoft.com/office/drawing/2010/main" val="0"/>
              </a:ext>
            </a:extLst>
          </a:blip>
          <a:srcRect t="5483" b="5483"/>
          <a:stretch>
            <a:fillRect/>
          </a:stretch>
        </p:blipFill>
        <p:spPr>
          <a:xfrm>
            <a:off x="0" y="1090800"/>
            <a:ext cx="9151200" cy="5767200"/>
          </a:xfrm>
          <a:prstGeom prst="rect">
            <a:avLst/>
          </a:prstGeom>
        </p:spPr>
      </p:pic>
    </p:spTree>
    <p:extLst>
      <p:ext uri="{BB962C8B-B14F-4D97-AF65-F5344CB8AC3E}">
        <p14:creationId xmlns:p14="http://schemas.microsoft.com/office/powerpoint/2010/main" val="327322484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smtClean="0"/>
              <a:t>Jelenlegi helyzet</a:t>
            </a:r>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96752"/>
            <a:ext cx="2808312" cy="2808312"/>
          </a:xfrm>
          <a:prstGeom prst="rect">
            <a:avLst/>
          </a:prstGeo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928" y="924905"/>
            <a:ext cx="3368191" cy="3368191"/>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93" y="4289094"/>
            <a:ext cx="2889392" cy="2017018"/>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585" y="1364183"/>
            <a:ext cx="2589570" cy="1553742"/>
          </a:xfrm>
          <a:prstGeom prst="rect">
            <a:avLst/>
          </a:prstGeom>
        </p:spPr>
      </p:pic>
      <p:pic>
        <p:nvPicPr>
          <p:cNvPr id="10" name="Kép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8815" y="4286728"/>
            <a:ext cx="2016224" cy="2016224"/>
          </a:xfrm>
          <a:prstGeom prst="rect">
            <a:avLst/>
          </a:prstGeom>
        </p:spPr>
      </p:pic>
      <p:pic>
        <p:nvPicPr>
          <p:cNvPr id="12" name="Kép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678" y="4005064"/>
            <a:ext cx="2832545" cy="2297888"/>
          </a:xfrm>
          <a:prstGeom prst="rect">
            <a:avLst/>
          </a:prstGeom>
        </p:spPr>
      </p:pic>
    </p:spTree>
    <p:extLst>
      <p:ext uri="{BB962C8B-B14F-4D97-AF65-F5344CB8AC3E}">
        <p14:creationId xmlns:p14="http://schemas.microsoft.com/office/powerpoint/2010/main" val="830919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u-HU" dirty="0"/>
              <a:t>Személyes tapasztalatok</a:t>
            </a:r>
            <a:endParaRPr lang="de-DE"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96752"/>
            <a:ext cx="2808312" cy="2808312"/>
          </a:xfrm>
          <a:prstGeom prst="rect">
            <a:avLst/>
          </a:prstGeo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928" y="924905"/>
            <a:ext cx="3368191" cy="3368191"/>
          </a:xfrm>
          <a:prstGeom prst="rect">
            <a:avLst/>
          </a:prstGeom>
        </p:spPr>
      </p:pic>
      <p:pic>
        <p:nvPicPr>
          <p:cNvPr id="7" name="Kép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93" y="4289094"/>
            <a:ext cx="2889392" cy="2017018"/>
          </a:xfrm>
          <a:prstGeom prst="rect">
            <a:avLst/>
          </a:prstGeom>
        </p:spPr>
      </p:pic>
      <p:pic>
        <p:nvPicPr>
          <p:cNvPr id="9" name="Kép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585" y="1364183"/>
            <a:ext cx="2589570" cy="1553742"/>
          </a:xfrm>
          <a:prstGeom prst="rect">
            <a:avLst/>
          </a:prstGeom>
        </p:spPr>
      </p:pic>
      <p:pic>
        <p:nvPicPr>
          <p:cNvPr id="10" name="Kép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8815" y="4286728"/>
            <a:ext cx="2016224" cy="2016224"/>
          </a:xfrm>
          <a:prstGeom prst="rect">
            <a:avLst/>
          </a:prstGeom>
        </p:spPr>
      </p:pic>
      <p:pic>
        <p:nvPicPr>
          <p:cNvPr id="12" name="Kép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3678" y="4005064"/>
            <a:ext cx="2832545" cy="2297888"/>
          </a:xfrm>
          <a:prstGeom prst="rect">
            <a:avLst/>
          </a:prstGeom>
        </p:spPr>
      </p:pic>
      <p:sp>
        <p:nvSpPr>
          <p:cNvPr id="11" name="Szövegdoboz 10"/>
          <p:cNvSpPr txBox="1"/>
          <p:nvPr/>
        </p:nvSpPr>
        <p:spPr>
          <a:xfrm>
            <a:off x="-1" y="1080153"/>
            <a:ext cx="9144001" cy="6555641"/>
          </a:xfrm>
          <a:prstGeom prst="rect">
            <a:avLst/>
          </a:prstGeom>
          <a:solidFill>
            <a:schemeClr val="bg1">
              <a:alpha val="89000"/>
            </a:schemeClr>
          </a:solidFill>
        </p:spPr>
        <p:txBody>
          <a:bodyPr wrap="square" rtlCol="0">
            <a:spAutoFit/>
          </a:bodyPr>
          <a:lstStyle/>
          <a:p>
            <a:pPr>
              <a:spcBef>
                <a:spcPts val="600"/>
              </a:spcBef>
            </a:pPr>
            <a:endParaRPr lang="hu-HU" sz="2000" dirty="0" smtClean="0">
              <a:latin typeface="Arial" pitchFamily="34" charset="0"/>
              <a:cs typeface="Arial" pitchFamily="34" charset="0"/>
            </a:endParaRPr>
          </a:p>
          <a:p>
            <a:pPr marL="266700" indent="-266700">
              <a:spcBef>
                <a:spcPts val="600"/>
              </a:spcBef>
              <a:buFont typeface="Wingdings" pitchFamily="2" charset="2"/>
              <a:buChar char="§"/>
            </a:pPr>
            <a:r>
              <a:rPr lang="hu-HU" sz="2000" dirty="0" smtClean="0">
                <a:latin typeface="Arial" pitchFamily="34" charset="0"/>
                <a:cs typeface="Arial" pitchFamily="34" charset="0"/>
              </a:rPr>
              <a:t>Ipari </a:t>
            </a:r>
            <a:r>
              <a:rPr lang="hu-HU" sz="2000" dirty="0">
                <a:latin typeface="Arial" pitchFamily="34" charset="0"/>
                <a:cs typeface="Arial" pitchFamily="34" charset="0"/>
              </a:rPr>
              <a:t>HMI panelek a gépek </a:t>
            </a:r>
            <a:r>
              <a:rPr lang="hu-HU" sz="2000" dirty="0" smtClean="0">
                <a:latin typeface="Arial" pitchFamily="34" charset="0"/>
                <a:cs typeface="Arial" pitchFamily="34" charset="0"/>
              </a:rPr>
              <a:t>kezeléséhez</a:t>
            </a:r>
          </a:p>
          <a:p>
            <a:pPr marL="266700" indent="-266700">
              <a:spcBef>
                <a:spcPts val="600"/>
              </a:spcBef>
              <a:buFont typeface="Wingdings" pitchFamily="2" charset="2"/>
              <a:buChar char="§"/>
            </a:pPr>
            <a:r>
              <a:rPr lang="hu-HU" sz="2000" dirty="0" smtClean="0">
                <a:latin typeface="Arial" pitchFamily="34" charset="0"/>
                <a:cs typeface="Arial" pitchFamily="34" charset="0"/>
              </a:rPr>
              <a:t>Gyakran a vezérlés programozója készíti a vizualizációt (másodlagos feladat)</a:t>
            </a:r>
          </a:p>
          <a:p>
            <a:pPr marL="266700" indent="-266700">
              <a:spcBef>
                <a:spcPts val="600"/>
              </a:spcBef>
              <a:buFont typeface="Wingdings" pitchFamily="2" charset="2"/>
              <a:buChar char="§"/>
            </a:pPr>
            <a:r>
              <a:rPr lang="hu-HU" sz="2000" dirty="0" smtClean="0">
                <a:latin typeface="Arial" pitchFamily="34" charset="0"/>
                <a:cs typeface="Arial" pitchFamily="34" charset="0"/>
              </a:rPr>
              <a:t>Nincs igazán egységes koncepció</a:t>
            </a:r>
          </a:p>
          <a:p>
            <a:pPr marL="266700" indent="-266700">
              <a:spcBef>
                <a:spcPts val="600"/>
              </a:spcBef>
              <a:buFont typeface="Wingdings" pitchFamily="2" charset="2"/>
              <a:buChar char="§"/>
            </a:pPr>
            <a:r>
              <a:rPr lang="hu-HU" sz="2000" dirty="0" smtClean="0">
                <a:latin typeface="Arial" pitchFamily="34" charset="0"/>
                <a:cs typeface="Arial" pitchFamily="34" charset="0"/>
              </a:rPr>
              <a:t>Egy képernyőn a lehető legtöbb információ</a:t>
            </a:r>
          </a:p>
          <a:p>
            <a:pPr marL="266700" indent="-266700">
              <a:spcBef>
                <a:spcPts val="600"/>
              </a:spcBef>
              <a:buFont typeface="Wingdings" pitchFamily="2" charset="2"/>
              <a:buChar char="§"/>
            </a:pPr>
            <a:r>
              <a:rPr lang="hu-HU" sz="2000" dirty="0" smtClean="0">
                <a:latin typeface="Arial" pitchFamily="34" charset="0"/>
                <a:cs typeface="Arial" pitchFamily="34" charset="0"/>
              </a:rPr>
              <a:t>Színsémák, egyéb szabályok, gyakorlatilag nem léteznek</a:t>
            </a:r>
          </a:p>
          <a:p>
            <a:pPr marL="266700" indent="-266700">
              <a:spcBef>
                <a:spcPts val="600"/>
              </a:spcBef>
              <a:buFont typeface="Wingdings" pitchFamily="2" charset="2"/>
              <a:buChar char="§"/>
            </a:pPr>
            <a:r>
              <a:rPr lang="hu-HU" sz="2000" dirty="0" smtClean="0">
                <a:latin typeface="Arial" pitchFamily="34" charset="0"/>
                <a:cs typeface="Arial" pitchFamily="34" charset="0"/>
              </a:rPr>
              <a:t>Minimális rugalmasság, sok esetben csak .</a:t>
            </a:r>
            <a:r>
              <a:rPr lang="hu-HU" sz="2000" dirty="0" err="1" smtClean="0">
                <a:latin typeface="Arial" pitchFamily="34" charset="0"/>
                <a:cs typeface="Arial" pitchFamily="34" charset="0"/>
              </a:rPr>
              <a:t>bmp</a:t>
            </a:r>
            <a:r>
              <a:rPr lang="hu-HU" sz="2000" dirty="0" smtClean="0">
                <a:latin typeface="Arial" pitchFamily="34" charset="0"/>
                <a:cs typeface="Arial" pitchFamily="34" charset="0"/>
              </a:rPr>
              <a:t> vagy .</a:t>
            </a:r>
            <a:r>
              <a:rPr lang="hu-HU" sz="2000" dirty="0" err="1" smtClean="0">
                <a:latin typeface="Arial" pitchFamily="34" charset="0"/>
                <a:cs typeface="Arial" pitchFamily="34" charset="0"/>
              </a:rPr>
              <a:t>jpeg</a:t>
            </a:r>
            <a:r>
              <a:rPr lang="hu-HU" sz="2000" dirty="0" smtClean="0">
                <a:latin typeface="Arial" pitchFamily="34" charset="0"/>
                <a:cs typeface="Arial" pitchFamily="34" charset="0"/>
              </a:rPr>
              <a:t> támogatás</a:t>
            </a:r>
          </a:p>
          <a:p>
            <a:pPr marL="266700" indent="-266700">
              <a:spcBef>
                <a:spcPts val="600"/>
              </a:spcBef>
              <a:buFont typeface="Wingdings" pitchFamily="2" charset="2"/>
              <a:buChar char="§"/>
            </a:pPr>
            <a:r>
              <a:rPr lang="hu-HU" sz="2000" dirty="0" smtClean="0">
                <a:latin typeface="Arial" pitchFamily="34" charset="0"/>
                <a:cs typeface="Arial" pitchFamily="34" charset="0"/>
              </a:rPr>
              <a:t>Dinamizálás nehézkes</a:t>
            </a:r>
          </a:p>
          <a:p>
            <a:pPr marL="266700" indent="-266700">
              <a:spcBef>
                <a:spcPts val="600"/>
              </a:spcBef>
              <a:buFont typeface="Wingdings" pitchFamily="2" charset="2"/>
              <a:buChar char="§"/>
            </a:pPr>
            <a:r>
              <a:rPr lang="hu-HU" sz="2000" dirty="0" smtClean="0">
                <a:latin typeface="Arial" pitchFamily="34" charset="0"/>
                <a:cs typeface="Arial" pitchFamily="34" charset="0"/>
              </a:rPr>
              <a:t>Fix felbontás</a:t>
            </a:r>
          </a:p>
          <a:p>
            <a:pPr marL="266700" indent="-266700">
              <a:spcBef>
                <a:spcPts val="600"/>
              </a:spcBef>
              <a:buFont typeface="Wingdings" pitchFamily="2" charset="2"/>
              <a:buChar char="§"/>
            </a:pPr>
            <a:r>
              <a:rPr lang="hu-HU" sz="2000" dirty="0" smtClean="0">
                <a:latin typeface="Arial" pitchFamily="34" charset="0"/>
                <a:cs typeface="Arial" pitchFamily="34" charset="0"/>
              </a:rPr>
              <a:t>A klienseken futtatott megjelenítés kevés esetben </a:t>
            </a:r>
            <a:r>
              <a:rPr lang="hu-HU" sz="2000" dirty="0" err="1" smtClean="0">
                <a:latin typeface="Arial" pitchFamily="34" charset="0"/>
                <a:cs typeface="Arial" pitchFamily="34" charset="0"/>
              </a:rPr>
              <a:t>reszponzív</a:t>
            </a:r>
            <a:endParaRPr lang="hu-HU" sz="2000" dirty="0" smtClean="0">
              <a:latin typeface="Arial" pitchFamily="34" charset="0"/>
              <a:cs typeface="Arial" pitchFamily="34" charset="0"/>
            </a:endParaRPr>
          </a:p>
          <a:p>
            <a:pPr marL="266700" indent="-266700">
              <a:spcBef>
                <a:spcPts val="600"/>
              </a:spcBef>
              <a:buFont typeface="Wingdings" pitchFamily="2" charset="2"/>
              <a:buChar char="§"/>
            </a:pPr>
            <a:r>
              <a:rPr lang="hu-HU" sz="2000" dirty="0" smtClean="0">
                <a:latin typeface="Arial" pitchFamily="34" charset="0"/>
                <a:cs typeface="Arial" pitchFamily="34" charset="0"/>
              </a:rPr>
              <a:t>Nem platform független</a:t>
            </a:r>
          </a:p>
          <a:p>
            <a:pPr marL="266700" indent="-266700">
              <a:spcBef>
                <a:spcPts val="600"/>
              </a:spcBef>
              <a:buFont typeface="Wingdings" pitchFamily="2" charset="2"/>
              <a:buChar char="§"/>
            </a:pPr>
            <a:r>
              <a:rPr lang="hu-HU" sz="2000" dirty="0" smtClean="0">
                <a:latin typeface="Arial" pitchFamily="34" charset="0"/>
                <a:cs typeface="Arial" pitchFamily="34" charset="0"/>
              </a:rPr>
              <a:t>Egyedi hardver</a:t>
            </a:r>
          </a:p>
          <a:p>
            <a:pPr marL="266700" indent="-266700">
              <a:spcBef>
                <a:spcPts val="600"/>
              </a:spcBef>
              <a:buFont typeface="Wingdings" pitchFamily="2" charset="2"/>
              <a:buChar char="§"/>
            </a:pPr>
            <a:r>
              <a:rPr lang="hu-HU" sz="2000" dirty="0" smtClean="0">
                <a:latin typeface="Arial" pitchFamily="34" charset="0"/>
                <a:cs typeface="Arial" pitchFamily="34" charset="0"/>
              </a:rPr>
              <a:t>„Menj, kérdezd meg a gépkezelőt!”</a:t>
            </a:r>
          </a:p>
          <a:p>
            <a:pPr marL="266700" indent="-266700">
              <a:spcBef>
                <a:spcPts val="600"/>
              </a:spcBef>
              <a:buFont typeface="Wingdings" pitchFamily="2" charset="2"/>
              <a:buChar char="§"/>
            </a:pPr>
            <a:r>
              <a:rPr lang="hu-HU" sz="2000" dirty="0" smtClean="0">
                <a:latin typeface="Arial" pitchFamily="34" charset="0"/>
                <a:cs typeface="Arial" pitchFamily="34" charset="0"/>
              </a:rPr>
              <a:t>Törekvések egységesítésre (nem minden esetben célravezető)</a:t>
            </a:r>
          </a:p>
          <a:p>
            <a:pPr marL="266700" indent="-266700">
              <a:spcBef>
                <a:spcPts val="600"/>
              </a:spcBef>
              <a:buFont typeface="Wingdings" pitchFamily="2" charset="2"/>
              <a:buChar char="§"/>
            </a:pPr>
            <a:endParaRPr lang="hu-HU" sz="2000" dirty="0">
              <a:latin typeface="Arial" pitchFamily="34" charset="0"/>
              <a:cs typeface="Arial" pitchFamily="34" charset="0"/>
            </a:endParaRPr>
          </a:p>
          <a:p>
            <a:pPr marL="266700" indent="-266700">
              <a:spcBef>
                <a:spcPts val="600"/>
              </a:spcBef>
              <a:buFont typeface="Wingdings" pitchFamily="2" charset="2"/>
              <a:buChar char="§"/>
            </a:pPr>
            <a:endParaRPr lang="hu-HU" sz="2000" dirty="0" smtClean="0">
              <a:latin typeface="Arial" pitchFamily="34" charset="0"/>
              <a:cs typeface="Arial" pitchFamily="34" charset="0"/>
            </a:endParaRPr>
          </a:p>
          <a:p>
            <a:pPr marL="266700" indent="-266700">
              <a:spcBef>
                <a:spcPts val="600"/>
              </a:spcBef>
              <a:buFont typeface="Wingdings" pitchFamily="2" charset="2"/>
              <a:buChar char="§"/>
            </a:pPr>
            <a:endParaRPr lang="hu-HU" sz="2000" dirty="0" smtClean="0">
              <a:latin typeface="Arial" pitchFamily="34" charset="0"/>
              <a:cs typeface="Arial" pitchFamily="34" charset="0"/>
            </a:endParaRPr>
          </a:p>
        </p:txBody>
      </p:sp>
    </p:spTree>
    <p:extLst>
      <p:ext uri="{BB962C8B-B14F-4D97-AF65-F5344CB8AC3E}">
        <p14:creationId xmlns:p14="http://schemas.microsoft.com/office/powerpoint/2010/main" val="106442928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450786"/>
            <a:ext cx="7603200" cy="629367"/>
          </a:xfrm>
        </p:spPr>
        <p:txBody>
          <a:bodyPr/>
          <a:lstStyle/>
          <a:p>
            <a:pPr>
              <a:spcBef>
                <a:spcPts val="600"/>
              </a:spcBef>
            </a:pPr>
            <a:r>
              <a:rPr lang="hu-HU" dirty="0"/>
              <a:t>Felmerülő </a:t>
            </a:r>
            <a:r>
              <a:rPr lang="hu-HU" dirty="0" smtClean="0"/>
              <a:t>igények</a:t>
            </a:r>
            <a:endParaRPr lang="hu-HU" dirty="0"/>
          </a:p>
        </p:txBody>
      </p:sp>
      <p:sp>
        <p:nvSpPr>
          <p:cNvPr id="13" name="Szövegdoboz 12"/>
          <p:cNvSpPr txBox="1"/>
          <p:nvPr/>
        </p:nvSpPr>
        <p:spPr>
          <a:xfrm>
            <a:off x="-1" y="1080152"/>
            <a:ext cx="8964489" cy="4555093"/>
          </a:xfrm>
          <a:prstGeom prst="rect">
            <a:avLst/>
          </a:prstGeom>
          <a:solidFill>
            <a:schemeClr val="bg1">
              <a:alpha val="89000"/>
            </a:schemeClr>
          </a:solidFill>
        </p:spPr>
        <p:txBody>
          <a:bodyPr wrap="square" rtlCol="0">
            <a:spAutoFit/>
          </a:bodyPr>
          <a:lstStyle/>
          <a:p>
            <a:pPr>
              <a:spcBef>
                <a:spcPts val="600"/>
              </a:spcBef>
            </a:pPr>
            <a:endParaRPr lang="hu-HU" sz="2000" dirty="0" smtClean="0">
              <a:latin typeface="Arial" pitchFamily="34" charset="0"/>
              <a:cs typeface="Arial" pitchFamily="34" charset="0"/>
            </a:endParaRPr>
          </a:p>
          <a:p>
            <a:pPr marL="266700" lvl="0" indent="-266700">
              <a:spcBef>
                <a:spcPts val="600"/>
              </a:spcBef>
              <a:buFont typeface="Wingdings" pitchFamily="2" charset="2"/>
              <a:buChar char="§"/>
            </a:pPr>
            <a:r>
              <a:rPr lang="hu-HU" sz="2000" dirty="0" smtClean="0">
                <a:latin typeface="Arial" pitchFamily="34" charset="0"/>
                <a:cs typeface="Arial" pitchFamily="34" charset="0"/>
              </a:rPr>
              <a:t>Hogyan </a:t>
            </a:r>
            <a:r>
              <a:rPr lang="hu-HU" sz="2000" dirty="0">
                <a:latin typeface="Arial" pitchFamily="34" charset="0"/>
                <a:cs typeface="Arial" pitchFamily="34" charset="0"/>
              </a:rPr>
              <a:t>lehet több okos eszközön (PC, </a:t>
            </a:r>
            <a:r>
              <a:rPr lang="hu-HU" sz="2000" dirty="0" err="1">
                <a:latin typeface="Arial" pitchFamily="34" charset="0"/>
                <a:cs typeface="Arial" pitchFamily="34" charset="0"/>
              </a:rPr>
              <a:t>tablet</a:t>
            </a:r>
            <a:r>
              <a:rPr lang="hu-HU" sz="2000" dirty="0">
                <a:latin typeface="Arial" pitchFamily="34" charset="0"/>
                <a:cs typeface="Arial" pitchFamily="34" charset="0"/>
              </a:rPr>
              <a:t>, telefon, akár okosóra) megtekinteni a gyártósor vezérlési </a:t>
            </a:r>
            <a:r>
              <a:rPr lang="hu-HU" sz="2000" dirty="0" smtClean="0">
                <a:latin typeface="Arial" pitchFamily="34" charset="0"/>
                <a:cs typeface="Arial" pitchFamily="34" charset="0"/>
              </a:rPr>
              <a:t>adatait?</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a:latin typeface="Arial" pitchFamily="34" charset="0"/>
                <a:cs typeface="Arial" pitchFamily="34" charset="0"/>
              </a:rPr>
              <a:t>Hogyan tudjuk a céges arculatot, ami a cég weboldalán is megjelenik, használni a gyártósori megjelenítésen</a:t>
            </a:r>
            <a:r>
              <a:rPr lang="hu-HU" sz="2000" dirty="0" smtClean="0">
                <a:latin typeface="Arial" pitchFamily="34" charset="0"/>
                <a:cs typeface="Arial" pitchFamily="34" charset="0"/>
              </a:rPr>
              <a:t>?</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a:latin typeface="Arial" pitchFamily="34" charset="0"/>
                <a:cs typeface="Arial" pitchFamily="34" charset="0"/>
              </a:rPr>
              <a:t>Milyen lehetőségek állnak rendelkezésre a Felhővel történő adatcserére ezek megjelenítésére</a:t>
            </a:r>
            <a:r>
              <a:rPr lang="hu-HU" sz="2000" dirty="0" smtClean="0">
                <a:latin typeface="Arial" pitchFamily="34" charset="0"/>
                <a:cs typeface="Arial" pitchFamily="34" charset="0"/>
              </a:rPr>
              <a:t>?</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a:latin typeface="Arial" pitchFamily="34" charset="0"/>
                <a:cs typeface="Arial" pitchFamily="34" charset="0"/>
              </a:rPr>
              <a:t>Lehetséges-e egyedi modulok fejlesztése, ha az a keretrendszerben nem található meg alapból</a:t>
            </a:r>
            <a:r>
              <a:rPr lang="hu-HU" sz="2000" dirty="0" smtClean="0">
                <a:latin typeface="Arial" pitchFamily="34" charset="0"/>
                <a:cs typeface="Arial" pitchFamily="34" charset="0"/>
              </a:rPr>
              <a:t>?</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a:latin typeface="Arial" pitchFamily="34" charset="0"/>
                <a:cs typeface="Arial" pitchFamily="34" charset="0"/>
              </a:rPr>
              <a:t>Használhatóak-e a web dizájnban </a:t>
            </a:r>
            <a:r>
              <a:rPr lang="hu-HU" sz="2000" dirty="0" smtClean="0">
                <a:latin typeface="Arial" pitchFamily="34" charset="0"/>
                <a:cs typeface="Arial" pitchFamily="34" charset="0"/>
              </a:rPr>
              <a:t>használatos protokollok megjelenítésnél?</a:t>
            </a:r>
            <a:endParaRPr lang="hu-HU" sz="2000" dirty="0">
              <a:latin typeface="Arial" pitchFamily="34" charset="0"/>
              <a:cs typeface="Arial" pitchFamily="34" charset="0"/>
            </a:endParaRPr>
          </a:p>
          <a:p>
            <a:pPr marL="266700" lvl="0" indent="-266700">
              <a:spcBef>
                <a:spcPts val="600"/>
              </a:spcBef>
              <a:buFont typeface="Wingdings" pitchFamily="2" charset="2"/>
              <a:buChar char="§"/>
            </a:pPr>
            <a:r>
              <a:rPr lang="hu-HU" sz="2000" dirty="0">
                <a:latin typeface="Arial" pitchFamily="34" charset="0"/>
                <a:cs typeface="Arial" pitchFamily="34" charset="0"/>
              </a:rPr>
              <a:t>Milyen webfejlesztésnél használatos technológiák állnak rendelkezésünkre egy gyártósori kezelőfelület elkészítésénél?</a:t>
            </a:r>
          </a:p>
        </p:txBody>
      </p:sp>
    </p:spTree>
    <p:extLst>
      <p:ext uri="{BB962C8B-B14F-4D97-AF65-F5344CB8AC3E}">
        <p14:creationId xmlns:p14="http://schemas.microsoft.com/office/powerpoint/2010/main" val="302807826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0D260408-D13A-4B67-B71E-0B80435FC78D"/>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_RESOURCE_PATHS_HASH_2" val="d9fee9de11718536b3c065785a54cca1c97fc"/>
  <p:tag name="ISPRING_RESOURCE_PATHS_HASH_PRESENTER" val="6669defd466eb2c2a8dc72bba7743f903e6928"/>
</p:tagLst>
</file>

<file path=ppt/theme/theme1.xml><?xml version="1.0" encoding="utf-8"?>
<a:theme xmlns:a="http://schemas.openxmlformats.org/drawingml/2006/main" name="Beckhoff Slide Master">
  <a:themeElements>
    <a:clrScheme name="Beckhoff_Final_21.11.2013">
      <a:dk1>
        <a:srgbClr val="000000"/>
      </a:dk1>
      <a:lt1>
        <a:sysClr val="window" lastClr="FFFFFF"/>
      </a:lt1>
      <a:dk2>
        <a:srgbClr val="CCD2DA"/>
      </a:dk2>
      <a:lt2>
        <a:srgbClr val="9AA6B6"/>
      </a:lt2>
      <a:accent1>
        <a:srgbClr val="8190A4"/>
      </a:accent1>
      <a:accent2>
        <a:srgbClr val="2D76AD"/>
      </a:accent2>
      <a:accent3>
        <a:srgbClr val="4B5669"/>
      </a:accent3>
      <a:accent4>
        <a:srgbClr val="CCD2DA"/>
      </a:accent4>
      <a:accent5>
        <a:srgbClr val="000000"/>
      </a:accent5>
      <a:accent6>
        <a:srgbClr val="B5D4EC"/>
      </a:accent6>
      <a:hlink>
        <a:srgbClr val="2D76AD"/>
      </a:hlink>
      <a:folHlink>
        <a:srgbClr val="2D76AD"/>
      </a:folHlink>
    </a:clrScheme>
    <a:fontScheme name="Beckhof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6350">
          <a:noFill/>
          <a:miter lim="800000"/>
        </a:ln>
      </a:spPr>
      <a:bodyPr lIns="234000" rIns="234000" rtlCol="0" anchor="ctr"/>
      <a:lstStyle>
        <a:defPPr marL="0" indent="0" algn="ctr">
          <a:buFont typeface="Wingdings" panose="05000000000000000000" pitchFamily="2" charset="2"/>
          <a:buNone/>
          <a:defRPr sz="2200" dirty="0"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äsentation5" id="{EAE3CDA6-1C19-4296-9867-552A50FCA029}" vid="{8849BB27-E8BE-4FEE-A969-AC8FEC861CD0}"/>
    </a:ext>
  </a:extLst>
</a:theme>
</file>

<file path=ppt/theme/theme2.xml><?xml version="1.0" encoding="utf-8"?>
<a:theme xmlns:a="http://schemas.openxmlformats.org/drawingml/2006/main" name="Larissa">
  <a:themeElements>
    <a:clrScheme name="Beckhoff">
      <a:dk1>
        <a:srgbClr val="000000"/>
      </a:dk1>
      <a:lt1>
        <a:sysClr val="window" lastClr="FFFFFF"/>
      </a:lt1>
      <a:dk2>
        <a:srgbClr val="CCD2DA"/>
      </a:dk2>
      <a:lt2>
        <a:srgbClr val="9AA6B6"/>
      </a:lt2>
      <a:accent1>
        <a:srgbClr val="8190A4"/>
      </a:accent1>
      <a:accent2>
        <a:srgbClr val="2D76AD"/>
      </a:accent2>
      <a:accent3>
        <a:srgbClr val="4B5669"/>
      </a:accent3>
      <a:accent4>
        <a:srgbClr val="CCD2DA"/>
      </a:accent4>
      <a:accent5>
        <a:srgbClr val="000000"/>
      </a:accent5>
      <a:accent6>
        <a:srgbClr val="B5D4EC"/>
      </a:accent6>
      <a:hlink>
        <a:srgbClr val="2D76AD"/>
      </a:hlink>
      <a:folHlink>
        <a:srgbClr val="2D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Beckhoff_Slide_Master</Template>
  <TotalTime>2496</TotalTime>
  <Words>671</Words>
  <Application>Microsoft Office PowerPoint</Application>
  <PresentationFormat>Diavetítés a képernyőre (4:3 oldalarány)</PresentationFormat>
  <Paragraphs>176</Paragraphs>
  <Slides>16</Slides>
  <Notes>3</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16</vt:i4>
      </vt:variant>
    </vt:vector>
  </HeadingPairs>
  <TitlesOfParts>
    <vt:vector size="23" baseType="lpstr">
      <vt:lpstr>Arial</vt:lpstr>
      <vt:lpstr>Calibri</vt:lpstr>
      <vt:lpstr>Frutiger 57Cn</vt:lpstr>
      <vt:lpstr>Symbol</vt:lpstr>
      <vt:lpstr>Wingdings</vt:lpstr>
      <vt:lpstr>ヒラギノ角ゴ Pro W3</vt:lpstr>
      <vt:lpstr>Beckhoff Slide Master</vt:lpstr>
      <vt:lpstr>HWSW mobile! konferencia</vt:lpstr>
      <vt:lpstr>HWSW mobile! konferencia  Vizualizáció az Ipar 4.0 szellemében</vt:lpstr>
      <vt:lpstr>HWSW mobile! konferencia</vt:lpstr>
      <vt:lpstr>Ipar 4.0</vt:lpstr>
      <vt:lpstr>Ipar 4.0</vt:lpstr>
      <vt:lpstr>Ipar 4.0</vt:lpstr>
      <vt:lpstr>Jelenlegi helyzet</vt:lpstr>
      <vt:lpstr>Személyes tapasztalatok</vt:lpstr>
      <vt:lpstr>Felmerülő igények</vt:lpstr>
      <vt:lpstr>Megoldás</vt:lpstr>
      <vt:lpstr>Arhitektúra</vt:lpstr>
      <vt:lpstr>Keretrendszer</vt:lpstr>
      <vt:lpstr>Előnyök UX, UI és web fejlesztők szempontjából</vt:lpstr>
      <vt:lpstr>Előnyök Ipari felhasználók számára</vt:lpstr>
      <vt:lpstr>Záró gondolatok és Demo</vt:lpstr>
      <vt:lpstr>HWSW mobile! konferencia</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Beckhoff Image e</dc:title>
  <dc:creator>Jessica Gnisa</dc:creator>
  <cp:keywords>Version 3.4, 08 May 2017</cp:keywords>
  <cp:lastModifiedBy>Mihaly Cserpak</cp:lastModifiedBy>
  <cp:revision>190</cp:revision>
  <cp:lastPrinted>2016-06-28T12:26:43Z</cp:lastPrinted>
  <dcterms:created xsi:type="dcterms:W3CDTF">2016-11-16T16:48:13Z</dcterms:created>
  <dcterms:modified xsi:type="dcterms:W3CDTF">2019-11-26T13:12:35Z</dcterms:modified>
</cp:coreProperties>
</file>