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Köszöntök Mindenkit az E banking koferencia idei rendezvényén. Témám a Mobil Analitika illetve ennek alkamazása a pénzügyi világban.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Tapasztalat</a:t>
            </a:r>
          </a:p>
          <a:p>
            <a:pPr>
              <a:defRPr sz="1100"/>
            </a:pPr>
            <a:r>
              <a:t>Szuskegszeru applikacio bevezetesek, strategia hianya, vaksag a teljesitmennyel, hipotezisek alapjan hozott termekfejlesztesi dontesek.</a:t>
            </a:r>
          </a:p>
          <a:p>
            <a:pPr>
              <a:defRPr sz="1100"/>
            </a:pPr>
            <a:r>
              <a:t>----- Meeting Notes (16/10/16 12:37) -----</a:t>
            </a:r>
          </a:p>
          <a:p>
            <a:pPr>
              <a:defRPr sz="1100"/>
            </a:pPr>
            <a:r>
              <a:t>Tradicionális Analitikai elvárások.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idx="1"/>
          </p:nvPr>
        </p:nvSpPr>
        <p:spPr>
          <a:xfrm rot="5400000">
            <a:off x="2874763" y="-1217413"/>
            <a:ext cx="3394472" cy="8229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/>
          <p:nvPr>
            <p:ph type="title"/>
          </p:nvPr>
        </p:nvSpPr>
        <p:spPr>
          <a:xfrm rot="5400000">
            <a:off x="6012655" y="771525"/>
            <a:ext cx="3290888" cy="2057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3305176"/>
            <a:ext cx="7772401" cy="1021556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180033"/>
            <a:ext cx="7772401" cy="112514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900112"/>
            <a:ext cx="4038599" cy="254555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31"/>
          <p:cNvSpPr txBox="1"/>
          <p:nvPr>
            <p:ph type="body" sz="half" idx="13"/>
          </p:nvPr>
        </p:nvSpPr>
        <p:spPr>
          <a:xfrm>
            <a:off x="4648200" y="900112"/>
            <a:ext cx="4038599" cy="25455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/>
          </p:nvPr>
        </p:nvSpPr>
        <p:spPr>
          <a:xfrm>
            <a:off x="457200" y="115133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38"/>
          <p:cNvSpPr txBox="1"/>
          <p:nvPr>
            <p:ph type="body" sz="half" idx="13"/>
          </p:nvPr>
        </p:nvSpPr>
        <p:spPr>
          <a:xfrm>
            <a:off x="457199" y="1631155"/>
            <a:ext cx="4040189" cy="296346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</a:p>
        </p:txBody>
      </p:sp>
      <p:sp>
        <p:nvSpPr>
          <p:cNvPr id="51" name="Shape 39"/>
          <p:cNvSpPr txBox="1"/>
          <p:nvPr>
            <p:ph type="body" sz="quarter" idx="14"/>
          </p:nvPr>
        </p:nvSpPr>
        <p:spPr>
          <a:xfrm>
            <a:off x="4645026" y="1151333"/>
            <a:ext cx="4041774" cy="479822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</a:pPr>
          </a:p>
        </p:txBody>
      </p:sp>
      <p:sp>
        <p:nvSpPr>
          <p:cNvPr id="52" name="Shape 40"/>
          <p:cNvSpPr txBox="1"/>
          <p:nvPr>
            <p:ph type="body" sz="half" idx="15"/>
          </p:nvPr>
        </p:nvSpPr>
        <p:spPr>
          <a:xfrm>
            <a:off x="4645026" y="1631155"/>
            <a:ext cx="4041774" cy="296346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457200" y="204785"/>
            <a:ext cx="3008314" cy="871539"/>
          </a:xfrm>
          <a:prstGeom prst="rect">
            <a:avLst/>
          </a:prstGeom>
        </p:spPr>
        <p:txBody>
          <a:bodyPr anchor="b"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56"/>
          <p:cNvSpPr txBox="1"/>
          <p:nvPr>
            <p:ph type="body" sz="half" idx="13"/>
          </p:nvPr>
        </p:nvSpPr>
        <p:spPr>
          <a:xfrm>
            <a:off x="457199" y="1076324"/>
            <a:ext cx="3008315" cy="351829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</p:spPr>
        <p:txBody>
          <a:bodyPr anchor="b"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86" name="Shape 62"/>
          <p:cNvSpPr/>
          <p:nvPr>
            <p:ph type="pic" sz="half" idx="13"/>
          </p:nvPr>
        </p:nvSpPr>
        <p:spPr>
          <a:xfrm>
            <a:off x="1792288" y="459581"/>
            <a:ext cx="5486399" cy="3086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1792288" y="4025503"/>
            <a:ext cx="5486399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2857" y="4769583"/>
            <a:ext cx="263943" cy="2692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1397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42950" marR="0" indent="-1079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–"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143000" marR="0" indent="-76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600200" marR="0" indent="-101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–"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057400" marR="0" indent="-101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»"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514600" marR="0" indent="-101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2971800" marR="0" indent="-101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429000" marR="0" indent="-101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886200" marR="0" indent="-101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80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Shape 81"/>
          <p:cNvSpPr/>
          <p:nvPr/>
        </p:nvSpPr>
        <p:spPr>
          <a:xfrm>
            <a:off x="942757" y="699521"/>
            <a:ext cx="7258502" cy="3744602"/>
          </a:xfrm>
          <a:prstGeom prst="roundRect">
            <a:avLst>
              <a:gd name="adj" fmla="val 4263"/>
            </a:avLst>
          </a:prstGeom>
          <a:solidFill>
            <a:srgbClr val="FFFFFF">
              <a:alpha val="6274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Shape 82"/>
          <p:cNvSpPr/>
          <p:nvPr/>
        </p:nvSpPr>
        <p:spPr>
          <a:xfrm rot="2700000">
            <a:off x="4478177" y="3928921"/>
            <a:ext cx="172820" cy="172820"/>
          </a:xfrm>
          <a:prstGeom prst="rect">
            <a:avLst/>
          </a:prstGeom>
          <a:solidFill>
            <a:srgbClr val="1919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Shape 83"/>
          <p:cNvSpPr/>
          <p:nvPr/>
        </p:nvSpPr>
        <p:spPr>
          <a:xfrm flipH="1">
            <a:off x="2959002" y="4016602"/>
            <a:ext cx="1368167" cy="1"/>
          </a:xfrm>
          <a:prstGeom prst="line">
            <a:avLst/>
          </a:prstGeom>
          <a:ln>
            <a:solidFill>
              <a:srgbClr val="191919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19" name="Shape 84" descr="Shape 8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05889" y="698500"/>
            <a:ext cx="1536600" cy="344159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85"/>
          <p:cNvSpPr/>
          <p:nvPr/>
        </p:nvSpPr>
        <p:spPr>
          <a:xfrm flipH="1">
            <a:off x="4816830" y="4016602"/>
            <a:ext cx="1310559" cy="1"/>
          </a:xfrm>
          <a:prstGeom prst="line">
            <a:avLst/>
          </a:prstGeom>
          <a:ln>
            <a:solidFill>
              <a:srgbClr val="191919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21" name="Shape 86" descr="Shape 8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35400" y="2416032"/>
            <a:ext cx="1460400" cy="8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87"/>
          <p:cNvSpPr txBox="1"/>
          <p:nvPr/>
        </p:nvSpPr>
        <p:spPr>
          <a:xfrm>
            <a:off x="988482" y="3363617"/>
            <a:ext cx="7100249" cy="85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26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UX, Analitika és Marketing kéz a kézben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3"/>
      <p:bldP build="whole" bldLvl="1" animBg="1" rev="0" advAuto="0" spid="122" grpId="2"/>
      <p:bldP build="whole" bldLvl="1" animBg="1" rev="0" advAuto="0" spid="116" grpId="1"/>
      <p:bldP build="whole" bldLvl="1" animBg="1" rev="0" advAuto="0" spid="118" grpId="5"/>
      <p:bldP build="whole" bldLvl="1" animBg="1" rev="0" advAuto="0" spid="120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167"/>
          <p:cNvSpPr/>
          <p:nvPr/>
        </p:nvSpPr>
        <p:spPr>
          <a:xfrm>
            <a:off x="0" y="4762929"/>
            <a:ext cx="9144000" cy="390000"/>
          </a:xfrm>
          <a:prstGeom prst="rect">
            <a:avLst/>
          </a:prstGeom>
          <a:solidFill>
            <a:srgbClr val="436C6F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95" name="Shape 168" descr="Shape 16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76" y="4389368"/>
            <a:ext cx="580200" cy="1299900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hape 169"/>
          <p:cNvSpPr txBox="1"/>
          <p:nvPr/>
        </p:nvSpPr>
        <p:spPr>
          <a:xfrm>
            <a:off x="620236" y="252421"/>
            <a:ext cx="7634504" cy="62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Automatizált üzenetek 2.</a:t>
            </a:r>
          </a:p>
        </p:txBody>
      </p:sp>
      <p:sp>
        <p:nvSpPr>
          <p:cNvPr id="397" name="Shape 170"/>
          <p:cNvSpPr txBox="1"/>
          <p:nvPr/>
        </p:nvSpPr>
        <p:spPr>
          <a:xfrm>
            <a:off x="7181842" y="4815609"/>
            <a:ext cx="1839350" cy="26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www.planetoftheapps.hu	</a:t>
            </a:r>
          </a:p>
        </p:txBody>
      </p:sp>
      <p:sp>
        <p:nvSpPr>
          <p:cNvPr id="398" name="Shape 171"/>
          <p:cNvSpPr/>
          <p:nvPr/>
        </p:nvSpPr>
        <p:spPr>
          <a:xfrm>
            <a:off x="6796706" y="4851562"/>
            <a:ext cx="193017" cy="19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9" name="Shape 172"/>
          <p:cNvSpPr/>
          <p:nvPr/>
        </p:nvSpPr>
        <p:spPr>
          <a:xfrm>
            <a:off x="6454714" y="4851562"/>
            <a:ext cx="193018" cy="193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7280"/>
                </a:moveTo>
                <a:cubicBezTo>
                  <a:pt x="21600" y="19636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280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571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571"/>
                  <a:pt x="21600" y="3927"/>
                </a:cubicBezTo>
                <a:lnTo>
                  <a:pt x="21600" y="17280"/>
                </a:lnTo>
                <a:close/>
                <a:moveTo>
                  <a:pt x="13353" y="3142"/>
                </a:moveTo>
                <a:cubicBezTo>
                  <a:pt x="9425" y="3142"/>
                  <a:pt x="9425" y="3142"/>
                  <a:pt x="9425" y="3142"/>
                </a:cubicBezTo>
                <a:cubicBezTo>
                  <a:pt x="7069" y="3142"/>
                  <a:pt x="4713" y="4320"/>
                  <a:pt x="4713" y="7069"/>
                </a:cubicBezTo>
                <a:cubicBezTo>
                  <a:pt x="4713" y="8640"/>
                  <a:pt x="6284" y="10211"/>
                  <a:pt x="7855" y="10211"/>
                </a:cubicBezTo>
                <a:cubicBezTo>
                  <a:pt x="8247" y="10211"/>
                  <a:pt x="8247" y="10211"/>
                  <a:pt x="8640" y="9818"/>
                </a:cubicBezTo>
                <a:cubicBezTo>
                  <a:pt x="8247" y="10211"/>
                  <a:pt x="8247" y="10604"/>
                  <a:pt x="8247" y="10604"/>
                </a:cubicBezTo>
                <a:cubicBezTo>
                  <a:pt x="8247" y="11389"/>
                  <a:pt x="8640" y="11782"/>
                  <a:pt x="9033" y="12175"/>
                </a:cubicBezTo>
                <a:cubicBezTo>
                  <a:pt x="7462" y="12175"/>
                  <a:pt x="6284" y="12175"/>
                  <a:pt x="5105" y="12960"/>
                </a:cubicBezTo>
                <a:cubicBezTo>
                  <a:pt x="4320" y="13353"/>
                  <a:pt x="3927" y="14138"/>
                  <a:pt x="3927" y="15316"/>
                </a:cubicBezTo>
                <a:cubicBezTo>
                  <a:pt x="3927" y="17280"/>
                  <a:pt x="6284" y="18065"/>
                  <a:pt x="7855" y="18065"/>
                </a:cubicBezTo>
                <a:cubicBezTo>
                  <a:pt x="9818" y="18065"/>
                  <a:pt x="12960" y="16887"/>
                  <a:pt x="12960" y="14531"/>
                </a:cubicBezTo>
                <a:cubicBezTo>
                  <a:pt x="12960" y="11782"/>
                  <a:pt x="10211" y="11389"/>
                  <a:pt x="10211" y="10211"/>
                </a:cubicBezTo>
                <a:cubicBezTo>
                  <a:pt x="10211" y="9033"/>
                  <a:pt x="12175" y="9033"/>
                  <a:pt x="12175" y="6676"/>
                </a:cubicBezTo>
                <a:cubicBezTo>
                  <a:pt x="12175" y="5498"/>
                  <a:pt x="11782" y="4713"/>
                  <a:pt x="10996" y="3927"/>
                </a:cubicBezTo>
                <a:cubicBezTo>
                  <a:pt x="12175" y="3927"/>
                  <a:pt x="12175" y="3927"/>
                  <a:pt x="12175" y="3927"/>
                </a:cubicBezTo>
                <a:lnTo>
                  <a:pt x="13353" y="3142"/>
                </a:lnTo>
                <a:close/>
                <a:moveTo>
                  <a:pt x="8640" y="17280"/>
                </a:moveTo>
                <a:cubicBezTo>
                  <a:pt x="7462" y="17280"/>
                  <a:pt x="5498" y="16495"/>
                  <a:pt x="5498" y="14924"/>
                </a:cubicBezTo>
                <a:cubicBezTo>
                  <a:pt x="5498" y="12960"/>
                  <a:pt x="7462" y="12567"/>
                  <a:pt x="9033" y="12567"/>
                </a:cubicBezTo>
                <a:cubicBezTo>
                  <a:pt x="9033" y="12567"/>
                  <a:pt x="9425" y="12567"/>
                  <a:pt x="9425" y="12567"/>
                </a:cubicBezTo>
                <a:cubicBezTo>
                  <a:pt x="10211" y="13353"/>
                  <a:pt x="11389" y="14138"/>
                  <a:pt x="11389" y="15316"/>
                </a:cubicBezTo>
                <a:cubicBezTo>
                  <a:pt x="11389" y="16887"/>
                  <a:pt x="10211" y="17280"/>
                  <a:pt x="8640" y="17280"/>
                </a:cubicBezTo>
                <a:close/>
                <a:moveTo>
                  <a:pt x="8640" y="9425"/>
                </a:moveTo>
                <a:cubicBezTo>
                  <a:pt x="7069" y="9425"/>
                  <a:pt x="6284" y="7462"/>
                  <a:pt x="6284" y="5891"/>
                </a:cubicBezTo>
                <a:cubicBezTo>
                  <a:pt x="6284" y="5105"/>
                  <a:pt x="7069" y="3927"/>
                  <a:pt x="8247" y="3927"/>
                </a:cubicBezTo>
                <a:cubicBezTo>
                  <a:pt x="9818" y="3927"/>
                  <a:pt x="10604" y="6284"/>
                  <a:pt x="10604" y="7462"/>
                </a:cubicBezTo>
                <a:cubicBezTo>
                  <a:pt x="10604" y="8640"/>
                  <a:pt x="9818" y="9425"/>
                  <a:pt x="8640" y="9425"/>
                </a:cubicBezTo>
                <a:close/>
                <a:moveTo>
                  <a:pt x="17673" y="10211"/>
                </a:moveTo>
                <a:cubicBezTo>
                  <a:pt x="17673" y="9425"/>
                  <a:pt x="17673" y="9425"/>
                  <a:pt x="17673" y="9425"/>
                </a:cubicBezTo>
                <a:cubicBezTo>
                  <a:pt x="16102" y="9425"/>
                  <a:pt x="16102" y="9425"/>
                  <a:pt x="16102" y="9425"/>
                </a:cubicBezTo>
                <a:cubicBezTo>
                  <a:pt x="16102" y="7462"/>
                  <a:pt x="16102" y="7462"/>
                  <a:pt x="16102" y="7462"/>
                </a:cubicBezTo>
                <a:cubicBezTo>
                  <a:pt x="15316" y="7462"/>
                  <a:pt x="15316" y="7462"/>
                  <a:pt x="15316" y="7462"/>
                </a:cubicBezTo>
                <a:cubicBezTo>
                  <a:pt x="15316" y="9425"/>
                  <a:pt x="15316" y="9425"/>
                  <a:pt x="15316" y="9425"/>
                </a:cubicBezTo>
                <a:cubicBezTo>
                  <a:pt x="13353" y="9425"/>
                  <a:pt x="13353" y="9425"/>
                  <a:pt x="13353" y="9425"/>
                </a:cubicBezTo>
                <a:cubicBezTo>
                  <a:pt x="13353" y="10211"/>
                  <a:pt x="13353" y="10211"/>
                  <a:pt x="13353" y="10211"/>
                </a:cubicBezTo>
                <a:cubicBezTo>
                  <a:pt x="15316" y="10211"/>
                  <a:pt x="15316" y="10211"/>
                  <a:pt x="15316" y="10211"/>
                </a:cubicBezTo>
                <a:cubicBezTo>
                  <a:pt x="15316" y="12567"/>
                  <a:pt x="15316" y="12567"/>
                  <a:pt x="15316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102" y="10211"/>
                  <a:pt x="16102" y="10211"/>
                  <a:pt x="16102" y="10211"/>
                </a:cubicBezTo>
                <a:lnTo>
                  <a:pt x="17673" y="1021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0" name="Shape 173"/>
          <p:cNvSpPr/>
          <p:nvPr/>
        </p:nvSpPr>
        <p:spPr>
          <a:xfrm>
            <a:off x="6107679" y="4851563"/>
            <a:ext cx="193983" cy="193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7768"/>
                </a:moveTo>
                <a:cubicBezTo>
                  <a:pt x="21600" y="19858"/>
                  <a:pt x="19858" y="21600"/>
                  <a:pt x="17768" y="21600"/>
                </a:cubicBezTo>
                <a:cubicBezTo>
                  <a:pt x="4181" y="21600"/>
                  <a:pt x="4181" y="21600"/>
                  <a:pt x="4181" y="21600"/>
                </a:cubicBezTo>
                <a:cubicBezTo>
                  <a:pt x="209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2090" y="0"/>
                  <a:pt x="4181" y="0"/>
                </a:cubicBezTo>
                <a:cubicBezTo>
                  <a:pt x="17768" y="0"/>
                  <a:pt x="17768" y="0"/>
                  <a:pt x="17768" y="0"/>
                </a:cubicBezTo>
                <a:cubicBezTo>
                  <a:pt x="19858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16374" y="7316"/>
                </a:moveTo>
                <a:cubicBezTo>
                  <a:pt x="17071" y="6968"/>
                  <a:pt x="17419" y="6271"/>
                  <a:pt x="17768" y="5574"/>
                </a:cubicBezTo>
                <a:cubicBezTo>
                  <a:pt x="17071" y="5923"/>
                  <a:pt x="16374" y="6271"/>
                  <a:pt x="15677" y="6619"/>
                </a:cubicBezTo>
                <a:cubicBezTo>
                  <a:pt x="15329" y="5923"/>
                  <a:pt x="14632" y="5574"/>
                  <a:pt x="13587" y="5574"/>
                </a:cubicBezTo>
                <a:cubicBezTo>
                  <a:pt x="12194" y="5574"/>
                  <a:pt x="10800" y="6968"/>
                  <a:pt x="10800" y="8361"/>
                </a:cubicBezTo>
                <a:cubicBezTo>
                  <a:pt x="10800" y="8710"/>
                  <a:pt x="10800" y="9058"/>
                  <a:pt x="10800" y="9058"/>
                </a:cubicBezTo>
                <a:cubicBezTo>
                  <a:pt x="8361" y="9058"/>
                  <a:pt x="6271" y="8013"/>
                  <a:pt x="4877" y="5923"/>
                </a:cubicBezTo>
                <a:cubicBezTo>
                  <a:pt x="4529" y="6619"/>
                  <a:pt x="4181" y="6968"/>
                  <a:pt x="4181" y="7665"/>
                </a:cubicBezTo>
                <a:cubicBezTo>
                  <a:pt x="4181" y="8710"/>
                  <a:pt x="4877" y="9406"/>
                  <a:pt x="5574" y="10103"/>
                </a:cubicBezTo>
                <a:cubicBezTo>
                  <a:pt x="5226" y="10103"/>
                  <a:pt x="4529" y="9755"/>
                  <a:pt x="4181" y="9755"/>
                </a:cubicBezTo>
                <a:cubicBezTo>
                  <a:pt x="4181" y="9755"/>
                  <a:pt x="4181" y="9755"/>
                  <a:pt x="4181" y="9755"/>
                </a:cubicBezTo>
                <a:cubicBezTo>
                  <a:pt x="4181" y="11148"/>
                  <a:pt x="5226" y="12194"/>
                  <a:pt x="6619" y="12542"/>
                </a:cubicBezTo>
                <a:cubicBezTo>
                  <a:pt x="6271" y="12542"/>
                  <a:pt x="6271" y="12542"/>
                  <a:pt x="5923" y="12542"/>
                </a:cubicBezTo>
                <a:cubicBezTo>
                  <a:pt x="5574" y="12542"/>
                  <a:pt x="5574" y="12542"/>
                  <a:pt x="5226" y="12542"/>
                </a:cubicBezTo>
                <a:cubicBezTo>
                  <a:pt x="5574" y="13587"/>
                  <a:pt x="6968" y="14632"/>
                  <a:pt x="8013" y="14632"/>
                </a:cubicBezTo>
                <a:cubicBezTo>
                  <a:pt x="6968" y="15329"/>
                  <a:pt x="5923" y="16026"/>
                  <a:pt x="4529" y="16026"/>
                </a:cubicBezTo>
                <a:cubicBezTo>
                  <a:pt x="4181" y="16026"/>
                  <a:pt x="3832" y="16026"/>
                  <a:pt x="3832" y="16026"/>
                </a:cubicBezTo>
                <a:cubicBezTo>
                  <a:pt x="4877" y="16723"/>
                  <a:pt x="6619" y="17071"/>
                  <a:pt x="8361" y="17071"/>
                </a:cubicBezTo>
                <a:cubicBezTo>
                  <a:pt x="13587" y="17071"/>
                  <a:pt x="16723" y="12542"/>
                  <a:pt x="16723" y="8710"/>
                </a:cubicBezTo>
                <a:cubicBezTo>
                  <a:pt x="16723" y="8710"/>
                  <a:pt x="16723" y="8710"/>
                  <a:pt x="16723" y="8361"/>
                </a:cubicBezTo>
                <a:cubicBezTo>
                  <a:pt x="17071" y="8013"/>
                  <a:pt x="17768" y="7665"/>
                  <a:pt x="18116" y="6968"/>
                </a:cubicBezTo>
                <a:cubicBezTo>
                  <a:pt x="17419" y="6968"/>
                  <a:pt x="17071" y="7316"/>
                  <a:pt x="16374" y="731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1" name="Shape 174"/>
          <p:cNvSpPr/>
          <p:nvPr/>
        </p:nvSpPr>
        <p:spPr>
          <a:xfrm>
            <a:off x="5771320" y="4851563"/>
            <a:ext cx="199386" cy="19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0" y="21600"/>
                </a:moveTo>
                <a:cubicBezTo>
                  <a:pt x="14531" y="21600"/>
                  <a:pt x="14531" y="21600"/>
                  <a:pt x="14531" y="21600"/>
                </a:cubicBezTo>
                <a:cubicBezTo>
                  <a:pt x="14531" y="12960"/>
                  <a:pt x="14531" y="12960"/>
                  <a:pt x="14531" y="12960"/>
                </a:cubicBezTo>
                <a:cubicBezTo>
                  <a:pt x="17673" y="12960"/>
                  <a:pt x="17673" y="12960"/>
                  <a:pt x="17673" y="12960"/>
                </a:cubicBezTo>
                <a:cubicBezTo>
                  <a:pt x="18065" y="9818"/>
                  <a:pt x="18065" y="9818"/>
                  <a:pt x="18065" y="9818"/>
                </a:cubicBezTo>
                <a:cubicBezTo>
                  <a:pt x="14531" y="9818"/>
                  <a:pt x="14531" y="9818"/>
                  <a:pt x="14531" y="9818"/>
                </a:cubicBezTo>
                <a:cubicBezTo>
                  <a:pt x="14531" y="7855"/>
                  <a:pt x="14531" y="7855"/>
                  <a:pt x="14531" y="7855"/>
                </a:cubicBezTo>
                <a:cubicBezTo>
                  <a:pt x="14531" y="7069"/>
                  <a:pt x="14924" y="6284"/>
                  <a:pt x="16495" y="6284"/>
                </a:cubicBezTo>
                <a:cubicBezTo>
                  <a:pt x="18458" y="6284"/>
                  <a:pt x="18458" y="6284"/>
                  <a:pt x="18458" y="6284"/>
                </a:cubicBezTo>
                <a:cubicBezTo>
                  <a:pt x="18458" y="3535"/>
                  <a:pt x="18458" y="3535"/>
                  <a:pt x="18458" y="3535"/>
                </a:cubicBezTo>
                <a:cubicBezTo>
                  <a:pt x="17673" y="3535"/>
                  <a:pt x="16887" y="3142"/>
                  <a:pt x="15709" y="3142"/>
                </a:cubicBezTo>
                <a:cubicBezTo>
                  <a:pt x="13353" y="3142"/>
                  <a:pt x="11389" y="4713"/>
                  <a:pt x="11389" y="7462"/>
                </a:cubicBezTo>
                <a:cubicBezTo>
                  <a:pt x="11389" y="9818"/>
                  <a:pt x="11389" y="9818"/>
                  <a:pt x="11389" y="9818"/>
                </a:cubicBezTo>
                <a:cubicBezTo>
                  <a:pt x="8247" y="9818"/>
                  <a:pt x="8247" y="9818"/>
                  <a:pt x="8247" y="9818"/>
                </a:cubicBezTo>
                <a:cubicBezTo>
                  <a:pt x="8247" y="12960"/>
                  <a:pt x="8247" y="12960"/>
                  <a:pt x="8247" y="12960"/>
                </a:cubicBezTo>
                <a:cubicBezTo>
                  <a:pt x="11389" y="12960"/>
                  <a:pt x="11389" y="12960"/>
                  <a:pt x="11389" y="12960"/>
                </a:cubicBezTo>
                <a:cubicBezTo>
                  <a:pt x="11389" y="21600"/>
                  <a:pt x="11389" y="21600"/>
                  <a:pt x="11389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673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964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964"/>
                  <a:pt x="21600" y="3927"/>
                </a:cubicBezTo>
                <a:cubicBezTo>
                  <a:pt x="21600" y="17673"/>
                  <a:pt x="21600" y="17673"/>
                  <a:pt x="21600" y="17673"/>
                </a:cubicBezTo>
                <a:cubicBezTo>
                  <a:pt x="21600" y="19636"/>
                  <a:pt x="19636" y="21600"/>
                  <a:pt x="17280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2" name="Shape 175"/>
          <p:cNvSpPr/>
          <p:nvPr/>
        </p:nvSpPr>
        <p:spPr>
          <a:xfrm flipH="1">
            <a:off x="-65551" y="601470"/>
            <a:ext cx="1011804" cy="5204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3" name="Shape 176"/>
          <p:cNvSpPr/>
          <p:nvPr/>
        </p:nvSpPr>
        <p:spPr>
          <a:xfrm flipH="1">
            <a:off x="8026550" y="606571"/>
            <a:ext cx="1117453" cy="104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419" name="Shape 193"/>
          <p:cNvGrpSpPr/>
          <p:nvPr/>
        </p:nvGrpSpPr>
        <p:grpSpPr>
          <a:xfrm>
            <a:off x="-1" y="-6364"/>
            <a:ext cx="9144007" cy="364464"/>
            <a:chOff x="0" y="0"/>
            <a:chExt cx="9144006" cy="364462"/>
          </a:xfrm>
        </p:grpSpPr>
        <p:grpSp>
          <p:nvGrpSpPr>
            <p:cNvPr id="406" name="Shape 194"/>
            <p:cNvGrpSpPr/>
            <p:nvPr/>
          </p:nvGrpSpPr>
          <p:grpSpPr>
            <a:xfrm>
              <a:off x="0" y="6363"/>
              <a:ext cx="1824104" cy="358100"/>
              <a:chOff x="0" y="0"/>
              <a:chExt cx="1824103" cy="358099"/>
            </a:xfrm>
          </p:grpSpPr>
          <p:sp>
            <p:nvSpPr>
              <p:cNvPr id="404" name="Rectangle"/>
              <p:cNvSpPr/>
              <p:nvPr/>
            </p:nvSpPr>
            <p:spPr>
              <a:xfrm>
                <a:off x="-1" y="-1"/>
                <a:ext cx="1824105" cy="74702"/>
              </a:xfrm>
              <a:prstGeom prst="rect">
                <a:avLst/>
              </a:prstGeom>
              <a:solidFill>
                <a:srgbClr val="436C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405" name="Text"/>
              <p:cNvSpPr txBox="1"/>
              <p:nvPr/>
            </p:nvSpPr>
            <p:spPr>
              <a:xfrm>
                <a:off x="45724" y="-1"/>
                <a:ext cx="1732655" cy="358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409" name="Shape 195"/>
            <p:cNvGrpSpPr/>
            <p:nvPr/>
          </p:nvGrpSpPr>
          <p:grpSpPr>
            <a:xfrm>
              <a:off x="1776958" y="6363"/>
              <a:ext cx="1824105" cy="358100"/>
              <a:chOff x="0" y="0"/>
              <a:chExt cx="1824103" cy="358099"/>
            </a:xfrm>
          </p:grpSpPr>
          <p:sp>
            <p:nvSpPr>
              <p:cNvPr id="407" name="Rectangle"/>
              <p:cNvSpPr/>
              <p:nvPr/>
            </p:nvSpPr>
            <p:spPr>
              <a:xfrm>
                <a:off x="0" y="0"/>
                <a:ext cx="1824104" cy="74701"/>
              </a:xfrm>
              <a:prstGeom prst="rect">
                <a:avLst/>
              </a:prstGeom>
              <a:solidFill>
                <a:srgbClr val="9BBA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408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solidFill>
                      <a:srgbClr val="C2D59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412" name="Shape 196"/>
            <p:cNvGrpSpPr/>
            <p:nvPr/>
          </p:nvGrpSpPr>
          <p:grpSpPr>
            <a:xfrm>
              <a:off x="3600995" y="6363"/>
              <a:ext cx="1824105" cy="358100"/>
              <a:chOff x="0" y="0"/>
              <a:chExt cx="1824103" cy="358099"/>
            </a:xfrm>
          </p:grpSpPr>
          <p:sp>
            <p:nvSpPr>
              <p:cNvPr id="410" name="Rectangle"/>
              <p:cNvSpPr/>
              <p:nvPr/>
            </p:nvSpPr>
            <p:spPr>
              <a:xfrm>
                <a:off x="0" y="0"/>
                <a:ext cx="1824104" cy="7470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411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415" name="Shape 197"/>
            <p:cNvGrpSpPr/>
            <p:nvPr/>
          </p:nvGrpSpPr>
          <p:grpSpPr>
            <a:xfrm>
              <a:off x="5425032" y="0"/>
              <a:ext cx="1894989" cy="358100"/>
              <a:chOff x="0" y="0"/>
              <a:chExt cx="1894988" cy="358099"/>
            </a:xfrm>
          </p:grpSpPr>
          <p:sp>
            <p:nvSpPr>
              <p:cNvPr id="413" name="Rectangle"/>
              <p:cNvSpPr/>
              <p:nvPr/>
            </p:nvSpPr>
            <p:spPr>
              <a:xfrm>
                <a:off x="0" y="0"/>
                <a:ext cx="1894989" cy="81001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414" name="Text"/>
              <p:cNvSpPr txBox="1"/>
              <p:nvPr/>
            </p:nvSpPr>
            <p:spPr>
              <a:xfrm>
                <a:off x="45724" y="0"/>
                <a:ext cx="1803539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solidFill>
                      <a:srgbClr val="C2D59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418" name="Shape 198"/>
            <p:cNvGrpSpPr/>
            <p:nvPr/>
          </p:nvGrpSpPr>
          <p:grpSpPr>
            <a:xfrm>
              <a:off x="7319902" y="0"/>
              <a:ext cx="1824105" cy="358100"/>
              <a:chOff x="0" y="0"/>
              <a:chExt cx="1824103" cy="358099"/>
            </a:xfrm>
          </p:grpSpPr>
          <p:sp>
            <p:nvSpPr>
              <p:cNvPr id="416" name="Rectangle"/>
              <p:cNvSpPr/>
              <p:nvPr/>
            </p:nvSpPr>
            <p:spPr>
              <a:xfrm>
                <a:off x="0" y="0"/>
                <a:ext cx="1824104" cy="81001"/>
              </a:xfrm>
              <a:prstGeom prst="rect">
                <a:avLst/>
              </a:prstGeom>
              <a:solidFill>
                <a:srgbClr val="FABF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417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</p:grpSp>
      <p:pic>
        <p:nvPicPr>
          <p:cNvPr id="4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7758" y="751854"/>
            <a:ext cx="6359460" cy="3705954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Rectangle"/>
          <p:cNvSpPr/>
          <p:nvPr/>
        </p:nvSpPr>
        <p:spPr>
          <a:xfrm>
            <a:off x="1308613" y="1855991"/>
            <a:ext cx="2900930" cy="2367719"/>
          </a:xfrm>
          <a:prstGeom prst="rect">
            <a:avLst/>
          </a:prstGeom>
          <a:ln w="12700">
            <a:solidFill>
              <a:srgbClr val="B80004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22" name="Automatizálási szabályrendszer kialakítása.…"/>
          <p:cNvSpPr txBox="1"/>
          <p:nvPr/>
        </p:nvSpPr>
        <p:spPr>
          <a:xfrm>
            <a:off x="4710936" y="884625"/>
            <a:ext cx="4286512" cy="1744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</a:pPr>
            <a:r>
              <a:t>Automatizálási szabályrendszer kialakítása.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</a:pPr>
            <a:r>
              <a:t>Csoportba belépés Trigger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</a:pPr>
            <a:r>
              <a:t>Csoport elhagyása Trigger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</a:pPr>
            <a:r>
              <a:t>Esemény végrehajtása Trigger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</a:pPr>
            <a:r>
              <a:t>Melyik Csoport vagy Csoportok aktiválják a logikát.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</a:pPr>
            <a:r>
              <a:t>Automatizált Push kampány aktív időszaka</a:t>
            </a:r>
          </a:p>
        </p:txBody>
      </p:sp>
      <p:pic>
        <p:nvPicPr>
          <p:cNvPr id="42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7573" y="850045"/>
            <a:ext cx="4061410" cy="3904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2248" y="830247"/>
            <a:ext cx="4416075" cy="3713873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Kézbesítési szabályrendszer kialakítása…"/>
          <p:cNvSpPr txBox="1"/>
          <p:nvPr/>
        </p:nvSpPr>
        <p:spPr>
          <a:xfrm>
            <a:off x="4715016" y="2636912"/>
            <a:ext cx="4545638" cy="1259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</a:pPr>
            <a:r>
              <a:t>Kézbesítési szabályrendszer kialakítása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</a:pPr>
            <a:r>
              <a:t>Megvalósulástól számított relatív idő meghatározása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</a:pPr>
            <a:r>
              <a:t>Időzóna beállítása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</a:pPr>
            <a:r>
              <a:t>Üzenetek korlátozása ugyanazon felhasználónak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5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7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xit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0" grpId="6"/>
      <p:bldP build="whole" bldLvl="1" animBg="1" rev="0" advAuto="0" spid="420" grpId="9"/>
      <p:bldP build="whole" bldLvl="1" animBg="1" rev="0" advAuto="0" spid="424" grpId="13"/>
      <p:bldP build="whole" bldLvl="1" animBg="1" rev="0" advAuto="0" spid="396" grpId="1"/>
      <p:bldP build="whole" bldLvl="1" animBg="1" rev="0" advAuto="0" spid="421" grpId="7"/>
      <p:bldP build="whole" bldLvl="1" animBg="1" rev="0" advAuto="0" spid="421" grpId="8"/>
      <p:bldP build="whole" bldLvl="1" animBg="1" rev="0" advAuto="0" spid="425" grpId="14"/>
      <p:bldP build="whole" bldLvl="1" animBg="1" rev="0" advAuto="0" spid="422" grpId="11"/>
      <p:bldP build="whole" bldLvl="1" animBg="1" rev="0" advAuto="0" spid="394" grpId="3"/>
      <p:bldP build="whole" bldLvl="1" animBg="1" rev="0" advAuto="0" spid="397" grpId="2"/>
      <p:bldP build="whole" bldLvl="1" animBg="1" rev="0" advAuto="0" spid="423" grpId="10"/>
      <p:bldP build="whole" bldLvl="1" animBg="1" rev="0" advAuto="0" spid="402" grpId="4"/>
      <p:bldP build="whole" bldLvl="1" animBg="1" rev="0" advAuto="0" spid="423" grpId="12"/>
      <p:bldP build="whole" bldLvl="1" animBg="1" rev="0" advAuto="0" spid="403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167"/>
          <p:cNvSpPr/>
          <p:nvPr/>
        </p:nvSpPr>
        <p:spPr>
          <a:xfrm>
            <a:off x="0" y="4762929"/>
            <a:ext cx="9144000" cy="390000"/>
          </a:xfrm>
          <a:prstGeom prst="rect">
            <a:avLst/>
          </a:prstGeom>
          <a:solidFill>
            <a:srgbClr val="436C6F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28" name="Shape 168" descr="Shape 16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76" y="4389368"/>
            <a:ext cx="580200" cy="1299900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169"/>
          <p:cNvSpPr txBox="1"/>
          <p:nvPr/>
        </p:nvSpPr>
        <p:spPr>
          <a:xfrm>
            <a:off x="620236" y="252421"/>
            <a:ext cx="7634504" cy="62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Automatizált üzenetek 3.</a:t>
            </a:r>
          </a:p>
        </p:txBody>
      </p:sp>
      <p:sp>
        <p:nvSpPr>
          <p:cNvPr id="430" name="Shape 170"/>
          <p:cNvSpPr txBox="1"/>
          <p:nvPr/>
        </p:nvSpPr>
        <p:spPr>
          <a:xfrm>
            <a:off x="7181842" y="4815609"/>
            <a:ext cx="1839350" cy="26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www.planetoftheapps.hu	</a:t>
            </a:r>
          </a:p>
        </p:txBody>
      </p:sp>
      <p:sp>
        <p:nvSpPr>
          <p:cNvPr id="431" name="Shape 171"/>
          <p:cNvSpPr/>
          <p:nvPr/>
        </p:nvSpPr>
        <p:spPr>
          <a:xfrm>
            <a:off x="6796706" y="4851562"/>
            <a:ext cx="193017" cy="19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32" name="Shape 172"/>
          <p:cNvSpPr/>
          <p:nvPr/>
        </p:nvSpPr>
        <p:spPr>
          <a:xfrm>
            <a:off x="6454714" y="4851562"/>
            <a:ext cx="193018" cy="193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7280"/>
                </a:moveTo>
                <a:cubicBezTo>
                  <a:pt x="21600" y="19636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280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571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571"/>
                  <a:pt x="21600" y="3927"/>
                </a:cubicBezTo>
                <a:lnTo>
                  <a:pt x="21600" y="17280"/>
                </a:lnTo>
                <a:close/>
                <a:moveTo>
                  <a:pt x="13353" y="3142"/>
                </a:moveTo>
                <a:cubicBezTo>
                  <a:pt x="9425" y="3142"/>
                  <a:pt x="9425" y="3142"/>
                  <a:pt x="9425" y="3142"/>
                </a:cubicBezTo>
                <a:cubicBezTo>
                  <a:pt x="7069" y="3142"/>
                  <a:pt x="4713" y="4320"/>
                  <a:pt x="4713" y="7069"/>
                </a:cubicBezTo>
                <a:cubicBezTo>
                  <a:pt x="4713" y="8640"/>
                  <a:pt x="6284" y="10211"/>
                  <a:pt x="7855" y="10211"/>
                </a:cubicBezTo>
                <a:cubicBezTo>
                  <a:pt x="8247" y="10211"/>
                  <a:pt x="8247" y="10211"/>
                  <a:pt x="8640" y="9818"/>
                </a:cubicBezTo>
                <a:cubicBezTo>
                  <a:pt x="8247" y="10211"/>
                  <a:pt x="8247" y="10604"/>
                  <a:pt x="8247" y="10604"/>
                </a:cubicBezTo>
                <a:cubicBezTo>
                  <a:pt x="8247" y="11389"/>
                  <a:pt x="8640" y="11782"/>
                  <a:pt x="9033" y="12175"/>
                </a:cubicBezTo>
                <a:cubicBezTo>
                  <a:pt x="7462" y="12175"/>
                  <a:pt x="6284" y="12175"/>
                  <a:pt x="5105" y="12960"/>
                </a:cubicBezTo>
                <a:cubicBezTo>
                  <a:pt x="4320" y="13353"/>
                  <a:pt x="3927" y="14138"/>
                  <a:pt x="3927" y="15316"/>
                </a:cubicBezTo>
                <a:cubicBezTo>
                  <a:pt x="3927" y="17280"/>
                  <a:pt x="6284" y="18065"/>
                  <a:pt x="7855" y="18065"/>
                </a:cubicBezTo>
                <a:cubicBezTo>
                  <a:pt x="9818" y="18065"/>
                  <a:pt x="12960" y="16887"/>
                  <a:pt x="12960" y="14531"/>
                </a:cubicBezTo>
                <a:cubicBezTo>
                  <a:pt x="12960" y="11782"/>
                  <a:pt x="10211" y="11389"/>
                  <a:pt x="10211" y="10211"/>
                </a:cubicBezTo>
                <a:cubicBezTo>
                  <a:pt x="10211" y="9033"/>
                  <a:pt x="12175" y="9033"/>
                  <a:pt x="12175" y="6676"/>
                </a:cubicBezTo>
                <a:cubicBezTo>
                  <a:pt x="12175" y="5498"/>
                  <a:pt x="11782" y="4713"/>
                  <a:pt x="10996" y="3927"/>
                </a:cubicBezTo>
                <a:cubicBezTo>
                  <a:pt x="12175" y="3927"/>
                  <a:pt x="12175" y="3927"/>
                  <a:pt x="12175" y="3927"/>
                </a:cubicBezTo>
                <a:lnTo>
                  <a:pt x="13353" y="3142"/>
                </a:lnTo>
                <a:close/>
                <a:moveTo>
                  <a:pt x="8640" y="17280"/>
                </a:moveTo>
                <a:cubicBezTo>
                  <a:pt x="7462" y="17280"/>
                  <a:pt x="5498" y="16495"/>
                  <a:pt x="5498" y="14924"/>
                </a:cubicBezTo>
                <a:cubicBezTo>
                  <a:pt x="5498" y="12960"/>
                  <a:pt x="7462" y="12567"/>
                  <a:pt x="9033" y="12567"/>
                </a:cubicBezTo>
                <a:cubicBezTo>
                  <a:pt x="9033" y="12567"/>
                  <a:pt x="9425" y="12567"/>
                  <a:pt x="9425" y="12567"/>
                </a:cubicBezTo>
                <a:cubicBezTo>
                  <a:pt x="10211" y="13353"/>
                  <a:pt x="11389" y="14138"/>
                  <a:pt x="11389" y="15316"/>
                </a:cubicBezTo>
                <a:cubicBezTo>
                  <a:pt x="11389" y="16887"/>
                  <a:pt x="10211" y="17280"/>
                  <a:pt x="8640" y="17280"/>
                </a:cubicBezTo>
                <a:close/>
                <a:moveTo>
                  <a:pt x="8640" y="9425"/>
                </a:moveTo>
                <a:cubicBezTo>
                  <a:pt x="7069" y="9425"/>
                  <a:pt x="6284" y="7462"/>
                  <a:pt x="6284" y="5891"/>
                </a:cubicBezTo>
                <a:cubicBezTo>
                  <a:pt x="6284" y="5105"/>
                  <a:pt x="7069" y="3927"/>
                  <a:pt x="8247" y="3927"/>
                </a:cubicBezTo>
                <a:cubicBezTo>
                  <a:pt x="9818" y="3927"/>
                  <a:pt x="10604" y="6284"/>
                  <a:pt x="10604" y="7462"/>
                </a:cubicBezTo>
                <a:cubicBezTo>
                  <a:pt x="10604" y="8640"/>
                  <a:pt x="9818" y="9425"/>
                  <a:pt x="8640" y="9425"/>
                </a:cubicBezTo>
                <a:close/>
                <a:moveTo>
                  <a:pt x="17673" y="10211"/>
                </a:moveTo>
                <a:cubicBezTo>
                  <a:pt x="17673" y="9425"/>
                  <a:pt x="17673" y="9425"/>
                  <a:pt x="17673" y="9425"/>
                </a:cubicBezTo>
                <a:cubicBezTo>
                  <a:pt x="16102" y="9425"/>
                  <a:pt x="16102" y="9425"/>
                  <a:pt x="16102" y="9425"/>
                </a:cubicBezTo>
                <a:cubicBezTo>
                  <a:pt x="16102" y="7462"/>
                  <a:pt x="16102" y="7462"/>
                  <a:pt x="16102" y="7462"/>
                </a:cubicBezTo>
                <a:cubicBezTo>
                  <a:pt x="15316" y="7462"/>
                  <a:pt x="15316" y="7462"/>
                  <a:pt x="15316" y="7462"/>
                </a:cubicBezTo>
                <a:cubicBezTo>
                  <a:pt x="15316" y="9425"/>
                  <a:pt x="15316" y="9425"/>
                  <a:pt x="15316" y="9425"/>
                </a:cubicBezTo>
                <a:cubicBezTo>
                  <a:pt x="13353" y="9425"/>
                  <a:pt x="13353" y="9425"/>
                  <a:pt x="13353" y="9425"/>
                </a:cubicBezTo>
                <a:cubicBezTo>
                  <a:pt x="13353" y="10211"/>
                  <a:pt x="13353" y="10211"/>
                  <a:pt x="13353" y="10211"/>
                </a:cubicBezTo>
                <a:cubicBezTo>
                  <a:pt x="15316" y="10211"/>
                  <a:pt x="15316" y="10211"/>
                  <a:pt x="15316" y="10211"/>
                </a:cubicBezTo>
                <a:cubicBezTo>
                  <a:pt x="15316" y="12567"/>
                  <a:pt x="15316" y="12567"/>
                  <a:pt x="15316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102" y="10211"/>
                  <a:pt x="16102" y="10211"/>
                  <a:pt x="16102" y="10211"/>
                </a:cubicBezTo>
                <a:lnTo>
                  <a:pt x="17673" y="1021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33" name="Shape 173"/>
          <p:cNvSpPr/>
          <p:nvPr/>
        </p:nvSpPr>
        <p:spPr>
          <a:xfrm>
            <a:off x="6107679" y="4851563"/>
            <a:ext cx="193983" cy="193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7768"/>
                </a:moveTo>
                <a:cubicBezTo>
                  <a:pt x="21600" y="19858"/>
                  <a:pt x="19858" y="21600"/>
                  <a:pt x="17768" y="21600"/>
                </a:cubicBezTo>
                <a:cubicBezTo>
                  <a:pt x="4181" y="21600"/>
                  <a:pt x="4181" y="21600"/>
                  <a:pt x="4181" y="21600"/>
                </a:cubicBezTo>
                <a:cubicBezTo>
                  <a:pt x="209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2090" y="0"/>
                  <a:pt x="4181" y="0"/>
                </a:cubicBezTo>
                <a:cubicBezTo>
                  <a:pt x="17768" y="0"/>
                  <a:pt x="17768" y="0"/>
                  <a:pt x="17768" y="0"/>
                </a:cubicBezTo>
                <a:cubicBezTo>
                  <a:pt x="19858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16374" y="7316"/>
                </a:moveTo>
                <a:cubicBezTo>
                  <a:pt x="17071" y="6968"/>
                  <a:pt x="17419" y="6271"/>
                  <a:pt x="17768" y="5574"/>
                </a:cubicBezTo>
                <a:cubicBezTo>
                  <a:pt x="17071" y="5923"/>
                  <a:pt x="16374" y="6271"/>
                  <a:pt x="15677" y="6619"/>
                </a:cubicBezTo>
                <a:cubicBezTo>
                  <a:pt x="15329" y="5923"/>
                  <a:pt x="14632" y="5574"/>
                  <a:pt x="13587" y="5574"/>
                </a:cubicBezTo>
                <a:cubicBezTo>
                  <a:pt x="12194" y="5574"/>
                  <a:pt x="10800" y="6968"/>
                  <a:pt x="10800" y="8361"/>
                </a:cubicBezTo>
                <a:cubicBezTo>
                  <a:pt x="10800" y="8710"/>
                  <a:pt x="10800" y="9058"/>
                  <a:pt x="10800" y="9058"/>
                </a:cubicBezTo>
                <a:cubicBezTo>
                  <a:pt x="8361" y="9058"/>
                  <a:pt x="6271" y="8013"/>
                  <a:pt x="4877" y="5923"/>
                </a:cubicBezTo>
                <a:cubicBezTo>
                  <a:pt x="4529" y="6619"/>
                  <a:pt x="4181" y="6968"/>
                  <a:pt x="4181" y="7665"/>
                </a:cubicBezTo>
                <a:cubicBezTo>
                  <a:pt x="4181" y="8710"/>
                  <a:pt x="4877" y="9406"/>
                  <a:pt x="5574" y="10103"/>
                </a:cubicBezTo>
                <a:cubicBezTo>
                  <a:pt x="5226" y="10103"/>
                  <a:pt x="4529" y="9755"/>
                  <a:pt x="4181" y="9755"/>
                </a:cubicBezTo>
                <a:cubicBezTo>
                  <a:pt x="4181" y="9755"/>
                  <a:pt x="4181" y="9755"/>
                  <a:pt x="4181" y="9755"/>
                </a:cubicBezTo>
                <a:cubicBezTo>
                  <a:pt x="4181" y="11148"/>
                  <a:pt x="5226" y="12194"/>
                  <a:pt x="6619" y="12542"/>
                </a:cubicBezTo>
                <a:cubicBezTo>
                  <a:pt x="6271" y="12542"/>
                  <a:pt x="6271" y="12542"/>
                  <a:pt x="5923" y="12542"/>
                </a:cubicBezTo>
                <a:cubicBezTo>
                  <a:pt x="5574" y="12542"/>
                  <a:pt x="5574" y="12542"/>
                  <a:pt x="5226" y="12542"/>
                </a:cubicBezTo>
                <a:cubicBezTo>
                  <a:pt x="5574" y="13587"/>
                  <a:pt x="6968" y="14632"/>
                  <a:pt x="8013" y="14632"/>
                </a:cubicBezTo>
                <a:cubicBezTo>
                  <a:pt x="6968" y="15329"/>
                  <a:pt x="5923" y="16026"/>
                  <a:pt x="4529" y="16026"/>
                </a:cubicBezTo>
                <a:cubicBezTo>
                  <a:pt x="4181" y="16026"/>
                  <a:pt x="3832" y="16026"/>
                  <a:pt x="3832" y="16026"/>
                </a:cubicBezTo>
                <a:cubicBezTo>
                  <a:pt x="4877" y="16723"/>
                  <a:pt x="6619" y="17071"/>
                  <a:pt x="8361" y="17071"/>
                </a:cubicBezTo>
                <a:cubicBezTo>
                  <a:pt x="13587" y="17071"/>
                  <a:pt x="16723" y="12542"/>
                  <a:pt x="16723" y="8710"/>
                </a:cubicBezTo>
                <a:cubicBezTo>
                  <a:pt x="16723" y="8710"/>
                  <a:pt x="16723" y="8710"/>
                  <a:pt x="16723" y="8361"/>
                </a:cubicBezTo>
                <a:cubicBezTo>
                  <a:pt x="17071" y="8013"/>
                  <a:pt x="17768" y="7665"/>
                  <a:pt x="18116" y="6968"/>
                </a:cubicBezTo>
                <a:cubicBezTo>
                  <a:pt x="17419" y="6968"/>
                  <a:pt x="17071" y="7316"/>
                  <a:pt x="16374" y="731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34" name="Shape 174"/>
          <p:cNvSpPr/>
          <p:nvPr/>
        </p:nvSpPr>
        <p:spPr>
          <a:xfrm>
            <a:off x="5771320" y="4851563"/>
            <a:ext cx="199386" cy="19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0" y="21600"/>
                </a:moveTo>
                <a:cubicBezTo>
                  <a:pt x="14531" y="21600"/>
                  <a:pt x="14531" y="21600"/>
                  <a:pt x="14531" y="21600"/>
                </a:cubicBezTo>
                <a:cubicBezTo>
                  <a:pt x="14531" y="12960"/>
                  <a:pt x="14531" y="12960"/>
                  <a:pt x="14531" y="12960"/>
                </a:cubicBezTo>
                <a:cubicBezTo>
                  <a:pt x="17673" y="12960"/>
                  <a:pt x="17673" y="12960"/>
                  <a:pt x="17673" y="12960"/>
                </a:cubicBezTo>
                <a:cubicBezTo>
                  <a:pt x="18065" y="9818"/>
                  <a:pt x="18065" y="9818"/>
                  <a:pt x="18065" y="9818"/>
                </a:cubicBezTo>
                <a:cubicBezTo>
                  <a:pt x="14531" y="9818"/>
                  <a:pt x="14531" y="9818"/>
                  <a:pt x="14531" y="9818"/>
                </a:cubicBezTo>
                <a:cubicBezTo>
                  <a:pt x="14531" y="7855"/>
                  <a:pt x="14531" y="7855"/>
                  <a:pt x="14531" y="7855"/>
                </a:cubicBezTo>
                <a:cubicBezTo>
                  <a:pt x="14531" y="7069"/>
                  <a:pt x="14924" y="6284"/>
                  <a:pt x="16495" y="6284"/>
                </a:cubicBezTo>
                <a:cubicBezTo>
                  <a:pt x="18458" y="6284"/>
                  <a:pt x="18458" y="6284"/>
                  <a:pt x="18458" y="6284"/>
                </a:cubicBezTo>
                <a:cubicBezTo>
                  <a:pt x="18458" y="3535"/>
                  <a:pt x="18458" y="3535"/>
                  <a:pt x="18458" y="3535"/>
                </a:cubicBezTo>
                <a:cubicBezTo>
                  <a:pt x="17673" y="3535"/>
                  <a:pt x="16887" y="3142"/>
                  <a:pt x="15709" y="3142"/>
                </a:cubicBezTo>
                <a:cubicBezTo>
                  <a:pt x="13353" y="3142"/>
                  <a:pt x="11389" y="4713"/>
                  <a:pt x="11389" y="7462"/>
                </a:cubicBezTo>
                <a:cubicBezTo>
                  <a:pt x="11389" y="9818"/>
                  <a:pt x="11389" y="9818"/>
                  <a:pt x="11389" y="9818"/>
                </a:cubicBezTo>
                <a:cubicBezTo>
                  <a:pt x="8247" y="9818"/>
                  <a:pt x="8247" y="9818"/>
                  <a:pt x="8247" y="9818"/>
                </a:cubicBezTo>
                <a:cubicBezTo>
                  <a:pt x="8247" y="12960"/>
                  <a:pt x="8247" y="12960"/>
                  <a:pt x="8247" y="12960"/>
                </a:cubicBezTo>
                <a:cubicBezTo>
                  <a:pt x="11389" y="12960"/>
                  <a:pt x="11389" y="12960"/>
                  <a:pt x="11389" y="12960"/>
                </a:cubicBezTo>
                <a:cubicBezTo>
                  <a:pt x="11389" y="21600"/>
                  <a:pt x="11389" y="21600"/>
                  <a:pt x="11389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673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964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964"/>
                  <a:pt x="21600" y="3927"/>
                </a:cubicBezTo>
                <a:cubicBezTo>
                  <a:pt x="21600" y="17673"/>
                  <a:pt x="21600" y="17673"/>
                  <a:pt x="21600" y="17673"/>
                </a:cubicBezTo>
                <a:cubicBezTo>
                  <a:pt x="21600" y="19636"/>
                  <a:pt x="19636" y="21600"/>
                  <a:pt x="17280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35" name="Shape 175"/>
          <p:cNvSpPr/>
          <p:nvPr/>
        </p:nvSpPr>
        <p:spPr>
          <a:xfrm flipH="1">
            <a:off x="-65551" y="601470"/>
            <a:ext cx="1011804" cy="5204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36" name="Shape 176"/>
          <p:cNvSpPr/>
          <p:nvPr/>
        </p:nvSpPr>
        <p:spPr>
          <a:xfrm flipH="1">
            <a:off x="8026550" y="606571"/>
            <a:ext cx="1117453" cy="104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452" name="Shape 193"/>
          <p:cNvGrpSpPr/>
          <p:nvPr/>
        </p:nvGrpSpPr>
        <p:grpSpPr>
          <a:xfrm>
            <a:off x="-1" y="-6364"/>
            <a:ext cx="9144007" cy="364464"/>
            <a:chOff x="0" y="0"/>
            <a:chExt cx="9144006" cy="364462"/>
          </a:xfrm>
        </p:grpSpPr>
        <p:grpSp>
          <p:nvGrpSpPr>
            <p:cNvPr id="439" name="Shape 194"/>
            <p:cNvGrpSpPr/>
            <p:nvPr/>
          </p:nvGrpSpPr>
          <p:grpSpPr>
            <a:xfrm>
              <a:off x="0" y="6363"/>
              <a:ext cx="1824104" cy="358100"/>
              <a:chOff x="0" y="0"/>
              <a:chExt cx="1824103" cy="358099"/>
            </a:xfrm>
          </p:grpSpPr>
          <p:sp>
            <p:nvSpPr>
              <p:cNvPr id="437" name="Rectangle"/>
              <p:cNvSpPr/>
              <p:nvPr/>
            </p:nvSpPr>
            <p:spPr>
              <a:xfrm>
                <a:off x="-1" y="-1"/>
                <a:ext cx="1824105" cy="74702"/>
              </a:xfrm>
              <a:prstGeom prst="rect">
                <a:avLst/>
              </a:prstGeom>
              <a:solidFill>
                <a:srgbClr val="436C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438" name="Text"/>
              <p:cNvSpPr txBox="1"/>
              <p:nvPr/>
            </p:nvSpPr>
            <p:spPr>
              <a:xfrm>
                <a:off x="45724" y="-1"/>
                <a:ext cx="1732655" cy="358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442" name="Shape 195"/>
            <p:cNvGrpSpPr/>
            <p:nvPr/>
          </p:nvGrpSpPr>
          <p:grpSpPr>
            <a:xfrm>
              <a:off x="1776958" y="6363"/>
              <a:ext cx="1824105" cy="358100"/>
              <a:chOff x="0" y="0"/>
              <a:chExt cx="1824103" cy="358099"/>
            </a:xfrm>
          </p:grpSpPr>
          <p:sp>
            <p:nvSpPr>
              <p:cNvPr id="440" name="Rectangle"/>
              <p:cNvSpPr/>
              <p:nvPr/>
            </p:nvSpPr>
            <p:spPr>
              <a:xfrm>
                <a:off x="0" y="0"/>
                <a:ext cx="1824104" cy="74701"/>
              </a:xfrm>
              <a:prstGeom prst="rect">
                <a:avLst/>
              </a:prstGeom>
              <a:solidFill>
                <a:srgbClr val="9BBA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441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solidFill>
                      <a:srgbClr val="C2D59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445" name="Shape 196"/>
            <p:cNvGrpSpPr/>
            <p:nvPr/>
          </p:nvGrpSpPr>
          <p:grpSpPr>
            <a:xfrm>
              <a:off x="3600995" y="6363"/>
              <a:ext cx="1824105" cy="358100"/>
              <a:chOff x="0" y="0"/>
              <a:chExt cx="1824103" cy="358099"/>
            </a:xfrm>
          </p:grpSpPr>
          <p:sp>
            <p:nvSpPr>
              <p:cNvPr id="443" name="Rectangle"/>
              <p:cNvSpPr/>
              <p:nvPr/>
            </p:nvSpPr>
            <p:spPr>
              <a:xfrm>
                <a:off x="0" y="0"/>
                <a:ext cx="1824104" cy="7470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444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448" name="Shape 197"/>
            <p:cNvGrpSpPr/>
            <p:nvPr/>
          </p:nvGrpSpPr>
          <p:grpSpPr>
            <a:xfrm>
              <a:off x="5425032" y="0"/>
              <a:ext cx="1894989" cy="358100"/>
              <a:chOff x="0" y="0"/>
              <a:chExt cx="1894988" cy="358099"/>
            </a:xfrm>
          </p:grpSpPr>
          <p:sp>
            <p:nvSpPr>
              <p:cNvPr id="446" name="Rectangle"/>
              <p:cNvSpPr/>
              <p:nvPr/>
            </p:nvSpPr>
            <p:spPr>
              <a:xfrm>
                <a:off x="0" y="0"/>
                <a:ext cx="1894989" cy="81001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447" name="Text"/>
              <p:cNvSpPr txBox="1"/>
              <p:nvPr/>
            </p:nvSpPr>
            <p:spPr>
              <a:xfrm>
                <a:off x="45724" y="0"/>
                <a:ext cx="1803539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solidFill>
                      <a:srgbClr val="C2D59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451" name="Shape 198"/>
            <p:cNvGrpSpPr/>
            <p:nvPr/>
          </p:nvGrpSpPr>
          <p:grpSpPr>
            <a:xfrm>
              <a:off x="7319902" y="0"/>
              <a:ext cx="1824105" cy="358100"/>
              <a:chOff x="0" y="0"/>
              <a:chExt cx="1824103" cy="358099"/>
            </a:xfrm>
          </p:grpSpPr>
          <p:sp>
            <p:nvSpPr>
              <p:cNvPr id="449" name="Rectangle"/>
              <p:cNvSpPr/>
              <p:nvPr/>
            </p:nvSpPr>
            <p:spPr>
              <a:xfrm>
                <a:off x="0" y="0"/>
                <a:ext cx="1824104" cy="81001"/>
              </a:xfrm>
              <a:prstGeom prst="rect">
                <a:avLst/>
              </a:prstGeom>
              <a:solidFill>
                <a:srgbClr val="FABF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450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</p:grpSp>
      <p:pic>
        <p:nvPicPr>
          <p:cNvPr id="453" name="Picture 23" descr="Picture 2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8957" y="2095126"/>
            <a:ext cx="1117453" cy="11174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2" name="Group"/>
          <p:cNvGrpSpPr/>
          <p:nvPr/>
        </p:nvGrpSpPr>
        <p:grpSpPr>
          <a:xfrm>
            <a:off x="81168" y="2043277"/>
            <a:ext cx="1250234" cy="1087156"/>
            <a:chOff x="0" y="0"/>
            <a:chExt cx="1250232" cy="1087155"/>
          </a:xfrm>
        </p:grpSpPr>
        <p:pic>
          <p:nvPicPr>
            <p:cNvPr id="454" name="Picture 23" descr="Picture 2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076" y="0"/>
              <a:ext cx="706157" cy="7061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5" name="Picture 23" descr="Picture 2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51504" y="0"/>
              <a:ext cx="706157" cy="7061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6" name="Picture 23" descr="Picture 2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7076" y="254000"/>
              <a:ext cx="706157" cy="7061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7" name="Picture 23" descr="Picture 2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27000"/>
              <a:ext cx="706156" cy="7061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8" name="Picture 23" descr="Picture 2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0879" y="190500"/>
              <a:ext cx="706157" cy="7061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9" name="Picture 23" descr="Picture 2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4076" y="0"/>
              <a:ext cx="706157" cy="7061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" name="Picture 23" descr="Picture 2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5084" y="381000"/>
              <a:ext cx="706157" cy="7061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1" name="Picture 23" descr="Picture 2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7076" y="381000"/>
              <a:ext cx="706157" cy="7061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6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98774" y="2175576"/>
            <a:ext cx="802947" cy="9565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5" name="Group"/>
          <p:cNvGrpSpPr/>
          <p:nvPr/>
        </p:nvGrpSpPr>
        <p:grpSpPr>
          <a:xfrm>
            <a:off x="4632918" y="866543"/>
            <a:ext cx="1788797" cy="1429624"/>
            <a:chOff x="0" y="0"/>
            <a:chExt cx="1788796" cy="1429622"/>
          </a:xfrm>
        </p:grpSpPr>
        <p:grpSp>
          <p:nvGrpSpPr>
            <p:cNvPr id="472" name="Group"/>
            <p:cNvGrpSpPr/>
            <p:nvPr/>
          </p:nvGrpSpPr>
          <p:grpSpPr>
            <a:xfrm>
              <a:off x="426075" y="0"/>
              <a:ext cx="802946" cy="698212"/>
              <a:chOff x="0" y="0"/>
              <a:chExt cx="802945" cy="698211"/>
            </a:xfrm>
          </p:grpSpPr>
          <p:pic>
            <p:nvPicPr>
              <p:cNvPr id="464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04733" y="0"/>
                <a:ext cx="453521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5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25749" y="0"/>
                <a:ext cx="453520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6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67862" y="163128"/>
                <a:ext cx="453520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7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81564"/>
                <a:ext cx="453520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8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09745" y="122346"/>
                <a:ext cx="453520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9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49426" y="0"/>
                <a:ext cx="453520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0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1799" y="244692"/>
                <a:ext cx="453521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1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67862" y="244692"/>
                <a:ext cx="453520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81" name="Group"/>
            <p:cNvGrpSpPr/>
            <p:nvPr/>
          </p:nvGrpSpPr>
          <p:grpSpPr>
            <a:xfrm>
              <a:off x="985850" y="360845"/>
              <a:ext cx="802947" cy="698213"/>
              <a:chOff x="0" y="0"/>
              <a:chExt cx="802945" cy="698211"/>
            </a:xfrm>
          </p:grpSpPr>
          <p:pic>
            <p:nvPicPr>
              <p:cNvPr id="473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04733" y="0"/>
                <a:ext cx="453521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4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25749" y="0"/>
                <a:ext cx="453520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5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67862" y="163128"/>
                <a:ext cx="453520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6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81564"/>
                <a:ext cx="453520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7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09745" y="122346"/>
                <a:ext cx="453520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8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49426" y="0"/>
                <a:ext cx="453520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9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1799" y="244692"/>
                <a:ext cx="453521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0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67862" y="244692"/>
                <a:ext cx="453520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90" name="Group"/>
            <p:cNvGrpSpPr/>
            <p:nvPr/>
          </p:nvGrpSpPr>
          <p:grpSpPr>
            <a:xfrm>
              <a:off x="328629" y="731411"/>
              <a:ext cx="802947" cy="698212"/>
              <a:chOff x="0" y="0"/>
              <a:chExt cx="802945" cy="698211"/>
            </a:xfrm>
          </p:grpSpPr>
          <p:pic>
            <p:nvPicPr>
              <p:cNvPr id="482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04733" y="0"/>
                <a:ext cx="453521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3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25749" y="0"/>
                <a:ext cx="453520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4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67862" y="163128"/>
                <a:ext cx="453520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5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81564"/>
                <a:ext cx="453520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6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09745" y="122346"/>
                <a:ext cx="453520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7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49426" y="0"/>
                <a:ext cx="453520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8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1799" y="244692"/>
                <a:ext cx="453521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9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67862" y="244692"/>
                <a:ext cx="453520" cy="4535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91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6008"/>
              <a:ext cx="441697" cy="526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2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731411"/>
              <a:ext cx="441697" cy="526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3" name="2"/>
            <p:cNvSpPr txBox="1"/>
            <p:nvPr/>
          </p:nvSpPr>
          <p:spPr>
            <a:xfrm>
              <a:off x="157436" y="786596"/>
              <a:ext cx="203025" cy="288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2</a:t>
              </a:r>
            </a:p>
          </p:txBody>
        </p:sp>
        <p:sp>
          <p:nvSpPr>
            <p:cNvPr id="494" name="1"/>
            <p:cNvSpPr txBox="1"/>
            <p:nvPr/>
          </p:nvSpPr>
          <p:spPr>
            <a:xfrm>
              <a:off x="144736" y="153894"/>
              <a:ext cx="203025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1</a:t>
              </a:r>
            </a:p>
          </p:txBody>
        </p:sp>
      </p:grpSp>
      <p:pic>
        <p:nvPicPr>
          <p:cNvPr id="49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88086" y="1848817"/>
            <a:ext cx="1177744" cy="1476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34624" y="2926838"/>
            <a:ext cx="2120559" cy="1476075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Audience"/>
          <p:cNvSpPr txBox="1"/>
          <p:nvPr/>
        </p:nvSpPr>
        <p:spPr>
          <a:xfrm>
            <a:off x="283509" y="3124192"/>
            <a:ext cx="845553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Audience</a:t>
            </a:r>
          </a:p>
        </p:txBody>
      </p:sp>
      <p:sp>
        <p:nvSpPr>
          <p:cNvPr id="499" name="User"/>
          <p:cNvSpPr txBox="1"/>
          <p:nvPr/>
        </p:nvSpPr>
        <p:spPr>
          <a:xfrm>
            <a:off x="1867916" y="3124192"/>
            <a:ext cx="479535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User</a:t>
            </a:r>
          </a:p>
        </p:txBody>
      </p:sp>
      <p:sp>
        <p:nvSpPr>
          <p:cNvPr id="500" name="Interaction"/>
          <p:cNvSpPr txBox="1"/>
          <p:nvPr/>
        </p:nvSpPr>
        <p:spPr>
          <a:xfrm>
            <a:off x="3086305" y="3124192"/>
            <a:ext cx="934367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Interaction</a:t>
            </a:r>
          </a:p>
        </p:txBody>
      </p:sp>
      <p:sp>
        <p:nvSpPr>
          <p:cNvPr id="501" name="Automated segmentation"/>
          <p:cNvSpPr txBox="1"/>
          <p:nvPr/>
        </p:nvSpPr>
        <p:spPr>
          <a:xfrm>
            <a:off x="4486841" y="2189365"/>
            <a:ext cx="2080951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Automated segmentation</a:t>
            </a:r>
          </a:p>
        </p:txBody>
      </p:sp>
      <p:sp>
        <p:nvSpPr>
          <p:cNvPr id="502" name="Automatically delivered Push Notifications"/>
          <p:cNvSpPr txBox="1"/>
          <p:nvPr/>
        </p:nvSpPr>
        <p:spPr>
          <a:xfrm>
            <a:off x="6881013" y="3356358"/>
            <a:ext cx="1991891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Automatically delivered Push Notifications</a:t>
            </a:r>
          </a:p>
        </p:txBody>
      </p:sp>
      <p:sp>
        <p:nvSpPr>
          <p:cNvPr id="503" name="Interactive Push Buttons"/>
          <p:cNvSpPr txBox="1"/>
          <p:nvPr/>
        </p:nvSpPr>
        <p:spPr>
          <a:xfrm>
            <a:off x="4501640" y="4438509"/>
            <a:ext cx="2186527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Interactive Push Buttons</a:t>
            </a:r>
          </a:p>
        </p:txBody>
      </p:sp>
      <p:sp>
        <p:nvSpPr>
          <p:cNvPr id="504" name="Line"/>
          <p:cNvSpPr/>
          <p:nvPr/>
        </p:nvSpPr>
        <p:spPr>
          <a:xfrm>
            <a:off x="1296305" y="2653853"/>
            <a:ext cx="399088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05" name="Line"/>
          <p:cNvSpPr/>
          <p:nvPr/>
        </p:nvSpPr>
        <p:spPr>
          <a:xfrm>
            <a:off x="2683048" y="2652563"/>
            <a:ext cx="399088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06" name="Line"/>
          <p:cNvSpPr/>
          <p:nvPr/>
        </p:nvSpPr>
        <p:spPr>
          <a:xfrm flipV="1">
            <a:off x="3892457" y="1653587"/>
            <a:ext cx="676049" cy="486273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07" name="Line"/>
          <p:cNvSpPr/>
          <p:nvPr/>
        </p:nvSpPr>
        <p:spPr>
          <a:xfrm>
            <a:off x="6495108" y="1568824"/>
            <a:ext cx="726281" cy="48123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08" name="Line"/>
          <p:cNvSpPr/>
          <p:nvPr/>
        </p:nvSpPr>
        <p:spPr>
          <a:xfrm flipH="1">
            <a:off x="6402388" y="3033692"/>
            <a:ext cx="839201" cy="48082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09" name="Line"/>
          <p:cNvSpPr/>
          <p:nvPr/>
        </p:nvSpPr>
        <p:spPr>
          <a:xfrm flipH="1" flipV="1">
            <a:off x="3928920" y="3043734"/>
            <a:ext cx="796484" cy="49027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75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6" grpId="5"/>
      <p:bldP build="whole" bldLvl="1" animBg="1" rev="0" advAuto="0" spid="453" grpId="6"/>
      <p:bldP build="whole" bldLvl="1" animBg="1" rev="0" advAuto="0" spid="427" grpId="3"/>
      <p:bldP build="whole" bldLvl="1" animBg="1" rev="0" advAuto="0" spid="430" grpId="2"/>
      <p:bldP build="whole" bldLvl="1" animBg="1" rev="0" advAuto="0" spid="429" grpId="1"/>
      <p:bldP build="whole" bldLvl="1" animBg="1" rev="0" advAuto="0" spid="435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Shape 439"/>
          <p:cNvGrpSpPr/>
          <p:nvPr/>
        </p:nvGrpSpPr>
        <p:grpSpPr>
          <a:xfrm>
            <a:off x="0" y="691091"/>
            <a:ext cx="9144000" cy="3819684"/>
            <a:chOff x="0" y="0"/>
            <a:chExt cx="9144000" cy="3819683"/>
          </a:xfrm>
        </p:grpSpPr>
        <p:sp>
          <p:nvSpPr>
            <p:cNvPr id="511" name="Rectangle"/>
            <p:cNvSpPr/>
            <p:nvPr/>
          </p:nvSpPr>
          <p:spPr>
            <a:xfrm>
              <a:off x="0" y="0"/>
              <a:ext cx="9144000" cy="3819684"/>
            </a:xfrm>
            <a:prstGeom prst="rect">
              <a:avLst/>
            </a:prstGeom>
            <a:solidFill>
              <a:srgbClr val="436C6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</a:p>
          </p:txBody>
        </p:sp>
        <p:sp>
          <p:nvSpPr>
            <p:cNvPr id="512" name="ee"/>
            <p:cNvSpPr txBox="1"/>
            <p:nvPr/>
          </p:nvSpPr>
          <p:spPr>
            <a:xfrm>
              <a:off x="45724" y="0"/>
              <a:ext cx="9052551" cy="358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ee</a:t>
              </a:r>
            </a:p>
          </p:txBody>
        </p:sp>
      </p:grpSp>
      <p:pic>
        <p:nvPicPr>
          <p:cNvPr id="514" name="Shape 440" descr="Shape 440"/>
          <p:cNvPicPr>
            <a:picLocks noChangeAspect="1"/>
          </p:cNvPicPr>
          <p:nvPr/>
        </p:nvPicPr>
        <p:blipFill>
          <a:blip r:embed="rId2">
            <a:alphaModFix amt="8000"/>
            <a:extLst/>
          </a:blip>
          <a:stretch>
            <a:fillRect/>
          </a:stretch>
        </p:blipFill>
        <p:spPr>
          <a:xfrm rot="20746987">
            <a:off x="1809489" y="1115285"/>
            <a:ext cx="5584849" cy="3156666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Shape 441"/>
          <p:cNvSpPr txBox="1"/>
          <p:nvPr/>
        </p:nvSpPr>
        <p:spPr>
          <a:xfrm>
            <a:off x="2326208" y="1854700"/>
            <a:ext cx="4500650" cy="110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b="1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Köszönöm a figyelmet !!</a:t>
            </a:r>
          </a:p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ctr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További információk : Balázs Álmos</a:t>
            </a:r>
          </a:p>
          <a:p>
            <a:pPr algn="ctr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0036 30 630 03 86</a:t>
            </a:r>
          </a:p>
        </p:txBody>
      </p:sp>
      <p:sp>
        <p:nvSpPr>
          <p:cNvPr id="516" name="Shape 442"/>
          <p:cNvSpPr/>
          <p:nvPr/>
        </p:nvSpPr>
        <p:spPr>
          <a:xfrm rot="2700000">
            <a:off x="4515529" y="3116427"/>
            <a:ext cx="172820" cy="172820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7" name="Shape 443"/>
          <p:cNvSpPr/>
          <p:nvPr/>
        </p:nvSpPr>
        <p:spPr>
          <a:xfrm flipH="1">
            <a:off x="2996355" y="3204109"/>
            <a:ext cx="1368167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8" name="Shape 444"/>
          <p:cNvSpPr/>
          <p:nvPr/>
        </p:nvSpPr>
        <p:spPr>
          <a:xfrm flipH="1">
            <a:off x="4854182" y="3204109"/>
            <a:ext cx="1310558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519" name="Shape 445" descr="Shape 44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05889" y="145005"/>
            <a:ext cx="1536700" cy="344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5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8" grpId="4"/>
      <p:bldP build="whole" bldLvl="1" animBg="1" rev="0" advAuto="0" spid="513" grpId="2"/>
      <p:bldP build="whole" bldLvl="1" animBg="1" rev="0" advAuto="0" spid="516" grpId="3"/>
      <p:bldP build="whole" bldLvl="1" animBg="1" rev="0" advAuto="0" spid="515" grpId="1"/>
      <p:bldP build="whole" bldLvl="1" animBg="1" rev="0" advAuto="0" spid="517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67"/>
          <p:cNvSpPr/>
          <p:nvPr/>
        </p:nvSpPr>
        <p:spPr>
          <a:xfrm>
            <a:off x="0" y="4762929"/>
            <a:ext cx="9144000" cy="390000"/>
          </a:xfrm>
          <a:prstGeom prst="rect">
            <a:avLst/>
          </a:prstGeom>
          <a:solidFill>
            <a:srgbClr val="436C6F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27" name="Shape 168" descr="Shape 16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76" y="4389368"/>
            <a:ext cx="580200" cy="1299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69"/>
          <p:cNvSpPr txBox="1"/>
          <p:nvPr/>
        </p:nvSpPr>
        <p:spPr>
          <a:xfrm>
            <a:off x="620236" y="252421"/>
            <a:ext cx="7634504" cy="53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Planet of the Apps</a:t>
            </a:r>
          </a:p>
        </p:txBody>
      </p:sp>
      <p:sp>
        <p:nvSpPr>
          <p:cNvPr id="129" name="Shape 170"/>
          <p:cNvSpPr txBox="1"/>
          <p:nvPr/>
        </p:nvSpPr>
        <p:spPr>
          <a:xfrm>
            <a:off x="7181842" y="4815609"/>
            <a:ext cx="1839350" cy="26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www.planetoftheapps.hu	</a:t>
            </a:r>
          </a:p>
        </p:txBody>
      </p:sp>
      <p:sp>
        <p:nvSpPr>
          <p:cNvPr id="130" name="Shape 171"/>
          <p:cNvSpPr/>
          <p:nvPr/>
        </p:nvSpPr>
        <p:spPr>
          <a:xfrm>
            <a:off x="6796706" y="4851562"/>
            <a:ext cx="193017" cy="19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1" name="Shape 172"/>
          <p:cNvSpPr/>
          <p:nvPr/>
        </p:nvSpPr>
        <p:spPr>
          <a:xfrm>
            <a:off x="6454714" y="4851562"/>
            <a:ext cx="193018" cy="193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7280"/>
                </a:moveTo>
                <a:cubicBezTo>
                  <a:pt x="21600" y="19636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280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571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571"/>
                  <a:pt x="21600" y="3927"/>
                </a:cubicBezTo>
                <a:lnTo>
                  <a:pt x="21600" y="17280"/>
                </a:lnTo>
                <a:close/>
                <a:moveTo>
                  <a:pt x="13353" y="3142"/>
                </a:moveTo>
                <a:cubicBezTo>
                  <a:pt x="9425" y="3142"/>
                  <a:pt x="9425" y="3142"/>
                  <a:pt x="9425" y="3142"/>
                </a:cubicBezTo>
                <a:cubicBezTo>
                  <a:pt x="7069" y="3142"/>
                  <a:pt x="4713" y="4320"/>
                  <a:pt x="4713" y="7069"/>
                </a:cubicBezTo>
                <a:cubicBezTo>
                  <a:pt x="4713" y="8640"/>
                  <a:pt x="6284" y="10211"/>
                  <a:pt x="7855" y="10211"/>
                </a:cubicBezTo>
                <a:cubicBezTo>
                  <a:pt x="8247" y="10211"/>
                  <a:pt x="8247" y="10211"/>
                  <a:pt x="8640" y="9818"/>
                </a:cubicBezTo>
                <a:cubicBezTo>
                  <a:pt x="8247" y="10211"/>
                  <a:pt x="8247" y="10604"/>
                  <a:pt x="8247" y="10604"/>
                </a:cubicBezTo>
                <a:cubicBezTo>
                  <a:pt x="8247" y="11389"/>
                  <a:pt x="8640" y="11782"/>
                  <a:pt x="9033" y="12175"/>
                </a:cubicBezTo>
                <a:cubicBezTo>
                  <a:pt x="7462" y="12175"/>
                  <a:pt x="6284" y="12175"/>
                  <a:pt x="5105" y="12960"/>
                </a:cubicBezTo>
                <a:cubicBezTo>
                  <a:pt x="4320" y="13353"/>
                  <a:pt x="3927" y="14138"/>
                  <a:pt x="3927" y="15316"/>
                </a:cubicBezTo>
                <a:cubicBezTo>
                  <a:pt x="3927" y="17280"/>
                  <a:pt x="6284" y="18065"/>
                  <a:pt x="7855" y="18065"/>
                </a:cubicBezTo>
                <a:cubicBezTo>
                  <a:pt x="9818" y="18065"/>
                  <a:pt x="12960" y="16887"/>
                  <a:pt x="12960" y="14531"/>
                </a:cubicBezTo>
                <a:cubicBezTo>
                  <a:pt x="12960" y="11782"/>
                  <a:pt x="10211" y="11389"/>
                  <a:pt x="10211" y="10211"/>
                </a:cubicBezTo>
                <a:cubicBezTo>
                  <a:pt x="10211" y="9033"/>
                  <a:pt x="12175" y="9033"/>
                  <a:pt x="12175" y="6676"/>
                </a:cubicBezTo>
                <a:cubicBezTo>
                  <a:pt x="12175" y="5498"/>
                  <a:pt x="11782" y="4713"/>
                  <a:pt x="10996" y="3927"/>
                </a:cubicBezTo>
                <a:cubicBezTo>
                  <a:pt x="12175" y="3927"/>
                  <a:pt x="12175" y="3927"/>
                  <a:pt x="12175" y="3927"/>
                </a:cubicBezTo>
                <a:lnTo>
                  <a:pt x="13353" y="3142"/>
                </a:lnTo>
                <a:close/>
                <a:moveTo>
                  <a:pt x="8640" y="17280"/>
                </a:moveTo>
                <a:cubicBezTo>
                  <a:pt x="7462" y="17280"/>
                  <a:pt x="5498" y="16495"/>
                  <a:pt x="5498" y="14924"/>
                </a:cubicBezTo>
                <a:cubicBezTo>
                  <a:pt x="5498" y="12960"/>
                  <a:pt x="7462" y="12567"/>
                  <a:pt x="9033" y="12567"/>
                </a:cubicBezTo>
                <a:cubicBezTo>
                  <a:pt x="9033" y="12567"/>
                  <a:pt x="9425" y="12567"/>
                  <a:pt x="9425" y="12567"/>
                </a:cubicBezTo>
                <a:cubicBezTo>
                  <a:pt x="10211" y="13353"/>
                  <a:pt x="11389" y="14138"/>
                  <a:pt x="11389" y="15316"/>
                </a:cubicBezTo>
                <a:cubicBezTo>
                  <a:pt x="11389" y="16887"/>
                  <a:pt x="10211" y="17280"/>
                  <a:pt x="8640" y="17280"/>
                </a:cubicBezTo>
                <a:close/>
                <a:moveTo>
                  <a:pt x="8640" y="9425"/>
                </a:moveTo>
                <a:cubicBezTo>
                  <a:pt x="7069" y="9425"/>
                  <a:pt x="6284" y="7462"/>
                  <a:pt x="6284" y="5891"/>
                </a:cubicBezTo>
                <a:cubicBezTo>
                  <a:pt x="6284" y="5105"/>
                  <a:pt x="7069" y="3927"/>
                  <a:pt x="8247" y="3927"/>
                </a:cubicBezTo>
                <a:cubicBezTo>
                  <a:pt x="9818" y="3927"/>
                  <a:pt x="10604" y="6284"/>
                  <a:pt x="10604" y="7462"/>
                </a:cubicBezTo>
                <a:cubicBezTo>
                  <a:pt x="10604" y="8640"/>
                  <a:pt x="9818" y="9425"/>
                  <a:pt x="8640" y="9425"/>
                </a:cubicBezTo>
                <a:close/>
                <a:moveTo>
                  <a:pt x="17673" y="10211"/>
                </a:moveTo>
                <a:cubicBezTo>
                  <a:pt x="17673" y="9425"/>
                  <a:pt x="17673" y="9425"/>
                  <a:pt x="17673" y="9425"/>
                </a:cubicBezTo>
                <a:cubicBezTo>
                  <a:pt x="16102" y="9425"/>
                  <a:pt x="16102" y="9425"/>
                  <a:pt x="16102" y="9425"/>
                </a:cubicBezTo>
                <a:cubicBezTo>
                  <a:pt x="16102" y="7462"/>
                  <a:pt x="16102" y="7462"/>
                  <a:pt x="16102" y="7462"/>
                </a:cubicBezTo>
                <a:cubicBezTo>
                  <a:pt x="15316" y="7462"/>
                  <a:pt x="15316" y="7462"/>
                  <a:pt x="15316" y="7462"/>
                </a:cubicBezTo>
                <a:cubicBezTo>
                  <a:pt x="15316" y="9425"/>
                  <a:pt x="15316" y="9425"/>
                  <a:pt x="15316" y="9425"/>
                </a:cubicBezTo>
                <a:cubicBezTo>
                  <a:pt x="13353" y="9425"/>
                  <a:pt x="13353" y="9425"/>
                  <a:pt x="13353" y="9425"/>
                </a:cubicBezTo>
                <a:cubicBezTo>
                  <a:pt x="13353" y="10211"/>
                  <a:pt x="13353" y="10211"/>
                  <a:pt x="13353" y="10211"/>
                </a:cubicBezTo>
                <a:cubicBezTo>
                  <a:pt x="15316" y="10211"/>
                  <a:pt x="15316" y="10211"/>
                  <a:pt x="15316" y="10211"/>
                </a:cubicBezTo>
                <a:cubicBezTo>
                  <a:pt x="15316" y="12567"/>
                  <a:pt x="15316" y="12567"/>
                  <a:pt x="15316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102" y="10211"/>
                  <a:pt x="16102" y="10211"/>
                  <a:pt x="16102" y="10211"/>
                </a:cubicBezTo>
                <a:lnTo>
                  <a:pt x="17673" y="1021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2" name="Shape 173"/>
          <p:cNvSpPr/>
          <p:nvPr/>
        </p:nvSpPr>
        <p:spPr>
          <a:xfrm>
            <a:off x="6107679" y="4851563"/>
            <a:ext cx="193983" cy="193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7768"/>
                </a:moveTo>
                <a:cubicBezTo>
                  <a:pt x="21600" y="19858"/>
                  <a:pt x="19858" y="21600"/>
                  <a:pt x="17768" y="21600"/>
                </a:cubicBezTo>
                <a:cubicBezTo>
                  <a:pt x="4181" y="21600"/>
                  <a:pt x="4181" y="21600"/>
                  <a:pt x="4181" y="21600"/>
                </a:cubicBezTo>
                <a:cubicBezTo>
                  <a:pt x="209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2090" y="0"/>
                  <a:pt x="4181" y="0"/>
                </a:cubicBezTo>
                <a:cubicBezTo>
                  <a:pt x="17768" y="0"/>
                  <a:pt x="17768" y="0"/>
                  <a:pt x="17768" y="0"/>
                </a:cubicBezTo>
                <a:cubicBezTo>
                  <a:pt x="19858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16374" y="7316"/>
                </a:moveTo>
                <a:cubicBezTo>
                  <a:pt x="17071" y="6968"/>
                  <a:pt x="17419" y="6271"/>
                  <a:pt x="17768" y="5574"/>
                </a:cubicBezTo>
                <a:cubicBezTo>
                  <a:pt x="17071" y="5923"/>
                  <a:pt x="16374" y="6271"/>
                  <a:pt x="15677" y="6619"/>
                </a:cubicBezTo>
                <a:cubicBezTo>
                  <a:pt x="15329" y="5923"/>
                  <a:pt x="14632" y="5574"/>
                  <a:pt x="13587" y="5574"/>
                </a:cubicBezTo>
                <a:cubicBezTo>
                  <a:pt x="12194" y="5574"/>
                  <a:pt x="10800" y="6968"/>
                  <a:pt x="10800" y="8361"/>
                </a:cubicBezTo>
                <a:cubicBezTo>
                  <a:pt x="10800" y="8710"/>
                  <a:pt x="10800" y="9058"/>
                  <a:pt x="10800" y="9058"/>
                </a:cubicBezTo>
                <a:cubicBezTo>
                  <a:pt x="8361" y="9058"/>
                  <a:pt x="6271" y="8013"/>
                  <a:pt x="4877" y="5923"/>
                </a:cubicBezTo>
                <a:cubicBezTo>
                  <a:pt x="4529" y="6619"/>
                  <a:pt x="4181" y="6968"/>
                  <a:pt x="4181" y="7665"/>
                </a:cubicBezTo>
                <a:cubicBezTo>
                  <a:pt x="4181" y="8710"/>
                  <a:pt x="4877" y="9406"/>
                  <a:pt x="5574" y="10103"/>
                </a:cubicBezTo>
                <a:cubicBezTo>
                  <a:pt x="5226" y="10103"/>
                  <a:pt x="4529" y="9755"/>
                  <a:pt x="4181" y="9755"/>
                </a:cubicBezTo>
                <a:cubicBezTo>
                  <a:pt x="4181" y="9755"/>
                  <a:pt x="4181" y="9755"/>
                  <a:pt x="4181" y="9755"/>
                </a:cubicBezTo>
                <a:cubicBezTo>
                  <a:pt x="4181" y="11148"/>
                  <a:pt x="5226" y="12194"/>
                  <a:pt x="6619" y="12542"/>
                </a:cubicBezTo>
                <a:cubicBezTo>
                  <a:pt x="6271" y="12542"/>
                  <a:pt x="6271" y="12542"/>
                  <a:pt x="5923" y="12542"/>
                </a:cubicBezTo>
                <a:cubicBezTo>
                  <a:pt x="5574" y="12542"/>
                  <a:pt x="5574" y="12542"/>
                  <a:pt x="5226" y="12542"/>
                </a:cubicBezTo>
                <a:cubicBezTo>
                  <a:pt x="5574" y="13587"/>
                  <a:pt x="6968" y="14632"/>
                  <a:pt x="8013" y="14632"/>
                </a:cubicBezTo>
                <a:cubicBezTo>
                  <a:pt x="6968" y="15329"/>
                  <a:pt x="5923" y="16026"/>
                  <a:pt x="4529" y="16026"/>
                </a:cubicBezTo>
                <a:cubicBezTo>
                  <a:pt x="4181" y="16026"/>
                  <a:pt x="3832" y="16026"/>
                  <a:pt x="3832" y="16026"/>
                </a:cubicBezTo>
                <a:cubicBezTo>
                  <a:pt x="4877" y="16723"/>
                  <a:pt x="6619" y="17071"/>
                  <a:pt x="8361" y="17071"/>
                </a:cubicBezTo>
                <a:cubicBezTo>
                  <a:pt x="13587" y="17071"/>
                  <a:pt x="16723" y="12542"/>
                  <a:pt x="16723" y="8710"/>
                </a:cubicBezTo>
                <a:cubicBezTo>
                  <a:pt x="16723" y="8710"/>
                  <a:pt x="16723" y="8710"/>
                  <a:pt x="16723" y="8361"/>
                </a:cubicBezTo>
                <a:cubicBezTo>
                  <a:pt x="17071" y="8013"/>
                  <a:pt x="17768" y="7665"/>
                  <a:pt x="18116" y="6968"/>
                </a:cubicBezTo>
                <a:cubicBezTo>
                  <a:pt x="17419" y="6968"/>
                  <a:pt x="17071" y="7316"/>
                  <a:pt x="16374" y="731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3" name="Shape 174"/>
          <p:cNvSpPr/>
          <p:nvPr/>
        </p:nvSpPr>
        <p:spPr>
          <a:xfrm>
            <a:off x="5771320" y="4851563"/>
            <a:ext cx="199386" cy="19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0" y="21600"/>
                </a:moveTo>
                <a:cubicBezTo>
                  <a:pt x="14531" y="21600"/>
                  <a:pt x="14531" y="21600"/>
                  <a:pt x="14531" y="21600"/>
                </a:cubicBezTo>
                <a:cubicBezTo>
                  <a:pt x="14531" y="12960"/>
                  <a:pt x="14531" y="12960"/>
                  <a:pt x="14531" y="12960"/>
                </a:cubicBezTo>
                <a:cubicBezTo>
                  <a:pt x="17673" y="12960"/>
                  <a:pt x="17673" y="12960"/>
                  <a:pt x="17673" y="12960"/>
                </a:cubicBezTo>
                <a:cubicBezTo>
                  <a:pt x="18065" y="9818"/>
                  <a:pt x="18065" y="9818"/>
                  <a:pt x="18065" y="9818"/>
                </a:cubicBezTo>
                <a:cubicBezTo>
                  <a:pt x="14531" y="9818"/>
                  <a:pt x="14531" y="9818"/>
                  <a:pt x="14531" y="9818"/>
                </a:cubicBezTo>
                <a:cubicBezTo>
                  <a:pt x="14531" y="7855"/>
                  <a:pt x="14531" y="7855"/>
                  <a:pt x="14531" y="7855"/>
                </a:cubicBezTo>
                <a:cubicBezTo>
                  <a:pt x="14531" y="7069"/>
                  <a:pt x="14924" y="6284"/>
                  <a:pt x="16495" y="6284"/>
                </a:cubicBezTo>
                <a:cubicBezTo>
                  <a:pt x="18458" y="6284"/>
                  <a:pt x="18458" y="6284"/>
                  <a:pt x="18458" y="6284"/>
                </a:cubicBezTo>
                <a:cubicBezTo>
                  <a:pt x="18458" y="3535"/>
                  <a:pt x="18458" y="3535"/>
                  <a:pt x="18458" y="3535"/>
                </a:cubicBezTo>
                <a:cubicBezTo>
                  <a:pt x="17673" y="3535"/>
                  <a:pt x="16887" y="3142"/>
                  <a:pt x="15709" y="3142"/>
                </a:cubicBezTo>
                <a:cubicBezTo>
                  <a:pt x="13353" y="3142"/>
                  <a:pt x="11389" y="4713"/>
                  <a:pt x="11389" y="7462"/>
                </a:cubicBezTo>
                <a:cubicBezTo>
                  <a:pt x="11389" y="9818"/>
                  <a:pt x="11389" y="9818"/>
                  <a:pt x="11389" y="9818"/>
                </a:cubicBezTo>
                <a:cubicBezTo>
                  <a:pt x="8247" y="9818"/>
                  <a:pt x="8247" y="9818"/>
                  <a:pt x="8247" y="9818"/>
                </a:cubicBezTo>
                <a:cubicBezTo>
                  <a:pt x="8247" y="12960"/>
                  <a:pt x="8247" y="12960"/>
                  <a:pt x="8247" y="12960"/>
                </a:cubicBezTo>
                <a:cubicBezTo>
                  <a:pt x="11389" y="12960"/>
                  <a:pt x="11389" y="12960"/>
                  <a:pt x="11389" y="12960"/>
                </a:cubicBezTo>
                <a:cubicBezTo>
                  <a:pt x="11389" y="21600"/>
                  <a:pt x="11389" y="21600"/>
                  <a:pt x="11389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673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964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964"/>
                  <a:pt x="21600" y="3927"/>
                </a:cubicBezTo>
                <a:cubicBezTo>
                  <a:pt x="21600" y="17673"/>
                  <a:pt x="21600" y="17673"/>
                  <a:pt x="21600" y="17673"/>
                </a:cubicBezTo>
                <a:cubicBezTo>
                  <a:pt x="21600" y="19636"/>
                  <a:pt x="19636" y="21600"/>
                  <a:pt x="17280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4" name="Shape 175"/>
          <p:cNvSpPr/>
          <p:nvPr/>
        </p:nvSpPr>
        <p:spPr>
          <a:xfrm flipH="1">
            <a:off x="-65551" y="601470"/>
            <a:ext cx="1011804" cy="5204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5" name="Shape 176"/>
          <p:cNvSpPr/>
          <p:nvPr/>
        </p:nvSpPr>
        <p:spPr>
          <a:xfrm flipH="1">
            <a:off x="8026550" y="606571"/>
            <a:ext cx="1117453" cy="104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6" name="Shape 177"/>
          <p:cNvSpPr txBox="1"/>
          <p:nvPr/>
        </p:nvSpPr>
        <p:spPr>
          <a:xfrm>
            <a:off x="4165368" y="1265030"/>
            <a:ext cx="4613751" cy="247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285750" indent="-285750" algn="just">
              <a:lnSpc>
                <a:spcPct val="115000"/>
              </a:lnSpc>
              <a:buSzPct val="120000"/>
              <a:buFont typeface="Arial"/>
              <a:buChar char="•"/>
              <a:defRPr b="1"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2014-ben alakultunk</a:t>
            </a:r>
          </a:p>
          <a:p>
            <a:pPr marL="285750" indent="-285750" algn="just">
              <a:lnSpc>
                <a:spcPct val="115000"/>
              </a:lnSpc>
              <a:buSzPct val="120000"/>
              <a:buFont typeface="Arial"/>
              <a:buChar char="•"/>
              <a:defRPr b="1"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Hiányzó kompetencia</a:t>
            </a:r>
          </a:p>
          <a:p>
            <a:pPr marL="285750" indent="-285750" algn="just">
              <a:lnSpc>
                <a:spcPct val="115000"/>
              </a:lnSpc>
              <a:buSzPct val="120000"/>
              <a:buFont typeface="Arial"/>
              <a:buChar char="•"/>
              <a:defRPr b="1"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Technológia disztribúció kezdetben</a:t>
            </a:r>
          </a:p>
          <a:p>
            <a:pPr marL="285750" indent="-285750" algn="just">
              <a:lnSpc>
                <a:spcPct val="115000"/>
              </a:lnSpc>
              <a:buSzPct val="120000"/>
              <a:buFont typeface="Arial"/>
              <a:buChar char="•"/>
              <a:defRPr b="1"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Evolució -&gt; </a:t>
            </a:r>
            <a:r>
              <a:t>Szolgáltatás fókusz </a:t>
            </a:r>
          </a:p>
          <a:p>
            <a:pPr marL="285750" indent="-285750" algn="just">
              <a:lnSpc>
                <a:spcPct val="115000"/>
              </a:lnSpc>
              <a:buSzPct val="120000"/>
              <a:buFont typeface="Arial"/>
              <a:buChar char="•"/>
              <a:defRPr b="1"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End-To-End Mobil ügynökség</a:t>
            </a:r>
          </a:p>
          <a:p>
            <a:pPr marL="285750" indent="-285750" algn="just">
              <a:lnSpc>
                <a:spcPct val="115000"/>
              </a:lnSpc>
              <a:buSzPct val="120000"/>
              <a:buFont typeface="Arial"/>
              <a:buChar char="•"/>
              <a:defRPr b="1"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Performance Marketing</a:t>
            </a:r>
          </a:p>
          <a:p>
            <a:pPr algn="just">
              <a:lnSpc>
                <a:spcPct val="115000"/>
              </a:lnSpc>
              <a:defRPr b="1"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85750" indent="-285750" algn="just">
              <a:lnSpc>
                <a:spcPct val="115000"/>
              </a:lnSpc>
              <a:buSzPct val="120000"/>
              <a:buFont typeface="Arial"/>
              <a:buChar char="•"/>
              <a:defRPr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52" name="Shape 193"/>
          <p:cNvGrpSpPr/>
          <p:nvPr/>
        </p:nvGrpSpPr>
        <p:grpSpPr>
          <a:xfrm>
            <a:off x="-1" y="-6364"/>
            <a:ext cx="9144007" cy="364464"/>
            <a:chOff x="0" y="0"/>
            <a:chExt cx="9144006" cy="364462"/>
          </a:xfrm>
        </p:grpSpPr>
        <p:grpSp>
          <p:nvGrpSpPr>
            <p:cNvPr id="139" name="Shape 194"/>
            <p:cNvGrpSpPr/>
            <p:nvPr/>
          </p:nvGrpSpPr>
          <p:grpSpPr>
            <a:xfrm>
              <a:off x="0" y="6363"/>
              <a:ext cx="1824104" cy="358100"/>
              <a:chOff x="0" y="0"/>
              <a:chExt cx="1824103" cy="358099"/>
            </a:xfrm>
          </p:grpSpPr>
          <p:sp>
            <p:nvSpPr>
              <p:cNvPr id="137" name="Rectangle"/>
              <p:cNvSpPr/>
              <p:nvPr/>
            </p:nvSpPr>
            <p:spPr>
              <a:xfrm>
                <a:off x="-1" y="-1"/>
                <a:ext cx="1824105" cy="74702"/>
              </a:xfrm>
              <a:prstGeom prst="rect">
                <a:avLst/>
              </a:prstGeom>
              <a:solidFill>
                <a:srgbClr val="436C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138" name="Text"/>
              <p:cNvSpPr txBox="1"/>
              <p:nvPr/>
            </p:nvSpPr>
            <p:spPr>
              <a:xfrm>
                <a:off x="45724" y="-1"/>
                <a:ext cx="1732655" cy="358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142" name="Shape 195"/>
            <p:cNvGrpSpPr/>
            <p:nvPr/>
          </p:nvGrpSpPr>
          <p:grpSpPr>
            <a:xfrm>
              <a:off x="1776958" y="6363"/>
              <a:ext cx="1824105" cy="358100"/>
              <a:chOff x="0" y="0"/>
              <a:chExt cx="1824103" cy="358099"/>
            </a:xfrm>
          </p:grpSpPr>
          <p:sp>
            <p:nvSpPr>
              <p:cNvPr id="140" name="Rectangle"/>
              <p:cNvSpPr/>
              <p:nvPr/>
            </p:nvSpPr>
            <p:spPr>
              <a:xfrm>
                <a:off x="0" y="0"/>
                <a:ext cx="1824104" cy="74701"/>
              </a:xfrm>
              <a:prstGeom prst="rect">
                <a:avLst/>
              </a:prstGeom>
              <a:solidFill>
                <a:srgbClr val="9BBA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141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solidFill>
                      <a:srgbClr val="C2D59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145" name="Shape 196"/>
            <p:cNvGrpSpPr/>
            <p:nvPr/>
          </p:nvGrpSpPr>
          <p:grpSpPr>
            <a:xfrm>
              <a:off x="3600995" y="6363"/>
              <a:ext cx="1824105" cy="358100"/>
              <a:chOff x="0" y="0"/>
              <a:chExt cx="1824103" cy="358099"/>
            </a:xfrm>
          </p:grpSpPr>
          <p:sp>
            <p:nvSpPr>
              <p:cNvPr id="143" name="Rectangle"/>
              <p:cNvSpPr/>
              <p:nvPr/>
            </p:nvSpPr>
            <p:spPr>
              <a:xfrm>
                <a:off x="0" y="0"/>
                <a:ext cx="1824104" cy="7470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144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148" name="Shape 197"/>
            <p:cNvGrpSpPr/>
            <p:nvPr/>
          </p:nvGrpSpPr>
          <p:grpSpPr>
            <a:xfrm>
              <a:off x="5425032" y="0"/>
              <a:ext cx="1894989" cy="358100"/>
              <a:chOff x="0" y="0"/>
              <a:chExt cx="1894988" cy="358099"/>
            </a:xfrm>
          </p:grpSpPr>
          <p:sp>
            <p:nvSpPr>
              <p:cNvPr id="146" name="Rectangle"/>
              <p:cNvSpPr/>
              <p:nvPr/>
            </p:nvSpPr>
            <p:spPr>
              <a:xfrm>
                <a:off x="0" y="0"/>
                <a:ext cx="1894989" cy="81001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147" name="Text"/>
              <p:cNvSpPr txBox="1"/>
              <p:nvPr/>
            </p:nvSpPr>
            <p:spPr>
              <a:xfrm>
                <a:off x="45724" y="0"/>
                <a:ext cx="1803539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solidFill>
                      <a:srgbClr val="C2D59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151" name="Shape 198"/>
            <p:cNvGrpSpPr/>
            <p:nvPr/>
          </p:nvGrpSpPr>
          <p:grpSpPr>
            <a:xfrm>
              <a:off x="7319902" y="0"/>
              <a:ext cx="1824105" cy="358100"/>
              <a:chOff x="0" y="0"/>
              <a:chExt cx="1824103" cy="358099"/>
            </a:xfrm>
          </p:grpSpPr>
          <p:sp>
            <p:nvSpPr>
              <p:cNvPr id="149" name="Rectangle"/>
              <p:cNvSpPr/>
              <p:nvPr/>
            </p:nvSpPr>
            <p:spPr>
              <a:xfrm>
                <a:off x="0" y="0"/>
                <a:ext cx="1824104" cy="81001"/>
              </a:xfrm>
              <a:prstGeom prst="rect">
                <a:avLst/>
              </a:prstGeom>
              <a:solidFill>
                <a:srgbClr val="FABF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150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</p:grpSp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2450" y="1164662"/>
            <a:ext cx="3632940" cy="2671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1"/>
      <p:bldP build="whole" bldLvl="1" animBg="1" rev="0" advAuto="0" spid="134" grpId="4"/>
      <p:bldP build="whole" bldLvl="1" animBg="1" rev="0" advAuto="0" spid="136" grpId="7"/>
      <p:bldP build="whole" bldLvl="1" animBg="1" rev="0" advAuto="0" spid="135" grpId="5"/>
      <p:bldP build="whole" bldLvl="1" animBg="1" rev="0" advAuto="0" spid="129" grpId="2"/>
      <p:bldP build="whole" bldLvl="1" animBg="1" rev="0" advAuto="0" spid="126" grpId="3"/>
      <p:bldP build="whole" bldLvl="1" animBg="1" rev="0" advAuto="0" spid="153" grpId="6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67"/>
          <p:cNvSpPr/>
          <p:nvPr/>
        </p:nvSpPr>
        <p:spPr>
          <a:xfrm>
            <a:off x="0" y="4762929"/>
            <a:ext cx="9144000" cy="390000"/>
          </a:xfrm>
          <a:prstGeom prst="rect">
            <a:avLst/>
          </a:prstGeom>
          <a:solidFill>
            <a:srgbClr val="436C6F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56" name="Shape 168" descr="Shape 16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76" y="4389368"/>
            <a:ext cx="580200" cy="12999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69"/>
          <p:cNvSpPr txBox="1"/>
          <p:nvPr/>
        </p:nvSpPr>
        <p:spPr>
          <a:xfrm>
            <a:off x="620236" y="252421"/>
            <a:ext cx="7634504" cy="53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Monetizálás</a:t>
            </a:r>
          </a:p>
        </p:txBody>
      </p:sp>
      <p:sp>
        <p:nvSpPr>
          <p:cNvPr id="158" name="Shape 170"/>
          <p:cNvSpPr txBox="1"/>
          <p:nvPr/>
        </p:nvSpPr>
        <p:spPr>
          <a:xfrm>
            <a:off x="7181842" y="4815609"/>
            <a:ext cx="1839350" cy="26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www.planetoftheapps.hu	</a:t>
            </a:r>
          </a:p>
        </p:txBody>
      </p:sp>
      <p:sp>
        <p:nvSpPr>
          <p:cNvPr id="159" name="Shape 171"/>
          <p:cNvSpPr/>
          <p:nvPr/>
        </p:nvSpPr>
        <p:spPr>
          <a:xfrm>
            <a:off x="6796706" y="4851562"/>
            <a:ext cx="193017" cy="19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" name="Shape 172"/>
          <p:cNvSpPr/>
          <p:nvPr/>
        </p:nvSpPr>
        <p:spPr>
          <a:xfrm>
            <a:off x="6454714" y="4851562"/>
            <a:ext cx="193018" cy="193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7280"/>
                </a:moveTo>
                <a:cubicBezTo>
                  <a:pt x="21600" y="19636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280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571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571"/>
                  <a:pt x="21600" y="3927"/>
                </a:cubicBezTo>
                <a:lnTo>
                  <a:pt x="21600" y="17280"/>
                </a:lnTo>
                <a:close/>
                <a:moveTo>
                  <a:pt x="13353" y="3142"/>
                </a:moveTo>
                <a:cubicBezTo>
                  <a:pt x="9425" y="3142"/>
                  <a:pt x="9425" y="3142"/>
                  <a:pt x="9425" y="3142"/>
                </a:cubicBezTo>
                <a:cubicBezTo>
                  <a:pt x="7069" y="3142"/>
                  <a:pt x="4713" y="4320"/>
                  <a:pt x="4713" y="7069"/>
                </a:cubicBezTo>
                <a:cubicBezTo>
                  <a:pt x="4713" y="8640"/>
                  <a:pt x="6284" y="10211"/>
                  <a:pt x="7855" y="10211"/>
                </a:cubicBezTo>
                <a:cubicBezTo>
                  <a:pt x="8247" y="10211"/>
                  <a:pt x="8247" y="10211"/>
                  <a:pt x="8640" y="9818"/>
                </a:cubicBezTo>
                <a:cubicBezTo>
                  <a:pt x="8247" y="10211"/>
                  <a:pt x="8247" y="10604"/>
                  <a:pt x="8247" y="10604"/>
                </a:cubicBezTo>
                <a:cubicBezTo>
                  <a:pt x="8247" y="11389"/>
                  <a:pt x="8640" y="11782"/>
                  <a:pt x="9033" y="12175"/>
                </a:cubicBezTo>
                <a:cubicBezTo>
                  <a:pt x="7462" y="12175"/>
                  <a:pt x="6284" y="12175"/>
                  <a:pt x="5105" y="12960"/>
                </a:cubicBezTo>
                <a:cubicBezTo>
                  <a:pt x="4320" y="13353"/>
                  <a:pt x="3927" y="14138"/>
                  <a:pt x="3927" y="15316"/>
                </a:cubicBezTo>
                <a:cubicBezTo>
                  <a:pt x="3927" y="17280"/>
                  <a:pt x="6284" y="18065"/>
                  <a:pt x="7855" y="18065"/>
                </a:cubicBezTo>
                <a:cubicBezTo>
                  <a:pt x="9818" y="18065"/>
                  <a:pt x="12960" y="16887"/>
                  <a:pt x="12960" y="14531"/>
                </a:cubicBezTo>
                <a:cubicBezTo>
                  <a:pt x="12960" y="11782"/>
                  <a:pt x="10211" y="11389"/>
                  <a:pt x="10211" y="10211"/>
                </a:cubicBezTo>
                <a:cubicBezTo>
                  <a:pt x="10211" y="9033"/>
                  <a:pt x="12175" y="9033"/>
                  <a:pt x="12175" y="6676"/>
                </a:cubicBezTo>
                <a:cubicBezTo>
                  <a:pt x="12175" y="5498"/>
                  <a:pt x="11782" y="4713"/>
                  <a:pt x="10996" y="3927"/>
                </a:cubicBezTo>
                <a:cubicBezTo>
                  <a:pt x="12175" y="3927"/>
                  <a:pt x="12175" y="3927"/>
                  <a:pt x="12175" y="3927"/>
                </a:cubicBezTo>
                <a:lnTo>
                  <a:pt x="13353" y="3142"/>
                </a:lnTo>
                <a:close/>
                <a:moveTo>
                  <a:pt x="8640" y="17280"/>
                </a:moveTo>
                <a:cubicBezTo>
                  <a:pt x="7462" y="17280"/>
                  <a:pt x="5498" y="16495"/>
                  <a:pt x="5498" y="14924"/>
                </a:cubicBezTo>
                <a:cubicBezTo>
                  <a:pt x="5498" y="12960"/>
                  <a:pt x="7462" y="12567"/>
                  <a:pt x="9033" y="12567"/>
                </a:cubicBezTo>
                <a:cubicBezTo>
                  <a:pt x="9033" y="12567"/>
                  <a:pt x="9425" y="12567"/>
                  <a:pt x="9425" y="12567"/>
                </a:cubicBezTo>
                <a:cubicBezTo>
                  <a:pt x="10211" y="13353"/>
                  <a:pt x="11389" y="14138"/>
                  <a:pt x="11389" y="15316"/>
                </a:cubicBezTo>
                <a:cubicBezTo>
                  <a:pt x="11389" y="16887"/>
                  <a:pt x="10211" y="17280"/>
                  <a:pt x="8640" y="17280"/>
                </a:cubicBezTo>
                <a:close/>
                <a:moveTo>
                  <a:pt x="8640" y="9425"/>
                </a:moveTo>
                <a:cubicBezTo>
                  <a:pt x="7069" y="9425"/>
                  <a:pt x="6284" y="7462"/>
                  <a:pt x="6284" y="5891"/>
                </a:cubicBezTo>
                <a:cubicBezTo>
                  <a:pt x="6284" y="5105"/>
                  <a:pt x="7069" y="3927"/>
                  <a:pt x="8247" y="3927"/>
                </a:cubicBezTo>
                <a:cubicBezTo>
                  <a:pt x="9818" y="3927"/>
                  <a:pt x="10604" y="6284"/>
                  <a:pt x="10604" y="7462"/>
                </a:cubicBezTo>
                <a:cubicBezTo>
                  <a:pt x="10604" y="8640"/>
                  <a:pt x="9818" y="9425"/>
                  <a:pt x="8640" y="9425"/>
                </a:cubicBezTo>
                <a:close/>
                <a:moveTo>
                  <a:pt x="17673" y="10211"/>
                </a:moveTo>
                <a:cubicBezTo>
                  <a:pt x="17673" y="9425"/>
                  <a:pt x="17673" y="9425"/>
                  <a:pt x="17673" y="9425"/>
                </a:cubicBezTo>
                <a:cubicBezTo>
                  <a:pt x="16102" y="9425"/>
                  <a:pt x="16102" y="9425"/>
                  <a:pt x="16102" y="9425"/>
                </a:cubicBezTo>
                <a:cubicBezTo>
                  <a:pt x="16102" y="7462"/>
                  <a:pt x="16102" y="7462"/>
                  <a:pt x="16102" y="7462"/>
                </a:cubicBezTo>
                <a:cubicBezTo>
                  <a:pt x="15316" y="7462"/>
                  <a:pt x="15316" y="7462"/>
                  <a:pt x="15316" y="7462"/>
                </a:cubicBezTo>
                <a:cubicBezTo>
                  <a:pt x="15316" y="9425"/>
                  <a:pt x="15316" y="9425"/>
                  <a:pt x="15316" y="9425"/>
                </a:cubicBezTo>
                <a:cubicBezTo>
                  <a:pt x="13353" y="9425"/>
                  <a:pt x="13353" y="9425"/>
                  <a:pt x="13353" y="9425"/>
                </a:cubicBezTo>
                <a:cubicBezTo>
                  <a:pt x="13353" y="10211"/>
                  <a:pt x="13353" y="10211"/>
                  <a:pt x="13353" y="10211"/>
                </a:cubicBezTo>
                <a:cubicBezTo>
                  <a:pt x="15316" y="10211"/>
                  <a:pt x="15316" y="10211"/>
                  <a:pt x="15316" y="10211"/>
                </a:cubicBezTo>
                <a:cubicBezTo>
                  <a:pt x="15316" y="12567"/>
                  <a:pt x="15316" y="12567"/>
                  <a:pt x="15316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102" y="10211"/>
                  <a:pt x="16102" y="10211"/>
                  <a:pt x="16102" y="10211"/>
                </a:cubicBezTo>
                <a:lnTo>
                  <a:pt x="17673" y="1021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Shape 173"/>
          <p:cNvSpPr/>
          <p:nvPr/>
        </p:nvSpPr>
        <p:spPr>
          <a:xfrm>
            <a:off x="6107679" y="4851563"/>
            <a:ext cx="193983" cy="193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7768"/>
                </a:moveTo>
                <a:cubicBezTo>
                  <a:pt x="21600" y="19858"/>
                  <a:pt x="19858" y="21600"/>
                  <a:pt x="17768" y="21600"/>
                </a:cubicBezTo>
                <a:cubicBezTo>
                  <a:pt x="4181" y="21600"/>
                  <a:pt x="4181" y="21600"/>
                  <a:pt x="4181" y="21600"/>
                </a:cubicBezTo>
                <a:cubicBezTo>
                  <a:pt x="209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2090" y="0"/>
                  <a:pt x="4181" y="0"/>
                </a:cubicBezTo>
                <a:cubicBezTo>
                  <a:pt x="17768" y="0"/>
                  <a:pt x="17768" y="0"/>
                  <a:pt x="17768" y="0"/>
                </a:cubicBezTo>
                <a:cubicBezTo>
                  <a:pt x="19858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16374" y="7316"/>
                </a:moveTo>
                <a:cubicBezTo>
                  <a:pt x="17071" y="6968"/>
                  <a:pt x="17419" y="6271"/>
                  <a:pt x="17768" y="5574"/>
                </a:cubicBezTo>
                <a:cubicBezTo>
                  <a:pt x="17071" y="5923"/>
                  <a:pt x="16374" y="6271"/>
                  <a:pt x="15677" y="6619"/>
                </a:cubicBezTo>
                <a:cubicBezTo>
                  <a:pt x="15329" y="5923"/>
                  <a:pt x="14632" y="5574"/>
                  <a:pt x="13587" y="5574"/>
                </a:cubicBezTo>
                <a:cubicBezTo>
                  <a:pt x="12194" y="5574"/>
                  <a:pt x="10800" y="6968"/>
                  <a:pt x="10800" y="8361"/>
                </a:cubicBezTo>
                <a:cubicBezTo>
                  <a:pt x="10800" y="8710"/>
                  <a:pt x="10800" y="9058"/>
                  <a:pt x="10800" y="9058"/>
                </a:cubicBezTo>
                <a:cubicBezTo>
                  <a:pt x="8361" y="9058"/>
                  <a:pt x="6271" y="8013"/>
                  <a:pt x="4877" y="5923"/>
                </a:cubicBezTo>
                <a:cubicBezTo>
                  <a:pt x="4529" y="6619"/>
                  <a:pt x="4181" y="6968"/>
                  <a:pt x="4181" y="7665"/>
                </a:cubicBezTo>
                <a:cubicBezTo>
                  <a:pt x="4181" y="8710"/>
                  <a:pt x="4877" y="9406"/>
                  <a:pt x="5574" y="10103"/>
                </a:cubicBezTo>
                <a:cubicBezTo>
                  <a:pt x="5226" y="10103"/>
                  <a:pt x="4529" y="9755"/>
                  <a:pt x="4181" y="9755"/>
                </a:cubicBezTo>
                <a:cubicBezTo>
                  <a:pt x="4181" y="9755"/>
                  <a:pt x="4181" y="9755"/>
                  <a:pt x="4181" y="9755"/>
                </a:cubicBezTo>
                <a:cubicBezTo>
                  <a:pt x="4181" y="11148"/>
                  <a:pt x="5226" y="12194"/>
                  <a:pt x="6619" y="12542"/>
                </a:cubicBezTo>
                <a:cubicBezTo>
                  <a:pt x="6271" y="12542"/>
                  <a:pt x="6271" y="12542"/>
                  <a:pt x="5923" y="12542"/>
                </a:cubicBezTo>
                <a:cubicBezTo>
                  <a:pt x="5574" y="12542"/>
                  <a:pt x="5574" y="12542"/>
                  <a:pt x="5226" y="12542"/>
                </a:cubicBezTo>
                <a:cubicBezTo>
                  <a:pt x="5574" y="13587"/>
                  <a:pt x="6968" y="14632"/>
                  <a:pt x="8013" y="14632"/>
                </a:cubicBezTo>
                <a:cubicBezTo>
                  <a:pt x="6968" y="15329"/>
                  <a:pt x="5923" y="16026"/>
                  <a:pt x="4529" y="16026"/>
                </a:cubicBezTo>
                <a:cubicBezTo>
                  <a:pt x="4181" y="16026"/>
                  <a:pt x="3832" y="16026"/>
                  <a:pt x="3832" y="16026"/>
                </a:cubicBezTo>
                <a:cubicBezTo>
                  <a:pt x="4877" y="16723"/>
                  <a:pt x="6619" y="17071"/>
                  <a:pt x="8361" y="17071"/>
                </a:cubicBezTo>
                <a:cubicBezTo>
                  <a:pt x="13587" y="17071"/>
                  <a:pt x="16723" y="12542"/>
                  <a:pt x="16723" y="8710"/>
                </a:cubicBezTo>
                <a:cubicBezTo>
                  <a:pt x="16723" y="8710"/>
                  <a:pt x="16723" y="8710"/>
                  <a:pt x="16723" y="8361"/>
                </a:cubicBezTo>
                <a:cubicBezTo>
                  <a:pt x="17071" y="8013"/>
                  <a:pt x="17768" y="7665"/>
                  <a:pt x="18116" y="6968"/>
                </a:cubicBezTo>
                <a:cubicBezTo>
                  <a:pt x="17419" y="6968"/>
                  <a:pt x="17071" y="7316"/>
                  <a:pt x="16374" y="731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Shape 174"/>
          <p:cNvSpPr/>
          <p:nvPr/>
        </p:nvSpPr>
        <p:spPr>
          <a:xfrm>
            <a:off x="5771320" y="4851563"/>
            <a:ext cx="199386" cy="19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0" y="21600"/>
                </a:moveTo>
                <a:cubicBezTo>
                  <a:pt x="14531" y="21600"/>
                  <a:pt x="14531" y="21600"/>
                  <a:pt x="14531" y="21600"/>
                </a:cubicBezTo>
                <a:cubicBezTo>
                  <a:pt x="14531" y="12960"/>
                  <a:pt x="14531" y="12960"/>
                  <a:pt x="14531" y="12960"/>
                </a:cubicBezTo>
                <a:cubicBezTo>
                  <a:pt x="17673" y="12960"/>
                  <a:pt x="17673" y="12960"/>
                  <a:pt x="17673" y="12960"/>
                </a:cubicBezTo>
                <a:cubicBezTo>
                  <a:pt x="18065" y="9818"/>
                  <a:pt x="18065" y="9818"/>
                  <a:pt x="18065" y="9818"/>
                </a:cubicBezTo>
                <a:cubicBezTo>
                  <a:pt x="14531" y="9818"/>
                  <a:pt x="14531" y="9818"/>
                  <a:pt x="14531" y="9818"/>
                </a:cubicBezTo>
                <a:cubicBezTo>
                  <a:pt x="14531" y="7855"/>
                  <a:pt x="14531" y="7855"/>
                  <a:pt x="14531" y="7855"/>
                </a:cubicBezTo>
                <a:cubicBezTo>
                  <a:pt x="14531" y="7069"/>
                  <a:pt x="14924" y="6284"/>
                  <a:pt x="16495" y="6284"/>
                </a:cubicBezTo>
                <a:cubicBezTo>
                  <a:pt x="18458" y="6284"/>
                  <a:pt x="18458" y="6284"/>
                  <a:pt x="18458" y="6284"/>
                </a:cubicBezTo>
                <a:cubicBezTo>
                  <a:pt x="18458" y="3535"/>
                  <a:pt x="18458" y="3535"/>
                  <a:pt x="18458" y="3535"/>
                </a:cubicBezTo>
                <a:cubicBezTo>
                  <a:pt x="17673" y="3535"/>
                  <a:pt x="16887" y="3142"/>
                  <a:pt x="15709" y="3142"/>
                </a:cubicBezTo>
                <a:cubicBezTo>
                  <a:pt x="13353" y="3142"/>
                  <a:pt x="11389" y="4713"/>
                  <a:pt x="11389" y="7462"/>
                </a:cubicBezTo>
                <a:cubicBezTo>
                  <a:pt x="11389" y="9818"/>
                  <a:pt x="11389" y="9818"/>
                  <a:pt x="11389" y="9818"/>
                </a:cubicBezTo>
                <a:cubicBezTo>
                  <a:pt x="8247" y="9818"/>
                  <a:pt x="8247" y="9818"/>
                  <a:pt x="8247" y="9818"/>
                </a:cubicBezTo>
                <a:cubicBezTo>
                  <a:pt x="8247" y="12960"/>
                  <a:pt x="8247" y="12960"/>
                  <a:pt x="8247" y="12960"/>
                </a:cubicBezTo>
                <a:cubicBezTo>
                  <a:pt x="11389" y="12960"/>
                  <a:pt x="11389" y="12960"/>
                  <a:pt x="11389" y="12960"/>
                </a:cubicBezTo>
                <a:cubicBezTo>
                  <a:pt x="11389" y="21600"/>
                  <a:pt x="11389" y="21600"/>
                  <a:pt x="11389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673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964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964"/>
                  <a:pt x="21600" y="3927"/>
                </a:cubicBezTo>
                <a:cubicBezTo>
                  <a:pt x="21600" y="17673"/>
                  <a:pt x="21600" y="17673"/>
                  <a:pt x="21600" y="17673"/>
                </a:cubicBezTo>
                <a:cubicBezTo>
                  <a:pt x="21600" y="19636"/>
                  <a:pt x="19636" y="21600"/>
                  <a:pt x="17280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Shape 175"/>
          <p:cNvSpPr/>
          <p:nvPr/>
        </p:nvSpPr>
        <p:spPr>
          <a:xfrm flipH="1">
            <a:off x="-65551" y="601470"/>
            <a:ext cx="1011804" cy="5204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4" name="Shape 176"/>
          <p:cNvSpPr/>
          <p:nvPr/>
        </p:nvSpPr>
        <p:spPr>
          <a:xfrm flipH="1">
            <a:off x="8026550" y="606571"/>
            <a:ext cx="1117453" cy="104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5" name="Shape 177"/>
          <p:cNvSpPr txBox="1"/>
          <p:nvPr/>
        </p:nvSpPr>
        <p:spPr>
          <a:xfrm>
            <a:off x="4244347" y="1492219"/>
            <a:ext cx="4613751" cy="247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285750" indent="-285750" algn="just">
              <a:lnSpc>
                <a:spcPct val="115000"/>
              </a:lnSpc>
              <a:buSzPct val="120000"/>
              <a:buFont typeface="Arial"/>
              <a:buChar char="•"/>
              <a:defRPr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Alkalmazás központú gondolkozók</a:t>
            </a:r>
          </a:p>
          <a:p>
            <a:pPr marL="285750" indent="-285750" algn="just">
              <a:lnSpc>
                <a:spcPct val="115000"/>
              </a:lnSpc>
              <a:buSzPct val="120000"/>
              <a:buFont typeface="Arial"/>
              <a:buChar char="•"/>
              <a:defRPr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Üzleti, gazdasági érdekek vezérelnek minket</a:t>
            </a:r>
          </a:p>
          <a:p>
            <a:pPr marL="285750" indent="-285750" algn="just">
              <a:lnSpc>
                <a:spcPct val="115000"/>
              </a:lnSpc>
              <a:buSzPct val="120000"/>
              <a:buFont typeface="Arial"/>
              <a:buChar char="•"/>
              <a:defRPr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Üzleti modellek feletti cél (Ad, Subscription, Freemium, Paid…)</a:t>
            </a:r>
          </a:p>
          <a:p>
            <a:pPr marL="285750" indent="-285750" algn="just">
              <a:lnSpc>
                <a:spcPct val="115000"/>
              </a:lnSpc>
              <a:buSzPct val="120000"/>
              <a:buFont typeface="Arial"/>
              <a:buChar char="•"/>
              <a:defRPr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Ultimate GOAL : </a:t>
            </a:r>
            <a:r>
              <a:rPr b="1"/>
              <a:t>Felhasználói bázis növelése</a:t>
            </a:r>
          </a:p>
          <a:p>
            <a:pPr lvl="2" marL="285750" indent="-285750" algn="just">
              <a:lnSpc>
                <a:spcPct val="115000"/>
              </a:lnSpc>
              <a:buSzPct val="120000"/>
              <a:buFont typeface="Arial"/>
              <a:buChar char="•"/>
              <a:defRPr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User Acquisition ( Marketing és UX)</a:t>
            </a:r>
          </a:p>
          <a:p>
            <a:pPr marL="285750" indent="-285750" algn="just">
              <a:lnSpc>
                <a:spcPct val="115000"/>
              </a:lnSpc>
              <a:buSzPct val="120000"/>
              <a:buFont typeface="Arial"/>
              <a:buChar char="•"/>
              <a:defRPr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User Engagement ( Analitika és UX)</a:t>
            </a:r>
            <a:endParaRPr b="1"/>
          </a:p>
          <a:p>
            <a:pPr marL="285750" indent="-285750" algn="just">
              <a:lnSpc>
                <a:spcPct val="115000"/>
              </a:lnSpc>
              <a:buSzPct val="120000"/>
              <a:buFont typeface="Arial"/>
              <a:buChar char="•"/>
              <a:defRPr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81" name="Shape 193"/>
          <p:cNvGrpSpPr/>
          <p:nvPr/>
        </p:nvGrpSpPr>
        <p:grpSpPr>
          <a:xfrm>
            <a:off x="-1" y="-6364"/>
            <a:ext cx="9144007" cy="364464"/>
            <a:chOff x="0" y="0"/>
            <a:chExt cx="9144006" cy="364462"/>
          </a:xfrm>
        </p:grpSpPr>
        <p:grpSp>
          <p:nvGrpSpPr>
            <p:cNvPr id="168" name="Shape 194"/>
            <p:cNvGrpSpPr/>
            <p:nvPr/>
          </p:nvGrpSpPr>
          <p:grpSpPr>
            <a:xfrm>
              <a:off x="0" y="6363"/>
              <a:ext cx="1824104" cy="358100"/>
              <a:chOff x="0" y="0"/>
              <a:chExt cx="1824103" cy="358099"/>
            </a:xfrm>
          </p:grpSpPr>
          <p:sp>
            <p:nvSpPr>
              <p:cNvPr id="166" name="Rectangle"/>
              <p:cNvSpPr/>
              <p:nvPr/>
            </p:nvSpPr>
            <p:spPr>
              <a:xfrm>
                <a:off x="-1" y="-1"/>
                <a:ext cx="1824105" cy="74702"/>
              </a:xfrm>
              <a:prstGeom prst="rect">
                <a:avLst/>
              </a:prstGeom>
              <a:solidFill>
                <a:srgbClr val="436C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167" name="Text"/>
              <p:cNvSpPr txBox="1"/>
              <p:nvPr/>
            </p:nvSpPr>
            <p:spPr>
              <a:xfrm>
                <a:off x="45724" y="-1"/>
                <a:ext cx="1732655" cy="358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171" name="Shape 195"/>
            <p:cNvGrpSpPr/>
            <p:nvPr/>
          </p:nvGrpSpPr>
          <p:grpSpPr>
            <a:xfrm>
              <a:off x="1776958" y="6363"/>
              <a:ext cx="1824105" cy="358100"/>
              <a:chOff x="0" y="0"/>
              <a:chExt cx="1824103" cy="358099"/>
            </a:xfrm>
          </p:grpSpPr>
          <p:sp>
            <p:nvSpPr>
              <p:cNvPr id="169" name="Rectangle"/>
              <p:cNvSpPr/>
              <p:nvPr/>
            </p:nvSpPr>
            <p:spPr>
              <a:xfrm>
                <a:off x="0" y="0"/>
                <a:ext cx="1824104" cy="74701"/>
              </a:xfrm>
              <a:prstGeom prst="rect">
                <a:avLst/>
              </a:prstGeom>
              <a:solidFill>
                <a:srgbClr val="9BBA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170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solidFill>
                      <a:srgbClr val="C2D59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174" name="Shape 196"/>
            <p:cNvGrpSpPr/>
            <p:nvPr/>
          </p:nvGrpSpPr>
          <p:grpSpPr>
            <a:xfrm>
              <a:off x="3600995" y="6363"/>
              <a:ext cx="1824105" cy="358100"/>
              <a:chOff x="0" y="0"/>
              <a:chExt cx="1824103" cy="358099"/>
            </a:xfrm>
          </p:grpSpPr>
          <p:sp>
            <p:nvSpPr>
              <p:cNvPr id="172" name="Rectangle"/>
              <p:cNvSpPr/>
              <p:nvPr/>
            </p:nvSpPr>
            <p:spPr>
              <a:xfrm>
                <a:off x="0" y="0"/>
                <a:ext cx="1824104" cy="7470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173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177" name="Shape 197"/>
            <p:cNvGrpSpPr/>
            <p:nvPr/>
          </p:nvGrpSpPr>
          <p:grpSpPr>
            <a:xfrm>
              <a:off x="5425032" y="0"/>
              <a:ext cx="1894989" cy="358100"/>
              <a:chOff x="0" y="0"/>
              <a:chExt cx="1894988" cy="358099"/>
            </a:xfrm>
          </p:grpSpPr>
          <p:sp>
            <p:nvSpPr>
              <p:cNvPr id="175" name="Rectangle"/>
              <p:cNvSpPr/>
              <p:nvPr/>
            </p:nvSpPr>
            <p:spPr>
              <a:xfrm>
                <a:off x="0" y="0"/>
                <a:ext cx="1894989" cy="81001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176" name="Text"/>
              <p:cNvSpPr txBox="1"/>
              <p:nvPr/>
            </p:nvSpPr>
            <p:spPr>
              <a:xfrm>
                <a:off x="45724" y="0"/>
                <a:ext cx="1803539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solidFill>
                      <a:srgbClr val="C2D59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180" name="Shape 198"/>
            <p:cNvGrpSpPr/>
            <p:nvPr/>
          </p:nvGrpSpPr>
          <p:grpSpPr>
            <a:xfrm>
              <a:off x="7319902" y="0"/>
              <a:ext cx="1824105" cy="358100"/>
              <a:chOff x="0" y="0"/>
              <a:chExt cx="1824103" cy="358099"/>
            </a:xfrm>
          </p:grpSpPr>
          <p:sp>
            <p:nvSpPr>
              <p:cNvPr id="178" name="Rectangle"/>
              <p:cNvSpPr/>
              <p:nvPr/>
            </p:nvSpPr>
            <p:spPr>
              <a:xfrm>
                <a:off x="0" y="0"/>
                <a:ext cx="1824104" cy="81001"/>
              </a:xfrm>
              <a:prstGeom prst="rect">
                <a:avLst/>
              </a:prstGeom>
              <a:solidFill>
                <a:srgbClr val="FABF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179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</p:grpSp>
      <p:pic>
        <p:nvPicPr>
          <p:cNvPr id="18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494" y="931824"/>
            <a:ext cx="3803807" cy="3820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7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6"/>
      <p:bldP build="whole" bldLvl="1" animBg="1" rev="0" advAuto="0" spid="155" grpId="3"/>
      <p:bldP build="whole" bldLvl="1" animBg="1" rev="0" advAuto="0" spid="157" grpId="1"/>
      <p:bldP build="whole" bldLvl="1" animBg="1" rev="0" advAuto="0" spid="163" grpId="4"/>
      <p:bldP build="whole" bldLvl="1" animBg="1" rev="0" advAuto="0" spid="158" grpId="2"/>
      <p:bldP build="whole" bldLvl="1" animBg="1" rev="0" advAuto="0" spid="164" grpId="5"/>
      <p:bldP build="whole" bldLvl="1" animBg="1" rev="0" advAuto="0" spid="165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ounded Rectangle"/>
          <p:cNvSpPr/>
          <p:nvPr/>
        </p:nvSpPr>
        <p:spPr>
          <a:xfrm>
            <a:off x="2522309" y="1038257"/>
            <a:ext cx="2319694" cy="2896815"/>
          </a:xfrm>
          <a:prstGeom prst="roundRect">
            <a:avLst>
              <a:gd name="adj" fmla="val 8212"/>
            </a:avLst>
          </a:prstGeom>
          <a:solidFill>
            <a:srgbClr val="FFFFFF"/>
          </a:solidFill>
          <a:ln w="63500">
            <a:solidFill>
              <a:srgbClr val="B800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85" name="Rounded Rectangle"/>
          <p:cNvSpPr/>
          <p:nvPr/>
        </p:nvSpPr>
        <p:spPr>
          <a:xfrm>
            <a:off x="5638144" y="1297449"/>
            <a:ext cx="1275900" cy="2378432"/>
          </a:xfrm>
          <a:prstGeom prst="roundRect">
            <a:avLst>
              <a:gd name="adj" fmla="val 21003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86" name="Shape 167"/>
          <p:cNvSpPr/>
          <p:nvPr/>
        </p:nvSpPr>
        <p:spPr>
          <a:xfrm>
            <a:off x="0" y="4762929"/>
            <a:ext cx="9144000" cy="390000"/>
          </a:xfrm>
          <a:prstGeom prst="rect">
            <a:avLst/>
          </a:prstGeom>
          <a:solidFill>
            <a:srgbClr val="436C6F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87" name="Shape 168" descr="Shape 16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76" y="4389368"/>
            <a:ext cx="580200" cy="12999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69"/>
          <p:cNvSpPr txBox="1"/>
          <p:nvPr/>
        </p:nvSpPr>
        <p:spPr>
          <a:xfrm>
            <a:off x="2297009" y="252421"/>
            <a:ext cx="4500650" cy="62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First Impression</a:t>
            </a:r>
          </a:p>
        </p:txBody>
      </p:sp>
      <p:sp>
        <p:nvSpPr>
          <p:cNvPr id="189" name="Shape 170"/>
          <p:cNvSpPr txBox="1"/>
          <p:nvPr/>
        </p:nvSpPr>
        <p:spPr>
          <a:xfrm>
            <a:off x="7142774" y="4823329"/>
            <a:ext cx="1839350" cy="26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www.planetoftheapps.hu	</a:t>
            </a:r>
          </a:p>
        </p:txBody>
      </p:sp>
      <p:sp>
        <p:nvSpPr>
          <p:cNvPr id="190" name="Shape 171"/>
          <p:cNvSpPr/>
          <p:nvPr/>
        </p:nvSpPr>
        <p:spPr>
          <a:xfrm>
            <a:off x="6796706" y="4851562"/>
            <a:ext cx="193017" cy="19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1" name="Shape 172"/>
          <p:cNvSpPr/>
          <p:nvPr/>
        </p:nvSpPr>
        <p:spPr>
          <a:xfrm>
            <a:off x="6454714" y="4851562"/>
            <a:ext cx="193018" cy="193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7280"/>
                </a:moveTo>
                <a:cubicBezTo>
                  <a:pt x="21600" y="19636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280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571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571"/>
                  <a:pt x="21600" y="3927"/>
                </a:cubicBezTo>
                <a:lnTo>
                  <a:pt x="21600" y="17280"/>
                </a:lnTo>
                <a:close/>
                <a:moveTo>
                  <a:pt x="13353" y="3142"/>
                </a:moveTo>
                <a:cubicBezTo>
                  <a:pt x="9425" y="3142"/>
                  <a:pt x="9425" y="3142"/>
                  <a:pt x="9425" y="3142"/>
                </a:cubicBezTo>
                <a:cubicBezTo>
                  <a:pt x="7069" y="3142"/>
                  <a:pt x="4713" y="4320"/>
                  <a:pt x="4713" y="7069"/>
                </a:cubicBezTo>
                <a:cubicBezTo>
                  <a:pt x="4713" y="8640"/>
                  <a:pt x="6284" y="10211"/>
                  <a:pt x="7855" y="10211"/>
                </a:cubicBezTo>
                <a:cubicBezTo>
                  <a:pt x="8247" y="10211"/>
                  <a:pt x="8247" y="10211"/>
                  <a:pt x="8640" y="9818"/>
                </a:cubicBezTo>
                <a:cubicBezTo>
                  <a:pt x="8247" y="10211"/>
                  <a:pt x="8247" y="10604"/>
                  <a:pt x="8247" y="10604"/>
                </a:cubicBezTo>
                <a:cubicBezTo>
                  <a:pt x="8247" y="11389"/>
                  <a:pt x="8640" y="11782"/>
                  <a:pt x="9033" y="12175"/>
                </a:cubicBezTo>
                <a:cubicBezTo>
                  <a:pt x="7462" y="12175"/>
                  <a:pt x="6284" y="12175"/>
                  <a:pt x="5105" y="12960"/>
                </a:cubicBezTo>
                <a:cubicBezTo>
                  <a:pt x="4320" y="13353"/>
                  <a:pt x="3927" y="14138"/>
                  <a:pt x="3927" y="15316"/>
                </a:cubicBezTo>
                <a:cubicBezTo>
                  <a:pt x="3927" y="17280"/>
                  <a:pt x="6284" y="18065"/>
                  <a:pt x="7855" y="18065"/>
                </a:cubicBezTo>
                <a:cubicBezTo>
                  <a:pt x="9818" y="18065"/>
                  <a:pt x="12960" y="16887"/>
                  <a:pt x="12960" y="14531"/>
                </a:cubicBezTo>
                <a:cubicBezTo>
                  <a:pt x="12960" y="11782"/>
                  <a:pt x="10211" y="11389"/>
                  <a:pt x="10211" y="10211"/>
                </a:cubicBezTo>
                <a:cubicBezTo>
                  <a:pt x="10211" y="9033"/>
                  <a:pt x="12175" y="9033"/>
                  <a:pt x="12175" y="6676"/>
                </a:cubicBezTo>
                <a:cubicBezTo>
                  <a:pt x="12175" y="5498"/>
                  <a:pt x="11782" y="4713"/>
                  <a:pt x="10996" y="3927"/>
                </a:cubicBezTo>
                <a:cubicBezTo>
                  <a:pt x="12175" y="3927"/>
                  <a:pt x="12175" y="3927"/>
                  <a:pt x="12175" y="3927"/>
                </a:cubicBezTo>
                <a:lnTo>
                  <a:pt x="13353" y="3142"/>
                </a:lnTo>
                <a:close/>
                <a:moveTo>
                  <a:pt x="8640" y="17280"/>
                </a:moveTo>
                <a:cubicBezTo>
                  <a:pt x="7462" y="17280"/>
                  <a:pt x="5498" y="16495"/>
                  <a:pt x="5498" y="14924"/>
                </a:cubicBezTo>
                <a:cubicBezTo>
                  <a:pt x="5498" y="12960"/>
                  <a:pt x="7462" y="12567"/>
                  <a:pt x="9033" y="12567"/>
                </a:cubicBezTo>
                <a:cubicBezTo>
                  <a:pt x="9033" y="12567"/>
                  <a:pt x="9425" y="12567"/>
                  <a:pt x="9425" y="12567"/>
                </a:cubicBezTo>
                <a:cubicBezTo>
                  <a:pt x="10211" y="13353"/>
                  <a:pt x="11389" y="14138"/>
                  <a:pt x="11389" y="15316"/>
                </a:cubicBezTo>
                <a:cubicBezTo>
                  <a:pt x="11389" y="16887"/>
                  <a:pt x="10211" y="17280"/>
                  <a:pt x="8640" y="17280"/>
                </a:cubicBezTo>
                <a:close/>
                <a:moveTo>
                  <a:pt x="8640" y="9425"/>
                </a:moveTo>
                <a:cubicBezTo>
                  <a:pt x="7069" y="9425"/>
                  <a:pt x="6284" y="7462"/>
                  <a:pt x="6284" y="5891"/>
                </a:cubicBezTo>
                <a:cubicBezTo>
                  <a:pt x="6284" y="5105"/>
                  <a:pt x="7069" y="3927"/>
                  <a:pt x="8247" y="3927"/>
                </a:cubicBezTo>
                <a:cubicBezTo>
                  <a:pt x="9818" y="3927"/>
                  <a:pt x="10604" y="6284"/>
                  <a:pt x="10604" y="7462"/>
                </a:cubicBezTo>
                <a:cubicBezTo>
                  <a:pt x="10604" y="8640"/>
                  <a:pt x="9818" y="9425"/>
                  <a:pt x="8640" y="9425"/>
                </a:cubicBezTo>
                <a:close/>
                <a:moveTo>
                  <a:pt x="17673" y="10211"/>
                </a:moveTo>
                <a:cubicBezTo>
                  <a:pt x="17673" y="9425"/>
                  <a:pt x="17673" y="9425"/>
                  <a:pt x="17673" y="9425"/>
                </a:cubicBezTo>
                <a:cubicBezTo>
                  <a:pt x="16102" y="9425"/>
                  <a:pt x="16102" y="9425"/>
                  <a:pt x="16102" y="9425"/>
                </a:cubicBezTo>
                <a:cubicBezTo>
                  <a:pt x="16102" y="7462"/>
                  <a:pt x="16102" y="7462"/>
                  <a:pt x="16102" y="7462"/>
                </a:cubicBezTo>
                <a:cubicBezTo>
                  <a:pt x="15316" y="7462"/>
                  <a:pt x="15316" y="7462"/>
                  <a:pt x="15316" y="7462"/>
                </a:cubicBezTo>
                <a:cubicBezTo>
                  <a:pt x="15316" y="9425"/>
                  <a:pt x="15316" y="9425"/>
                  <a:pt x="15316" y="9425"/>
                </a:cubicBezTo>
                <a:cubicBezTo>
                  <a:pt x="13353" y="9425"/>
                  <a:pt x="13353" y="9425"/>
                  <a:pt x="13353" y="9425"/>
                </a:cubicBezTo>
                <a:cubicBezTo>
                  <a:pt x="13353" y="10211"/>
                  <a:pt x="13353" y="10211"/>
                  <a:pt x="13353" y="10211"/>
                </a:cubicBezTo>
                <a:cubicBezTo>
                  <a:pt x="15316" y="10211"/>
                  <a:pt x="15316" y="10211"/>
                  <a:pt x="15316" y="10211"/>
                </a:cubicBezTo>
                <a:cubicBezTo>
                  <a:pt x="15316" y="12567"/>
                  <a:pt x="15316" y="12567"/>
                  <a:pt x="15316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102" y="10211"/>
                  <a:pt x="16102" y="10211"/>
                  <a:pt x="16102" y="10211"/>
                </a:cubicBezTo>
                <a:lnTo>
                  <a:pt x="17673" y="1021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2" name="Shape 173"/>
          <p:cNvSpPr/>
          <p:nvPr/>
        </p:nvSpPr>
        <p:spPr>
          <a:xfrm>
            <a:off x="6107679" y="4851563"/>
            <a:ext cx="193983" cy="193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7768"/>
                </a:moveTo>
                <a:cubicBezTo>
                  <a:pt x="21600" y="19858"/>
                  <a:pt x="19858" y="21600"/>
                  <a:pt x="17768" y="21600"/>
                </a:cubicBezTo>
                <a:cubicBezTo>
                  <a:pt x="4181" y="21600"/>
                  <a:pt x="4181" y="21600"/>
                  <a:pt x="4181" y="21600"/>
                </a:cubicBezTo>
                <a:cubicBezTo>
                  <a:pt x="209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2090" y="0"/>
                  <a:pt x="4181" y="0"/>
                </a:cubicBezTo>
                <a:cubicBezTo>
                  <a:pt x="17768" y="0"/>
                  <a:pt x="17768" y="0"/>
                  <a:pt x="17768" y="0"/>
                </a:cubicBezTo>
                <a:cubicBezTo>
                  <a:pt x="19858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16374" y="7316"/>
                </a:moveTo>
                <a:cubicBezTo>
                  <a:pt x="17071" y="6968"/>
                  <a:pt x="17419" y="6271"/>
                  <a:pt x="17768" y="5574"/>
                </a:cubicBezTo>
                <a:cubicBezTo>
                  <a:pt x="17071" y="5923"/>
                  <a:pt x="16374" y="6271"/>
                  <a:pt x="15677" y="6619"/>
                </a:cubicBezTo>
                <a:cubicBezTo>
                  <a:pt x="15329" y="5923"/>
                  <a:pt x="14632" y="5574"/>
                  <a:pt x="13587" y="5574"/>
                </a:cubicBezTo>
                <a:cubicBezTo>
                  <a:pt x="12194" y="5574"/>
                  <a:pt x="10800" y="6968"/>
                  <a:pt x="10800" y="8361"/>
                </a:cubicBezTo>
                <a:cubicBezTo>
                  <a:pt x="10800" y="8710"/>
                  <a:pt x="10800" y="9058"/>
                  <a:pt x="10800" y="9058"/>
                </a:cubicBezTo>
                <a:cubicBezTo>
                  <a:pt x="8361" y="9058"/>
                  <a:pt x="6271" y="8013"/>
                  <a:pt x="4877" y="5923"/>
                </a:cubicBezTo>
                <a:cubicBezTo>
                  <a:pt x="4529" y="6619"/>
                  <a:pt x="4181" y="6968"/>
                  <a:pt x="4181" y="7665"/>
                </a:cubicBezTo>
                <a:cubicBezTo>
                  <a:pt x="4181" y="8710"/>
                  <a:pt x="4877" y="9406"/>
                  <a:pt x="5574" y="10103"/>
                </a:cubicBezTo>
                <a:cubicBezTo>
                  <a:pt x="5226" y="10103"/>
                  <a:pt x="4529" y="9755"/>
                  <a:pt x="4181" y="9755"/>
                </a:cubicBezTo>
                <a:cubicBezTo>
                  <a:pt x="4181" y="9755"/>
                  <a:pt x="4181" y="9755"/>
                  <a:pt x="4181" y="9755"/>
                </a:cubicBezTo>
                <a:cubicBezTo>
                  <a:pt x="4181" y="11148"/>
                  <a:pt x="5226" y="12194"/>
                  <a:pt x="6619" y="12542"/>
                </a:cubicBezTo>
                <a:cubicBezTo>
                  <a:pt x="6271" y="12542"/>
                  <a:pt x="6271" y="12542"/>
                  <a:pt x="5923" y="12542"/>
                </a:cubicBezTo>
                <a:cubicBezTo>
                  <a:pt x="5574" y="12542"/>
                  <a:pt x="5574" y="12542"/>
                  <a:pt x="5226" y="12542"/>
                </a:cubicBezTo>
                <a:cubicBezTo>
                  <a:pt x="5574" y="13587"/>
                  <a:pt x="6968" y="14632"/>
                  <a:pt x="8013" y="14632"/>
                </a:cubicBezTo>
                <a:cubicBezTo>
                  <a:pt x="6968" y="15329"/>
                  <a:pt x="5923" y="16026"/>
                  <a:pt x="4529" y="16026"/>
                </a:cubicBezTo>
                <a:cubicBezTo>
                  <a:pt x="4181" y="16026"/>
                  <a:pt x="3832" y="16026"/>
                  <a:pt x="3832" y="16026"/>
                </a:cubicBezTo>
                <a:cubicBezTo>
                  <a:pt x="4877" y="16723"/>
                  <a:pt x="6619" y="17071"/>
                  <a:pt x="8361" y="17071"/>
                </a:cubicBezTo>
                <a:cubicBezTo>
                  <a:pt x="13587" y="17071"/>
                  <a:pt x="16723" y="12542"/>
                  <a:pt x="16723" y="8710"/>
                </a:cubicBezTo>
                <a:cubicBezTo>
                  <a:pt x="16723" y="8710"/>
                  <a:pt x="16723" y="8710"/>
                  <a:pt x="16723" y="8361"/>
                </a:cubicBezTo>
                <a:cubicBezTo>
                  <a:pt x="17071" y="8013"/>
                  <a:pt x="17768" y="7665"/>
                  <a:pt x="18116" y="6968"/>
                </a:cubicBezTo>
                <a:cubicBezTo>
                  <a:pt x="17419" y="6968"/>
                  <a:pt x="17071" y="7316"/>
                  <a:pt x="16374" y="731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3" name="Shape 174"/>
          <p:cNvSpPr/>
          <p:nvPr/>
        </p:nvSpPr>
        <p:spPr>
          <a:xfrm>
            <a:off x="5771320" y="4851563"/>
            <a:ext cx="199386" cy="19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0" y="21600"/>
                </a:moveTo>
                <a:cubicBezTo>
                  <a:pt x="14531" y="21600"/>
                  <a:pt x="14531" y="21600"/>
                  <a:pt x="14531" y="21600"/>
                </a:cubicBezTo>
                <a:cubicBezTo>
                  <a:pt x="14531" y="12960"/>
                  <a:pt x="14531" y="12960"/>
                  <a:pt x="14531" y="12960"/>
                </a:cubicBezTo>
                <a:cubicBezTo>
                  <a:pt x="17673" y="12960"/>
                  <a:pt x="17673" y="12960"/>
                  <a:pt x="17673" y="12960"/>
                </a:cubicBezTo>
                <a:cubicBezTo>
                  <a:pt x="18065" y="9818"/>
                  <a:pt x="18065" y="9818"/>
                  <a:pt x="18065" y="9818"/>
                </a:cubicBezTo>
                <a:cubicBezTo>
                  <a:pt x="14531" y="9818"/>
                  <a:pt x="14531" y="9818"/>
                  <a:pt x="14531" y="9818"/>
                </a:cubicBezTo>
                <a:cubicBezTo>
                  <a:pt x="14531" y="7855"/>
                  <a:pt x="14531" y="7855"/>
                  <a:pt x="14531" y="7855"/>
                </a:cubicBezTo>
                <a:cubicBezTo>
                  <a:pt x="14531" y="7069"/>
                  <a:pt x="14924" y="6284"/>
                  <a:pt x="16495" y="6284"/>
                </a:cubicBezTo>
                <a:cubicBezTo>
                  <a:pt x="18458" y="6284"/>
                  <a:pt x="18458" y="6284"/>
                  <a:pt x="18458" y="6284"/>
                </a:cubicBezTo>
                <a:cubicBezTo>
                  <a:pt x="18458" y="3535"/>
                  <a:pt x="18458" y="3535"/>
                  <a:pt x="18458" y="3535"/>
                </a:cubicBezTo>
                <a:cubicBezTo>
                  <a:pt x="17673" y="3535"/>
                  <a:pt x="16887" y="3142"/>
                  <a:pt x="15709" y="3142"/>
                </a:cubicBezTo>
                <a:cubicBezTo>
                  <a:pt x="13353" y="3142"/>
                  <a:pt x="11389" y="4713"/>
                  <a:pt x="11389" y="7462"/>
                </a:cubicBezTo>
                <a:cubicBezTo>
                  <a:pt x="11389" y="9818"/>
                  <a:pt x="11389" y="9818"/>
                  <a:pt x="11389" y="9818"/>
                </a:cubicBezTo>
                <a:cubicBezTo>
                  <a:pt x="8247" y="9818"/>
                  <a:pt x="8247" y="9818"/>
                  <a:pt x="8247" y="9818"/>
                </a:cubicBezTo>
                <a:cubicBezTo>
                  <a:pt x="8247" y="12960"/>
                  <a:pt x="8247" y="12960"/>
                  <a:pt x="8247" y="12960"/>
                </a:cubicBezTo>
                <a:cubicBezTo>
                  <a:pt x="11389" y="12960"/>
                  <a:pt x="11389" y="12960"/>
                  <a:pt x="11389" y="12960"/>
                </a:cubicBezTo>
                <a:cubicBezTo>
                  <a:pt x="11389" y="21600"/>
                  <a:pt x="11389" y="21600"/>
                  <a:pt x="11389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673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964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964"/>
                  <a:pt x="21600" y="3927"/>
                </a:cubicBezTo>
                <a:cubicBezTo>
                  <a:pt x="21600" y="17673"/>
                  <a:pt x="21600" y="17673"/>
                  <a:pt x="21600" y="17673"/>
                </a:cubicBezTo>
                <a:cubicBezTo>
                  <a:pt x="21600" y="19636"/>
                  <a:pt x="19636" y="21600"/>
                  <a:pt x="17280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4" name="Shape 175"/>
          <p:cNvSpPr/>
          <p:nvPr/>
        </p:nvSpPr>
        <p:spPr>
          <a:xfrm flipH="1" flipV="1">
            <a:off x="-65550" y="606674"/>
            <a:ext cx="2752201" cy="8100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5" name="Shape 176"/>
          <p:cNvSpPr/>
          <p:nvPr/>
        </p:nvSpPr>
        <p:spPr>
          <a:xfrm flipH="1" flipV="1">
            <a:off x="6381601" y="601472"/>
            <a:ext cx="2762400" cy="5100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211" name="Shape 193"/>
          <p:cNvGrpSpPr/>
          <p:nvPr/>
        </p:nvGrpSpPr>
        <p:grpSpPr>
          <a:xfrm>
            <a:off x="-1" y="-6364"/>
            <a:ext cx="9144007" cy="364464"/>
            <a:chOff x="0" y="0"/>
            <a:chExt cx="9144006" cy="364462"/>
          </a:xfrm>
        </p:grpSpPr>
        <p:grpSp>
          <p:nvGrpSpPr>
            <p:cNvPr id="198" name="Shape 194"/>
            <p:cNvGrpSpPr/>
            <p:nvPr/>
          </p:nvGrpSpPr>
          <p:grpSpPr>
            <a:xfrm>
              <a:off x="0" y="6363"/>
              <a:ext cx="1824104" cy="358100"/>
              <a:chOff x="0" y="0"/>
              <a:chExt cx="1824103" cy="358099"/>
            </a:xfrm>
          </p:grpSpPr>
          <p:sp>
            <p:nvSpPr>
              <p:cNvPr id="196" name="Rectangle"/>
              <p:cNvSpPr/>
              <p:nvPr/>
            </p:nvSpPr>
            <p:spPr>
              <a:xfrm>
                <a:off x="-1" y="-1"/>
                <a:ext cx="1824105" cy="74702"/>
              </a:xfrm>
              <a:prstGeom prst="rect">
                <a:avLst/>
              </a:prstGeom>
              <a:solidFill>
                <a:srgbClr val="436C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197" name="Text"/>
              <p:cNvSpPr txBox="1"/>
              <p:nvPr/>
            </p:nvSpPr>
            <p:spPr>
              <a:xfrm>
                <a:off x="45724" y="-1"/>
                <a:ext cx="1732655" cy="358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201" name="Shape 195"/>
            <p:cNvGrpSpPr/>
            <p:nvPr/>
          </p:nvGrpSpPr>
          <p:grpSpPr>
            <a:xfrm>
              <a:off x="1776958" y="6363"/>
              <a:ext cx="1824105" cy="358100"/>
              <a:chOff x="0" y="0"/>
              <a:chExt cx="1824103" cy="358099"/>
            </a:xfrm>
          </p:grpSpPr>
          <p:sp>
            <p:nvSpPr>
              <p:cNvPr id="199" name="Rectangle"/>
              <p:cNvSpPr/>
              <p:nvPr/>
            </p:nvSpPr>
            <p:spPr>
              <a:xfrm>
                <a:off x="0" y="0"/>
                <a:ext cx="1824104" cy="74701"/>
              </a:xfrm>
              <a:prstGeom prst="rect">
                <a:avLst/>
              </a:prstGeom>
              <a:solidFill>
                <a:srgbClr val="9BBA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200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solidFill>
                      <a:srgbClr val="C2D59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204" name="Shape 196"/>
            <p:cNvGrpSpPr/>
            <p:nvPr/>
          </p:nvGrpSpPr>
          <p:grpSpPr>
            <a:xfrm>
              <a:off x="3600995" y="6363"/>
              <a:ext cx="1824105" cy="358100"/>
              <a:chOff x="0" y="0"/>
              <a:chExt cx="1824103" cy="358099"/>
            </a:xfrm>
          </p:grpSpPr>
          <p:sp>
            <p:nvSpPr>
              <p:cNvPr id="202" name="Rectangle"/>
              <p:cNvSpPr/>
              <p:nvPr/>
            </p:nvSpPr>
            <p:spPr>
              <a:xfrm>
                <a:off x="0" y="0"/>
                <a:ext cx="1824104" cy="7470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203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207" name="Shape 197"/>
            <p:cNvGrpSpPr/>
            <p:nvPr/>
          </p:nvGrpSpPr>
          <p:grpSpPr>
            <a:xfrm>
              <a:off x="5425032" y="0"/>
              <a:ext cx="1894989" cy="358100"/>
              <a:chOff x="0" y="0"/>
              <a:chExt cx="1894988" cy="358099"/>
            </a:xfrm>
          </p:grpSpPr>
          <p:sp>
            <p:nvSpPr>
              <p:cNvPr id="205" name="Rectangle"/>
              <p:cNvSpPr/>
              <p:nvPr/>
            </p:nvSpPr>
            <p:spPr>
              <a:xfrm>
                <a:off x="0" y="0"/>
                <a:ext cx="1894989" cy="81001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206" name="Text"/>
              <p:cNvSpPr txBox="1"/>
              <p:nvPr/>
            </p:nvSpPr>
            <p:spPr>
              <a:xfrm>
                <a:off x="45724" y="0"/>
                <a:ext cx="1803539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solidFill>
                      <a:srgbClr val="C2D59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210" name="Shape 198"/>
            <p:cNvGrpSpPr/>
            <p:nvPr/>
          </p:nvGrpSpPr>
          <p:grpSpPr>
            <a:xfrm>
              <a:off x="7319902" y="0"/>
              <a:ext cx="1824105" cy="358100"/>
              <a:chOff x="0" y="0"/>
              <a:chExt cx="1824103" cy="358099"/>
            </a:xfrm>
          </p:grpSpPr>
          <p:sp>
            <p:nvSpPr>
              <p:cNvPr id="208" name="Rectangle"/>
              <p:cNvSpPr/>
              <p:nvPr/>
            </p:nvSpPr>
            <p:spPr>
              <a:xfrm>
                <a:off x="0" y="0"/>
                <a:ext cx="1824104" cy="81001"/>
              </a:xfrm>
              <a:prstGeom prst="rect">
                <a:avLst/>
              </a:prstGeom>
              <a:solidFill>
                <a:srgbClr val="FABF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209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</p:grpSp>
      <p:pic>
        <p:nvPicPr>
          <p:cNvPr id="21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00526" y="2912595"/>
            <a:ext cx="751135" cy="716882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Product Page"/>
          <p:cNvSpPr txBox="1"/>
          <p:nvPr/>
        </p:nvSpPr>
        <p:spPr>
          <a:xfrm>
            <a:off x="5685327" y="4096108"/>
            <a:ext cx="118153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Product Page</a:t>
            </a:r>
          </a:p>
        </p:txBody>
      </p:sp>
      <p:pic>
        <p:nvPicPr>
          <p:cNvPr id="21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7881" y="2402844"/>
            <a:ext cx="730987" cy="1582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469" y="2742662"/>
            <a:ext cx="808958" cy="1056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3995" y="1171553"/>
            <a:ext cx="1181532" cy="1183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966292" y="1333558"/>
            <a:ext cx="619604" cy="603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352802" y="1224524"/>
            <a:ext cx="629395" cy="62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291932" y="3185003"/>
            <a:ext cx="751135" cy="509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252526" y="2038827"/>
            <a:ext cx="871926" cy="83946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Line"/>
          <p:cNvSpPr/>
          <p:nvPr/>
        </p:nvSpPr>
        <p:spPr>
          <a:xfrm>
            <a:off x="4520546" y="1602262"/>
            <a:ext cx="1419634" cy="1"/>
          </a:xfrm>
          <a:prstGeom prst="line">
            <a:avLst/>
          </a:prstGeom>
          <a:ln w="38100">
            <a:solidFill>
              <a:schemeClr val="accent2"/>
            </a:solidFill>
            <a:headEnd type="triangle" len="sm"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222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533427" y="988581"/>
            <a:ext cx="1462876" cy="2939952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Install or Launch"/>
          <p:cNvSpPr txBox="1"/>
          <p:nvPr/>
        </p:nvSpPr>
        <p:spPr>
          <a:xfrm>
            <a:off x="7547690" y="4096108"/>
            <a:ext cx="140881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Install or Launch</a:t>
            </a:r>
          </a:p>
        </p:txBody>
      </p:sp>
      <p:sp>
        <p:nvSpPr>
          <p:cNvPr id="224" name="Smart Link Logic"/>
          <p:cNvSpPr txBox="1"/>
          <p:nvPr/>
        </p:nvSpPr>
        <p:spPr>
          <a:xfrm>
            <a:off x="2809123" y="4096108"/>
            <a:ext cx="142835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Smart Link Logic</a:t>
            </a:r>
          </a:p>
        </p:txBody>
      </p:sp>
      <p:sp>
        <p:nvSpPr>
          <p:cNvPr id="225" name="Line"/>
          <p:cNvSpPr/>
          <p:nvPr/>
        </p:nvSpPr>
        <p:spPr>
          <a:xfrm>
            <a:off x="4520509" y="3268823"/>
            <a:ext cx="1419708" cy="1"/>
          </a:xfrm>
          <a:prstGeom prst="line">
            <a:avLst/>
          </a:prstGeom>
          <a:ln w="38100">
            <a:solidFill>
              <a:schemeClr val="accent2"/>
            </a:solidFill>
            <a:headEnd type="triangle" len="sm"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26" name="Line"/>
          <p:cNvSpPr/>
          <p:nvPr/>
        </p:nvSpPr>
        <p:spPr>
          <a:xfrm>
            <a:off x="4520582" y="2486664"/>
            <a:ext cx="1419635" cy="1"/>
          </a:xfrm>
          <a:prstGeom prst="line">
            <a:avLst/>
          </a:prstGeom>
          <a:ln w="38100">
            <a:solidFill>
              <a:schemeClr val="accent2"/>
            </a:solidFill>
            <a:headEnd type="triangle" len="sm"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977958" y="2168287"/>
            <a:ext cx="808959" cy="63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Line"/>
          <p:cNvSpPr/>
          <p:nvPr/>
        </p:nvSpPr>
        <p:spPr>
          <a:xfrm>
            <a:off x="4520509" y="1197831"/>
            <a:ext cx="3108488" cy="1"/>
          </a:xfrm>
          <a:prstGeom prst="line">
            <a:avLst/>
          </a:prstGeom>
          <a:ln w="38100">
            <a:solidFill>
              <a:schemeClr val="accent2"/>
            </a:solidFill>
            <a:headEnd type="triangle" len="sm"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29" name="Line"/>
          <p:cNvSpPr/>
          <p:nvPr/>
        </p:nvSpPr>
        <p:spPr>
          <a:xfrm>
            <a:off x="4520509" y="3775497"/>
            <a:ext cx="3108488" cy="1"/>
          </a:xfrm>
          <a:prstGeom prst="line">
            <a:avLst/>
          </a:prstGeom>
          <a:ln w="38100">
            <a:solidFill>
              <a:schemeClr val="accent2"/>
            </a:solidFill>
            <a:headEnd type="triangle" len="sm"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30" name="Advertisement"/>
          <p:cNvSpPr txBox="1"/>
          <p:nvPr/>
        </p:nvSpPr>
        <p:spPr>
          <a:xfrm>
            <a:off x="324334" y="4096108"/>
            <a:ext cx="124056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Advertisement</a:t>
            </a:r>
          </a:p>
        </p:txBody>
      </p:sp>
      <p:sp>
        <p:nvSpPr>
          <p:cNvPr id="231" name="DeepLink"/>
          <p:cNvSpPr txBox="1"/>
          <p:nvPr/>
        </p:nvSpPr>
        <p:spPr>
          <a:xfrm>
            <a:off x="5647071" y="936573"/>
            <a:ext cx="855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DeepLink</a:t>
            </a:r>
          </a:p>
        </p:txBody>
      </p:sp>
      <p:sp>
        <p:nvSpPr>
          <p:cNvPr id="232" name="DeepLink"/>
          <p:cNvSpPr txBox="1"/>
          <p:nvPr/>
        </p:nvSpPr>
        <p:spPr>
          <a:xfrm>
            <a:off x="5647071" y="3747932"/>
            <a:ext cx="855364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DeepLink</a:t>
            </a:r>
          </a:p>
        </p:txBody>
      </p:sp>
      <p:sp>
        <p:nvSpPr>
          <p:cNvPr id="233" name="Line"/>
          <p:cNvSpPr/>
          <p:nvPr/>
        </p:nvSpPr>
        <p:spPr>
          <a:xfrm>
            <a:off x="1849764" y="2486664"/>
            <a:ext cx="619604" cy="1"/>
          </a:xfrm>
          <a:prstGeom prst="line">
            <a:avLst/>
          </a:prstGeom>
          <a:ln w="38100">
            <a:solidFill>
              <a:schemeClr val="accent2"/>
            </a:solidFill>
            <a:headEnd type="triangle" len="sm"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34" name="Click"/>
          <p:cNvSpPr txBox="1"/>
          <p:nvPr/>
        </p:nvSpPr>
        <p:spPr>
          <a:xfrm>
            <a:off x="1849764" y="2239481"/>
            <a:ext cx="48934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Click</a:t>
            </a:r>
          </a:p>
        </p:txBody>
      </p:sp>
      <p:pic>
        <p:nvPicPr>
          <p:cNvPr id="235" name="Image" descr="Image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693726" y="1214455"/>
            <a:ext cx="1960421" cy="2586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xit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ntr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8"/>
      <p:bldP build="whole" bldLvl="1" animBg="1" rev="0" advAuto="0" spid="228" grpId="24"/>
      <p:bldP build="whole" bldLvl="1" animBg="1" rev="0" advAuto="0" spid="224" grpId="16"/>
      <p:bldP build="whole" bldLvl="1" animBg="1" rev="0" advAuto="0" spid="220" grpId="21"/>
      <p:bldP build="whole" bldLvl="1" animBg="1" rev="0" advAuto="0" spid="213" grpId="7"/>
      <p:bldP build="whole" bldLvl="1" animBg="1" rev="0" advAuto="0" spid="217" grpId="3"/>
      <p:bldP build="whole" bldLvl="1" animBg="1" rev="0" advAuto="0" spid="212" grpId="6"/>
      <p:bldP build="whole" bldLvl="1" animBg="1" rev="0" advAuto="0" spid="184" grpId="12"/>
      <p:bldP build="whole" bldLvl="1" animBg="1" rev="0" advAuto="0" spid="226" grpId="20"/>
      <p:bldP build="whole" bldLvl="1" animBg="1" rev="0" advAuto="0" spid="229" grpId="25"/>
      <p:bldP build="whole" bldLvl="1" animBg="1" rev="0" advAuto="0" spid="232" grpId="27"/>
      <p:bldP build="whole" bldLvl="1" animBg="1" rev="0" advAuto="0" spid="215" grpId="10"/>
      <p:bldP build="whole" bldLvl="1" animBg="1" rev="0" advAuto="0" spid="218" grpId="22"/>
      <p:bldP build="whole" bldLvl="1" animBg="1" rev="0" advAuto="0" spid="185" grpId="4"/>
      <p:bldP build="whole" bldLvl="1" animBg="1" rev="0" advAuto="0" spid="231" grpId="26"/>
      <p:bldP build="whole" bldLvl="1" animBg="1" rev="0" advAuto="0" spid="230" grpId="11"/>
      <p:bldP build="whole" bldLvl="1" animBg="1" rev="0" advAuto="0" spid="221" grpId="18"/>
      <p:bldP build="whole" bldLvl="1" animBg="1" rev="0" advAuto="0" spid="222" grpId="2"/>
      <p:bldP build="whole" bldLvl="1" animBg="1" rev="0" advAuto="0" spid="235" grpId="15"/>
      <p:bldP build="whole" bldLvl="1" animBg="1" rev="0" advAuto="0" spid="235" grpId="17"/>
      <p:bldP build="whole" bldLvl="1" animBg="1" rev="0" advAuto="0" spid="223" grpId="1"/>
      <p:bldP build="whole" bldLvl="1" animBg="1" rev="0" advAuto="0" spid="219" grpId="19"/>
      <p:bldP build="whole" bldLvl="1" animBg="1" rev="0" advAuto="0" spid="234" grpId="14"/>
      <p:bldP build="whole" bldLvl="1" animBg="1" rev="0" advAuto="0" spid="233" grpId="13"/>
      <p:bldP build="whole" bldLvl="1" animBg="1" rev="0" advAuto="0" spid="227" grpId="5"/>
      <p:bldP build="whole" bldLvl="1" animBg="1" rev="0" advAuto="0" spid="225" grpId="23"/>
      <p:bldP build="whole" bldLvl="1" animBg="1" rev="0" advAuto="0" spid="216" grpId="9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167"/>
          <p:cNvSpPr/>
          <p:nvPr/>
        </p:nvSpPr>
        <p:spPr>
          <a:xfrm>
            <a:off x="0" y="4762929"/>
            <a:ext cx="9144000" cy="390000"/>
          </a:xfrm>
          <a:prstGeom prst="rect">
            <a:avLst/>
          </a:prstGeom>
          <a:solidFill>
            <a:srgbClr val="436C6F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38" name="Shape 168" descr="Shape 16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76" y="4389368"/>
            <a:ext cx="580200" cy="129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169"/>
          <p:cNvSpPr txBox="1"/>
          <p:nvPr/>
        </p:nvSpPr>
        <p:spPr>
          <a:xfrm>
            <a:off x="2297009" y="252421"/>
            <a:ext cx="4500650" cy="62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Smartlinking</a:t>
            </a:r>
          </a:p>
        </p:txBody>
      </p:sp>
      <p:sp>
        <p:nvSpPr>
          <p:cNvPr id="240" name="Shape 170"/>
          <p:cNvSpPr txBox="1"/>
          <p:nvPr/>
        </p:nvSpPr>
        <p:spPr>
          <a:xfrm>
            <a:off x="7181842" y="4815609"/>
            <a:ext cx="1839350" cy="26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www.planetoftheapps.hu	</a:t>
            </a:r>
          </a:p>
        </p:txBody>
      </p:sp>
      <p:sp>
        <p:nvSpPr>
          <p:cNvPr id="241" name="Shape 171"/>
          <p:cNvSpPr/>
          <p:nvPr/>
        </p:nvSpPr>
        <p:spPr>
          <a:xfrm>
            <a:off x="6796706" y="4851562"/>
            <a:ext cx="193017" cy="19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2" name="Shape 172"/>
          <p:cNvSpPr/>
          <p:nvPr/>
        </p:nvSpPr>
        <p:spPr>
          <a:xfrm>
            <a:off x="6454714" y="4851562"/>
            <a:ext cx="193018" cy="193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7280"/>
                </a:moveTo>
                <a:cubicBezTo>
                  <a:pt x="21600" y="19636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280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571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571"/>
                  <a:pt x="21600" y="3927"/>
                </a:cubicBezTo>
                <a:lnTo>
                  <a:pt x="21600" y="17280"/>
                </a:lnTo>
                <a:close/>
                <a:moveTo>
                  <a:pt x="13353" y="3142"/>
                </a:moveTo>
                <a:cubicBezTo>
                  <a:pt x="9425" y="3142"/>
                  <a:pt x="9425" y="3142"/>
                  <a:pt x="9425" y="3142"/>
                </a:cubicBezTo>
                <a:cubicBezTo>
                  <a:pt x="7069" y="3142"/>
                  <a:pt x="4713" y="4320"/>
                  <a:pt x="4713" y="7069"/>
                </a:cubicBezTo>
                <a:cubicBezTo>
                  <a:pt x="4713" y="8640"/>
                  <a:pt x="6284" y="10211"/>
                  <a:pt x="7855" y="10211"/>
                </a:cubicBezTo>
                <a:cubicBezTo>
                  <a:pt x="8247" y="10211"/>
                  <a:pt x="8247" y="10211"/>
                  <a:pt x="8640" y="9818"/>
                </a:cubicBezTo>
                <a:cubicBezTo>
                  <a:pt x="8247" y="10211"/>
                  <a:pt x="8247" y="10604"/>
                  <a:pt x="8247" y="10604"/>
                </a:cubicBezTo>
                <a:cubicBezTo>
                  <a:pt x="8247" y="11389"/>
                  <a:pt x="8640" y="11782"/>
                  <a:pt x="9033" y="12175"/>
                </a:cubicBezTo>
                <a:cubicBezTo>
                  <a:pt x="7462" y="12175"/>
                  <a:pt x="6284" y="12175"/>
                  <a:pt x="5105" y="12960"/>
                </a:cubicBezTo>
                <a:cubicBezTo>
                  <a:pt x="4320" y="13353"/>
                  <a:pt x="3927" y="14138"/>
                  <a:pt x="3927" y="15316"/>
                </a:cubicBezTo>
                <a:cubicBezTo>
                  <a:pt x="3927" y="17280"/>
                  <a:pt x="6284" y="18065"/>
                  <a:pt x="7855" y="18065"/>
                </a:cubicBezTo>
                <a:cubicBezTo>
                  <a:pt x="9818" y="18065"/>
                  <a:pt x="12960" y="16887"/>
                  <a:pt x="12960" y="14531"/>
                </a:cubicBezTo>
                <a:cubicBezTo>
                  <a:pt x="12960" y="11782"/>
                  <a:pt x="10211" y="11389"/>
                  <a:pt x="10211" y="10211"/>
                </a:cubicBezTo>
                <a:cubicBezTo>
                  <a:pt x="10211" y="9033"/>
                  <a:pt x="12175" y="9033"/>
                  <a:pt x="12175" y="6676"/>
                </a:cubicBezTo>
                <a:cubicBezTo>
                  <a:pt x="12175" y="5498"/>
                  <a:pt x="11782" y="4713"/>
                  <a:pt x="10996" y="3927"/>
                </a:cubicBezTo>
                <a:cubicBezTo>
                  <a:pt x="12175" y="3927"/>
                  <a:pt x="12175" y="3927"/>
                  <a:pt x="12175" y="3927"/>
                </a:cubicBezTo>
                <a:lnTo>
                  <a:pt x="13353" y="3142"/>
                </a:lnTo>
                <a:close/>
                <a:moveTo>
                  <a:pt x="8640" y="17280"/>
                </a:moveTo>
                <a:cubicBezTo>
                  <a:pt x="7462" y="17280"/>
                  <a:pt x="5498" y="16495"/>
                  <a:pt x="5498" y="14924"/>
                </a:cubicBezTo>
                <a:cubicBezTo>
                  <a:pt x="5498" y="12960"/>
                  <a:pt x="7462" y="12567"/>
                  <a:pt x="9033" y="12567"/>
                </a:cubicBezTo>
                <a:cubicBezTo>
                  <a:pt x="9033" y="12567"/>
                  <a:pt x="9425" y="12567"/>
                  <a:pt x="9425" y="12567"/>
                </a:cubicBezTo>
                <a:cubicBezTo>
                  <a:pt x="10211" y="13353"/>
                  <a:pt x="11389" y="14138"/>
                  <a:pt x="11389" y="15316"/>
                </a:cubicBezTo>
                <a:cubicBezTo>
                  <a:pt x="11389" y="16887"/>
                  <a:pt x="10211" y="17280"/>
                  <a:pt x="8640" y="17280"/>
                </a:cubicBezTo>
                <a:close/>
                <a:moveTo>
                  <a:pt x="8640" y="9425"/>
                </a:moveTo>
                <a:cubicBezTo>
                  <a:pt x="7069" y="9425"/>
                  <a:pt x="6284" y="7462"/>
                  <a:pt x="6284" y="5891"/>
                </a:cubicBezTo>
                <a:cubicBezTo>
                  <a:pt x="6284" y="5105"/>
                  <a:pt x="7069" y="3927"/>
                  <a:pt x="8247" y="3927"/>
                </a:cubicBezTo>
                <a:cubicBezTo>
                  <a:pt x="9818" y="3927"/>
                  <a:pt x="10604" y="6284"/>
                  <a:pt x="10604" y="7462"/>
                </a:cubicBezTo>
                <a:cubicBezTo>
                  <a:pt x="10604" y="8640"/>
                  <a:pt x="9818" y="9425"/>
                  <a:pt x="8640" y="9425"/>
                </a:cubicBezTo>
                <a:close/>
                <a:moveTo>
                  <a:pt x="17673" y="10211"/>
                </a:moveTo>
                <a:cubicBezTo>
                  <a:pt x="17673" y="9425"/>
                  <a:pt x="17673" y="9425"/>
                  <a:pt x="17673" y="9425"/>
                </a:cubicBezTo>
                <a:cubicBezTo>
                  <a:pt x="16102" y="9425"/>
                  <a:pt x="16102" y="9425"/>
                  <a:pt x="16102" y="9425"/>
                </a:cubicBezTo>
                <a:cubicBezTo>
                  <a:pt x="16102" y="7462"/>
                  <a:pt x="16102" y="7462"/>
                  <a:pt x="16102" y="7462"/>
                </a:cubicBezTo>
                <a:cubicBezTo>
                  <a:pt x="15316" y="7462"/>
                  <a:pt x="15316" y="7462"/>
                  <a:pt x="15316" y="7462"/>
                </a:cubicBezTo>
                <a:cubicBezTo>
                  <a:pt x="15316" y="9425"/>
                  <a:pt x="15316" y="9425"/>
                  <a:pt x="15316" y="9425"/>
                </a:cubicBezTo>
                <a:cubicBezTo>
                  <a:pt x="13353" y="9425"/>
                  <a:pt x="13353" y="9425"/>
                  <a:pt x="13353" y="9425"/>
                </a:cubicBezTo>
                <a:cubicBezTo>
                  <a:pt x="13353" y="10211"/>
                  <a:pt x="13353" y="10211"/>
                  <a:pt x="13353" y="10211"/>
                </a:cubicBezTo>
                <a:cubicBezTo>
                  <a:pt x="15316" y="10211"/>
                  <a:pt x="15316" y="10211"/>
                  <a:pt x="15316" y="10211"/>
                </a:cubicBezTo>
                <a:cubicBezTo>
                  <a:pt x="15316" y="12567"/>
                  <a:pt x="15316" y="12567"/>
                  <a:pt x="15316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102" y="10211"/>
                  <a:pt x="16102" y="10211"/>
                  <a:pt x="16102" y="10211"/>
                </a:cubicBezTo>
                <a:lnTo>
                  <a:pt x="17673" y="1021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3" name="Shape 173"/>
          <p:cNvSpPr/>
          <p:nvPr/>
        </p:nvSpPr>
        <p:spPr>
          <a:xfrm>
            <a:off x="6107679" y="4851563"/>
            <a:ext cx="193983" cy="193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7768"/>
                </a:moveTo>
                <a:cubicBezTo>
                  <a:pt x="21600" y="19858"/>
                  <a:pt x="19858" y="21600"/>
                  <a:pt x="17768" y="21600"/>
                </a:cubicBezTo>
                <a:cubicBezTo>
                  <a:pt x="4181" y="21600"/>
                  <a:pt x="4181" y="21600"/>
                  <a:pt x="4181" y="21600"/>
                </a:cubicBezTo>
                <a:cubicBezTo>
                  <a:pt x="209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2090" y="0"/>
                  <a:pt x="4181" y="0"/>
                </a:cubicBezTo>
                <a:cubicBezTo>
                  <a:pt x="17768" y="0"/>
                  <a:pt x="17768" y="0"/>
                  <a:pt x="17768" y="0"/>
                </a:cubicBezTo>
                <a:cubicBezTo>
                  <a:pt x="19858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16374" y="7316"/>
                </a:moveTo>
                <a:cubicBezTo>
                  <a:pt x="17071" y="6968"/>
                  <a:pt x="17419" y="6271"/>
                  <a:pt x="17768" y="5574"/>
                </a:cubicBezTo>
                <a:cubicBezTo>
                  <a:pt x="17071" y="5923"/>
                  <a:pt x="16374" y="6271"/>
                  <a:pt x="15677" y="6619"/>
                </a:cubicBezTo>
                <a:cubicBezTo>
                  <a:pt x="15329" y="5923"/>
                  <a:pt x="14632" y="5574"/>
                  <a:pt x="13587" y="5574"/>
                </a:cubicBezTo>
                <a:cubicBezTo>
                  <a:pt x="12194" y="5574"/>
                  <a:pt x="10800" y="6968"/>
                  <a:pt x="10800" y="8361"/>
                </a:cubicBezTo>
                <a:cubicBezTo>
                  <a:pt x="10800" y="8710"/>
                  <a:pt x="10800" y="9058"/>
                  <a:pt x="10800" y="9058"/>
                </a:cubicBezTo>
                <a:cubicBezTo>
                  <a:pt x="8361" y="9058"/>
                  <a:pt x="6271" y="8013"/>
                  <a:pt x="4877" y="5923"/>
                </a:cubicBezTo>
                <a:cubicBezTo>
                  <a:pt x="4529" y="6619"/>
                  <a:pt x="4181" y="6968"/>
                  <a:pt x="4181" y="7665"/>
                </a:cubicBezTo>
                <a:cubicBezTo>
                  <a:pt x="4181" y="8710"/>
                  <a:pt x="4877" y="9406"/>
                  <a:pt x="5574" y="10103"/>
                </a:cubicBezTo>
                <a:cubicBezTo>
                  <a:pt x="5226" y="10103"/>
                  <a:pt x="4529" y="9755"/>
                  <a:pt x="4181" y="9755"/>
                </a:cubicBezTo>
                <a:cubicBezTo>
                  <a:pt x="4181" y="9755"/>
                  <a:pt x="4181" y="9755"/>
                  <a:pt x="4181" y="9755"/>
                </a:cubicBezTo>
                <a:cubicBezTo>
                  <a:pt x="4181" y="11148"/>
                  <a:pt x="5226" y="12194"/>
                  <a:pt x="6619" y="12542"/>
                </a:cubicBezTo>
                <a:cubicBezTo>
                  <a:pt x="6271" y="12542"/>
                  <a:pt x="6271" y="12542"/>
                  <a:pt x="5923" y="12542"/>
                </a:cubicBezTo>
                <a:cubicBezTo>
                  <a:pt x="5574" y="12542"/>
                  <a:pt x="5574" y="12542"/>
                  <a:pt x="5226" y="12542"/>
                </a:cubicBezTo>
                <a:cubicBezTo>
                  <a:pt x="5574" y="13587"/>
                  <a:pt x="6968" y="14632"/>
                  <a:pt x="8013" y="14632"/>
                </a:cubicBezTo>
                <a:cubicBezTo>
                  <a:pt x="6968" y="15329"/>
                  <a:pt x="5923" y="16026"/>
                  <a:pt x="4529" y="16026"/>
                </a:cubicBezTo>
                <a:cubicBezTo>
                  <a:pt x="4181" y="16026"/>
                  <a:pt x="3832" y="16026"/>
                  <a:pt x="3832" y="16026"/>
                </a:cubicBezTo>
                <a:cubicBezTo>
                  <a:pt x="4877" y="16723"/>
                  <a:pt x="6619" y="17071"/>
                  <a:pt x="8361" y="17071"/>
                </a:cubicBezTo>
                <a:cubicBezTo>
                  <a:pt x="13587" y="17071"/>
                  <a:pt x="16723" y="12542"/>
                  <a:pt x="16723" y="8710"/>
                </a:cubicBezTo>
                <a:cubicBezTo>
                  <a:pt x="16723" y="8710"/>
                  <a:pt x="16723" y="8710"/>
                  <a:pt x="16723" y="8361"/>
                </a:cubicBezTo>
                <a:cubicBezTo>
                  <a:pt x="17071" y="8013"/>
                  <a:pt x="17768" y="7665"/>
                  <a:pt x="18116" y="6968"/>
                </a:cubicBezTo>
                <a:cubicBezTo>
                  <a:pt x="17419" y="6968"/>
                  <a:pt x="17071" y="7316"/>
                  <a:pt x="16374" y="731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4" name="Shape 174"/>
          <p:cNvSpPr/>
          <p:nvPr/>
        </p:nvSpPr>
        <p:spPr>
          <a:xfrm>
            <a:off x="5771320" y="4851563"/>
            <a:ext cx="199386" cy="19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0" y="21600"/>
                </a:moveTo>
                <a:cubicBezTo>
                  <a:pt x="14531" y="21600"/>
                  <a:pt x="14531" y="21600"/>
                  <a:pt x="14531" y="21600"/>
                </a:cubicBezTo>
                <a:cubicBezTo>
                  <a:pt x="14531" y="12960"/>
                  <a:pt x="14531" y="12960"/>
                  <a:pt x="14531" y="12960"/>
                </a:cubicBezTo>
                <a:cubicBezTo>
                  <a:pt x="17673" y="12960"/>
                  <a:pt x="17673" y="12960"/>
                  <a:pt x="17673" y="12960"/>
                </a:cubicBezTo>
                <a:cubicBezTo>
                  <a:pt x="18065" y="9818"/>
                  <a:pt x="18065" y="9818"/>
                  <a:pt x="18065" y="9818"/>
                </a:cubicBezTo>
                <a:cubicBezTo>
                  <a:pt x="14531" y="9818"/>
                  <a:pt x="14531" y="9818"/>
                  <a:pt x="14531" y="9818"/>
                </a:cubicBezTo>
                <a:cubicBezTo>
                  <a:pt x="14531" y="7855"/>
                  <a:pt x="14531" y="7855"/>
                  <a:pt x="14531" y="7855"/>
                </a:cubicBezTo>
                <a:cubicBezTo>
                  <a:pt x="14531" y="7069"/>
                  <a:pt x="14924" y="6284"/>
                  <a:pt x="16495" y="6284"/>
                </a:cubicBezTo>
                <a:cubicBezTo>
                  <a:pt x="18458" y="6284"/>
                  <a:pt x="18458" y="6284"/>
                  <a:pt x="18458" y="6284"/>
                </a:cubicBezTo>
                <a:cubicBezTo>
                  <a:pt x="18458" y="3535"/>
                  <a:pt x="18458" y="3535"/>
                  <a:pt x="18458" y="3535"/>
                </a:cubicBezTo>
                <a:cubicBezTo>
                  <a:pt x="17673" y="3535"/>
                  <a:pt x="16887" y="3142"/>
                  <a:pt x="15709" y="3142"/>
                </a:cubicBezTo>
                <a:cubicBezTo>
                  <a:pt x="13353" y="3142"/>
                  <a:pt x="11389" y="4713"/>
                  <a:pt x="11389" y="7462"/>
                </a:cubicBezTo>
                <a:cubicBezTo>
                  <a:pt x="11389" y="9818"/>
                  <a:pt x="11389" y="9818"/>
                  <a:pt x="11389" y="9818"/>
                </a:cubicBezTo>
                <a:cubicBezTo>
                  <a:pt x="8247" y="9818"/>
                  <a:pt x="8247" y="9818"/>
                  <a:pt x="8247" y="9818"/>
                </a:cubicBezTo>
                <a:cubicBezTo>
                  <a:pt x="8247" y="12960"/>
                  <a:pt x="8247" y="12960"/>
                  <a:pt x="8247" y="12960"/>
                </a:cubicBezTo>
                <a:cubicBezTo>
                  <a:pt x="11389" y="12960"/>
                  <a:pt x="11389" y="12960"/>
                  <a:pt x="11389" y="12960"/>
                </a:cubicBezTo>
                <a:cubicBezTo>
                  <a:pt x="11389" y="21600"/>
                  <a:pt x="11389" y="21600"/>
                  <a:pt x="11389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673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964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964"/>
                  <a:pt x="21600" y="3927"/>
                </a:cubicBezTo>
                <a:cubicBezTo>
                  <a:pt x="21600" y="17673"/>
                  <a:pt x="21600" y="17673"/>
                  <a:pt x="21600" y="17673"/>
                </a:cubicBezTo>
                <a:cubicBezTo>
                  <a:pt x="21600" y="19636"/>
                  <a:pt x="19636" y="21600"/>
                  <a:pt x="17280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5" name="Shape 175"/>
          <p:cNvSpPr/>
          <p:nvPr/>
        </p:nvSpPr>
        <p:spPr>
          <a:xfrm flipH="1" flipV="1">
            <a:off x="-65550" y="606674"/>
            <a:ext cx="2752201" cy="8100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6" name="Shape 176"/>
          <p:cNvSpPr/>
          <p:nvPr/>
        </p:nvSpPr>
        <p:spPr>
          <a:xfrm flipH="1" flipV="1">
            <a:off x="6381601" y="601472"/>
            <a:ext cx="2762400" cy="5100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262" name="Shape 193"/>
          <p:cNvGrpSpPr/>
          <p:nvPr/>
        </p:nvGrpSpPr>
        <p:grpSpPr>
          <a:xfrm>
            <a:off x="-1" y="-6364"/>
            <a:ext cx="9144007" cy="364464"/>
            <a:chOff x="0" y="0"/>
            <a:chExt cx="9144006" cy="364462"/>
          </a:xfrm>
        </p:grpSpPr>
        <p:grpSp>
          <p:nvGrpSpPr>
            <p:cNvPr id="249" name="Shape 194"/>
            <p:cNvGrpSpPr/>
            <p:nvPr/>
          </p:nvGrpSpPr>
          <p:grpSpPr>
            <a:xfrm>
              <a:off x="0" y="6363"/>
              <a:ext cx="1824104" cy="358100"/>
              <a:chOff x="0" y="0"/>
              <a:chExt cx="1824103" cy="358099"/>
            </a:xfrm>
          </p:grpSpPr>
          <p:sp>
            <p:nvSpPr>
              <p:cNvPr id="247" name="Rectangle"/>
              <p:cNvSpPr/>
              <p:nvPr/>
            </p:nvSpPr>
            <p:spPr>
              <a:xfrm>
                <a:off x="-1" y="-1"/>
                <a:ext cx="1824105" cy="74702"/>
              </a:xfrm>
              <a:prstGeom prst="rect">
                <a:avLst/>
              </a:prstGeom>
              <a:solidFill>
                <a:srgbClr val="436C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248" name="Text"/>
              <p:cNvSpPr txBox="1"/>
              <p:nvPr/>
            </p:nvSpPr>
            <p:spPr>
              <a:xfrm>
                <a:off x="45724" y="-1"/>
                <a:ext cx="1732655" cy="358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252" name="Shape 195"/>
            <p:cNvGrpSpPr/>
            <p:nvPr/>
          </p:nvGrpSpPr>
          <p:grpSpPr>
            <a:xfrm>
              <a:off x="1776958" y="6363"/>
              <a:ext cx="1824105" cy="358100"/>
              <a:chOff x="0" y="0"/>
              <a:chExt cx="1824103" cy="358099"/>
            </a:xfrm>
          </p:grpSpPr>
          <p:sp>
            <p:nvSpPr>
              <p:cNvPr id="250" name="Rectangle"/>
              <p:cNvSpPr/>
              <p:nvPr/>
            </p:nvSpPr>
            <p:spPr>
              <a:xfrm>
                <a:off x="0" y="0"/>
                <a:ext cx="1824104" cy="74701"/>
              </a:xfrm>
              <a:prstGeom prst="rect">
                <a:avLst/>
              </a:prstGeom>
              <a:solidFill>
                <a:srgbClr val="9BBA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251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solidFill>
                      <a:srgbClr val="C2D59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255" name="Shape 196"/>
            <p:cNvGrpSpPr/>
            <p:nvPr/>
          </p:nvGrpSpPr>
          <p:grpSpPr>
            <a:xfrm>
              <a:off x="3600995" y="6363"/>
              <a:ext cx="1824105" cy="358100"/>
              <a:chOff x="0" y="0"/>
              <a:chExt cx="1824103" cy="358099"/>
            </a:xfrm>
          </p:grpSpPr>
          <p:sp>
            <p:nvSpPr>
              <p:cNvPr id="253" name="Rectangle"/>
              <p:cNvSpPr/>
              <p:nvPr/>
            </p:nvSpPr>
            <p:spPr>
              <a:xfrm>
                <a:off x="0" y="0"/>
                <a:ext cx="1824104" cy="7470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254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258" name="Shape 197"/>
            <p:cNvGrpSpPr/>
            <p:nvPr/>
          </p:nvGrpSpPr>
          <p:grpSpPr>
            <a:xfrm>
              <a:off x="5425032" y="0"/>
              <a:ext cx="1894989" cy="358100"/>
              <a:chOff x="0" y="0"/>
              <a:chExt cx="1894988" cy="358099"/>
            </a:xfrm>
          </p:grpSpPr>
          <p:sp>
            <p:nvSpPr>
              <p:cNvPr id="256" name="Rectangle"/>
              <p:cNvSpPr/>
              <p:nvPr/>
            </p:nvSpPr>
            <p:spPr>
              <a:xfrm>
                <a:off x="0" y="0"/>
                <a:ext cx="1894989" cy="81001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257" name="Text"/>
              <p:cNvSpPr txBox="1"/>
              <p:nvPr/>
            </p:nvSpPr>
            <p:spPr>
              <a:xfrm>
                <a:off x="45724" y="0"/>
                <a:ext cx="1803539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solidFill>
                      <a:srgbClr val="C2D59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261" name="Shape 198"/>
            <p:cNvGrpSpPr/>
            <p:nvPr/>
          </p:nvGrpSpPr>
          <p:grpSpPr>
            <a:xfrm>
              <a:off x="7319902" y="0"/>
              <a:ext cx="1824105" cy="358100"/>
              <a:chOff x="0" y="0"/>
              <a:chExt cx="1824103" cy="358099"/>
            </a:xfrm>
          </p:grpSpPr>
          <p:sp>
            <p:nvSpPr>
              <p:cNvPr id="259" name="Rectangle"/>
              <p:cNvSpPr/>
              <p:nvPr/>
            </p:nvSpPr>
            <p:spPr>
              <a:xfrm>
                <a:off x="0" y="0"/>
                <a:ext cx="1824104" cy="81001"/>
              </a:xfrm>
              <a:prstGeom prst="rect">
                <a:avLst/>
              </a:prstGeom>
              <a:solidFill>
                <a:srgbClr val="FABF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260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</p:grpSp>
      <p:pic>
        <p:nvPicPr>
          <p:cNvPr id="2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6786" y="863348"/>
            <a:ext cx="3501165" cy="3515378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Logika :…"/>
          <p:cNvSpPr txBox="1"/>
          <p:nvPr/>
        </p:nvSpPr>
        <p:spPr>
          <a:xfrm>
            <a:off x="3790037" y="991762"/>
            <a:ext cx="4829268" cy="3285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rPr b="1"/>
              <a:t>Logika </a:t>
            </a:r>
            <a:r>
              <a:t>:</a:t>
            </a:r>
          </a:p>
          <a:p>
            <a:pPr>
              <a:defRPr sz="1600"/>
            </a:pPr>
          </a:p>
          <a:p>
            <a:pPr>
              <a:defRPr sz="1600"/>
            </a:pPr>
            <a:r>
              <a:t>A click meghívásakor rendelkezésre álló információk alapján a rendszer kiválasztja a legmegfelelőbb célállomást és ide továbbítja a felhasználót.</a:t>
            </a:r>
          </a:p>
          <a:p>
            <a:pPr>
              <a:defRPr sz="1600"/>
            </a:pPr>
          </a:p>
          <a:p>
            <a:pPr>
              <a:defRPr b="1" sz="1600"/>
            </a:pPr>
            <a:r>
              <a:t>Deeplinking :</a:t>
            </a:r>
          </a:p>
          <a:p>
            <a:pPr>
              <a:defRPr sz="1600"/>
            </a:pPr>
          </a:p>
          <a:p>
            <a:pPr>
              <a:defRPr sz="1600"/>
            </a:pPr>
            <a:r>
              <a:t>Amennyiben</a:t>
            </a:r>
            <a:r>
              <a:rPr b="1"/>
              <a:t> a rendszer felismeri a készüléket(felhasználót)</a:t>
            </a:r>
            <a:r>
              <a:t>, közvetlenül az alkalmazást nyitja meg és irányítja a felhasználót a megfelelő helyre.</a:t>
            </a:r>
          </a:p>
          <a:p>
            <a:pPr>
              <a:defRPr sz="1600"/>
            </a:pPr>
          </a:p>
          <a:p>
            <a:pPr>
              <a:defRPr b="1" sz="1600"/>
            </a:pPr>
            <a:r>
              <a:t>Ez a logika vezet egy felhasználói élményhez.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3" grpId="6"/>
      <p:bldP build="whole" bldLvl="1" animBg="1" rev="0" advAuto="0" spid="237" grpId="3"/>
      <p:bldP build="whole" bldLvl="1" animBg="1" rev="0" advAuto="0" spid="245" grpId="4"/>
      <p:bldP build="whole" bldLvl="1" animBg="1" rev="0" advAuto="0" spid="239" grpId="1"/>
      <p:bldP build="whole" bldLvl="1" animBg="1" rev="0" advAuto="0" spid="246" grpId="5"/>
      <p:bldP build="whole" bldLvl="1" animBg="1" rev="0" advAuto="0" spid="240" grpId="2"/>
      <p:bldP build="whole" bldLvl="1" animBg="1" rev="0" advAuto="0" spid="264" gr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167"/>
          <p:cNvSpPr/>
          <p:nvPr/>
        </p:nvSpPr>
        <p:spPr>
          <a:xfrm>
            <a:off x="0" y="4762929"/>
            <a:ext cx="9144000" cy="390000"/>
          </a:xfrm>
          <a:prstGeom prst="rect">
            <a:avLst/>
          </a:prstGeom>
          <a:solidFill>
            <a:srgbClr val="436C6F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67" name="Shape 168" descr="Shape 16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76" y="4389368"/>
            <a:ext cx="580200" cy="129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169"/>
          <p:cNvSpPr txBox="1"/>
          <p:nvPr/>
        </p:nvSpPr>
        <p:spPr>
          <a:xfrm>
            <a:off x="754748" y="252421"/>
            <a:ext cx="7634504" cy="62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 felhasználó fel és megismerése</a:t>
            </a:r>
          </a:p>
        </p:txBody>
      </p:sp>
      <p:sp>
        <p:nvSpPr>
          <p:cNvPr id="269" name="Shape 170"/>
          <p:cNvSpPr txBox="1"/>
          <p:nvPr/>
        </p:nvSpPr>
        <p:spPr>
          <a:xfrm>
            <a:off x="7181842" y="4815609"/>
            <a:ext cx="1839350" cy="26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www.planetoftheapps.hu	</a:t>
            </a:r>
          </a:p>
        </p:txBody>
      </p:sp>
      <p:sp>
        <p:nvSpPr>
          <p:cNvPr id="270" name="Shape 171"/>
          <p:cNvSpPr/>
          <p:nvPr/>
        </p:nvSpPr>
        <p:spPr>
          <a:xfrm>
            <a:off x="6796706" y="4851562"/>
            <a:ext cx="193017" cy="19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1" name="Shape 172"/>
          <p:cNvSpPr/>
          <p:nvPr/>
        </p:nvSpPr>
        <p:spPr>
          <a:xfrm>
            <a:off x="6454714" y="4851562"/>
            <a:ext cx="193018" cy="193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7280"/>
                </a:moveTo>
                <a:cubicBezTo>
                  <a:pt x="21600" y="19636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280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571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571"/>
                  <a:pt x="21600" y="3927"/>
                </a:cubicBezTo>
                <a:lnTo>
                  <a:pt x="21600" y="17280"/>
                </a:lnTo>
                <a:close/>
                <a:moveTo>
                  <a:pt x="13353" y="3142"/>
                </a:moveTo>
                <a:cubicBezTo>
                  <a:pt x="9425" y="3142"/>
                  <a:pt x="9425" y="3142"/>
                  <a:pt x="9425" y="3142"/>
                </a:cubicBezTo>
                <a:cubicBezTo>
                  <a:pt x="7069" y="3142"/>
                  <a:pt x="4713" y="4320"/>
                  <a:pt x="4713" y="7069"/>
                </a:cubicBezTo>
                <a:cubicBezTo>
                  <a:pt x="4713" y="8640"/>
                  <a:pt x="6284" y="10211"/>
                  <a:pt x="7855" y="10211"/>
                </a:cubicBezTo>
                <a:cubicBezTo>
                  <a:pt x="8247" y="10211"/>
                  <a:pt x="8247" y="10211"/>
                  <a:pt x="8640" y="9818"/>
                </a:cubicBezTo>
                <a:cubicBezTo>
                  <a:pt x="8247" y="10211"/>
                  <a:pt x="8247" y="10604"/>
                  <a:pt x="8247" y="10604"/>
                </a:cubicBezTo>
                <a:cubicBezTo>
                  <a:pt x="8247" y="11389"/>
                  <a:pt x="8640" y="11782"/>
                  <a:pt x="9033" y="12175"/>
                </a:cubicBezTo>
                <a:cubicBezTo>
                  <a:pt x="7462" y="12175"/>
                  <a:pt x="6284" y="12175"/>
                  <a:pt x="5105" y="12960"/>
                </a:cubicBezTo>
                <a:cubicBezTo>
                  <a:pt x="4320" y="13353"/>
                  <a:pt x="3927" y="14138"/>
                  <a:pt x="3927" y="15316"/>
                </a:cubicBezTo>
                <a:cubicBezTo>
                  <a:pt x="3927" y="17280"/>
                  <a:pt x="6284" y="18065"/>
                  <a:pt x="7855" y="18065"/>
                </a:cubicBezTo>
                <a:cubicBezTo>
                  <a:pt x="9818" y="18065"/>
                  <a:pt x="12960" y="16887"/>
                  <a:pt x="12960" y="14531"/>
                </a:cubicBezTo>
                <a:cubicBezTo>
                  <a:pt x="12960" y="11782"/>
                  <a:pt x="10211" y="11389"/>
                  <a:pt x="10211" y="10211"/>
                </a:cubicBezTo>
                <a:cubicBezTo>
                  <a:pt x="10211" y="9033"/>
                  <a:pt x="12175" y="9033"/>
                  <a:pt x="12175" y="6676"/>
                </a:cubicBezTo>
                <a:cubicBezTo>
                  <a:pt x="12175" y="5498"/>
                  <a:pt x="11782" y="4713"/>
                  <a:pt x="10996" y="3927"/>
                </a:cubicBezTo>
                <a:cubicBezTo>
                  <a:pt x="12175" y="3927"/>
                  <a:pt x="12175" y="3927"/>
                  <a:pt x="12175" y="3927"/>
                </a:cubicBezTo>
                <a:lnTo>
                  <a:pt x="13353" y="3142"/>
                </a:lnTo>
                <a:close/>
                <a:moveTo>
                  <a:pt x="8640" y="17280"/>
                </a:moveTo>
                <a:cubicBezTo>
                  <a:pt x="7462" y="17280"/>
                  <a:pt x="5498" y="16495"/>
                  <a:pt x="5498" y="14924"/>
                </a:cubicBezTo>
                <a:cubicBezTo>
                  <a:pt x="5498" y="12960"/>
                  <a:pt x="7462" y="12567"/>
                  <a:pt x="9033" y="12567"/>
                </a:cubicBezTo>
                <a:cubicBezTo>
                  <a:pt x="9033" y="12567"/>
                  <a:pt x="9425" y="12567"/>
                  <a:pt x="9425" y="12567"/>
                </a:cubicBezTo>
                <a:cubicBezTo>
                  <a:pt x="10211" y="13353"/>
                  <a:pt x="11389" y="14138"/>
                  <a:pt x="11389" y="15316"/>
                </a:cubicBezTo>
                <a:cubicBezTo>
                  <a:pt x="11389" y="16887"/>
                  <a:pt x="10211" y="17280"/>
                  <a:pt x="8640" y="17280"/>
                </a:cubicBezTo>
                <a:close/>
                <a:moveTo>
                  <a:pt x="8640" y="9425"/>
                </a:moveTo>
                <a:cubicBezTo>
                  <a:pt x="7069" y="9425"/>
                  <a:pt x="6284" y="7462"/>
                  <a:pt x="6284" y="5891"/>
                </a:cubicBezTo>
                <a:cubicBezTo>
                  <a:pt x="6284" y="5105"/>
                  <a:pt x="7069" y="3927"/>
                  <a:pt x="8247" y="3927"/>
                </a:cubicBezTo>
                <a:cubicBezTo>
                  <a:pt x="9818" y="3927"/>
                  <a:pt x="10604" y="6284"/>
                  <a:pt x="10604" y="7462"/>
                </a:cubicBezTo>
                <a:cubicBezTo>
                  <a:pt x="10604" y="8640"/>
                  <a:pt x="9818" y="9425"/>
                  <a:pt x="8640" y="9425"/>
                </a:cubicBezTo>
                <a:close/>
                <a:moveTo>
                  <a:pt x="17673" y="10211"/>
                </a:moveTo>
                <a:cubicBezTo>
                  <a:pt x="17673" y="9425"/>
                  <a:pt x="17673" y="9425"/>
                  <a:pt x="17673" y="9425"/>
                </a:cubicBezTo>
                <a:cubicBezTo>
                  <a:pt x="16102" y="9425"/>
                  <a:pt x="16102" y="9425"/>
                  <a:pt x="16102" y="9425"/>
                </a:cubicBezTo>
                <a:cubicBezTo>
                  <a:pt x="16102" y="7462"/>
                  <a:pt x="16102" y="7462"/>
                  <a:pt x="16102" y="7462"/>
                </a:cubicBezTo>
                <a:cubicBezTo>
                  <a:pt x="15316" y="7462"/>
                  <a:pt x="15316" y="7462"/>
                  <a:pt x="15316" y="7462"/>
                </a:cubicBezTo>
                <a:cubicBezTo>
                  <a:pt x="15316" y="9425"/>
                  <a:pt x="15316" y="9425"/>
                  <a:pt x="15316" y="9425"/>
                </a:cubicBezTo>
                <a:cubicBezTo>
                  <a:pt x="13353" y="9425"/>
                  <a:pt x="13353" y="9425"/>
                  <a:pt x="13353" y="9425"/>
                </a:cubicBezTo>
                <a:cubicBezTo>
                  <a:pt x="13353" y="10211"/>
                  <a:pt x="13353" y="10211"/>
                  <a:pt x="13353" y="10211"/>
                </a:cubicBezTo>
                <a:cubicBezTo>
                  <a:pt x="15316" y="10211"/>
                  <a:pt x="15316" y="10211"/>
                  <a:pt x="15316" y="10211"/>
                </a:cubicBezTo>
                <a:cubicBezTo>
                  <a:pt x="15316" y="12567"/>
                  <a:pt x="15316" y="12567"/>
                  <a:pt x="15316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102" y="10211"/>
                  <a:pt x="16102" y="10211"/>
                  <a:pt x="16102" y="10211"/>
                </a:cubicBezTo>
                <a:lnTo>
                  <a:pt x="17673" y="1021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2" name="Shape 173"/>
          <p:cNvSpPr/>
          <p:nvPr/>
        </p:nvSpPr>
        <p:spPr>
          <a:xfrm>
            <a:off x="6107679" y="4851563"/>
            <a:ext cx="193983" cy="193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7768"/>
                </a:moveTo>
                <a:cubicBezTo>
                  <a:pt x="21600" y="19858"/>
                  <a:pt x="19858" y="21600"/>
                  <a:pt x="17768" y="21600"/>
                </a:cubicBezTo>
                <a:cubicBezTo>
                  <a:pt x="4181" y="21600"/>
                  <a:pt x="4181" y="21600"/>
                  <a:pt x="4181" y="21600"/>
                </a:cubicBezTo>
                <a:cubicBezTo>
                  <a:pt x="209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2090" y="0"/>
                  <a:pt x="4181" y="0"/>
                </a:cubicBezTo>
                <a:cubicBezTo>
                  <a:pt x="17768" y="0"/>
                  <a:pt x="17768" y="0"/>
                  <a:pt x="17768" y="0"/>
                </a:cubicBezTo>
                <a:cubicBezTo>
                  <a:pt x="19858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16374" y="7316"/>
                </a:moveTo>
                <a:cubicBezTo>
                  <a:pt x="17071" y="6968"/>
                  <a:pt x="17419" y="6271"/>
                  <a:pt x="17768" y="5574"/>
                </a:cubicBezTo>
                <a:cubicBezTo>
                  <a:pt x="17071" y="5923"/>
                  <a:pt x="16374" y="6271"/>
                  <a:pt x="15677" y="6619"/>
                </a:cubicBezTo>
                <a:cubicBezTo>
                  <a:pt x="15329" y="5923"/>
                  <a:pt x="14632" y="5574"/>
                  <a:pt x="13587" y="5574"/>
                </a:cubicBezTo>
                <a:cubicBezTo>
                  <a:pt x="12194" y="5574"/>
                  <a:pt x="10800" y="6968"/>
                  <a:pt x="10800" y="8361"/>
                </a:cubicBezTo>
                <a:cubicBezTo>
                  <a:pt x="10800" y="8710"/>
                  <a:pt x="10800" y="9058"/>
                  <a:pt x="10800" y="9058"/>
                </a:cubicBezTo>
                <a:cubicBezTo>
                  <a:pt x="8361" y="9058"/>
                  <a:pt x="6271" y="8013"/>
                  <a:pt x="4877" y="5923"/>
                </a:cubicBezTo>
                <a:cubicBezTo>
                  <a:pt x="4529" y="6619"/>
                  <a:pt x="4181" y="6968"/>
                  <a:pt x="4181" y="7665"/>
                </a:cubicBezTo>
                <a:cubicBezTo>
                  <a:pt x="4181" y="8710"/>
                  <a:pt x="4877" y="9406"/>
                  <a:pt x="5574" y="10103"/>
                </a:cubicBezTo>
                <a:cubicBezTo>
                  <a:pt x="5226" y="10103"/>
                  <a:pt x="4529" y="9755"/>
                  <a:pt x="4181" y="9755"/>
                </a:cubicBezTo>
                <a:cubicBezTo>
                  <a:pt x="4181" y="9755"/>
                  <a:pt x="4181" y="9755"/>
                  <a:pt x="4181" y="9755"/>
                </a:cubicBezTo>
                <a:cubicBezTo>
                  <a:pt x="4181" y="11148"/>
                  <a:pt x="5226" y="12194"/>
                  <a:pt x="6619" y="12542"/>
                </a:cubicBezTo>
                <a:cubicBezTo>
                  <a:pt x="6271" y="12542"/>
                  <a:pt x="6271" y="12542"/>
                  <a:pt x="5923" y="12542"/>
                </a:cubicBezTo>
                <a:cubicBezTo>
                  <a:pt x="5574" y="12542"/>
                  <a:pt x="5574" y="12542"/>
                  <a:pt x="5226" y="12542"/>
                </a:cubicBezTo>
                <a:cubicBezTo>
                  <a:pt x="5574" y="13587"/>
                  <a:pt x="6968" y="14632"/>
                  <a:pt x="8013" y="14632"/>
                </a:cubicBezTo>
                <a:cubicBezTo>
                  <a:pt x="6968" y="15329"/>
                  <a:pt x="5923" y="16026"/>
                  <a:pt x="4529" y="16026"/>
                </a:cubicBezTo>
                <a:cubicBezTo>
                  <a:pt x="4181" y="16026"/>
                  <a:pt x="3832" y="16026"/>
                  <a:pt x="3832" y="16026"/>
                </a:cubicBezTo>
                <a:cubicBezTo>
                  <a:pt x="4877" y="16723"/>
                  <a:pt x="6619" y="17071"/>
                  <a:pt x="8361" y="17071"/>
                </a:cubicBezTo>
                <a:cubicBezTo>
                  <a:pt x="13587" y="17071"/>
                  <a:pt x="16723" y="12542"/>
                  <a:pt x="16723" y="8710"/>
                </a:cubicBezTo>
                <a:cubicBezTo>
                  <a:pt x="16723" y="8710"/>
                  <a:pt x="16723" y="8710"/>
                  <a:pt x="16723" y="8361"/>
                </a:cubicBezTo>
                <a:cubicBezTo>
                  <a:pt x="17071" y="8013"/>
                  <a:pt x="17768" y="7665"/>
                  <a:pt x="18116" y="6968"/>
                </a:cubicBezTo>
                <a:cubicBezTo>
                  <a:pt x="17419" y="6968"/>
                  <a:pt x="17071" y="7316"/>
                  <a:pt x="16374" y="731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3" name="Shape 174"/>
          <p:cNvSpPr/>
          <p:nvPr/>
        </p:nvSpPr>
        <p:spPr>
          <a:xfrm>
            <a:off x="5771320" y="4851563"/>
            <a:ext cx="199386" cy="19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0" y="21600"/>
                </a:moveTo>
                <a:cubicBezTo>
                  <a:pt x="14531" y="21600"/>
                  <a:pt x="14531" y="21600"/>
                  <a:pt x="14531" y="21600"/>
                </a:cubicBezTo>
                <a:cubicBezTo>
                  <a:pt x="14531" y="12960"/>
                  <a:pt x="14531" y="12960"/>
                  <a:pt x="14531" y="12960"/>
                </a:cubicBezTo>
                <a:cubicBezTo>
                  <a:pt x="17673" y="12960"/>
                  <a:pt x="17673" y="12960"/>
                  <a:pt x="17673" y="12960"/>
                </a:cubicBezTo>
                <a:cubicBezTo>
                  <a:pt x="18065" y="9818"/>
                  <a:pt x="18065" y="9818"/>
                  <a:pt x="18065" y="9818"/>
                </a:cubicBezTo>
                <a:cubicBezTo>
                  <a:pt x="14531" y="9818"/>
                  <a:pt x="14531" y="9818"/>
                  <a:pt x="14531" y="9818"/>
                </a:cubicBezTo>
                <a:cubicBezTo>
                  <a:pt x="14531" y="7855"/>
                  <a:pt x="14531" y="7855"/>
                  <a:pt x="14531" y="7855"/>
                </a:cubicBezTo>
                <a:cubicBezTo>
                  <a:pt x="14531" y="7069"/>
                  <a:pt x="14924" y="6284"/>
                  <a:pt x="16495" y="6284"/>
                </a:cubicBezTo>
                <a:cubicBezTo>
                  <a:pt x="18458" y="6284"/>
                  <a:pt x="18458" y="6284"/>
                  <a:pt x="18458" y="6284"/>
                </a:cubicBezTo>
                <a:cubicBezTo>
                  <a:pt x="18458" y="3535"/>
                  <a:pt x="18458" y="3535"/>
                  <a:pt x="18458" y="3535"/>
                </a:cubicBezTo>
                <a:cubicBezTo>
                  <a:pt x="17673" y="3535"/>
                  <a:pt x="16887" y="3142"/>
                  <a:pt x="15709" y="3142"/>
                </a:cubicBezTo>
                <a:cubicBezTo>
                  <a:pt x="13353" y="3142"/>
                  <a:pt x="11389" y="4713"/>
                  <a:pt x="11389" y="7462"/>
                </a:cubicBezTo>
                <a:cubicBezTo>
                  <a:pt x="11389" y="9818"/>
                  <a:pt x="11389" y="9818"/>
                  <a:pt x="11389" y="9818"/>
                </a:cubicBezTo>
                <a:cubicBezTo>
                  <a:pt x="8247" y="9818"/>
                  <a:pt x="8247" y="9818"/>
                  <a:pt x="8247" y="9818"/>
                </a:cubicBezTo>
                <a:cubicBezTo>
                  <a:pt x="8247" y="12960"/>
                  <a:pt x="8247" y="12960"/>
                  <a:pt x="8247" y="12960"/>
                </a:cubicBezTo>
                <a:cubicBezTo>
                  <a:pt x="11389" y="12960"/>
                  <a:pt x="11389" y="12960"/>
                  <a:pt x="11389" y="12960"/>
                </a:cubicBezTo>
                <a:cubicBezTo>
                  <a:pt x="11389" y="21600"/>
                  <a:pt x="11389" y="21600"/>
                  <a:pt x="11389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673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964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964"/>
                  <a:pt x="21600" y="3927"/>
                </a:cubicBezTo>
                <a:cubicBezTo>
                  <a:pt x="21600" y="17673"/>
                  <a:pt x="21600" y="17673"/>
                  <a:pt x="21600" y="17673"/>
                </a:cubicBezTo>
                <a:cubicBezTo>
                  <a:pt x="21600" y="19636"/>
                  <a:pt x="19636" y="21600"/>
                  <a:pt x="17280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4" name="Shape 175"/>
          <p:cNvSpPr/>
          <p:nvPr/>
        </p:nvSpPr>
        <p:spPr>
          <a:xfrm flipH="1" flipV="1">
            <a:off x="-65551" y="606673"/>
            <a:ext cx="898055" cy="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5" name="Shape 176"/>
          <p:cNvSpPr/>
          <p:nvPr/>
        </p:nvSpPr>
        <p:spPr>
          <a:xfrm flipH="1" flipV="1">
            <a:off x="8245949" y="606571"/>
            <a:ext cx="898054" cy="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291" name="Shape 193"/>
          <p:cNvGrpSpPr/>
          <p:nvPr/>
        </p:nvGrpSpPr>
        <p:grpSpPr>
          <a:xfrm>
            <a:off x="-1" y="-6364"/>
            <a:ext cx="9144007" cy="364464"/>
            <a:chOff x="0" y="0"/>
            <a:chExt cx="9144006" cy="364462"/>
          </a:xfrm>
        </p:grpSpPr>
        <p:grpSp>
          <p:nvGrpSpPr>
            <p:cNvPr id="278" name="Shape 194"/>
            <p:cNvGrpSpPr/>
            <p:nvPr/>
          </p:nvGrpSpPr>
          <p:grpSpPr>
            <a:xfrm>
              <a:off x="0" y="6363"/>
              <a:ext cx="1824104" cy="358100"/>
              <a:chOff x="0" y="0"/>
              <a:chExt cx="1824103" cy="358099"/>
            </a:xfrm>
          </p:grpSpPr>
          <p:sp>
            <p:nvSpPr>
              <p:cNvPr id="276" name="Rectangle"/>
              <p:cNvSpPr/>
              <p:nvPr/>
            </p:nvSpPr>
            <p:spPr>
              <a:xfrm>
                <a:off x="-1" y="-1"/>
                <a:ext cx="1824105" cy="74702"/>
              </a:xfrm>
              <a:prstGeom prst="rect">
                <a:avLst/>
              </a:prstGeom>
              <a:solidFill>
                <a:srgbClr val="436C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277" name="Text"/>
              <p:cNvSpPr txBox="1"/>
              <p:nvPr/>
            </p:nvSpPr>
            <p:spPr>
              <a:xfrm>
                <a:off x="45724" y="-1"/>
                <a:ext cx="1732655" cy="358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281" name="Shape 195"/>
            <p:cNvGrpSpPr/>
            <p:nvPr/>
          </p:nvGrpSpPr>
          <p:grpSpPr>
            <a:xfrm>
              <a:off x="1776958" y="6363"/>
              <a:ext cx="1824105" cy="358100"/>
              <a:chOff x="0" y="0"/>
              <a:chExt cx="1824103" cy="358099"/>
            </a:xfrm>
          </p:grpSpPr>
          <p:sp>
            <p:nvSpPr>
              <p:cNvPr id="279" name="Rectangle"/>
              <p:cNvSpPr/>
              <p:nvPr/>
            </p:nvSpPr>
            <p:spPr>
              <a:xfrm>
                <a:off x="0" y="0"/>
                <a:ext cx="1824104" cy="74701"/>
              </a:xfrm>
              <a:prstGeom prst="rect">
                <a:avLst/>
              </a:prstGeom>
              <a:solidFill>
                <a:srgbClr val="9BBA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280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solidFill>
                      <a:srgbClr val="C2D59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284" name="Shape 196"/>
            <p:cNvGrpSpPr/>
            <p:nvPr/>
          </p:nvGrpSpPr>
          <p:grpSpPr>
            <a:xfrm>
              <a:off x="3600995" y="6363"/>
              <a:ext cx="1824105" cy="358100"/>
              <a:chOff x="0" y="0"/>
              <a:chExt cx="1824103" cy="358099"/>
            </a:xfrm>
          </p:grpSpPr>
          <p:sp>
            <p:nvSpPr>
              <p:cNvPr id="282" name="Rectangle"/>
              <p:cNvSpPr/>
              <p:nvPr/>
            </p:nvSpPr>
            <p:spPr>
              <a:xfrm>
                <a:off x="0" y="0"/>
                <a:ext cx="1824104" cy="7470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283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287" name="Shape 197"/>
            <p:cNvGrpSpPr/>
            <p:nvPr/>
          </p:nvGrpSpPr>
          <p:grpSpPr>
            <a:xfrm>
              <a:off x="5425032" y="0"/>
              <a:ext cx="1894989" cy="358100"/>
              <a:chOff x="0" y="0"/>
              <a:chExt cx="1894988" cy="358099"/>
            </a:xfrm>
          </p:grpSpPr>
          <p:sp>
            <p:nvSpPr>
              <p:cNvPr id="285" name="Rectangle"/>
              <p:cNvSpPr/>
              <p:nvPr/>
            </p:nvSpPr>
            <p:spPr>
              <a:xfrm>
                <a:off x="0" y="0"/>
                <a:ext cx="1894989" cy="81001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286" name="Text"/>
              <p:cNvSpPr txBox="1"/>
              <p:nvPr/>
            </p:nvSpPr>
            <p:spPr>
              <a:xfrm>
                <a:off x="45724" y="0"/>
                <a:ext cx="1803539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solidFill>
                      <a:srgbClr val="C2D59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290" name="Shape 198"/>
            <p:cNvGrpSpPr/>
            <p:nvPr/>
          </p:nvGrpSpPr>
          <p:grpSpPr>
            <a:xfrm>
              <a:off x="7319902" y="0"/>
              <a:ext cx="1824105" cy="358100"/>
              <a:chOff x="0" y="0"/>
              <a:chExt cx="1824103" cy="358099"/>
            </a:xfrm>
          </p:grpSpPr>
          <p:sp>
            <p:nvSpPr>
              <p:cNvPr id="288" name="Rectangle"/>
              <p:cNvSpPr/>
              <p:nvPr/>
            </p:nvSpPr>
            <p:spPr>
              <a:xfrm>
                <a:off x="0" y="0"/>
                <a:ext cx="1824104" cy="81001"/>
              </a:xfrm>
              <a:prstGeom prst="rect">
                <a:avLst/>
              </a:prstGeom>
              <a:solidFill>
                <a:srgbClr val="FABF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289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</p:grpSp>
      <p:pic>
        <p:nvPicPr>
          <p:cNvPr id="292" name="Picture 23" descr="Picture 2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85" y="1414927"/>
            <a:ext cx="2436736" cy="2436736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A Click eseményekor a rendszer eltárolja digital fingerprinting információkat.…"/>
          <p:cNvSpPr txBox="1"/>
          <p:nvPr/>
        </p:nvSpPr>
        <p:spPr>
          <a:xfrm>
            <a:off x="2056545" y="855145"/>
            <a:ext cx="6954550" cy="1259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140368" indent="-140368">
              <a:lnSpc>
                <a:spcPct val="120000"/>
              </a:lnSpc>
              <a:buSzPct val="100000"/>
              <a:buChar char="•"/>
            </a:pPr>
            <a:r>
              <a:t>A Click eseményekor a rendszer eltárolja digital fingerprinting információkat.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</a:pPr>
            <a:r>
              <a:t>Az Alkalmazás első használatakor létrejön egy Anonim felhasználói profil.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</a:pPr>
            <a:r>
              <a:t>Ha létezik megfelelő fingerprint, a rendszer összeköti a Click és Install eseményeket.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</a:pPr>
            <a:r>
              <a:t>Egy esetleges belépés akár felfedheti a felhasználó kilétét ha erre engedélyt ad.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</a:pPr>
            <a:r>
              <a:t>Az Alkalmazás minden használata további információkkal gazdagítja a profilt.</a:t>
            </a:r>
          </a:p>
        </p:txBody>
      </p:sp>
      <p:pic>
        <p:nvPicPr>
          <p:cNvPr id="29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89633" y="2228236"/>
            <a:ext cx="4621391" cy="1945197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MINDEN FELHASZNÁLÓRÓL VAGY KÉSZÜLÉKRŐL LÉTREJÖN EGY PROFIL"/>
          <p:cNvSpPr txBox="1"/>
          <p:nvPr/>
        </p:nvSpPr>
        <p:spPr>
          <a:xfrm>
            <a:off x="2306873" y="4286992"/>
            <a:ext cx="645389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MINDEN FELHASZNÁLÓRÓL VAGY KÉSZÜLÉKRŐL LÉTREJÖN EGY PROFIL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7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8" grpId="1"/>
      <p:bldP build="whole" bldLvl="1" animBg="1" rev="0" advAuto="0" spid="275" grpId="5"/>
      <p:bldP build="whole" bldLvl="1" animBg="1" rev="0" advAuto="0" spid="293" grpId="7"/>
      <p:bldP build="whole" bldLvl="1" animBg="1" rev="0" advAuto="0" spid="266" grpId="3"/>
      <p:bldP build="whole" bldLvl="1" animBg="1" rev="0" advAuto="0" spid="295" grpId="9"/>
      <p:bldP build="whole" bldLvl="1" animBg="1" rev="0" advAuto="0" spid="274" grpId="4"/>
      <p:bldP build="whole" bldLvl="1" animBg="1" rev="0" advAuto="0" spid="294" grpId="8"/>
      <p:bldP build="whole" bldLvl="1" animBg="1" rev="0" advAuto="0" spid="269" grpId="2"/>
      <p:bldP build="whole" bldLvl="1" animBg="1" rev="0" advAuto="0" spid="292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167"/>
          <p:cNvSpPr/>
          <p:nvPr/>
        </p:nvSpPr>
        <p:spPr>
          <a:xfrm>
            <a:off x="0" y="4762929"/>
            <a:ext cx="9144000" cy="390000"/>
          </a:xfrm>
          <a:prstGeom prst="rect">
            <a:avLst/>
          </a:prstGeom>
          <a:solidFill>
            <a:srgbClr val="436C6F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98" name="Shape 168" descr="Shape 16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76" y="4389368"/>
            <a:ext cx="580200" cy="129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169"/>
          <p:cNvSpPr txBox="1"/>
          <p:nvPr/>
        </p:nvSpPr>
        <p:spPr>
          <a:xfrm>
            <a:off x="620236" y="252421"/>
            <a:ext cx="7634504" cy="62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Szegmentálás és targetálás</a:t>
            </a:r>
          </a:p>
        </p:txBody>
      </p:sp>
      <p:sp>
        <p:nvSpPr>
          <p:cNvPr id="300" name="Shape 170"/>
          <p:cNvSpPr txBox="1"/>
          <p:nvPr/>
        </p:nvSpPr>
        <p:spPr>
          <a:xfrm>
            <a:off x="7181842" y="4815609"/>
            <a:ext cx="1839350" cy="26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www.planetoftheapps.hu	</a:t>
            </a:r>
          </a:p>
        </p:txBody>
      </p:sp>
      <p:sp>
        <p:nvSpPr>
          <p:cNvPr id="301" name="Shape 171"/>
          <p:cNvSpPr/>
          <p:nvPr/>
        </p:nvSpPr>
        <p:spPr>
          <a:xfrm>
            <a:off x="6796706" y="4851562"/>
            <a:ext cx="193017" cy="19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2" name="Shape 172"/>
          <p:cNvSpPr/>
          <p:nvPr/>
        </p:nvSpPr>
        <p:spPr>
          <a:xfrm>
            <a:off x="6454714" y="4851562"/>
            <a:ext cx="193018" cy="193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7280"/>
                </a:moveTo>
                <a:cubicBezTo>
                  <a:pt x="21600" y="19636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280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571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571"/>
                  <a:pt x="21600" y="3927"/>
                </a:cubicBezTo>
                <a:lnTo>
                  <a:pt x="21600" y="17280"/>
                </a:lnTo>
                <a:close/>
                <a:moveTo>
                  <a:pt x="13353" y="3142"/>
                </a:moveTo>
                <a:cubicBezTo>
                  <a:pt x="9425" y="3142"/>
                  <a:pt x="9425" y="3142"/>
                  <a:pt x="9425" y="3142"/>
                </a:cubicBezTo>
                <a:cubicBezTo>
                  <a:pt x="7069" y="3142"/>
                  <a:pt x="4713" y="4320"/>
                  <a:pt x="4713" y="7069"/>
                </a:cubicBezTo>
                <a:cubicBezTo>
                  <a:pt x="4713" y="8640"/>
                  <a:pt x="6284" y="10211"/>
                  <a:pt x="7855" y="10211"/>
                </a:cubicBezTo>
                <a:cubicBezTo>
                  <a:pt x="8247" y="10211"/>
                  <a:pt x="8247" y="10211"/>
                  <a:pt x="8640" y="9818"/>
                </a:cubicBezTo>
                <a:cubicBezTo>
                  <a:pt x="8247" y="10211"/>
                  <a:pt x="8247" y="10604"/>
                  <a:pt x="8247" y="10604"/>
                </a:cubicBezTo>
                <a:cubicBezTo>
                  <a:pt x="8247" y="11389"/>
                  <a:pt x="8640" y="11782"/>
                  <a:pt x="9033" y="12175"/>
                </a:cubicBezTo>
                <a:cubicBezTo>
                  <a:pt x="7462" y="12175"/>
                  <a:pt x="6284" y="12175"/>
                  <a:pt x="5105" y="12960"/>
                </a:cubicBezTo>
                <a:cubicBezTo>
                  <a:pt x="4320" y="13353"/>
                  <a:pt x="3927" y="14138"/>
                  <a:pt x="3927" y="15316"/>
                </a:cubicBezTo>
                <a:cubicBezTo>
                  <a:pt x="3927" y="17280"/>
                  <a:pt x="6284" y="18065"/>
                  <a:pt x="7855" y="18065"/>
                </a:cubicBezTo>
                <a:cubicBezTo>
                  <a:pt x="9818" y="18065"/>
                  <a:pt x="12960" y="16887"/>
                  <a:pt x="12960" y="14531"/>
                </a:cubicBezTo>
                <a:cubicBezTo>
                  <a:pt x="12960" y="11782"/>
                  <a:pt x="10211" y="11389"/>
                  <a:pt x="10211" y="10211"/>
                </a:cubicBezTo>
                <a:cubicBezTo>
                  <a:pt x="10211" y="9033"/>
                  <a:pt x="12175" y="9033"/>
                  <a:pt x="12175" y="6676"/>
                </a:cubicBezTo>
                <a:cubicBezTo>
                  <a:pt x="12175" y="5498"/>
                  <a:pt x="11782" y="4713"/>
                  <a:pt x="10996" y="3927"/>
                </a:cubicBezTo>
                <a:cubicBezTo>
                  <a:pt x="12175" y="3927"/>
                  <a:pt x="12175" y="3927"/>
                  <a:pt x="12175" y="3927"/>
                </a:cubicBezTo>
                <a:lnTo>
                  <a:pt x="13353" y="3142"/>
                </a:lnTo>
                <a:close/>
                <a:moveTo>
                  <a:pt x="8640" y="17280"/>
                </a:moveTo>
                <a:cubicBezTo>
                  <a:pt x="7462" y="17280"/>
                  <a:pt x="5498" y="16495"/>
                  <a:pt x="5498" y="14924"/>
                </a:cubicBezTo>
                <a:cubicBezTo>
                  <a:pt x="5498" y="12960"/>
                  <a:pt x="7462" y="12567"/>
                  <a:pt x="9033" y="12567"/>
                </a:cubicBezTo>
                <a:cubicBezTo>
                  <a:pt x="9033" y="12567"/>
                  <a:pt x="9425" y="12567"/>
                  <a:pt x="9425" y="12567"/>
                </a:cubicBezTo>
                <a:cubicBezTo>
                  <a:pt x="10211" y="13353"/>
                  <a:pt x="11389" y="14138"/>
                  <a:pt x="11389" y="15316"/>
                </a:cubicBezTo>
                <a:cubicBezTo>
                  <a:pt x="11389" y="16887"/>
                  <a:pt x="10211" y="17280"/>
                  <a:pt x="8640" y="17280"/>
                </a:cubicBezTo>
                <a:close/>
                <a:moveTo>
                  <a:pt x="8640" y="9425"/>
                </a:moveTo>
                <a:cubicBezTo>
                  <a:pt x="7069" y="9425"/>
                  <a:pt x="6284" y="7462"/>
                  <a:pt x="6284" y="5891"/>
                </a:cubicBezTo>
                <a:cubicBezTo>
                  <a:pt x="6284" y="5105"/>
                  <a:pt x="7069" y="3927"/>
                  <a:pt x="8247" y="3927"/>
                </a:cubicBezTo>
                <a:cubicBezTo>
                  <a:pt x="9818" y="3927"/>
                  <a:pt x="10604" y="6284"/>
                  <a:pt x="10604" y="7462"/>
                </a:cubicBezTo>
                <a:cubicBezTo>
                  <a:pt x="10604" y="8640"/>
                  <a:pt x="9818" y="9425"/>
                  <a:pt x="8640" y="9425"/>
                </a:cubicBezTo>
                <a:close/>
                <a:moveTo>
                  <a:pt x="17673" y="10211"/>
                </a:moveTo>
                <a:cubicBezTo>
                  <a:pt x="17673" y="9425"/>
                  <a:pt x="17673" y="9425"/>
                  <a:pt x="17673" y="9425"/>
                </a:cubicBezTo>
                <a:cubicBezTo>
                  <a:pt x="16102" y="9425"/>
                  <a:pt x="16102" y="9425"/>
                  <a:pt x="16102" y="9425"/>
                </a:cubicBezTo>
                <a:cubicBezTo>
                  <a:pt x="16102" y="7462"/>
                  <a:pt x="16102" y="7462"/>
                  <a:pt x="16102" y="7462"/>
                </a:cubicBezTo>
                <a:cubicBezTo>
                  <a:pt x="15316" y="7462"/>
                  <a:pt x="15316" y="7462"/>
                  <a:pt x="15316" y="7462"/>
                </a:cubicBezTo>
                <a:cubicBezTo>
                  <a:pt x="15316" y="9425"/>
                  <a:pt x="15316" y="9425"/>
                  <a:pt x="15316" y="9425"/>
                </a:cubicBezTo>
                <a:cubicBezTo>
                  <a:pt x="13353" y="9425"/>
                  <a:pt x="13353" y="9425"/>
                  <a:pt x="13353" y="9425"/>
                </a:cubicBezTo>
                <a:cubicBezTo>
                  <a:pt x="13353" y="10211"/>
                  <a:pt x="13353" y="10211"/>
                  <a:pt x="13353" y="10211"/>
                </a:cubicBezTo>
                <a:cubicBezTo>
                  <a:pt x="15316" y="10211"/>
                  <a:pt x="15316" y="10211"/>
                  <a:pt x="15316" y="10211"/>
                </a:cubicBezTo>
                <a:cubicBezTo>
                  <a:pt x="15316" y="12567"/>
                  <a:pt x="15316" y="12567"/>
                  <a:pt x="15316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102" y="10211"/>
                  <a:pt x="16102" y="10211"/>
                  <a:pt x="16102" y="10211"/>
                </a:cubicBezTo>
                <a:lnTo>
                  <a:pt x="17673" y="1021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3" name="Shape 173"/>
          <p:cNvSpPr/>
          <p:nvPr/>
        </p:nvSpPr>
        <p:spPr>
          <a:xfrm>
            <a:off x="6107679" y="4851563"/>
            <a:ext cx="193983" cy="193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7768"/>
                </a:moveTo>
                <a:cubicBezTo>
                  <a:pt x="21600" y="19858"/>
                  <a:pt x="19858" y="21600"/>
                  <a:pt x="17768" y="21600"/>
                </a:cubicBezTo>
                <a:cubicBezTo>
                  <a:pt x="4181" y="21600"/>
                  <a:pt x="4181" y="21600"/>
                  <a:pt x="4181" y="21600"/>
                </a:cubicBezTo>
                <a:cubicBezTo>
                  <a:pt x="209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2090" y="0"/>
                  <a:pt x="4181" y="0"/>
                </a:cubicBezTo>
                <a:cubicBezTo>
                  <a:pt x="17768" y="0"/>
                  <a:pt x="17768" y="0"/>
                  <a:pt x="17768" y="0"/>
                </a:cubicBezTo>
                <a:cubicBezTo>
                  <a:pt x="19858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16374" y="7316"/>
                </a:moveTo>
                <a:cubicBezTo>
                  <a:pt x="17071" y="6968"/>
                  <a:pt x="17419" y="6271"/>
                  <a:pt x="17768" y="5574"/>
                </a:cubicBezTo>
                <a:cubicBezTo>
                  <a:pt x="17071" y="5923"/>
                  <a:pt x="16374" y="6271"/>
                  <a:pt x="15677" y="6619"/>
                </a:cubicBezTo>
                <a:cubicBezTo>
                  <a:pt x="15329" y="5923"/>
                  <a:pt x="14632" y="5574"/>
                  <a:pt x="13587" y="5574"/>
                </a:cubicBezTo>
                <a:cubicBezTo>
                  <a:pt x="12194" y="5574"/>
                  <a:pt x="10800" y="6968"/>
                  <a:pt x="10800" y="8361"/>
                </a:cubicBezTo>
                <a:cubicBezTo>
                  <a:pt x="10800" y="8710"/>
                  <a:pt x="10800" y="9058"/>
                  <a:pt x="10800" y="9058"/>
                </a:cubicBezTo>
                <a:cubicBezTo>
                  <a:pt x="8361" y="9058"/>
                  <a:pt x="6271" y="8013"/>
                  <a:pt x="4877" y="5923"/>
                </a:cubicBezTo>
                <a:cubicBezTo>
                  <a:pt x="4529" y="6619"/>
                  <a:pt x="4181" y="6968"/>
                  <a:pt x="4181" y="7665"/>
                </a:cubicBezTo>
                <a:cubicBezTo>
                  <a:pt x="4181" y="8710"/>
                  <a:pt x="4877" y="9406"/>
                  <a:pt x="5574" y="10103"/>
                </a:cubicBezTo>
                <a:cubicBezTo>
                  <a:pt x="5226" y="10103"/>
                  <a:pt x="4529" y="9755"/>
                  <a:pt x="4181" y="9755"/>
                </a:cubicBezTo>
                <a:cubicBezTo>
                  <a:pt x="4181" y="9755"/>
                  <a:pt x="4181" y="9755"/>
                  <a:pt x="4181" y="9755"/>
                </a:cubicBezTo>
                <a:cubicBezTo>
                  <a:pt x="4181" y="11148"/>
                  <a:pt x="5226" y="12194"/>
                  <a:pt x="6619" y="12542"/>
                </a:cubicBezTo>
                <a:cubicBezTo>
                  <a:pt x="6271" y="12542"/>
                  <a:pt x="6271" y="12542"/>
                  <a:pt x="5923" y="12542"/>
                </a:cubicBezTo>
                <a:cubicBezTo>
                  <a:pt x="5574" y="12542"/>
                  <a:pt x="5574" y="12542"/>
                  <a:pt x="5226" y="12542"/>
                </a:cubicBezTo>
                <a:cubicBezTo>
                  <a:pt x="5574" y="13587"/>
                  <a:pt x="6968" y="14632"/>
                  <a:pt x="8013" y="14632"/>
                </a:cubicBezTo>
                <a:cubicBezTo>
                  <a:pt x="6968" y="15329"/>
                  <a:pt x="5923" y="16026"/>
                  <a:pt x="4529" y="16026"/>
                </a:cubicBezTo>
                <a:cubicBezTo>
                  <a:pt x="4181" y="16026"/>
                  <a:pt x="3832" y="16026"/>
                  <a:pt x="3832" y="16026"/>
                </a:cubicBezTo>
                <a:cubicBezTo>
                  <a:pt x="4877" y="16723"/>
                  <a:pt x="6619" y="17071"/>
                  <a:pt x="8361" y="17071"/>
                </a:cubicBezTo>
                <a:cubicBezTo>
                  <a:pt x="13587" y="17071"/>
                  <a:pt x="16723" y="12542"/>
                  <a:pt x="16723" y="8710"/>
                </a:cubicBezTo>
                <a:cubicBezTo>
                  <a:pt x="16723" y="8710"/>
                  <a:pt x="16723" y="8710"/>
                  <a:pt x="16723" y="8361"/>
                </a:cubicBezTo>
                <a:cubicBezTo>
                  <a:pt x="17071" y="8013"/>
                  <a:pt x="17768" y="7665"/>
                  <a:pt x="18116" y="6968"/>
                </a:cubicBezTo>
                <a:cubicBezTo>
                  <a:pt x="17419" y="6968"/>
                  <a:pt x="17071" y="7316"/>
                  <a:pt x="16374" y="731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4" name="Shape 174"/>
          <p:cNvSpPr/>
          <p:nvPr/>
        </p:nvSpPr>
        <p:spPr>
          <a:xfrm>
            <a:off x="5771320" y="4851563"/>
            <a:ext cx="199386" cy="19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0" y="21600"/>
                </a:moveTo>
                <a:cubicBezTo>
                  <a:pt x="14531" y="21600"/>
                  <a:pt x="14531" y="21600"/>
                  <a:pt x="14531" y="21600"/>
                </a:cubicBezTo>
                <a:cubicBezTo>
                  <a:pt x="14531" y="12960"/>
                  <a:pt x="14531" y="12960"/>
                  <a:pt x="14531" y="12960"/>
                </a:cubicBezTo>
                <a:cubicBezTo>
                  <a:pt x="17673" y="12960"/>
                  <a:pt x="17673" y="12960"/>
                  <a:pt x="17673" y="12960"/>
                </a:cubicBezTo>
                <a:cubicBezTo>
                  <a:pt x="18065" y="9818"/>
                  <a:pt x="18065" y="9818"/>
                  <a:pt x="18065" y="9818"/>
                </a:cubicBezTo>
                <a:cubicBezTo>
                  <a:pt x="14531" y="9818"/>
                  <a:pt x="14531" y="9818"/>
                  <a:pt x="14531" y="9818"/>
                </a:cubicBezTo>
                <a:cubicBezTo>
                  <a:pt x="14531" y="7855"/>
                  <a:pt x="14531" y="7855"/>
                  <a:pt x="14531" y="7855"/>
                </a:cubicBezTo>
                <a:cubicBezTo>
                  <a:pt x="14531" y="7069"/>
                  <a:pt x="14924" y="6284"/>
                  <a:pt x="16495" y="6284"/>
                </a:cubicBezTo>
                <a:cubicBezTo>
                  <a:pt x="18458" y="6284"/>
                  <a:pt x="18458" y="6284"/>
                  <a:pt x="18458" y="6284"/>
                </a:cubicBezTo>
                <a:cubicBezTo>
                  <a:pt x="18458" y="3535"/>
                  <a:pt x="18458" y="3535"/>
                  <a:pt x="18458" y="3535"/>
                </a:cubicBezTo>
                <a:cubicBezTo>
                  <a:pt x="17673" y="3535"/>
                  <a:pt x="16887" y="3142"/>
                  <a:pt x="15709" y="3142"/>
                </a:cubicBezTo>
                <a:cubicBezTo>
                  <a:pt x="13353" y="3142"/>
                  <a:pt x="11389" y="4713"/>
                  <a:pt x="11389" y="7462"/>
                </a:cubicBezTo>
                <a:cubicBezTo>
                  <a:pt x="11389" y="9818"/>
                  <a:pt x="11389" y="9818"/>
                  <a:pt x="11389" y="9818"/>
                </a:cubicBezTo>
                <a:cubicBezTo>
                  <a:pt x="8247" y="9818"/>
                  <a:pt x="8247" y="9818"/>
                  <a:pt x="8247" y="9818"/>
                </a:cubicBezTo>
                <a:cubicBezTo>
                  <a:pt x="8247" y="12960"/>
                  <a:pt x="8247" y="12960"/>
                  <a:pt x="8247" y="12960"/>
                </a:cubicBezTo>
                <a:cubicBezTo>
                  <a:pt x="11389" y="12960"/>
                  <a:pt x="11389" y="12960"/>
                  <a:pt x="11389" y="12960"/>
                </a:cubicBezTo>
                <a:cubicBezTo>
                  <a:pt x="11389" y="21600"/>
                  <a:pt x="11389" y="21600"/>
                  <a:pt x="11389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673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964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964"/>
                  <a:pt x="21600" y="3927"/>
                </a:cubicBezTo>
                <a:cubicBezTo>
                  <a:pt x="21600" y="17673"/>
                  <a:pt x="21600" y="17673"/>
                  <a:pt x="21600" y="17673"/>
                </a:cubicBezTo>
                <a:cubicBezTo>
                  <a:pt x="21600" y="19636"/>
                  <a:pt x="19636" y="21600"/>
                  <a:pt x="17280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5" name="Shape 175"/>
          <p:cNvSpPr/>
          <p:nvPr/>
        </p:nvSpPr>
        <p:spPr>
          <a:xfrm flipH="1">
            <a:off x="-65551" y="601470"/>
            <a:ext cx="1011804" cy="5204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06" name="Shape 176"/>
          <p:cNvSpPr/>
          <p:nvPr/>
        </p:nvSpPr>
        <p:spPr>
          <a:xfrm flipH="1">
            <a:off x="8026550" y="606571"/>
            <a:ext cx="1117453" cy="104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322" name="Shape 193"/>
          <p:cNvGrpSpPr/>
          <p:nvPr/>
        </p:nvGrpSpPr>
        <p:grpSpPr>
          <a:xfrm>
            <a:off x="-1" y="-6364"/>
            <a:ext cx="9144007" cy="364464"/>
            <a:chOff x="0" y="0"/>
            <a:chExt cx="9144006" cy="364462"/>
          </a:xfrm>
        </p:grpSpPr>
        <p:grpSp>
          <p:nvGrpSpPr>
            <p:cNvPr id="309" name="Shape 194"/>
            <p:cNvGrpSpPr/>
            <p:nvPr/>
          </p:nvGrpSpPr>
          <p:grpSpPr>
            <a:xfrm>
              <a:off x="0" y="6363"/>
              <a:ext cx="1824104" cy="358100"/>
              <a:chOff x="0" y="0"/>
              <a:chExt cx="1824103" cy="358099"/>
            </a:xfrm>
          </p:grpSpPr>
          <p:sp>
            <p:nvSpPr>
              <p:cNvPr id="307" name="Rectangle"/>
              <p:cNvSpPr/>
              <p:nvPr/>
            </p:nvSpPr>
            <p:spPr>
              <a:xfrm>
                <a:off x="-1" y="-1"/>
                <a:ext cx="1824105" cy="74702"/>
              </a:xfrm>
              <a:prstGeom prst="rect">
                <a:avLst/>
              </a:prstGeom>
              <a:solidFill>
                <a:srgbClr val="436C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308" name="Text"/>
              <p:cNvSpPr txBox="1"/>
              <p:nvPr/>
            </p:nvSpPr>
            <p:spPr>
              <a:xfrm>
                <a:off x="45724" y="-1"/>
                <a:ext cx="1732655" cy="358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312" name="Shape 195"/>
            <p:cNvGrpSpPr/>
            <p:nvPr/>
          </p:nvGrpSpPr>
          <p:grpSpPr>
            <a:xfrm>
              <a:off x="1776958" y="6363"/>
              <a:ext cx="1824105" cy="358100"/>
              <a:chOff x="0" y="0"/>
              <a:chExt cx="1824103" cy="358099"/>
            </a:xfrm>
          </p:grpSpPr>
          <p:sp>
            <p:nvSpPr>
              <p:cNvPr id="310" name="Rectangle"/>
              <p:cNvSpPr/>
              <p:nvPr/>
            </p:nvSpPr>
            <p:spPr>
              <a:xfrm>
                <a:off x="0" y="0"/>
                <a:ext cx="1824104" cy="74701"/>
              </a:xfrm>
              <a:prstGeom prst="rect">
                <a:avLst/>
              </a:prstGeom>
              <a:solidFill>
                <a:srgbClr val="9BBA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311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solidFill>
                      <a:srgbClr val="C2D59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315" name="Shape 196"/>
            <p:cNvGrpSpPr/>
            <p:nvPr/>
          </p:nvGrpSpPr>
          <p:grpSpPr>
            <a:xfrm>
              <a:off x="3600995" y="6363"/>
              <a:ext cx="1824105" cy="358100"/>
              <a:chOff x="0" y="0"/>
              <a:chExt cx="1824103" cy="358099"/>
            </a:xfrm>
          </p:grpSpPr>
          <p:sp>
            <p:nvSpPr>
              <p:cNvPr id="313" name="Rectangle"/>
              <p:cNvSpPr/>
              <p:nvPr/>
            </p:nvSpPr>
            <p:spPr>
              <a:xfrm>
                <a:off x="0" y="0"/>
                <a:ext cx="1824104" cy="7470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314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318" name="Shape 197"/>
            <p:cNvGrpSpPr/>
            <p:nvPr/>
          </p:nvGrpSpPr>
          <p:grpSpPr>
            <a:xfrm>
              <a:off x="5425032" y="0"/>
              <a:ext cx="1894989" cy="358100"/>
              <a:chOff x="0" y="0"/>
              <a:chExt cx="1894988" cy="358099"/>
            </a:xfrm>
          </p:grpSpPr>
          <p:sp>
            <p:nvSpPr>
              <p:cNvPr id="316" name="Rectangle"/>
              <p:cNvSpPr/>
              <p:nvPr/>
            </p:nvSpPr>
            <p:spPr>
              <a:xfrm>
                <a:off x="0" y="0"/>
                <a:ext cx="1894989" cy="81001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317" name="Text"/>
              <p:cNvSpPr txBox="1"/>
              <p:nvPr/>
            </p:nvSpPr>
            <p:spPr>
              <a:xfrm>
                <a:off x="45724" y="0"/>
                <a:ext cx="1803539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solidFill>
                      <a:srgbClr val="C2D59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321" name="Shape 198"/>
            <p:cNvGrpSpPr/>
            <p:nvPr/>
          </p:nvGrpSpPr>
          <p:grpSpPr>
            <a:xfrm>
              <a:off x="7319902" y="0"/>
              <a:ext cx="1824105" cy="358100"/>
              <a:chOff x="0" y="0"/>
              <a:chExt cx="1824103" cy="358099"/>
            </a:xfrm>
          </p:grpSpPr>
          <p:sp>
            <p:nvSpPr>
              <p:cNvPr id="319" name="Rectangle"/>
              <p:cNvSpPr/>
              <p:nvPr/>
            </p:nvSpPr>
            <p:spPr>
              <a:xfrm>
                <a:off x="0" y="0"/>
                <a:ext cx="1824104" cy="81001"/>
              </a:xfrm>
              <a:prstGeom prst="rect">
                <a:avLst/>
              </a:prstGeom>
              <a:solidFill>
                <a:srgbClr val="FABF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320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</p:grpSp>
      <p:pic>
        <p:nvPicPr>
          <p:cNvPr id="32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2317" y="1128092"/>
            <a:ext cx="6044343" cy="3144981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Rectangle"/>
          <p:cNvSpPr/>
          <p:nvPr/>
        </p:nvSpPr>
        <p:spPr>
          <a:xfrm>
            <a:off x="1763842" y="1846664"/>
            <a:ext cx="4761430" cy="1019833"/>
          </a:xfrm>
          <a:prstGeom prst="rect">
            <a:avLst/>
          </a:prstGeom>
          <a:ln w="12700">
            <a:solidFill>
              <a:srgbClr val="B80004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25" name="Rectangle"/>
          <p:cNvSpPr/>
          <p:nvPr/>
        </p:nvSpPr>
        <p:spPr>
          <a:xfrm>
            <a:off x="1522274" y="3562504"/>
            <a:ext cx="6084429" cy="599401"/>
          </a:xfrm>
          <a:prstGeom prst="rect">
            <a:avLst/>
          </a:prstGeom>
          <a:ln w="12700">
            <a:solidFill>
              <a:srgbClr val="B80004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26" name="Rectangle"/>
          <p:cNvSpPr/>
          <p:nvPr/>
        </p:nvSpPr>
        <p:spPr>
          <a:xfrm>
            <a:off x="4776793" y="2806811"/>
            <a:ext cx="2855756" cy="305274"/>
          </a:xfrm>
          <a:prstGeom prst="rect">
            <a:avLst/>
          </a:prstGeom>
          <a:ln w="12700">
            <a:solidFill>
              <a:srgbClr val="B80004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27" name="Rectangle"/>
          <p:cNvSpPr/>
          <p:nvPr/>
        </p:nvSpPr>
        <p:spPr>
          <a:xfrm>
            <a:off x="6226262" y="1206130"/>
            <a:ext cx="1333904" cy="305275"/>
          </a:xfrm>
          <a:prstGeom prst="rect">
            <a:avLst/>
          </a:prstGeom>
          <a:ln w="25400">
            <a:solidFill>
              <a:srgbClr val="B80004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7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7" grpId="10"/>
      <p:bldP build="whole" bldLvl="1" animBg="1" rev="0" advAuto="0" spid="325" grpId="7"/>
      <p:bldP build="whole" bldLvl="1" animBg="1" rev="0" advAuto="0" spid="300" grpId="2"/>
      <p:bldP build="whole" bldLvl="1" animBg="1" rev="0" advAuto="0" spid="324" grpId="8"/>
      <p:bldP build="whole" bldLvl="1" animBg="1" rev="0" advAuto="0" spid="306" grpId="5"/>
      <p:bldP build="whole" bldLvl="1" animBg="1" rev="0" advAuto="0" spid="323" grpId="6"/>
      <p:bldP build="whole" bldLvl="1" animBg="1" rev="0" advAuto="0" spid="326" grpId="9"/>
      <p:bldP build="whole" bldLvl="1" animBg="1" rev="0" advAuto="0" spid="305" grpId="4"/>
      <p:bldP build="whole" bldLvl="1" animBg="1" rev="0" advAuto="0" spid="299" grpId="1"/>
      <p:bldP build="whole" bldLvl="1" animBg="1" rev="0" advAuto="0" spid="297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90" y="713515"/>
            <a:ext cx="4661477" cy="3947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90" y="1070266"/>
            <a:ext cx="4661477" cy="3552299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Shape 167"/>
          <p:cNvSpPr/>
          <p:nvPr/>
        </p:nvSpPr>
        <p:spPr>
          <a:xfrm>
            <a:off x="0" y="4762929"/>
            <a:ext cx="9144000" cy="390000"/>
          </a:xfrm>
          <a:prstGeom prst="rect">
            <a:avLst/>
          </a:prstGeom>
          <a:solidFill>
            <a:srgbClr val="436C6F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32" name="Shape 168" descr="Shape 16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376" y="4389368"/>
            <a:ext cx="580200" cy="1299900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169"/>
          <p:cNvSpPr txBox="1"/>
          <p:nvPr/>
        </p:nvSpPr>
        <p:spPr>
          <a:xfrm>
            <a:off x="620236" y="227021"/>
            <a:ext cx="7634504" cy="62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One-Time Push Notification</a:t>
            </a:r>
          </a:p>
        </p:txBody>
      </p:sp>
      <p:sp>
        <p:nvSpPr>
          <p:cNvPr id="334" name="Shape 170"/>
          <p:cNvSpPr txBox="1"/>
          <p:nvPr/>
        </p:nvSpPr>
        <p:spPr>
          <a:xfrm>
            <a:off x="7181842" y="4815609"/>
            <a:ext cx="1839350" cy="26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www.planetoftheapps.hu	</a:t>
            </a:r>
          </a:p>
        </p:txBody>
      </p:sp>
      <p:sp>
        <p:nvSpPr>
          <p:cNvPr id="335" name="Shape 171"/>
          <p:cNvSpPr/>
          <p:nvPr/>
        </p:nvSpPr>
        <p:spPr>
          <a:xfrm>
            <a:off x="6796706" y="4851562"/>
            <a:ext cx="193017" cy="19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6" name="Shape 172"/>
          <p:cNvSpPr/>
          <p:nvPr/>
        </p:nvSpPr>
        <p:spPr>
          <a:xfrm>
            <a:off x="6454714" y="4851562"/>
            <a:ext cx="193018" cy="193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7280"/>
                </a:moveTo>
                <a:cubicBezTo>
                  <a:pt x="21600" y="19636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280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571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571"/>
                  <a:pt x="21600" y="3927"/>
                </a:cubicBezTo>
                <a:lnTo>
                  <a:pt x="21600" y="17280"/>
                </a:lnTo>
                <a:close/>
                <a:moveTo>
                  <a:pt x="13353" y="3142"/>
                </a:moveTo>
                <a:cubicBezTo>
                  <a:pt x="9425" y="3142"/>
                  <a:pt x="9425" y="3142"/>
                  <a:pt x="9425" y="3142"/>
                </a:cubicBezTo>
                <a:cubicBezTo>
                  <a:pt x="7069" y="3142"/>
                  <a:pt x="4713" y="4320"/>
                  <a:pt x="4713" y="7069"/>
                </a:cubicBezTo>
                <a:cubicBezTo>
                  <a:pt x="4713" y="8640"/>
                  <a:pt x="6284" y="10211"/>
                  <a:pt x="7855" y="10211"/>
                </a:cubicBezTo>
                <a:cubicBezTo>
                  <a:pt x="8247" y="10211"/>
                  <a:pt x="8247" y="10211"/>
                  <a:pt x="8640" y="9818"/>
                </a:cubicBezTo>
                <a:cubicBezTo>
                  <a:pt x="8247" y="10211"/>
                  <a:pt x="8247" y="10604"/>
                  <a:pt x="8247" y="10604"/>
                </a:cubicBezTo>
                <a:cubicBezTo>
                  <a:pt x="8247" y="11389"/>
                  <a:pt x="8640" y="11782"/>
                  <a:pt x="9033" y="12175"/>
                </a:cubicBezTo>
                <a:cubicBezTo>
                  <a:pt x="7462" y="12175"/>
                  <a:pt x="6284" y="12175"/>
                  <a:pt x="5105" y="12960"/>
                </a:cubicBezTo>
                <a:cubicBezTo>
                  <a:pt x="4320" y="13353"/>
                  <a:pt x="3927" y="14138"/>
                  <a:pt x="3927" y="15316"/>
                </a:cubicBezTo>
                <a:cubicBezTo>
                  <a:pt x="3927" y="17280"/>
                  <a:pt x="6284" y="18065"/>
                  <a:pt x="7855" y="18065"/>
                </a:cubicBezTo>
                <a:cubicBezTo>
                  <a:pt x="9818" y="18065"/>
                  <a:pt x="12960" y="16887"/>
                  <a:pt x="12960" y="14531"/>
                </a:cubicBezTo>
                <a:cubicBezTo>
                  <a:pt x="12960" y="11782"/>
                  <a:pt x="10211" y="11389"/>
                  <a:pt x="10211" y="10211"/>
                </a:cubicBezTo>
                <a:cubicBezTo>
                  <a:pt x="10211" y="9033"/>
                  <a:pt x="12175" y="9033"/>
                  <a:pt x="12175" y="6676"/>
                </a:cubicBezTo>
                <a:cubicBezTo>
                  <a:pt x="12175" y="5498"/>
                  <a:pt x="11782" y="4713"/>
                  <a:pt x="10996" y="3927"/>
                </a:cubicBezTo>
                <a:cubicBezTo>
                  <a:pt x="12175" y="3927"/>
                  <a:pt x="12175" y="3927"/>
                  <a:pt x="12175" y="3927"/>
                </a:cubicBezTo>
                <a:lnTo>
                  <a:pt x="13353" y="3142"/>
                </a:lnTo>
                <a:close/>
                <a:moveTo>
                  <a:pt x="8640" y="17280"/>
                </a:moveTo>
                <a:cubicBezTo>
                  <a:pt x="7462" y="17280"/>
                  <a:pt x="5498" y="16495"/>
                  <a:pt x="5498" y="14924"/>
                </a:cubicBezTo>
                <a:cubicBezTo>
                  <a:pt x="5498" y="12960"/>
                  <a:pt x="7462" y="12567"/>
                  <a:pt x="9033" y="12567"/>
                </a:cubicBezTo>
                <a:cubicBezTo>
                  <a:pt x="9033" y="12567"/>
                  <a:pt x="9425" y="12567"/>
                  <a:pt x="9425" y="12567"/>
                </a:cubicBezTo>
                <a:cubicBezTo>
                  <a:pt x="10211" y="13353"/>
                  <a:pt x="11389" y="14138"/>
                  <a:pt x="11389" y="15316"/>
                </a:cubicBezTo>
                <a:cubicBezTo>
                  <a:pt x="11389" y="16887"/>
                  <a:pt x="10211" y="17280"/>
                  <a:pt x="8640" y="17280"/>
                </a:cubicBezTo>
                <a:close/>
                <a:moveTo>
                  <a:pt x="8640" y="9425"/>
                </a:moveTo>
                <a:cubicBezTo>
                  <a:pt x="7069" y="9425"/>
                  <a:pt x="6284" y="7462"/>
                  <a:pt x="6284" y="5891"/>
                </a:cubicBezTo>
                <a:cubicBezTo>
                  <a:pt x="6284" y="5105"/>
                  <a:pt x="7069" y="3927"/>
                  <a:pt x="8247" y="3927"/>
                </a:cubicBezTo>
                <a:cubicBezTo>
                  <a:pt x="9818" y="3927"/>
                  <a:pt x="10604" y="6284"/>
                  <a:pt x="10604" y="7462"/>
                </a:cubicBezTo>
                <a:cubicBezTo>
                  <a:pt x="10604" y="8640"/>
                  <a:pt x="9818" y="9425"/>
                  <a:pt x="8640" y="9425"/>
                </a:cubicBezTo>
                <a:close/>
                <a:moveTo>
                  <a:pt x="17673" y="10211"/>
                </a:moveTo>
                <a:cubicBezTo>
                  <a:pt x="17673" y="9425"/>
                  <a:pt x="17673" y="9425"/>
                  <a:pt x="17673" y="9425"/>
                </a:cubicBezTo>
                <a:cubicBezTo>
                  <a:pt x="16102" y="9425"/>
                  <a:pt x="16102" y="9425"/>
                  <a:pt x="16102" y="9425"/>
                </a:cubicBezTo>
                <a:cubicBezTo>
                  <a:pt x="16102" y="7462"/>
                  <a:pt x="16102" y="7462"/>
                  <a:pt x="16102" y="7462"/>
                </a:cubicBezTo>
                <a:cubicBezTo>
                  <a:pt x="15316" y="7462"/>
                  <a:pt x="15316" y="7462"/>
                  <a:pt x="15316" y="7462"/>
                </a:cubicBezTo>
                <a:cubicBezTo>
                  <a:pt x="15316" y="9425"/>
                  <a:pt x="15316" y="9425"/>
                  <a:pt x="15316" y="9425"/>
                </a:cubicBezTo>
                <a:cubicBezTo>
                  <a:pt x="13353" y="9425"/>
                  <a:pt x="13353" y="9425"/>
                  <a:pt x="13353" y="9425"/>
                </a:cubicBezTo>
                <a:cubicBezTo>
                  <a:pt x="13353" y="10211"/>
                  <a:pt x="13353" y="10211"/>
                  <a:pt x="13353" y="10211"/>
                </a:cubicBezTo>
                <a:cubicBezTo>
                  <a:pt x="15316" y="10211"/>
                  <a:pt x="15316" y="10211"/>
                  <a:pt x="15316" y="10211"/>
                </a:cubicBezTo>
                <a:cubicBezTo>
                  <a:pt x="15316" y="12567"/>
                  <a:pt x="15316" y="12567"/>
                  <a:pt x="15316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102" y="10211"/>
                  <a:pt x="16102" y="10211"/>
                  <a:pt x="16102" y="10211"/>
                </a:cubicBezTo>
                <a:lnTo>
                  <a:pt x="17673" y="1021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7" name="Shape 173"/>
          <p:cNvSpPr/>
          <p:nvPr/>
        </p:nvSpPr>
        <p:spPr>
          <a:xfrm>
            <a:off x="6107679" y="4851563"/>
            <a:ext cx="193983" cy="193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7768"/>
                </a:moveTo>
                <a:cubicBezTo>
                  <a:pt x="21600" y="19858"/>
                  <a:pt x="19858" y="21600"/>
                  <a:pt x="17768" y="21600"/>
                </a:cubicBezTo>
                <a:cubicBezTo>
                  <a:pt x="4181" y="21600"/>
                  <a:pt x="4181" y="21600"/>
                  <a:pt x="4181" y="21600"/>
                </a:cubicBezTo>
                <a:cubicBezTo>
                  <a:pt x="209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2090" y="0"/>
                  <a:pt x="4181" y="0"/>
                </a:cubicBezTo>
                <a:cubicBezTo>
                  <a:pt x="17768" y="0"/>
                  <a:pt x="17768" y="0"/>
                  <a:pt x="17768" y="0"/>
                </a:cubicBezTo>
                <a:cubicBezTo>
                  <a:pt x="19858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16374" y="7316"/>
                </a:moveTo>
                <a:cubicBezTo>
                  <a:pt x="17071" y="6968"/>
                  <a:pt x="17419" y="6271"/>
                  <a:pt x="17768" y="5574"/>
                </a:cubicBezTo>
                <a:cubicBezTo>
                  <a:pt x="17071" y="5923"/>
                  <a:pt x="16374" y="6271"/>
                  <a:pt x="15677" y="6619"/>
                </a:cubicBezTo>
                <a:cubicBezTo>
                  <a:pt x="15329" y="5923"/>
                  <a:pt x="14632" y="5574"/>
                  <a:pt x="13587" y="5574"/>
                </a:cubicBezTo>
                <a:cubicBezTo>
                  <a:pt x="12194" y="5574"/>
                  <a:pt x="10800" y="6968"/>
                  <a:pt x="10800" y="8361"/>
                </a:cubicBezTo>
                <a:cubicBezTo>
                  <a:pt x="10800" y="8710"/>
                  <a:pt x="10800" y="9058"/>
                  <a:pt x="10800" y="9058"/>
                </a:cubicBezTo>
                <a:cubicBezTo>
                  <a:pt x="8361" y="9058"/>
                  <a:pt x="6271" y="8013"/>
                  <a:pt x="4877" y="5923"/>
                </a:cubicBezTo>
                <a:cubicBezTo>
                  <a:pt x="4529" y="6619"/>
                  <a:pt x="4181" y="6968"/>
                  <a:pt x="4181" y="7665"/>
                </a:cubicBezTo>
                <a:cubicBezTo>
                  <a:pt x="4181" y="8710"/>
                  <a:pt x="4877" y="9406"/>
                  <a:pt x="5574" y="10103"/>
                </a:cubicBezTo>
                <a:cubicBezTo>
                  <a:pt x="5226" y="10103"/>
                  <a:pt x="4529" y="9755"/>
                  <a:pt x="4181" y="9755"/>
                </a:cubicBezTo>
                <a:cubicBezTo>
                  <a:pt x="4181" y="9755"/>
                  <a:pt x="4181" y="9755"/>
                  <a:pt x="4181" y="9755"/>
                </a:cubicBezTo>
                <a:cubicBezTo>
                  <a:pt x="4181" y="11148"/>
                  <a:pt x="5226" y="12194"/>
                  <a:pt x="6619" y="12542"/>
                </a:cubicBezTo>
                <a:cubicBezTo>
                  <a:pt x="6271" y="12542"/>
                  <a:pt x="6271" y="12542"/>
                  <a:pt x="5923" y="12542"/>
                </a:cubicBezTo>
                <a:cubicBezTo>
                  <a:pt x="5574" y="12542"/>
                  <a:pt x="5574" y="12542"/>
                  <a:pt x="5226" y="12542"/>
                </a:cubicBezTo>
                <a:cubicBezTo>
                  <a:pt x="5574" y="13587"/>
                  <a:pt x="6968" y="14632"/>
                  <a:pt x="8013" y="14632"/>
                </a:cubicBezTo>
                <a:cubicBezTo>
                  <a:pt x="6968" y="15329"/>
                  <a:pt x="5923" y="16026"/>
                  <a:pt x="4529" y="16026"/>
                </a:cubicBezTo>
                <a:cubicBezTo>
                  <a:pt x="4181" y="16026"/>
                  <a:pt x="3832" y="16026"/>
                  <a:pt x="3832" y="16026"/>
                </a:cubicBezTo>
                <a:cubicBezTo>
                  <a:pt x="4877" y="16723"/>
                  <a:pt x="6619" y="17071"/>
                  <a:pt x="8361" y="17071"/>
                </a:cubicBezTo>
                <a:cubicBezTo>
                  <a:pt x="13587" y="17071"/>
                  <a:pt x="16723" y="12542"/>
                  <a:pt x="16723" y="8710"/>
                </a:cubicBezTo>
                <a:cubicBezTo>
                  <a:pt x="16723" y="8710"/>
                  <a:pt x="16723" y="8710"/>
                  <a:pt x="16723" y="8361"/>
                </a:cubicBezTo>
                <a:cubicBezTo>
                  <a:pt x="17071" y="8013"/>
                  <a:pt x="17768" y="7665"/>
                  <a:pt x="18116" y="6968"/>
                </a:cubicBezTo>
                <a:cubicBezTo>
                  <a:pt x="17419" y="6968"/>
                  <a:pt x="17071" y="7316"/>
                  <a:pt x="16374" y="731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8" name="Shape 174"/>
          <p:cNvSpPr/>
          <p:nvPr/>
        </p:nvSpPr>
        <p:spPr>
          <a:xfrm>
            <a:off x="5771320" y="4851563"/>
            <a:ext cx="199386" cy="19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0" y="21600"/>
                </a:moveTo>
                <a:cubicBezTo>
                  <a:pt x="14531" y="21600"/>
                  <a:pt x="14531" y="21600"/>
                  <a:pt x="14531" y="21600"/>
                </a:cubicBezTo>
                <a:cubicBezTo>
                  <a:pt x="14531" y="12960"/>
                  <a:pt x="14531" y="12960"/>
                  <a:pt x="14531" y="12960"/>
                </a:cubicBezTo>
                <a:cubicBezTo>
                  <a:pt x="17673" y="12960"/>
                  <a:pt x="17673" y="12960"/>
                  <a:pt x="17673" y="12960"/>
                </a:cubicBezTo>
                <a:cubicBezTo>
                  <a:pt x="18065" y="9818"/>
                  <a:pt x="18065" y="9818"/>
                  <a:pt x="18065" y="9818"/>
                </a:cubicBezTo>
                <a:cubicBezTo>
                  <a:pt x="14531" y="9818"/>
                  <a:pt x="14531" y="9818"/>
                  <a:pt x="14531" y="9818"/>
                </a:cubicBezTo>
                <a:cubicBezTo>
                  <a:pt x="14531" y="7855"/>
                  <a:pt x="14531" y="7855"/>
                  <a:pt x="14531" y="7855"/>
                </a:cubicBezTo>
                <a:cubicBezTo>
                  <a:pt x="14531" y="7069"/>
                  <a:pt x="14924" y="6284"/>
                  <a:pt x="16495" y="6284"/>
                </a:cubicBezTo>
                <a:cubicBezTo>
                  <a:pt x="18458" y="6284"/>
                  <a:pt x="18458" y="6284"/>
                  <a:pt x="18458" y="6284"/>
                </a:cubicBezTo>
                <a:cubicBezTo>
                  <a:pt x="18458" y="3535"/>
                  <a:pt x="18458" y="3535"/>
                  <a:pt x="18458" y="3535"/>
                </a:cubicBezTo>
                <a:cubicBezTo>
                  <a:pt x="17673" y="3535"/>
                  <a:pt x="16887" y="3142"/>
                  <a:pt x="15709" y="3142"/>
                </a:cubicBezTo>
                <a:cubicBezTo>
                  <a:pt x="13353" y="3142"/>
                  <a:pt x="11389" y="4713"/>
                  <a:pt x="11389" y="7462"/>
                </a:cubicBezTo>
                <a:cubicBezTo>
                  <a:pt x="11389" y="9818"/>
                  <a:pt x="11389" y="9818"/>
                  <a:pt x="11389" y="9818"/>
                </a:cubicBezTo>
                <a:cubicBezTo>
                  <a:pt x="8247" y="9818"/>
                  <a:pt x="8247" y="9818"/>
                  <a:pt x="8247" y="9818"/>
                </a:cubicBezTo>
                <a:cubicBezTo>
                  <a:pt x="8247" y="12960"/>
                  <a:pt x="8247" y="12960"/>
                  <a:pt x="8247" y="12960"/>
                </a:cubicBezTo>
                <a:cubicBezTo>
                  <a:pt x="11389" y="12960"/>
                  <a:pt x="11389" y="12960"/>
                  <a:pt x="11389" y="12960"/>
                </a:cubicBezTo>
                <a:cubicBezTo>
                  <a:pt x="11389" y="21600"/>
                  <a:pt x="11389" y="21600"/>
                  <a:pt x="11389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673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964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964"/>
                  <a:pt x="21600" y="3927"/>
                </a:cubicBezTo>
                <a:cubicBezTo>
                  <a:pt x="21600" y="17673"/>
                  <a:pt x="21600" y="17673"/>
                  <a:pt x="21600" y="17673"/>
                </a:cubicBezTo>
                <a:cubicBezTo>
                  <a:pt x="21600" y="19636"/>
                  <a:pt x="19636" y="21600"/>
                  <a:pt x="17280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9" name="Shape 175"/>
          <p:cNvSpPr/>
          <p:nvPr/>
        </p:nvSpPr>
        <p:spPr>
          <a:xfrm flipH="1">
            <a:off x="-65551" y="601470"/>
            <a:ext cx="1011804" cy="5204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0" name="Shape 176"/>
          <p:cNvSpPr/>
          <p:nvPr/>
        </p:nvSpPr>
        <p:spPr>
          <a:xfrm flipH="1">
            <a:off x="8026550" y="606571"/>
            <a:ext cx="1117453" cy="104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356" name="Shape 193"/>
          <p:cNvGrpSpPr/>
          <p:nvPr/>
        </p:nvGrpSpPr>
        <p:grpSpPr>
          <a:xfrm>
            <a:off x="-1" y="-6364"/>
            <a:ext cx="9144007" cy="364464"/>
            <a:chOff x="0" y="0"/>
            <a:chExt cx="9144006" cy="364462"/>
          </a:xfrm>
        </p:grpSpPr>
        <p:grpSp>
          <p:nvGrpSpPr>
            <p:cNvPr id="343" name="Shape 194"/>
            <p:cNvGrpSpPr/>
            <p:nvPr/>
          </p:nvGrpSpPr>
          <p:grpSpPr>
            <a:xfrm>
              <a:off x="0" y="6363"/>
              <a:ext cx="1824104" cy="358100"/>
              <a:chOff x="0" y="0"/>
              <a:chExt cx="1824103" cy="358099"/>
            </a:xfrm>
          </p:grpSpPr>
          <p:sp>
            <p:nvSpPr>
              <p:cNvPr id="341" name="Rectangle"/>
              <p:cNvSpPr/>
              <p:nvPr/>
            </p:nvSpPr>
            <p:spPr>
              <a:xfrm>
                <a:off x="-1" y="-1"/>
                <a:ext cx="1824105" cy="74702"/>
              </a:xfrm>
              <a:prstGeom prst="rect">
                <a:avLst/>
              </a:prstGeom>
              <a:solidFill>
                <a:srgbClr val="436C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342" name="Text"/>
              <p:cNvSpPr txBox="1"/>
              <p:nvPr/>
            </p:nvSpPr>
            <p:spPr>
              <a:xfrm>
                <a:off x="45724" y="-1"/>
                <a:ext cx="1732655" cy="358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346" name="Shape 195"/>
            <p:cNvGrpSpPr/>
            <p:nvPr/>
          </p:nvGrpSpPr>
          <p:grpSpPr>
            <a:xfrm>
              <a:off x="1776958" y="6363"/>
              <a:ext cx="1824105" cy="358100"/>
              <a:chOff x="0" y="0"/>
              <a:chExt cx="1824103" cy="358099"/>
            </a:xfrm>
          </p:grpSpPr>
          <p:sp>
            <p:nvSpPr>
              <p:cNvPr id="344" name="Rectangle"/>
              <p:cNvSpPr/>
              <p:nvPr/>
            </p:nvSpPr>
            <p:spPr>
              <a:xfrm>
                <a:off x="0" y="0"/>
                <a:ext cx="1824104" cy="74701"/>
              </a:xfrm>
              <a:prstGeom prst="rect">
                <a:avLst/>
              </a:prstGeom>
              <a:solidFill>
                <a:srgbClr val="9BBA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345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solidFill>
                      <a:srgbClr val="C2D59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349" name="Shape 196"/>
            <p:cNvGrpSpPr/>
            <p:nvPr/>
          </p:nvGrpSpPr>
          <p:grpSpPr>
            <a:xfrm>
              <a:off x="3600995" y="6363"/>
              <a:ext cx="1824105" cy="358100"/>
              <a:chOff x="0" y="0"/>
              <a:chExt cx="1824103" cy="358099"/>
            </a:xfrm>
          </p:grpSpPr>
          <p:sp>
            <p:nvSpPr>
              <p:cNvPr id="347" name="Rectangle"/>
              <p:cNvSpPr/>
              <p:nvPr/>
            </p:nvSpPr>
            <p:spPr>
              <a:xfrm>
                <a:off x="0" y="0"/>
                <a:ext cx="1824104" cy="7470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348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352" name="Shape 197"/>
            <p:cNvGrpSpPr/>
            <p:nvPr/>
          </p:nvGrpSpPr>
          <p:grpSpPr>
            <a:xfrm>
              <a:off x="5425032" y="0"/>
              <a:ext cx="1894989" cy="358100"/>
              <a:chOff x="0" y="0"/>
              <a:chExt cx="1894988" cy="358099"/>
            </a:xfrm>
          </p:grpSpPr>
          <p:sp>
            <p:nvSpPr>
              <p:cNvPr id="350" name="Rectangle"/>
              <p:cNvSpPr/>
              <p:nvPr/>
            </p:nvSpPr>
            <p:spPr>
              <a:xfrm>
                <a:off x="0" y="0"/>
                <a:ext cx="1894989" cy="81001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351" name="Text"/>
              <p:cNvSpPr txBox="1"/>
              <p:nvPr/>
            </p:nvSpPr>
            <p:spPr>
              <a:xfrm>
                <a:off x="45724" y="0"/>
                <a:ext cx="1803539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solidFill>
                      <a:srgbClr val="C2D59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355" name="Shape 198"/>
            <p:cNvGrpSpPr/>
            <p:nvPr/>
          </p:nvGrpSpPr>
          <p:grpSpPr>
            <a:xfrm>
              <a:off x="7319902" y="0"/>
              <a:ext cx="1824105" cy="358100"/>
              <a:chOff x="0" y="0"/>
              <a:chExt cx="1824103" cy="358099"/>
            </a:xfrm>
          </p:grpSpPr>
          <p:sp>
            <p:nvSpPr>
              <p:cNvPr id="353" name="Rectangle"/>
              <p:cNvSpPr/>
              <p:nvPr/>
            </p:nvSpPr>
            <p:spPr>
              <a:xfrm>
                <a:off x="0" y="0"/>
                <a:ext cx="1824104" cy="81001"/>
              </a:xfrm>
              <a:prstGeom prst="rect">
                <a:avLst/>
              </a:prstGeom>
              <a:solidFill>
                <a:srgbClr val="FABF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354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</p:grpSp>
      <p:pic>
        <p:nvPicPr>
          <p:cNvPr id="35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860" y="714183"/>
            <a:ext cx="4712337" cy="3971897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Platform szűrés…"/>
          <p:cNvSpPr txBox="1"/>
          <p:nvPr/>
        </p:nvSpPr>
        <p:spPr>
          <a:xfrm>
            <a:off x="5221025" y="965436"/>
            <a:ext cx="2158637" cy="695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140368" indent="-140368">
              <a:buSzPct val="100000"/>
              <a:buChar char="•"/>
            </a:pPr>
            <a:r>
              <a:t>Platform szűrés</a:t>
            </a:r>
          </a:p>
          <a:p>
            <a:pPr marL="140368" indent="-140368">
              <a:buSzPct val="100000"/>
              <a:buChar char="•"/>
            </a:pPr>
            <a:r>
              <a:t>Geolokációs szűrés</a:t>
            </a:r>
          </a:p>
          <a:p>
            <a:pPr marL="140368" indent="-140368">
              <a:buSzPct val="100000"/>
              <a:buChar char="•"/>
            </a:pPr>
            <a:r>
              <a:t>Viselkedés alapú szűrés</a:t>
            </a:r>
          </a:p>
        </p:txBody>
      </p:sp>
      <p:sp>
        <p:nvSpPr>
          <p:cNvPr id="359" name="Időzítési lehetőségek…"/>
          <p:cNvSpPr txBox="1"/>
          <p:nvPr/>
        </p:nvSpPr>
        <p:spPr>
          <a:xfrm>
            <a:off x="5221025" y="1748875"/>
            <a:ext cx="2428723" cy="695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140368" indent="-140368">
              <a:buSzPct val="100000"/>
              <a:buChar char="•"/>
            </a:pPr>
            <a:r>
              <a:t>Időzítési lehetőségek</a:t>
            </a:r>
          </a:p>
          <a:p>
            <a:pPr marL="140368" indent="-140368">
              <a:buSzPct val="100000"/>
              <a:buChar char="•"/>
            </a:pPr>
            <a:r>
              <a:t>Közönség választási logika</a:t>
            </a:r>
          </a:p>
          <a:p>
            <a:pPr marL="140368" indent="-140368">
              <a:buSzPct val="100000"/>
              <a:buChar char="•"/>
            </a:pPr>
            <a:r>
              <a:t>Időzónák</a:t>
            </a:r>
          </a:p>
        </p:txBody>
      </p:sp>
      <p:sp>
        <p:nvSpPr>
          <p:cNvPr id="360" name="Üzenet Címe és tartalma…"/>
          <p:cNvSpPr txBox="1"/>
          <p:nvPr/>
        </p:nvSpPr>
        <p:spPr>
          <a:xfrm>
            <a:off x="5221025" y="2595461"/>
            <a:ext cx="2349199" cy="1914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140368" indent="-140368">
              <a:buSzPct val="100000"/>
              <a:buChar char="•"/>
            </a:pPr>
            <a:r>
              <a:t>Üzenet Címe és tartalma</a:t>
            </a:r>
          </a:p>
          <a:p>
            <a:pPr marL="140368" indent="-140368">
              <a:buSzPct val="100000"/>
              <a:buChar char="•"/>
            </a:pPr>
            <a:r>
              <a:t>Interaktív Gombok</a:t>
            </a:r>
          </a:p>
          <a:p>
            <a:pPr marL="140368" indent="-140368">
              <a:buSzPct val="100000"/>
              <a:buChar char="•"/>
            </a:pPr>
            <a:r>
              <a:t>DeepLinking (3 link)</a:t>
            </a:r>
          </a:p>
          <a:p>
            <a:pPr marL="140368" indent="-140368">
              <a:buSzPct val="100000"/>
              <a:buChar char="•"/>
            </a:pPr>
            <a:r>
              <a:t>RichPush (médiatartalom)</a:t>
            </a:r>
          </a:p>
          <a:p>
            <a:pPr marL="140368" indent="-140368">
              <a:buSzPct val="100000"/>
              <a:buChar char="•"/>
            </a:pPr>
            <a:r>
              <a:t>Üzenethangok</a:t>
            </a:r>
          </a:p>
          <a:p>
            <a:pPr marL="140368" indent="-140368">
              <a:buSzPct val="100000"/>
              <a:buChar char="•"/>
            </a:pPr>
            <a:r>
              <a:t>Background Push</a:t>
            </a:r>
          </a:p>
          <a:p>
            <a:pPr marL="140368" indent="-140368">
              <a:buSzPct val="100000"/>
              <a:buChar char="•"/>
            </a:pPr>
            <a:r>
              <a:t>Nyelvesítés</a:t>
            </a:r>
          </a:p>
          <a:p>
            <a:pPr marL="140368" indent="-140368">
              <a:buSzPct val="100000"/>
              <a:buChar char="•"/>
            </a:pPr>
            <a:r>
              <a:t>Perszonalizáció</a:t>
            </a:r>
          </a:p>
          <a:p>
            <a:pPr marL="140368" indent="-140368">
              <a:buSzPct val="100000"/>
              <a:buChar char="•"/>
            </a:pPr>
            <a:r>
              <a:t>Előnézet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5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7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1" grpId="3"/>
      <p:bldP build="whole" bldLvl="1" animBg="1" rev="0" advAuto="0" spid="359" grpId="9"/>
      <p:bldP build="whole" bldLvl="1" animBg="1" rev="0" advAuto="0" spid="360" grpId="11"/>
      <p:bldP build="whole" bldLvl="1" animBg="1" rev="0" advAuto="0" spid="329" grpId="6"/>
      <p:bldP build="whole" bldLvl="1" animBg="1" rev="0" advAuto="0" spid="333" grpId="1"/>
      <p:bldP build="whole" bldLvl="1" animBg="1" rev="0" advAuto="0" spid="339" grpId="4"/>
      <p:bldP build="whole" bldLvl="1" animBg="1" rev="0" advAuto="0" spid="340" grpId="5"/>
      <p:bldP build="whole" bldLvl="1" animBg="1" rev="0" advAuto="0" spid="334" grpId="2"/>
      <p:bldP build="whole" bldLvl="1" animBg="1" rev="0" advAuto="0" spid="330" grpId="8"/>
      <p:bldP build="whole" bldLvl="1" animBg="1" rev="0" advAuto="0" spid="357" grpId="10"/>
      <p:bldP build="whole" bldLvl="1" animBg="1" rev="0" advAuto="0" spid="358" grpId="7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167"/>
          <p:cNvSpPr/>
          <p:nvPr/>
        </p:nvSpPr>
        <p:spPr>
          <a:xfrm>
            <a:off x="0" y="4762929"/>
            <a:ext cx="9144000" cy="390000"/>
          </a:xfrm>
          <a:prstGeom prst="rect">
            <a:avLst/>
          </a:prstGeom>
          <a:solidFill>
            <a:srgbClr val="436C6F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63" name="Shape 168" descr="Shape 16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76" y="4389368"/>
            <a:ext cx="580200" cy="1299900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Shape 169"/>
          <p:cNvSpPr txBox="1"/>
          <p:nvPr/>
        </p:nvSpPr>
        <p:spPr>
          <a:xfrm>
            <a:off x="620236" y="252421"/>
            <a:ext cx="7634504" cy="62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Automatizált üzenetek 1.</a:t>
            </a:r>
          </a:p>
        </p:txBody>
      </p:sp>
      <p:sp>
        <p:nvSpPr>
          <p:cNvPr id="365" name="Shape 170"/>
          <p:cNvSpPr txBox="1"/>
          <p:nvPr/>
        </p:nvSpPr>
        <p:spPr>
          <a:xfrm>
            <a:off x="7181842" y="4815609"/>
            <a:ext cx="1839350" cy="26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www.planetoftheapps.hu	</a:t>
            </a:r>
          </a:p>
        </p:txBody>
      </p:sp>
      <p:sp>
        <p:nvSpPr>
          <p:cNvPr id="366" name="Shape 171"/>
          <p:cNvSpPr/>
          <p:nvPr/>
        </p:nvSpPr>
        <p:spPr>
          <a:xfrm>
            <a:off x="6796706" y="4851562"/>
            <a:ext cx="193017" cy="19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7" name="Shape 172"/>
          <p:cNvSpPr/>
          <p:nvPr/>
        </p:nvSpPr>
        <p:spPr>
          <a:xfrm>
            <a:off x="6454714" y="4851562"/>
            <a:ext cx="193018" cy="193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7280"/>
                </a:moveTo>
                <a:cubicBezTo>
                  <a:pt x="21600" y="19636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280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571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571"/>
                  <a:pt x="21600" y="3927"/>
                </a:cubicBezTo>
                <a:lnTo>
                  <a:pt x="21600" y="17280"/>
                </a:lnTo>
                <a:close/>
                <a:moveTo>
                  <a:pt x="13353" y="3142"/>
                </a:moveTo>
                <a:cubicBezTo>
                  <a:pt x="9425" y="3142"/>
                  <a:pt x="9425" y="3142"/>
                  <a:pt x="9425" y="3142"/>
                </a:cubicBezTo>
                <a:cubicBezTo>
                  <a:pt x="7069" y="3142"/>
                  <a:pt x="4713" y="4320"/>
                  <a:pt x="4713" y="7069"/>
                </a:cubicBezTo>
                <a:cubicBezTo>
                  <a:pt x="4713" y="8640"/>
                  <a:pt x="6284" y="10211"/>
                  <a:pt x="7855" y="10211"/>
                </a:cubicBezTo>
                <a:cubicBezTo>
                  <a:pt x="8247" y="10211"/>
                  <a:pt x="8247" y="10211"/>
                  <a:pt x="8640" y="9818"/>
                </a:cubicBezTo>
                <a:cubicBezTo>
                  <a:pt x="8247" y="10211"/>
                  <a:pt x="8247" y="10604"/>
                  <a:pt x="8247" y="10604"/>
                </a:cubicBezTo>
                <a:cubicBezTo>
                  <a:pt x="8247" y="11389"/>
                  <a:pt x="8640" y="11782"/>
                  <a:pt x="9033" y="12175"/>
                </a:cubicBezTo>
                <a:cubicBezTo>
                  <a:pt x="7462" y="12175"/>
                  <a:pt x="6284" y="12175"/>
                  <a:pt x="5105" y="12960"/>
                </a:cubicBezTo>
                <a:cubicBezTo>
                  <a:pt x="4320" y="13353"/>
                  <a:pt x="3927" y="14138"/>
                  <a:pt x="3927" y="15316"/>
                </a:cubicBezTo>
                <a:cubicBezTo>
                  <a:pt x="3927" y="17280"/>
                  <a:pt x="6284" y="18065"/>
                  <a:pt x="7855" y="18065"/>
                </a:cubicBezTo>
                <a:cubicBezTo>
                  <a:pt x="9818" y="18065"/>
                  <a:pt x="12960" y="16887"/>
                  <a:pt x="12960" y="14531"/>
                </a:cubicBezTo>
                <a:cubicBezTo>
                  <a:pt x="12960" y="11782"/>
                  <a:pt x="10211" y="11389"/>
                  <a:pt x="10211" y="10211"/>
                </a:cubicBezTo>
                <a:cubicBezTo>
                  <a:pt x="10211" y="9033"/>
                  <a:pt x="12175" y="9033"/>
                  <a:pt x="12175" y="6676"/>
                </a:cubicBezTo>
                <a:cubicBezTo>
                  <a:pt x="12175" y="5498"/>
                  <a:pt x="11782" y="4713"/>
                  <a:pt x="10996" y="3927"/>
                </a:cubicBezTo>
                <a:cubicBezTo>
                  <a:pt x="12175" y="3927"/>
                  <a:pt x="12175" y="3927"/>
                  <a:pt x="12175" y="3927"/>
                </a:cubicBezTo>
                <a:lnTo>
                  <a:pt x="13353" y="3142"/>
                </a:lnTo>
                <a:close/>
                <a:moveTo>
                  <a:pt x="8640" y="17280"/>
                </a:moveTo>
                <a:cubicBezTo>
                  <a:pt x="7462" y="17280"/>
                  <a:pt x="5498" y="16495"/>
                  <a:pt x="5498" y="14924"/>
                </a:cubicBezTo>
                <a:cubicBezTo>
                  <a:pt x="5498" y="12960"/>
                  <a:pt x="7462" y="12567"/>
                  <a:pt x="9033" y="12567"/>
                </a:cubicBezTo>
                <a:cubicBezTo>
                  <a:pt x="9033" y="12567"/>
                  <a:pt x="9425" y="12567"/>
                  <a:pt x="9425" y="12567"/>
                </a:cubicBezTo>
                <a:cubicBezTo>
                  <a:pt x="10211" y="13353"/>
                  <a:pt x="11389" y="14138"/>
                  <a:pt x="11389" y="15316"/>
                </a:cubicBezTo>
                <a:cubicBezTo>
                  <a:pt x="11389" y="16887"/>
                  <a:pt x="10211" y="17280"/>
                  <a:pt x="8640" y="17280"/>
                </a:cubicBezTo>
                <a:close/>
                <a:moveTo>
                  <a:pt x="8640" y="9425"/>
                </a:moveTo>
                <a:cubicBezTo>
                  <a:pt x="7069" y="9425"/>
                  <a:pt x="6284" y="7462"/>
                  <a:pt x="6284" y="5891"/>
                </a:cubicBezTo>
                <a:cubicBezTo>
                  <a:pt x="6284" y="5105"/>
                  <a:pt x="7069" y="3927"/>
                  <a:pt x="8247" y="3927"/>
                </a:cubicBezTo>
                <a:cubicBezTo>
                  <a:pt x="9818" y="3927"/>
                  <a:pt x="10604" y="6284"/>
                  <a:pt x="10604" y="7462"/>
                </a:cubicBezTo>
                <a:cubicBezTo>
                  <a:pt x="10604" y="8640"/>
                  <a:pt x="9818" y="9425"/>
                  <a:pt x="8640" y="9425"/>
                </a:cubicBezTo>
                <a:close/>
                <a:moveTo>
                  <a:pt x="17673" y="10211"/>
                </a:moveTo>
                <a:cubicBezTo>
                  <a:pt x="17673" y="9425"/>
                  <a:pt x="17673" y="9425"/>
                  <a:pt x="17673" y="9425"/>
                </a:cubicBezTo>
                <a:cubicBezTo>
                  <a:pt x="16102" y="9425"/>
                  <a:pt x="16102" y="9425"/>
                  <a:pt x="16102" y="9425"/>
                </a:cubicBezTo>
                <a:cubicBezTo>
                  <a:pt x="16102" y="7462"/>
                  <a:pt x="16102" y="7462"/>
                  <a:pt x="16102" y="7462"/>
                </a:cubicBezTo>
                <a:cubicBezTo>
                  <a:pt x="15316" y="7462"/>
                  <a:pt x="15316" y="7462"/>
                  <a:pt x="15316" y="7462"/>
                </a:cubicBezTo>
                <a:cubicBezTo>
                  <a:pt x="15316" y="9425"/>
                  <a:pt x="15316" y="9425"/>
                  <a:pt x="15316" y="9425"/>
                </a:cubicBezTo>
                <a:cubicBezTo>
                  <a:pt x="13353" y="9425"/>
                  <a:pt x="13353" y="9425"/>
                  <a:pt x="13353" y="9425"/>
                </a:cubicBezTo>
                <a:cubicBezTo>
                  <a:pt x="13353" y="10211"/>
                  <a:pt x="13353" y="10211"/>
                  <a:pt x="13353" y="10211"/>
                </a:cubicBezTo>
                <a:cubicBezTo>
                  <a:pt x="15316" y="10211"/>
                  <a:pt x="15316" y="10211"/>
                  <a:pt x="15316" y="10211"/>
                </a:cubicBezTo>
                <a:cubicBezTo>
                  <a:pt x="15316" y="12567"/>
                  <a:pt x="15316" y="12567"/>
                  <a:pt x="15316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102" y="10211"/>
                  <a:pt x="16102" y="10211"/>
                  <a:pt x="16102" y="10211"/>
                </a:cubicBezTo>
                <a:lnTo>
                  <a:pt x="17673" y="1021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8" name="Shape 173"/>
          <p:cNvSpPr/>
          <p:nvPr/>
        </p:nvSpPr>
        <p:spPr>
          <a:xfrm>
            <a:off x="6107679" y="4851563"/>
            <a:ext cx="193983" cy="193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7768"/>
                </a:moveTo>
                <a:cubicBezTo>
                  <a:pt x="21600" y="19858"/>
                  <a:pt x="19858" y="21600"/>
                  <a:pt x="17768" y="21600"/>
                </a:cubicBezTo>
                <a:cubicBezTo>
                  <a:pt x="4181" y="21600"/>
                  <a:pt x="4181" y="21600"/>
                  <a:pt x="4181" y="21600"/>
                </a:cubicBezTo>
                <a:cubicBezTo>
                  <a:pt x="2090" y="21600"/>
                  <a:pt x="0" y="19858"/>
                  <a:pt x="0" y="17768"/>
                </a:cubicBezTo>
                <a:cubicBezTo>
                  <a:pt x="0" y="4181"/>
                  <a:pt x="0" y="4181"/>
                  <a:pt x="0" y="4181"/>
                </a:cubicBezTo>
                <a:cubicBezTo>
                  <a:pt x="0" y="2090"/>
                  <a:pt x="2090" y="0"/>
                  <a:pt x="4181" y="0"/>
                </a:cubicBezTo>
                <a:cubicBezTo>
                  <a:pt x="17768" y="0"/>
                  <a:pt x="17768" y="0"/>
                  <a:pt x="17768" y="0"/>
                </a:cubicBezTo>
                <a:cubicBezTo>
                  <a:pt x="19858" y="0"/>
                  <a:pt x="21600" y="2090"/>
                  <a:pt x="21600" y="4181"/>
                </a:cubicBezTo>
                <a:lnTo>
                  <a:pt x="21600" y="17768"/>
                </a:lnTo>
                <a:close/>
                <a:moveTo>
                  <a:pt x="16374" y="7316"/>
                </a:moveTo>
                <a:cubicBezTo>
                  <a:pt x="17071" y="6968"/>
                  <a:pt x="17419" y="6271"/>
                  <a:pt x="17768" y="5574"/>
                </a:cubicBezTo>
                <a:cubicBezTo>
                  <a:pt x="17071" y="5923"/>
                  <a:pt x="16374" y="6271"/>
                  <a:pt x="15677" y="6619"/>
                </a:cubicBezTo>
                <a:cubicBezTo>
                  <a:pt x="15329" y="5923"/>
                  <a:pt x="14632" y="5574"/>
                  <a:pt x="13587" y="5574"/>
                </a:cubicBezTo>
                <a:cubicBezTo>
                  <a:pt x="12194" y="5574"/>
                  <a:pt x="10800" y="6968"/>
                  <a:pt x="10800" y="8361"/>
                </a:cubicBezTo>
                <a:cubicBezTo>
                  <a:pt x="10800" y="8710"/>
                  <a:pt x="10800" y="9058"/>
                  <a:pt x="10800" y="9058"/>
                </a:cubicBezTo>
                <a:cubicBezTo>
                  <a:pt x="8361" y="9058"/>
                  <a:pt x="6271" y="8013"/>
                  <a:pt x="4877" y="5923"/>
                </a:cubicBezTo>
                <a:cubicBezTo>
                  <a:pt x="4529" y="6619"/>
                  <a:pt x="4181" y="6968"/>
                  <a:pt x="4181" y="7665"/>
                </a:cubicBezTo>
                <a:cubicBezTo>
                  <a:pt x="4181" y="8710"/>
                  <a:pt x="4877" y="9406"/>
                  <a:pt x="5574" y="10103"/>
                </a:cubicBezTo>
                <a:cubicBezTo>
                  <a:pt x="5226" y="10103"/>
                  <a:pt x="4529" y="9755"/>
                  <a:pt x="4181" y="9755"/>
                </a:cubicBezTo>
                <a:cubicBezTo>
                  <a:pt x="4181" y="9755"/>
                  <a:pt x="4181" y="9755"/>
                  <a:pt x="4181" y="9755"/>
                </a:cubicBezTo>
                <a:cubicBezTo>
                  <a:pt x="4181" y="11148"/>
                  <a:pt x="5226" y="12194"/>
                  <a:pt x="6619" y="12542"/>
                </a:cubicBezTo>
                <a:cubicBezTo>
                  <a:pt x="6271" y="12542"/>
                  <a:pt x="6271" y="12542"/>
                  <a:pt x="5923" y="12542"/>
                </a:cubicBezTo>
                <a:cubicBezTo>
                  <a:pt x="5574" y="12542"/>
                  <a:pt x="5574" y="12542"/>
                  <a:pt x="5226" y="12542"/>
                </a:cubicBezTo>
                <a:cubicBezTo>
                  <a:pt x="5574" y="13587"/>
                  <a:pt x="6968" y="14632"/>
                  <a:pt x="8013" y="14632"/>
                </a:cubicBezTo>
                <a:cubicBezTo>
                  <a:pt x="6968" y="15329"/>
                  <a:pt x="5923" y="16026"/>
                  <a:pt x="4529" y="16026"/>
                </a:cubicBezTo>
                <a:cubicBezTo>
                  <a:pt x="4181" y="16026"/>
                  <a:pt x="3832" y="16026"/>
                  <a:pt x="3832" y="16026"/>
                </a:cubicBezTo>
                <a:cubicBezTo>
                  <a:pt x="4877" y="16723"/>
                  <a:pt x="6619" y="17071"/>
                  <a:pt x="8361" y="17071"/>
                </a:cubicBezTo>
                <a:cubicBezTo>
                  <a:pt x="13587" y="17071"/>
                  <a:pt x="16723" y="12542"/>
                  <a:pt x="16723" y="8710"/>
                </a:cubicBezTo>
                <a:cubicBezTo>
                  <a:pt x="16723" y="8710"/>
                  <a:pt x="16723" y="8710"/>
                  <a:pt x="16723" y="8361"/>
                </a:cubicBezTo>
                <a:cubicBezTo>
                  <a:pt x="17071" y="8013"/>
                  <a:pt x="17768" y="7665"/>
                  <a:pt x="18116" y="6968"/>
                </a:cubicBezTo>
                <a:cubicBezTo>
                  <a:pt x="17419" y="6968"/>
                  <a:pt x="17071" y="7316"/>
                  <a:pt x="16374" y="731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9" name="Shape 174"/>
          <p:cNvSpPr/>
          <p:nvPr/>
        </p:nvSpPr>
        <p:spPr>
          <a:xfrm>
            <a:off x="5771320" y="4851563"/>
            <a:ext cx="199386" cy="19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0" y="21600"/>
                </a:moveTo>
                <a:cubicBezTo>
                  <a:pt x="14531" y="21600"/>
                  <a:pt x="14531" y="21600"/>
                  <a:pt x="14531" y="21600"/>
                </a:cubicBezTo>
                <a:cubicBezTo>
                  <a:pt x="14531" y="12960"/>
                  <a:pt x="14531" y="12960"/>
                  <a:pt x="14531" y="12960"/>
                </a:cubicBezTo>
                <a:cubicBezTo>
                  <a:pt x="17673" y="12960"/>
                  <a:pt x="17673" y="12960"/>
                  <a:pt x="17673" y="12960"/>
                </a:cubicBezTo>
                <a:cubicBezTo>
                  <a:pt x="18065" y="9818"/>
                  <a:pt x="18065" y="9818"/>
                  <a:pt x="18065" y="9818"/>
                </a:cubicBezTo>
                <a:cubicBezTo>
                  <a:pt x="14531" y="9818"/>
                  <a:pt x="14531" y="9818"/>
                  <a:pt x="14531" y="9818"/>
                </a:cubicBezTo>
                <a:cubicBezTo>
                  <a:pt x="14531" y="7855"/>
                  <a:pt x="14531" y="7855"/>
                  <a:pt x="14531" y="7855"/>
                </a:cubicBezTo>
                <a:cubicBezTo>
                  <a:pt x="14531" y="7069"/>
                  <a:pt x="14924" y="6284"/>
                  <a:pt x="16495" y="6284"/>
                </a:cubicBezTo>
                <a:cubicBezTo>
                  <a:pt x="18458" y="6284"/>
                  <a:pt x="18458" y="6284"/>
                  <a:pt x="18458" y="6284"/>
                </a:cubicBezTo>
                <a:cubicBezTo>
                  <a:pt x="18458" y="3535"/>
                  <a:pt x="18458" y="3535"/>
                  <a:pt x="18458" y="3535"/>
                </a:cubicBezTo>
                <a:cubicBezTo>
                  <a:pt x="17673" y="3535"/>
                  <a:pt x="16887" y="3142"/>
                  <a:pt x="15709" y="3142"/>
                </a:cubicBezTo>
                <a:cubicBezTo>
                  <a:pt x="13353" y="3142"/>
                  <a:pt x="11389" y="4713"/>
                  <a:pt x="11389" y="7462"/>
                </a:cubicBezTo>
                <a:cubicBezTo>
                  <a:pt x="11389" y="9818"/>
                  <a:pt x="11389" y="9818"/>
                  <a:pt x="11389" y="9818"/>
                </a:cubicBezTo>
                <a:cubicBezTo>
                  <a:pt x="8247" y="9818"/>
                  <a:pt x="8247" y="9818"/>
                  <a:pt x="8247" y="9818"/>
                </a:cubicBezTo>
                <a:cubicBezTo>
                  <a:pt x="8247" y="12960"/>
                  <a:pt x="8247" y="12960"/>
                  <a:pt x="8247" y="12960"/>
                </a:cubicBezTo>
                <a:cubicBezTo>
                  <a:pt x="11389" y="12960"/>
                  <a:pt x="11389" y="12960"/>
                  <a:pt x="11389" y="12960"/>
                </a:cubicBezTo>
                <a:cubicBezTo>
                  <a:pt x="11389" y="21600"/>
                  <a:pt x="11389" y="21600"/>
                  <a:pt x="11389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673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964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964"/>
                  <a:pt x="21600" y="3927"/>
                </a:cubicBezTo>
                <a:cubicBezTo>
                  <a:pt x="21600" y="17673"/>
                  <a:pt x="21600" y="17673"/>
                  <a:pt x="21600" y="17673"/>
                </a:cubicBezTo>
                <a:cubicBezTo>
                  <a:pt x="21600" y="19636"/>
                  <a:pt x="19636" y="21600"/>
                  <a:pt x="17280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0" name="Shape 175"/>
          <p:cNvSpPr/>
          <p:nvPr/>
        </p:nvSpPr>
        <p:spPr>
          <a:xfrm flipH="1">
            <a:off x="-65551" y="601470"/>
            <a:ext cx="1011804" cy="5204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1" name="Shape 176"/>
          <p:cNvSpPr/>
          <p:nvPr/>
        </p:nvSpPr>
        <p:spPr>
          <a:xfrm flipH="1">
            <a:off x="8026550" y="606571"/>
            <a:ext cx="1117453" cy="104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387" name="Shape 193"/>
          <p:cNvGrpSpPr/>
          <p:nvPr/>
        </p:nvGrpSpPr>
        <p:grpSpPr>
          <a:xfrm>
            <a:off x="-1" y="-6364"/>
            <a:ext cx="9144007" cy="364464"/>
            <a:chOff x="0" y="0"/>
            <a:chExt cx="9144006" cy="364462"/>
          </a:xfrm>
        </p:grpSpPr>
        <p:grpSp>
          <p:nvGrpSpPr>
            <p:cNvPr id="374" name="Shape 194"/>
            <p:cNvGrpSpPr/>
            <p:nvPr/>
          </p:nvGrpSpPr>
          <p:grpSpPr>
            <a:xfrm>
              <a:off x="0" y="6363"/>
              <a:ext cx="1824104" cy="358100"/>
              <a:chOff x="0" y="0"/>
              <a:chExt cx="1824103" cy="358099"/>
            </a:xfrm>
          </p:grpSpPr>
          <p:sp>
            <p:nvSpPr>
              <p:cNvPr id="372" name="Rectangle"/>
              <p:cNvSpPr/>
              <p:nvPr/>
            </p:nvSpPr>
            <p:spPr>
              <a:xfrm>
                <a:off x="-1" y="-1"/>
                <a:ext cx="1824105" cy="74702"/>
              </a:xfrm>
              <a:prstGeom prst="rect">
                <a:avLst/>
              </a:prstGeom>
              <a:solidFill>
                <a:srgbClr val="436C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373" name="Text"/>
              <p:cNvSpPr txBox="1"/>
              <p:nvPr/>
            </p:nvSpPr>
            <p:spPr>
              <a:xfrm>
                <a:off x="45724" y="-1"/>
                <a:ext cx="1732655" cy="358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377" name="Shape 195"/>
            <p:cNvGrpSpPr/>
            <p:nvPr/>
          </p:nvGrpSpPr>
          <p:grpSpPr>
            <a:xfrm>
              <a:off x="1776958" y="6363"/>
              <a:ext cx="1824105" cy="358100"/>
              <a:chOff x="0" y="0"/>
              <a:chExt cx="1824103" cy="358099"/>
            </a:xfrm>
          </p:grpSpPr>
          <p:sp>
            <p:nvSpPr>
              <p:cNvPr id="375" name="Rectangle"/>
              <p:cNvSpPr/>
              <p:nvPr/>
            </p:nvSpPr>
            <p:spPr>
              <a:xfrm>
                <a:off x="0" y="0"/>
                <a:ext cx="1824104" cy="74701"/>
              </a:xfrm>
              <a:prstGeom prst="rect">
                <a:avLst/>
              </a:prstGeom>
              <a:solidFill>
                <a:srgbClr val="9BBA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376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solidFill>
                      <a:srgbClr val="C2D59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380" name="Shape 196"/>
            <p:cNvGrpSpPr/>
            <p:nvPr/>
          </p:nvGrpSpPr>
          <p:grpSpPr>
            <a:xfrm>
              <a:off x="3600995" y="6363"/>
              <a:ext cx="1824105" cy="358100"/>
              <a:chOff x="0" y="0"/>
              <a:chExt cx="1824103" cy="358099"/>
            </a:xfrm>
          </p:grpSpPr>
          <p:sp>
            <p:nvSpPr>
              <p:cNvPr id="378" name="Rectangle"/>
              <p:cNvSpPr/>
              <p:nvPr/>
            </p:nvSpPr>
            <p:spPr>
              <a:xfrm>
                <a:off x="0" y="0"/>
                <a:ext cx="1824104" cy="7470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379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383" name="Shape 197"/>
            <p:cNvGrpSpPr/>
            <p:nvPr/>
          </p:nvGrpSpPr>
          <p:grpSpPr>
            <a:xfrm>
              <a:off x="5425032" y="0"/>
              <a:ext cx="1894989" cy="358100"/>
              <a:chOff x="0" y="0"/>
              <a:chExt cx="1894988" cy="358099"/>
            </a:xfrm>
          </p:grpSpPr>
          <p:sp>
            <p:nvSpPr>
              <p:cNvPr id="381" name="Rectangle"/>
              <p:cNvSpPr/>
              <p:nvPr/>
            </p:nvSpPr>
            <p:spPr>
              <a:xfrm>
                <a:off x="0" y="0"/>
                <a:ext cx="1894989" cy="81001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382" name="Text"/>
              <p:cNvSpPr txBox="1"/>
              <p:nvPr/>
            </p:nvSpPr>
            <p:spPr>
              <a:xfrm>
                <a:off x="45724" y="0"/>
                <a:ext cx="1803539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solidFill>
                      <a:srgbClr val="C2D59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grpSp>
          <p:nvGrpSpPr>
            <p:cNvPr id="386" name="Shape 198"/>
            <p:cNvGrpSpPr/>
            <p:nvPr/>
          </p:nvGrpSpPr>
          <p:grpSpPr>
            <a:xfrm>
              <a:off x="7319902" y="0"/>
              <a:ext cx="1824105" cy="358100"/>
              <a:chOff x="0" y="0"/>
              <a:chExt cx="1824103" cy="358099"/>
            </a:xfrm>
          </p:grpSpPr>
          <p:sp>
            <p:nvSpPr>
              <p:cNvPr id="384" name="Rectangle"/>
              <p:cNvSpPr/>
              <p:nvPr/>
            </p:nvSpPr>
            <p:spPr>
              <a:xfrm>
                <a:off x="0" y="0"/>
                <a:ext cx="1824104" cy="81001"/>
              </a:xfrm>
              <a:prstGeom prst="rect">
                <a:avLst/>
              </a:prstGeom>
              <a:solidFill>
                <a:srgbClr val="FABF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</a:p>
            </p:txBody>
          </p:sp>
          <p:sp>
            <p:nvSpPr>
              <p:cNvPr id="385" name="Text"/>
              <p:cNvSpPr txBox="1"/>
              <p:nvPr/>
            </p:nvSpPr>
            <p:spPr>
              <a:xfrm>
                <a:off x="45724" y="0"/>
                <a:ext cx="1732655" cy="358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</p:grpSp>
      <p:pic>
        <p:nvPicPr>
          <p:cNvPr id="38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5" y="773258"/>
            <a:ext cx="5702837" cy="4780705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Komplex viselkedés alapú célcsoportok létrehozása:…"/>
          <p:cNvSpPr txBox="1"/>
          <p:nvPr/>
        </p:nvSpPr>
        <p:spPr>
          <a:xfrm>
            <a:off x="5884254" y="1009313"/>
            <a:ext cx="3116794" cy="1100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700"/>
            </a:pPr>
            <a:r>
              <a:t>Komplex viselkedés alapú célcsoportok létrehozása:</a:t>
            </a:r>
          </a:p>
          <a:p>
            <a:pPr marL="140368" indent="-140368">
              <a:buSzPct val="100000"/>
              <a:buChar char="•"/>
              <a:defRPr sz="1700"/>
            </a:pPr>
            <a:r>
              <a:t>Felhasználói profil adatok</a:t>
            </a:r>
          </a:p>
          <a:p>
            <a:pPr marL="140368" indent="-140368">
              <a:buSzPct val="100000"/>
              <a:buChar char="•"/>
              <a:defRPr sz="1700"/>
            </a:pPr>
            <a:r>
              <a:t>Viselkedés alapú adatok</a:t>
            </a:r>
          </a:p>
        </p:txBody>
      </p:sp>
      <p:pic>
        <p:nvPicPr>
          <p:cNvPr id="39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549" y="1258287"/>
            <a:ext cx="5601841" cy="2857792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Ezen felhasználói csoportok(COHORT) automatikus generálása és folyamatos monitorozása."/>
          <p:cNvSpPr txBox="1"/>
          <p:nvPr/>
        </p:nvSpPr>
        <p:spPr>
          <a:xfrm>
            <a:off x="5884254" y="2500402"/>
            <a:ext cx="3116794" cy="1100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700"/>
            </a:lvl1pPr>
          </a:lstStyle>
          <a:p>
            <a:pPr/>
            <a:r>
              <a:t>Ezen felhasználói csoportok(COHORT) automatikus generálása és folyamatos monitorozása.</a:t>
            </a:r>
          </a:p>
        </p:txBody>
      </p:sp>
      <p:sp>
        <p:nvSpPr>
          <p:cNvPr id="392" name="Rectangle"/>
          <p:cNvSpPr/>
          <p:nvPr/>
        </p:nvSpPr>
        <p:spPr>
          <a:xfrm>
            <a:off x="126980" y="3264139"/>
            <a:ext cx="5642978" cy="599401"/>
          </a:xfrm>
          <a:prstGeom prst="rect">
            <a:avLst/>
          </a:prstGeom>
          <a:ln w="12700">
            <a:solidFill>
              <a:srgbClr val="B80004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7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xit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1" grpId="5"/>
      <p:bldP build="whole" bldLvl="1" animBg="1" rev="0" advAuto="0" spid="391" grpId="10"/>
      <p:bldP build="whole" bldLvl="1" animBg="1" rev="0" advAuto="0" spid="365" grpId="2"/>
      <p:bldP build="whole" bldLvl="1" animBg="1" rev="0" advAuto="0" spid="392" grpId="11"/>
      <p:bldP build="whole" bldLvl="1" animBg="1" rev="0" advAuto="0" spid="364" grpId="1"/>
      <p:bldP build="whole" bldLvl="1" animBg="1" rev="0" advAuto="0" spid="362" grpId="3"/>
      <p:bldP build="whole" bldLvl="1" animBg="1" rev="0" advAuto="0" spid="370" grpId="4"/>
      <p:bldP build="whole" bldLvl="1" animBg="1" rev="0" advAuto="0" spid="390" grpId="9"/>
      <p:bldP build="whole" bldLvl="1" animBg="1" rev="0" advAuto="0" spid="388" grpId="6"/>
      <p:bldP build="whole" bldLvl="1" animBg="1" rev="0" advAuto="0" spid="389" grpId="7"/>
      <p:bldP build="whole" bldLvl="1" animBg="1" rev="0" advAuto="0" spid="388" grpId="8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