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81" r:id="rId5"/>
    <p:sldId id="275" r:id="rId6"/>
    <p:sldId id="261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78" r:id="rId24"/>
    <p:sldId id="279" r:id="rId25"/>
    <p:sldId id="282" r:id="rId26"/>
    <p:sldId id="274" r:id="rId27"/>
    <p:sldId id="280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36"/>
    <p:restoredTop sz="94647"/>
  </p:normalViewPr>
  <p:slideViewPr>
    <p:cSldViewPr snapToGrid="0" snapToObjects="1">
      <p:cViewPr>
        <p:scale>
          <a:sx n="121" d="100"/>
          <a:sy n="121" d="100"/>
        </p:scale>
        <p:origin x="1368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82A0-5503-EB4D-8473-760811B4E171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FB816-1330-4E49-94C8-F1DC5DC25E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091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524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450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854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4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865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35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098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074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789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440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834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2C92-E08D-4E48-B033-05B06E67AA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3B1A2-9056-6242-9D9E-2B293B8BC14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22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0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0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4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0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3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7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4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7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7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1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Macintosh PowerPoint</Application>
  <PresentationFormat>Szélesvásznú</PresentationFormat>
  <Paragraphs>0</Paragraphs>
  <Slides>27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 Office-felhasználó</dc:creator>
  <cp:lastModifiedBy>Microsoft Office-felhasználó</cp:lastModifiedBy>
  <cp:revision>2</cp:revision>
  <dcterms:created xsi:type="dcterms:W3CDTF">2019-11-06T22:28:21Z</dcterms:created>
  <dcterms:modified xsi:type="dcterms:W3CDTF">2019-11-26T22:35:58Z</dcterms:modified>
</cp:coreProperties>
</file>