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70" r:id="rId5"/>
    <p:sldId id="663" r:id="rId6"/>
    <p:sldId id="664" r:id="rId7"/>
    <p:sldId id="290" r:id="rId8"/>
    <p:sldId id="291" r:id="rId9"/>
    <p:sldId id="300" r:id="rId10"/>
    <p:sldId id="289" r:id="rId11"/>
    <p:sldId id="292" r:id="rId12"/>
    <p:sldId id="293" r:id="rId13"/>
    <p:sldId id="295" r:id="rId14"/>
    <p:sldId id="297" r:id="rId15"/>
    <p:sldId id="298" r:id="rId16"/>
    <p:sldId id="294" r:id="rId17"/>
    <p:sldId id="299" r:id="rId18"/>
    <p:sldId id="301" r:id="rId19"/>
    <p:sldId id="302" r:id="rId20"/>
    <p:sldId id="296" r:id="rId21"/>
    <p:sldId id="665" r:id="rId22"/>
    <p:sldId id="666" r:id="rId23"/>
    <p:sldId id="667" r:id="rId24"/>
    <p:sldId id="668" r:id="rId25"/>
    <p:sldId id="670" r:id="rId26"/>
    <p:sldId id="669" r:id="rId27"/>
    <p:sldId id="671" r:id="rId28"/>
    <p:sldId id="672" r:id="rId29"/>
    <p:sldId id="673" r:id="rId30"/>
    <p:sldId id="674" r:id="rId31"/>
    <p:sldId id="676" r:id="rId32"/>
    <p:sldId id="677" r:id="rId33"/>
    <p:sldId id="678" r:id="rId34"/>
    <p:sldId id="675" r:id="rId35"/>
    <p:sldId id="269" r:id="rId3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C348"/>
    <a:srgbClr val="840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53" autoAdjust="0"/>
    <p:restoredTop sz="97228" autoAdjust="0"/>
  </p:normalViewPr>
  <p:slideViewPr>
    <p:cSldViewPr snapToGrid="0">
      <p:cViewPr varScale="1">
        <p:scale>
          <a:sx n="175" d="100"/>
          <a:sy n="175" d="100"/>
        </p:scale>
        <p:origin x="2706" y="138"/>
      </p:cViewPr>
      <p:guideLst/>
    </p:cSldViewPr>
  </p:slideViewPr>
  <p:outlineViewPr>
    <p:cViewPr>
      <p:scale>
        <a:sx n="33" d="100"/>
        <a:sy n="33" d="100"/>
      </p:scale>
      <p:origin x="0" y="-10860"/>
    </p:cViewPr>
  </p:outlineViewPr>
  <p:notesTextViewPr>
    <p:cViewPr>
      <p:scale>
        <a:sx n="1" d="1"/>
        <a:sy n="1" d="1"/>
      </p:scale>
      <p:origin x="0" y="0"/>
    </p:cViewPr>
  </p:notesTextViewPr>
  <p:notesViewPr>
    <p:cSldViewPr snapToGrid="0">
      <p:cViewPr varScale="1">
        <p:scale>
          <a:sx n="122" d="100"/>
          <a:sy n="122" d="100"/>
        </p:scale>
        <p:origin x="4076" y="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kler Péter" userId="d55c7b45-321e-4aed-b42a-0b837667eecc" providerId="ADAL" clId="{401F7F31-8D24-D148-90E0-2BB81D3AA4AE}"/>
    <pc:docChg chg="undo custSel addSld delSld modSld sldOrd modMainMaster">
      <pc:chgData name="Ekler Péter" userId="d55c7b45-321e-4aed-b42a-0b837667eecc" providerId="ADAL" clId="{401F7F31-8D24-D148-90E0-2BB81D3AA4AE}" dt="2018-11-17T07:12:13.781" v="327" actId="27636"/>
      <pc:docMkLst>
        <pc:docMk/>
      </pc:docMkLst>
      <pc:sldChg chg="del">
        <pc:chgData name="Ekler Péter" userId="d55c7b45-321e-4aed-b42a-0b837667eecc" providerId="ADAL" clId="{401F7F31-8D24-D148-90E0-2BB81D3AA4AE}" dt="2018-11-17T06:53:54.731" v="11" actId="2696"/>
        <pc:sldMkLst>
          <pc:docMk/>
          <pc:sldMk cId="530923093" sldId="260"/>
        </pc:sldMkLst>
      </pc:sldChg>
      <pc:sldChg chg="del">
        <pc:chgData name="Ekler Péter" userId="d55c7b45-321e-4aed-b42a-0b837667eecc" providerId="ADAL" clId="{401F7F31-8D24-D148-90E0-2BB81D3AA4AE}" dt="2018-11-17T06:53:52.649" v="8" actId="2696"/>
        <pc:sldMkLst>
          <pc:docMk/>
          <pc:sldMk cId="785655530" sldId="261"/>
        </pc:sldMkLst>
      </pc:sldChg>
      <pc:sldChg chg="del">
        <pc:chgData name="Ekler Péter" userId="d55c7b45-321e-4aed-b42a-0b837667eecc" providerId="ADAL" clId="{401F7F31-8D24-D148-90E0-2BB81D3AA4AE}" dt="2018-11-17T06:53:53.300" v="9" actId="2696"/>
        <pc:sldMkLst>
          <pc:docMk/>
          <pc:sldMk cId="1984511260" sldId="263"/>
        </pc:sldMkLst>
      </pc:sldChg>
      <pc:sldChg chg="del">
        <pc:chgData name="Ekler Péter" userId="d55c7b45-321e-4aed-b42a-0b837667eecc" providerId="ADAL" clId="{401F7F31-8D24-D148-90E0-2BB81D3AA4AE}" dt="2018-11-17T06:53:49.997" v="6" actId="2696"/>
        <pc:sldMkLst>
          <pc:docMk/>
          <pc:sldMk cId="2715986692" sldId="266"/>
        </pc:sldMkLst>
      </pc:sldChg>
      <pc:sldChg chg="addSp delSp modSp">
        <pc:chgData name="Ekler Péter" userId="d55c7b45-321e-4aed-b42a-0b837667eecc" providerId="ADAL" clId="{401F7F31-8D24-D148-90E0-2BB81D3AA4AE}" dt="2018-11-17T07:07:48.361" v="307" actId="1076"/>
        <pc:sldMkLst>
          <pc:docMk/>
          <pc:sldMk cId="2019451596" sldId="267"/>
        </pc:sldMkLst>
        <pc:spChg chg="mod">
          <ac:chgData name="Ekler Péter" userId="d55c7b45-321e-4aed-b42a-0b837667eecc" providerId="ADAL" clId="{401F7F31-8D24-D148-90E0-2BB81D3AA4AE}" dt="2018-11-17T07:04:57.139" v="276" actId="20577"/>
          <ac:spMkLst>
            <pc:docMk/>
            <pc:sldMk cId="2019451596" sldId="267"/>
            <ac:spMk id="2" creationId="{5085458B-560E-4C46-A1F2-64FB8173F8EA}"/>
          </ac:spMkLst>
        </pc:spChg>
        <pc:spChg chg="del">
          <ac:chgData name="Ekler Péter" userId="d55c7b45-321e-4aed-b42a-0b837667eecc" providerId="ADAL" clId="{401F7F31-8D24-D148-90E0-2BB81D3AA4AE}" dt="2018-11-17T07:05:01.593" v="277" actId="478"/>
          <ac:spMkLst>
            <pc:docMk/>
            <pc:sldMk cId="2019451596" sldId="267"/>
            <ac:spMk id="3" creationId="{BD9A4094-86E2-4E8B-B528-198205010118}"/>
          </ac:spMkLst>
        </pc:spChg>
        <pc:spChg chg="del">
          <ac:chgData name="Ekler Péter" userId="d55c7b45-321e-4aed-b42a-0b837667eecc" providerId="ADAL" clId="{401F7F31-8D24-D148-90E0-2BB81D3AA4AE}" dt="2018-11-17T06:55:21.689" v="74"/>
          <ac:spMkLst>
            <pc:docMk/>
            <pc:sldMk cId="2019451596" sldId="267"/>
            <ac:spMk id="4" creationId="{10FE8753-81D6-4C4B-9411-EA2C255BA509}"/>
          </ac:spMkLst>
        </pc:spChg>
        <pc:spChg chg="del">
          <ac:chgData name="Ekler Péter" userId="d55c7b45-321e-4aed-b42a-0b837667eecc" providerId="ADAL" clId="{401F7F31-8D24-D148-90E0-2BB81D3AA4AE}" dt="2018-11-17T06:55:21.689" v="74"/>
          <ac:spMkLst>
            <pc:docMk/>
            <pc:sldMk cId="2019451596" sldId="267"/>
            <ac:spMk id="5" creationId="{5428933B-BEA4-453C-9C60-19E95701C273}"/>
          </ac:spMkLst>
        </pc:spChg>
        <pc:spChg chg="del">
          <ac:chgData name="Ekler Péter" userId="d55c7b45-321e-4aed-b42a-0b837667eecc" providerId="ADAL" clId="{401F7F31-8D24-D148-90E0-2BB81D3AA4AE}" dt="2018-11-17T06:55:21.689" v="74"/>
          <ac:spMkLst>
            <pc:docMk/>
            <pc:sldMk cId="2019451596" sldId="267"/>
            <ac:spMk id="7" creationId="{B08B7AE0-7957-4205-8805-942D8699A657}"/>
          </ac:spMkLst>
        </pc:spChg>
        <pc:spChg chg="add del mod">
          <ac:chgData name="Ekler Péter" userId="d55c7b45-321e-4aed-b42a-0b837667eecc" providerId="ADAL" clId="{401F7F31-8D24-D148-90E0-2BB81D3AA4AE}" dt="2018-11-17T07:05:03.499" v="278" actId="478"/>
          <ac:spMkLst>
            <pc:docMk/>
            <pc:sldMk cId="2019451596" sldId="267"/>
            <ac:spMk id="8" creationId="{0B30729D-F0AB-874C-9F82-B99CDF9E1571}"/>
          </ac:spMkLst>
        </pc:spChg>
        <pc:spChg chg="add del">
          <ac:chgData name="Ekler Péter" userId="d55c7b45-321e-4aed-b42a-0b837667eecc" providerId="ADAL" clId="{401F7F31-8D24-D148-90E0-2BB81D3AA4AE}" dt="2018-11-17T07:05:35.404" v="286"/>
          <ac:spMkLst>
            <pc:docMk/>
            <pc:sldMk cId="2019451596" sldId="267"/>
            <ac:spMk id="10" creationId="{D654539F-C9C1-FF49-922F-201CA712644F}"/>
          </ac:spMkLst>
        </pc:spChg>
        <pc:spChg chg="add mod">
          <ac:chgData name="Ekler Péter" userId="d55c7b45-321e-4aed-b42a-0b837667eecc" providerId="ADAL" clId="{401F7F31-8D24-D148-90E0-2BB81D3AA4AE}" dt="2018-11-17T07:07:48.361" v="307" actId="1076"/>
          <ac:spMkLst>
            <pc:docMk/>
            <pc:sldMk cId="2019451596" sldId="267"/>
            <ac:spMk id="11" creationId="{EF85C7A2-D52D-7A4E-824A-F45DB2308515}"/>
          </ac:spMkLst>
        </pc:spChg>
        <pc:picChg chg="add mod">
          <ac:chgData name="Ekler Péter" userId="d55c7b45-321e-4aed-b42a-0b837667eecc" providerId="ADAL" clId="{401F7F31-8D24-D148-90E0-2BB81D3AA4AE}" dt="2018-11-17T07:05:33.044" v="285" actId="1076"/>
          <ac:picMkLst>
            <pc:docMk/>
            <pc:sldMk cId="2019451596" sldId="267"/>
            <ac:picMk id="9" creationId="{8E4DAC13-F99C-E540-8A59-30153DD4B961}"/>
          </ac:picMkLst>
        </pc:picChg>
      </pc:sldChg>
      <pc:sldChg chg="addSp delSp modSp add">
        <pc:chgData name="Ekler Péter" userId="d55c7b45-321e-4aed-b42a-0b837667eecc" providerId="ADAL" clId="{401F7F31-8D24-D148-90E0-2BB81D3AA4AE}" dt="2018-11-17T07:06:10.370" v="290" actId="1076"/>
        <pc:sldMkLst>
          <pc:docMk/>
          <pc:sldMk cId="3239504666" sldId="269"/>
        </pc:sldMkLst>
        <pc:spChg chg="del">
          <ac:chgData name="Ekler Péter" userId="d55c7b45-321e-4aed-b42a-0b837667eecc" providerId="ADAL" clId="{401F7F31-8D24-D148-90E0-2BB81D3AA4AE}" dt="2018-11-17T06:56:25.819" v="106"/>
          <ac:spMkLst>
            <pc:docMk/>
            <pc:sldMk cId="3239504666" sldId="269"/>
            <ac:spMk id="4" creationId="{B4939E13-2EBE-4FCC-9678-3D8DEDD924FF}"/>
          </ac:spMkLst>
        </pc:spChg>
        <pc:spChg chg="mod">
          <ac:chgData name="Ekler Péter" userId="d55c7b45-321e-4aed-b42a-0b837667eecc" providerId="ADAL" clId="{401F7F31-8D24-D148-90E0-2BB81D3AA4AE}" dt="2018-11-17T06:56:09.444" v="101" actId="1076"/>
          <ac:spMkLst>
            <pc:docMk/>
            <pc:sldMk cId="3239504666" sldId="269"/>
            <ac:spMk id="6" creationId="{7C181459-EEBA-429E-834A-FABFB9916684}"/>
          </ac:spMkLst>
        </pc:spChg>
        <pc:spChg chg="mod">
          <ac:chgData name="Ekler Péter" userId="d55c7b45-321e-4aed-b42a-0b837667eecc" providerId="ADAL" clId="{401F7F31-8D24-D148-90E0-2BB81D3AA4AE}" dt="2018-11-17T06:56:04.703" v="100" actId="1076"/>
          <ac:spMkLst>
            <pc:docMk/>
            <pc:sldMk cId="3239504666" sldId="269"/>
            <ac:spMk id="7" creationId="{6926F82E-F3E4-4D0A-8904-7A65E4ECFA16}"/>
          </ac:spMkLst>
        </pc:spChg>
        <pc:picChg chg="add mod">
          <ac:chgData name="Ekler Péter" userId="d55c7b45-321e-4aed-b42a-0b837667eecc" providerId="ADAL" clId="{401F7F31-8D24-D148-90E0-2BB81D3AA4AE}" dt="2018-11-17T07:06:10.370" v="290" actId="1076"/>
          <ac:picMkLst>
            <pc:docMk/>
            <pc:sldMk cId="3239504666" sldId="269"/>
            <ac:picMk id="3" creationId="{57C789F0-69CB-D040-9BA1-6950DCE2E791}"/>
          </ac:picMkLst>
        </pc:picChg>
        <pc:picChg chg="del">
          <ac:chgData name="Ekler Péter" userId="d55c7b45-321e-4aed-b42a-0b837667eecc" providerId="ADAL" clId="{401F7F31-8D24-D148-90E0-2BB81D3AA4AE}" dt="2018-11-17T07:06:02.886" v="288" actId="478"/>
          <ac:picMkLst>
            <pc:docMk/>
            <pc:sldMk cId="3239504666" sldId="269"/>
            <ac:picMk id="11268" creationId="{C5F9F62B-7227-49B8-A540-92B374D2541E}"/>
          </ac:picMkLst>
        </pc:picChg>
      </pc:sldChg>
      <pc:sldChg chg="del">
        <pc:chgData name="Ekler Péter" userId="d55c7b45-321e-4aed-b42a-0b837667eecc" providerId="ADAL" clId="{401F7F31-8D24-D148-90E0-2BB81D3AA4AE}" dt="2018-11-17T06:54:01.166" v="13" actId="2696"/>
        <pc:sldMkLst>
          <pc:docMk/>
          <pc:sldMk cId="3277437703" sldId="269"/>
        </pc:sldMkLst>
      </pc:sldChg>
      <pc:sldChg chg="modSp add del">
        <pc:chgData name="Ekler Péter" userId="d55c7b45-321e-4aed-b42a-0b837667eecc" providerId="ADAL" clId="{401F7F31-8D24-D148-90E0-2BB81D3AA4AE}" dt="2018-11-17T06:56:41.482" v="110"/>
        <pc:sldMkLst>
          <pc:docMk/>
          <pc:sldMk cId="523883325" sldId="270"/>
        </pc:sldMkLst>
        <pc:spChg chg="mod">
          <ac:chgData name="Ekler Péter" userId="d55c7b45-321e-4aed-b42a-0b837667eecc" providerId="ADAL" clId="{401F7F31-8D24-D148-90E0-2BB81D3AA4AE}" dt="2018-11-17T06:56:41.482" v="110"/>
          <ac:spMkLst>
            <pc:docMk/>
            <pc:sldMk cId="523883325" sldId="270"/>
            <ac:spMk id="2" creationId="{B9A9A6D2-520F-44B4-87D6-693AC8E895A5}"/>
          </ac:spMkLst>
        </pc:spChg>
      </pc:sldChg>
      <pc:sldChg chg="addSp delSp modSp add">
        <pc:chgData name="Ekler Péter" userId="d55c7b45-321e-4aed-b42a-0b837667eecc" providerId="ADAL" clId="{401F7F31-8D24-D148-90E0-2BB81D3AA4AE}" dt="2018-11-17T06:59:51.745" v="244" actId="14100"/>
        <pc:sldMkLst>
          <pc:docMk/>
          <pc:sldMk cId="3097869767" sldId="270"/>
        </pc:sldMkLst>
        <pc:spChg chg="mod">
          <ac:chgData name="Ekler Péter" userId="d55c7b45-321e-4aed-b42a-0b837667eecc" providerId="ADAL" clId="{401F7F31-8D24-D148-90E0-2BB81D3AA4AE}" dt="2018-11-17T06:59:20.791" v="239" actId="404"/>
          <ac:spMkLst>
            <pc:docMk/>
            <pc:sldMk cId="3097869767" sldId="270"/>
            <ac:spMk id="2" creationId="{489F8ACB-2904-7649-8CFB-DBF9CEBE4648}"/>
          </ac:spMkLst>
        </pc:spChg>
        <pc:spChg chg="del">
          <ac:chgData name="Ekler Péter" userId="d55c7b45-321e-4aed-b42a-0b837667eecc" providerId="ADAL" clId="{401F7F31-8D24-D148-90E0-2BB81D3AA4AE}" dt="2018-11-17T06:58:09.831" v="187" actId="478"/>
          <ac:spMkLst>
            <pc:docMk/>
            <pc:sldMk cId="3097869767" sldId="270"/>
            <ac:spMk id="3" creationId="{F2F4E28C-F20B-7D45-97CE-0B4CD81F9ECC}"/>
          </ac:spMkLst>
        </pc:spChg>
        <pc:spChg chg="add del mod">
          <ac:chgData name="Ekler Péter" userId="d55c7b45-321e-4aed-b42a-0b837667eecc" providerId="ADAL" clId="{401F7F31-8D24-D148-90E0-2BB81D3AA4AE}" dt="2018-11-17T06:58:24.145" v="196"/>
          <ac:spMkLst>
            <pc:docMk/>
            <pc:sldMk cId="3097869767" sldId="270"/>
            <ac:spMk id="4" creationId="{D1C8EE42-44D7-9B45-8332-407CC759BFC6}"/>
          </ac:spMkLst>
        </pc:spChg>
        <pc:spChg chg="add del mod">
          <ac:chgData name="Ekler Péter" userId="d55c7b45-321e-4aed-b42a-0b837667eecc" providerId="ADAL" clId="{401F7F31-8D24-D148-90E0-2BB81D3AA4AE}" dt="2018-11-17T06:58:22.433" v="192"/>
          <ac:spMkLst>
            <pc:docMk/>
            <pc:sldMk cId="3097869767" sldId="270"/>
            <ac:spMk id="5" creationId="{BEDD2309-0352-4D48-8926-994FD7F4275B}"/>
          </ac:spMkLst>
        </pc:spChg>
        <pc:spChg chg="add del mod">
          <ac:chgData name="Ekler Péter" userId="d55c7b45-321e-4aed-b42a-0b837667eecc" providerId="ADAL" clId="{401F7F31-8D24-D148-90E0-2BB81D3AA4AE}" dt="2018-11-17T06:58:23.245" v="194"/>
          <ac:spMkLst>
            <pc:docMk/>
            <pc:sldMk cId="3097869767" sldId="270"/>
            <ac:spMk id="6" creationId="{52AF2A0E-124A-EC4A-8A3D-73B817D997D4}"/>
          </ac:spMkLst>
        </pc:spChg>
        <pc:picChg chg="add mod">
          <ac:chgData name="Ekler Péter" userId="d55c7b45-321e-4aed-b42a-0b837667eecc" providerId="ADAL" clId="{401F7F31-8D24-D148-90E0-2BB81D3AA4AE}" dt="2018-11-17T06:59:51.745" v="244" actId="14100"/>
          <ac:picMkLst>
            <pc:docMk/>
            <pc:sldMk cId="3097869767" sldId="270"/>
            <ac:picMk id="7" creationId="{9DE93202-98D0-2F48-A0DC-A1B6928FD631}"/>
          </ac:picMkLst>
        </pc:picChg>
      </pc:sldChg>
      <pc:sldChg chg="modSp add ord">
        <pc:chgData name="Ekler Péter" userId="d55c7b45-321e-4aed-b42a-0b837667eecc" providerId="ADAL" clId="{401F7F31-8D24-D148-90E0-2BB81D3AA4AE}" dt="2018-11-17T07:12:13.781" v="327" actId="27636"/>
        <pc:sldMkLst>
          <pc:docMk/>
          <pc:sldMk cId="1046506991" sldId="271"/>
        </pc:sldMkLst>
        <pc:spChg chg="mod">
          <ac:chgData name="Ekler Péter" userId="d55c7b45-321e-4aed-b42a-0b837667eecc" providerId="ADAL" clId="{401F7F31-8D24-D148-90E0-2BB81D3AA4AE}" dt="2018-11-17T07:12:13.781" v="327" actId="27636"/>
          <ac:spMkLst>
            <pc:docMk/>
            <pc:sldMk cId="1046506991" sldId="271"/>
            <ac:spMk id="3" creationId="{4330CA22-6F77-874D-938B-8BBE4EEBABF8}"/>
          </ac:spMkLst>
        </pc:spChg>
      </pc:sldChg>
      <pc:sldChg chg="add del ord">
        <pc:chgData name="Ekler Péter" userId="d55c7b45-321e-4aed-b42a-0b837667eecc" providerId="ADAL" clId="{401F7F31-8D24-D148-90E0-2BB81D3AA4AE}" dt="2018-11-17T07:11:29.868" v="310" actId="2696"/>
        <pc:sldMkLst>
          <pc:docMk/>
          <pc:sldMk cId="1360248626" sldId="271"/>
        </pc:sldMkLst>
      </pc:sldChg>
      <pc:sldChg chg="delSp add del">
        <pc:chgData name="Ekler Péter" userId="d55c7b45-321e-4aed-b42a-0b837667eecc" providerId="ADAL" clId="{401F7F31-8D24-D148-90E0-2BB81D3AA4AE}" dt="2018-11-17T06:55:25.152" v="75" actId="2696"/>
        <pc:sldMkLst>
          <pc:docMk/>
          <pc:sldMk cId="3636444173" sldId="271"/>
        </pc:sldMkLst>
        <pc:spChg chg="del">
          <ac:chgData name="Ekler Péter" userId="d55c7b45-321e-4aed-b42a-0b837667eecc" providerId="ADAL" clId="{401F7F31-8D24-D148-90E0-2BB81D3AA4AE}" dt="2018-11-17T06:55:21.689" v="74"/>
          <ac:spMkLst>
            <pc:docMk/>
            <pc:sldMk cId="3636444173" sldId="271"/>
            <ac:spMk id="2" creationId="{4610CE27-A688-4B26-8C23-D26118762A0E}"/>
          </ac:spMkLst>
        </pc:spChg>
        <pc:spChg chg="del">
          <ac:chgData name="Ekler Péter" userId="d55c7b45-321e-4aed-b42a-0b837667eecc" providerId="ADAL" clId="{401F7F31-8D24-D148-90E0-2BB81D3AA4AE}" dt="2018-11-17T06:55:21.689" v="74"/>
          <ac:spMkLst>
            <pc:docMk/>
            <pc:sldMk cId="3636444173" sldId="271"/>
            <ac:spMk id="3" creationId="{E2C49C83-EF6A-4DF7-A1DE-28E5DDF980C9}"/>
          </ac:spMkLst>
        </pc:spChg>
        <pc:spChg chg="del">
          <ac:chgData name="Ekler Péter" userId="d55c7b45-321e-4aed-b42a-0b837667eecc" providerId="ADAL" clId="{401F7F31-8D24-D148-90E0-2BB81D3AA4AE}" dt="2018-11-17T06:55:21.689" v="74"/>
          <ac:spMkLst>
            <pc:docMk/>
            <pc:sldMk cId="3636444173" sldId="271"/>
            <ac:spMk id="7" creationId="{F1345254-21A1-4E38-9CF1-4A6C5A7321E0}"/>
          </ac:spMkLst>
        </pc:spChg>
      </pc:sldChg>
      <pc:sldChg chg="del">
        <pc:chgData name="Ekler Péter" userId="d55c7b45-321e-4aed-b42a-0b837667eecc" providerId="ADAL" clId="{401F7F31-8D24-D148-90E0-2BB81D3AA4AE}" dt="2018-11-17T06:53:13.599" v="0" actId="2696"/>
        <pc:sldMkLst>
          <pc:docMk/>
          <pc:sldMk cId="1050471093" sldId="274"/>
        </pc:sldMkLst>
      </pc:sldChg>
      <pc:sldChg chg="del">
        <pc:chgData name="Ekler Péter" userId="d55c7b45-321e-4aed-b42a-0b837667eecc" providerId="ADAL" clId="{401F7F31-8D24-D148-90E0-2BB81D3AA4AE}" dt="2018-11-17T06:53:14.225" v="1" actId="2696"/>
        <pc:sldMkLst>
          <pc:docMk/>
          <pc:sldMk cId="3451115948" sldId="275"/>
        </pc:sldMkLst>
      </pc:sldChg>
      <pc:sldChg chg="del">
        <pc:chgData name="Ekler Péter" userId="d55c7b45-321e-4aed-b42a-0b837667eecc" providerId="ADAL" clId="{401F7F31-8D24-D148-90E0-2BB81D3AA4AE}" dt="2018-11-17T06:53:16.918" v="2" actId="2696"/>
        <pc:sldMkLst>
          <pc:docMk/>
          <pc:sldMk cId="2192372614" sldId="276"/>
        </pc:sldMkLst>
      </pc:sldChg>
      <pc:sldChg chg="del">
        <pc:chgData name="Ekler Péter" userId="d55c7b45-321e-4aed-b42a-0b837667eecc" providerId="ADAL" clId="{401F7F31-8D24-D148-90E0-2BB81D3AA4AE}" dt="2018-11-17T06:53:18.838" v="3" actId="2696"/>
        <pc:sldMkLst>
          <pc:docMk/>
          <pc:sldMk cId="3817468965" sldId="277"/>
        </pc:sldMkLst>
      </pc:sldChg>
      <pc:sldChg chg="del">
        <pc:chgData name="Ekler Péter" userId="d55c7b45-321e-4aed-b42a-0b837667eecc" providerId="ADAL" clId="{401F7F31-8D24-D148-90E0-2BB81D3AA4AE}" dt="2018-11-17T06:53:53.828" v="10" actId="2696"/>
        <pc:sldMkLst>
          <pc:docMk/>
          <pc:sldMk cId="4113443110" sldId="278"/>
        </pc:sldMkLst>
      </pc:sldChg>
      <pc:sldChg chg="del">
        <pc:chgData name="Ekler Péter" userId="d55c7b45-321e-4aed-b42a-0b837667eecc" providerId="ADAL" clId="{401F7F31-8D24-D148-90E0-2BB81D3AA4AE}" dt="2018-11-17T06:53:51.640" v="7" actId="2696"/>
        <pc:sldMkLst>
          <pc:docMk/>
          <pc:sldMk cId="2777301888" sldId="279"/>
        </pc:sldMkLst>
      </pc:sldChg>
      <pc:sldChg chg="delSp add del">
        <pc:chgData name="Ekler Péter" userId="d55c7b45-321e-4aed-b42a-0b837667eecc" providerId="ADAL" clId="{401F7F31-8D24-D148-90E0-2BB81D3AA4AE}" dt="2018-11-17T06:56:16.111" v="103" actId="2696"/>
        <pc:sldMkLst>
          <pc:docMk/>
          <pc:sldMk cId="1543591578" sldId="280"/>
        </pc:sldMkLst>
        <pc:spChg chg="del">
          <ac:chgData name="Ekler Péter" userId="d55c7b45-321e-4aed-b42a-0b837667eecc" providerId="ADAL" clId="{401F7F31-8D24-D148-90E0-2BB81D3AA4AE}" dt="2018-11-17T06:55:21.689" v="74"/>
          <ac:spMkLst>
            <pc:docMk/>
            <pc:sldMk cId="1543591578" sldId="280"/>
            <ac:spMk id="2" creationId="{19C419D9-D92B-472E-B729-6A0BA8ACEDFB}"/>
          </ac:spMkLst>
        </pc:spChg>
        <pc:spChg chg="del">
          <ac:chgData name="Ekler Péter" userId="d55c7b45-321e-4aed-b42a-0b837667eecc" providerId="ADAL" clId="{401F7F31-8D24-D148-90E0-2BB81D3AA4AE}" dt="2018-11-17T06:55:21.689" v="74"/>
          <ac:spMkLst>
            <pc:docMk/>
            <pc:sldMk cId="1543591578" sldId="280"/>
            <ac:spMk id="5" creationId="{811F9F7B-AB51-436E-B051-075EFEEB725A}"/>
          </ac:spMkLst>
        </pc:spChg>
        <pc:spChg chg="del">
          <ac:chgData name="Ekler Péter" userId="d55c7b45-321e-4aed-b42a-0b837667eecc" providerId="ADAL" clId="{401F7F31-8D24-D148-90E0-2BB81D3AA4AE}" dt="2018-11-17T06:55:21.689" v="74"/>
          <ac:spMkLst>
            <pc:docMk/>
            <pc:sldMk cId="1543591578" sldId="280"/>
            <ac:spMk id="6" creationId="{E4ADD4C2-7999-408A-9535-5A2447278D51}"/>
          </ac:spMkLst>
        </pc:spChg>
      </pc:sldChg>
      <pc:sldChg chg="delSp modSp add del">
        <pc:chgData name="Ekler Péter" userId="d55c7b45-321e-4aed-b42a-0b837667eecc" providerId="ADAL" clId="{401F7F31-8D24-D148-90E0-2BB81D3AA4AE}" dt="2018-11-17T06:56:15.530" v="102" actId="2696"/>
        <pc:sldMkLst>
          <pc:docMk/>
          <pc:sldMk cId="3208931120" sldId="281"/>
        </pc:sldMkLst>
        <pc:spChg chg="del">
          <ac:chgData name="Ekler Péter" userId="d55c7b45-321e-4aed-b42a-0b837667eecc" providerId="ADAL" clId="{401F7F31-8D24-D148-90E0-2BB81D3AA4AE}" dt="2018-11-17T06:55:21.689" v="74"/>
          <ac:spMkLst>
            <pc:docMk/>
            <pc:sldMk cId="3208931120" sldId="281"/>
            <ac:spMk id="2" creationId="{FBE23824-CB7F-443F-A04B-76DABFF95A06}"/>
          </ac:spMkLst>
        </pc:spChg>
        <pc:spChg chg="del">
          <ac:chgData name="Ekler Péter" userId="d55c7b45-321e-4aed-b42a-0b837667eecc" providerId="ADAL" clId="{401F7F31-8D24-D148-90E0-2BB81D3AA4AE}" dt="2018-11-17T06:55:21.689" v="74"/>
          <ac:spMkLst>
            <pc:docMk/>
            <pc:sldMk cId="3208931120" sldId="281"/>
            <ac:spMk id="3" creationId="{96CFBF3F-DFE1-4576-91AB-995B1A368D39}"/>
          </ac:spMkLst>
        </pc:spChg>
        <pc:spChg chg="del">
          <ac:chgData name="Ekler Péter" userId="d55c7b45-321e-4aed-b42a-0b837667eecc" providerId="ADAL" clId="{401F7F31-8D24-D148-90E0-2BB81D3AA4AE}" dt="2018-11-17T06:55:21.689" v="74"/>
          <ac:spMkLst>
            <pc:docMk/>
            <pc:sldMk cId="3208931120" sldId="281"/>
            <ac:spMk id="4" creationId="{B0513624-376C-4FD1-806F-4957A03D7C47}"/>
          </ac:spMkLst>
        </pc:spChg>
        <pc:spChg chg="del topLvl">
          <ac:chgData name="Ekler Péter" userId="d55c7b45-321e-4aed-b42a-0b837667eecc" providerId="ADAL" clId="{401F7F31-8D24-D148-90E0-2BB81D3AA4AE}" dt="2018-11-17T06:54:56.909" v="72" actId="478"/>
          <ac:spMkLst>
            <pc:docMk/>
            <pc:sldMk cId="3208931120" sldId="281"/>
            <ac:spMk id="13" creationId="{691F0217-6574-4758-BDF6-57FEE7A2B2F2}"/>
          </ac:spMkLst>
        </pc:spChg>
        <pc:spChg chg="mod topLvl">
          <ac:chgData name="Ekler Péter" userId="d55c7b45-321e-4aed-b42a-0b837667eecc" providerId="ADAL" clId="{401F7F31-8D24-D148-90E0-2BB81D3AA4AE}" dt="2018-11-17T06:55:03.648" v="73" actId="1076"/>
          <ac:spMkLst>
            <pc:docMk/>
            <pc:sldMk cId="3208931120" sldId="281"/>
            <ac:spMk id="15" creationId="{A35A348B-2979-444D-89BD-AD36C7BBF8DB}"/>
          </ac:spMkLst>
        </pc:spChg>
        <pc:spChg chg="mod">
          <ac:chgData name="Ekler Péter" userId="d55c7b45-321e-4aed-b42a-0b837667eecc" providerId="ADAL" clId="{401F7F31-8D24-D148-90E0-2BB81D3AA4AE}" dt="2018-11-17T06:55:43.560" v="98" actId="20577"/>
          <ac:spMkLst>
            <pc:docMk/>
            <pc:sldMk cId="3208931120" sldId="281"/>
            <ac:spMk id="18" creationId="{CD5473FF-8004-409B-A166-CF54D0407A28}"/>
          </ac:spMkLst>
        </pc:spChg>
        <pc:grpChg chg="del">
          <ac:chgData name="Ekler Péter" userId="d55c7b45-321e-4aed-b42a-0b837667eecc" providerId="ADAL" clId="{401F7F31-8D24-D148-90E0-2BB81D3AA4AE}" dt="2018-11-17T06:54:56.909" v="72" actId="478"/>
          <ac:grpSpMkLst>
            <pc:docMk/>
            <pc:sldMk cId="3208931120" sldId="281"/>
            <ac:grpSpMk id="12" creationId="{721415F3-ACB4-48CB-8C5D-2D48664ACB88}"/>
          </ac:grpSpMkLst>
        </pc:grpChg>
        <pc:picChg chg="del">
          <ac:chgData name="Ekler Péter" userId="d55c7b45-321e-4aed-b42a-0b837667eecc" providerId="ADAL" clId="{401F7F31-8D24-D148-90E0-2BB81D3AA4AE}" dt="2018-11-17T06:54:31.275" v="32" actId="478"/>
          <ac:picMkLst>
            <pc:docMk/>
            <pc:sldMk cId="3208931120" sldId="281"/>
            <ac:picMk id="11" creationId="{617AD549-6D55-4765-AF6E-E37787CA4827}"/>
          </ac:picMkLst>
        </pc:picChg>
      </pc:sldChg>
      <pc:sldChg chg="delSp del">
        <pc:chgData name="Ekler Péter" userId="d55c7b45-321e-4aed-b42a-0b837667eecc" providerId="ADAL" clId="{401F7F31-8D24-D148-90E0-2BB81D3AA4AE}" dt="2018-11-17T06:56:16.578" v="104" actId="2696"/>
        <pc:sldMkLst>
          <pc:docMk/>
          <pc:sldMk cId="3709332127" sldId="282"/>
        </pc:sldMkLst>
        <pc:spChg chg="del">
          <ac:chgData name="Ekler Péter" userId="d55c7b45-321e-4aed-b42a-0b837667eecc" providerId="ADAL" clId="{401F7F31-8D24-D148-90E0-2BB81D3AA4AE}" dt="2018-11-17T06:55:21.689" v="74"/>
          <ac:spMkLst>
            <pc:docMk/>
            <pc:sldMk cId="3709332127" sldId="282"/>
            <ac:spMk id="2" creationId="{DC33A94B-4F3B-428C-A49B-98F54765900A}"/>
          </ac:spMkLst>
        </pc:spChg>
        <pc:spChg chg="del">
          <ac:chgData name="Ekler Péter" userId="d55c7b45-321e-4aed-b42a-0b837667eecc" providerId="ADAL" clId="{401F7F31-8D24-D148-90E0-2BB81D3AA4AE}" dt="2018-11-17T06:55:21.689" v="74"/>
          <ac:spMkLst>
            <pc:docMk/>
            <pc:sldMk cId="3709332127" sldId="282"/>
            <ac:spMk id="8" creationId="{0830B5D1-A23D-4BBD-982E-B560BCD4997C}"/>
          </ac:spMkLst>
        </pc:spChg>
        <pc:spChg chg="del">
          <ac:chgData name="Ekler Péter" userId="d55c7b45-321e-4aed-b42a-0b837667eecc" providerId="ADAL" clId="{401F7F31-8D24-D148-90E0-2BB81D3AA4AE}" dt="2018-11-17T06:55:21.689" v="74"/>
          <ac:spMkLst>
            <pc:docMk/>
            <pc:sldMk cId="3709332127" sldId="282"/>
            <ac:spMk id="9" creationId="{6A292E5C-7669-4DB9-A42E-583EC88D0B38}"/>
          </ac:spMkLst>
        </pc:spChg>
      </pc:sldChg>
      <pc:sldChg chg="delSp del">
        <pc:chgData name="Ekler Péter" userId="d55c7b45-321e-4aed-b42a-0b837667eecc" providerId="ADAL" clId="{401F7F31-8D24-D148-90E0-2BB81D3AA4AE}" dt="2018-11-17T06:56:17.334" v="105" actId="2696"/>
        <pc:sldMkLst>
          <pc:docMk/>
          <pc:sldMk cId="4064926660" sldId="283"/>
        </pc:sldMkLst>
        <pc:spChg chg="del">
          <ac:chgData name="Ekler Péter" userId="d55c7b45-321e-4aed-b42a-0b837667eecc" providerId="ADAL" clId="{401F7F31-8D24-D148-90E0-2BB81D3AA4AE}" dt="2018-11-17T06:55:21.689" v="74"/>
          <ac:spMkLst>
            <pc:docMk/>
            <pc:sldMk cId="4064926660" sldId="283"/>
            <ac:spMk id="2" creationId="{DC33A94B-4F3B-428C-A49B-98F54765900A}"/>
          </ac:spMkLst>
        </pc:spChg>
        <pc:spChg chg="del">
          <ac:chgData name="Ekler Péter" userId="d55c7b45-321e-4aed-b42a-0b837667eecc" providerId="ADAL" clId="{401F7F31-8D24-D148-90E0-2BB81D3AA4AE}" dt="2018-11-17T06:55:21.689" v="74"/>
          <ac:spMkLst>
            <pc:docMk/>
            <pc:sldMk cId="4064926660" sldId="283"/>
            <ac:spMk id="8" creationId="{0830B5D1-A23D-4BBD-982E-B560BCD4997C}"/>
          </ac:spMkLst>
        </pc:spChg>
        <pc:spChg chg="del">
          <ac:chgData name="Ekler Péter" userId="d55c7b45-321e-4aed-b42a-0b837667eecc" providerId="ADAL" clId="{401F7F31-8D24-D148-90E0-2BB81D3AA4AE}" dt="2018-11-17T06:55:21.689" v="74"/>
          <ac:spMkLst>
            <pc:docMk/>
            <pc:sldMk cId="4064926660" sldId="283"/>
            <ac:spMk id="9" creationId="{6A292E5C-7669-4DB9-A42E-583EC88D0B38}"/>
          </ac:spMkLst>
        </pc:spChg>
      </pc:sldChg>
      <pc:sldChg chg="add del">
        <pc:chgData name="Ekler Péter" userId="d55c7b45-321e-4aed-b42a-0b837667eecc" providerId="ADAL" clId="{401F7F31-8D24-D148-90E0-2BB81D3AA4AE}" dt="2018-11-17T06:54:24.212" v="28"/>
        <pc:sldMkLst>
          <pc:docMk/>
          <pc:sldMk cId="1902303754" sldId="284"/>
        </pc:sldMkLst>
      </pc:sldChg>
      <pc:sldChg chg="del">
        <pc:chgData name="Ekler Péter" userId="d55c7b45-321e-4aed-b42a-0b837667eecc" providerId="ADAL" clId="{401F7F31-8D24-D148-90E0-2BB81D3AA4AE}" dt="2018-11-17T06:53:55.565" v="12" actId="2696"/>
        <pc:sldMkLst>
          <pc:docMk/>
          <pc:sldMk cId="3748984064" sldId="284"/>
        </pc:sldMkLst>
      </pc:sldChg>
      <pc:sldChg chg="add del">
        <pc:chgData name="Ekler Péter" userId="d55c7b45-321e-4aed-b42a-0b837667eecc" providerId="ADAL" clId="{401F7F31-8D24-D148-90E0-2BB81D3AA4AE}" dt="2018-11-17T06:53:29.924" v="5" actId="2696"/>
        <pc:sldMkLst>
          <pc:docMk/>
          <pc:sldMk cId="165664073" sldId="285"/>
        </pc:sldMkLst>
      </pc:sldChg>
      <pc:sldChg chg="add del">
        <pc:chgData name="Ekler Péter" userId="d55c7b45-321e-4aed-b42a-0b837667eecc" providerId="ADAL" clId="{401F7F31-8D24-D148-90E0-2BB81D3AA4AE}" dt="2018-11-17T06:54:24.077" v="27"/>
        <pc:sldMkLst>
          <pc:docMk/>
          <pc:sldMk cId="1654805750" sldId="285"/>
        </pc:sldMkLst>
      </pc:sldChg>
      <pc:sldChg chg="add del">
        <pc:chgData name="Ekler Péter" userId="d55c7b45-321e-4aed-b42a-0b837667eecc" providerId="ADAL" clId="{401F7F31-8D24-D148-90E0-2BB81D3AA4AE}" dt="2018-11-17T06:54:23.942" v="26"/>
        <pc:sldMkLst>
          <pc:docMk/>
          <pc:sldMk cId="1717783767" sldId="286"/>
        </pc:sldMkLst>
      </pc:sldChg>
      <pc:sldChg chg="add del">
        <pc:chgData name="Ekler Péter" userId="d55c7b45-321e-4aed-b42a-0b837667eecc" providerId="ADAL" clId="{401F7F31-8D24-D148-90E0-2BB81D3AA4AE}" dt="2018-11-17T06:54:23.797" v="25"/>
        <pc:sldMkLst>
          <pc:docMk/>
          <pc:sldMk cId="3989108667" sldId="287"/>
        </pc:sldMkLst>
      </pc:sldChg>
      <pc:sldChg chg="add del">
        <pc:chgData name="Ekler Péter" userId="d55c7b45-321e-4aed-b42a-0b837667eecc" providerId="ADAL" clId="{401F7F31-8D24-D148-90E0-2BB81D3AA4AE}" dt="2018-11-17T06:54:23.584" v="24"/>
        <pc:sldMkLst>
          <pc:docMk/>
          <pc:sldMk cId="1651281456" sldId="288"/>
        </pc:sldMkLst>
      </pc:sldChg>
      <pc:sldChg chg="add del">
        <pc:chgData name="Ekler Péter" userId="d55c7b45-321e-4aed-b42a-0b837667eecc" providerId="ADAL" clId="{401F7F31-8D24-D148-90E0-2BB81D3AA4AE}" dt="2018-11-17T06:54:23.040" v="23"/>
        <pc:sldMkLst>
          <pc:docMk/>
          <pc:sldMk cId="2197517749" sldId="289"/>
        </pc:sldMkLst>
      </pc:sldChg>
      <pc:sldMasterChg chg="modSldLayout">
        <pc:chgData name="Ekler Péter" userId="d55c7b45-321e-4aed-b42a-0b837667eecc" providerId="ADAL" clId="{401F7F31-8D24-D148-90E0-2BB81D3AA4AE}" dt="2018-11-17T06:58:43.931" v="232" actId="20577"/>
        <pc:sldMasterMkLst>
          <pc:docMk/>
          <pc:sldMasterMk cId="2910634807" sldId="2147483648"/>
        </pc:sldMasterMkLst>
        <pc:sldLayoutChg chg="modSp">
          <pc:chgData name="Ekler Péter" userId="d55c7b45-321e-4aed-b42a-0b837667eecc" providerId="ADAL" clId="{401F7F31-8D24-D148-90E0-2BB81D3AA4AE}" dt="2018-11-17T06:58:43.931" v="232" actId="20577"/>
          <pc:sldLayoutMkLst>
            <pc:docMk/>
            <pc:sldMasterMk cId="2910634807" sldId="2147483648"/>
            <pc:sldLayoutMk cId="4169299818" sldId="2147483663"/>
          </pc:sldLayoutMkLst>
          <pc:spChg chg="mod">
            <ac:chgData name="Ekler Péter" userId="d55c7b45-321e-4aed-b42a-0b837667eecc" providerId="ADAL" clId="{401F7F31-8D24-D148-90E0-2BB81D3AA4AE}" dt="2018-11-17T06:58:43.931" v="232" actId="20577"/>
            <ac:spMkLst>
              <pc:docMk/>
              <pc:sldMasterMk cId="2910634807" sldId="2147483648"/>
              <pc:sldLayoutMk cId="4169299818" sldId="2147483663"/>
              <ac:spMk id="7" creationId="{0E1325C6-8F41-4A1D-8E1E-59BE086CDF8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DADF2-70FC-4EC6-80AE-3F9FD594C511}" type="datetimeFigureOut">
              <a:rPr lang="hu-HU" smtClean="0"/>
              <a:t>2019. 11. 26.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45C22-88CE-4700-B58C-9120F292FA6E}" type="slidenum">
              <a:rPr lang="hu-HU" smtClean="0"/>
              <a:t>‹#›</a:t>
            </a:fld>
            <a:endParaRPr lang="hu-HU"/>
          </a:p>
        </p:txBody>
      </p:sp>
    </p:spTree>
    <p:extLst>
      <p:ext uri="{BB962C8B-B14F-4D97-AF65-F5344CB8AC3E}">
        <p14:creationId xmlns:p14="http://schemas.microsoft.com/office/powerpoint/2010/main" val="375176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0" i="0" kern="1200" dirty="0">
                <a:solidFill>
                  <a:schemeClr val="tx1"/>
                </a:solidFill>
                <a:effectLst/>
                <a:latin typeface="+mn-lt"/>
                <a:ea typeface="+mn-ea"/>
                <a:cs typeface="+mn-cs"/>
              </a:rPr>
              <a:t>Az Android szinte minden évben új főverzióváltáson megy keresztül. Izgalmas áttekinteni, hogy milyen újdonságok kerülnek be folyamatosan a rendszerbe, illetve milyen irányba halad az platform. Az előadás keretében áttekintjük az Android 10 újdonságait, egyrészt fejlesztői szemmel megvizsgáljuk, milyen új lehetőségek és eszközök jelentek meg, másrészt elemezzük, hogy ezek milyen hatással lehetnek a meglévő alkalmazásokra és szolgáltatásokra, milyen frissítésekre lesz várhatóan szükség hamarosan. Ezen túlmenően elemezzük, hogy a főbb platform jellemzők - mint például felhasználói felület, alkalmazás működési módok, stb. - milyen változáson mentek keresztül az elmúlt években és milyen irányok körvonalazódnak a jövőre vetítve. Végül kitérünk az Android felhasználására többféle </a:t>
            </a:r>
            <a:r>
              <a:rPr lang="hu-HU" sz="1200" b="0" i="0" kern="1200" dirty="0" err="1">
                <a:solidFill>
                  <a:schemeClr val="tx1"/>
                </a:solidFill>
                <a:effectLst/>
                <a:latin typeface="+mn-lt"/>
                <a:ea typeface="+mn-ea"/>
                <a:cs typeface="+mn-cs"/>
              </a:rPr>
              <a:t>domainen</a:t>
            </a:r>
            <a:r>
              <a:rPr lang="hu-HU" sz="1200" b="0" i="0" kern="1200" dirty="0">
                <a:solidFill>
                  <a:schemeClr val="tx1"/>
                </a:solidFill>
                <a:effectLst/>
                <a:latin typeface="+mn-lt"/>
                <a:ea typeface="+mn-ea"/>
                <a:cs typeface="+mn-cs"/>
              </a:rPr>
              <a:t> (pénzügy, ingatlan, </a:t>
            </a:r>
            <a:r>
              <a:rPr lang="hu-HU" sz="1200" b="0" i="0" kern="1200" dirty="0" err="1">
                <a:solidFill>
                  <a:schemeClr val="tx1"/>
                </a:solidFill>
                <a:effectLst/>
                <a:latin typeface="+mn-lt"/>
                <a:ea typeface="+mn-ea"/>
                <a:cs typeface="+mn-cs"/>
              </a:rPr>
              <a:t>hr</a:t>
            </a:r>
            <a:r>
              <a:rPr lang="hu-HU" sz="1200" b="0" i="0" kern="1200">
                <a:solidFill>
                  <a:schemeClr val="tx1"/>
                </a:solidFill>
                <a:effectLst/>
                <a:latin typeface="+mn-lt"/>
                <a:ea typeface="+mn-ea"/>
                <a:cs typeface="+mn-cs"/>
              </a:rPr>
              <a:t>, mezőgazdaság, egészségügy, stb.) és példákat mutatunk, hogy a platformban rejlő újdonságok milyen módon használhatók a különböző területeken.</a:t>
            </a:r>
            <a:endParaRPr lang="en-US"/>
          </a:p>
        </p:txBody>
      </p:sp>
      <p:sp>
        <p:nvSpPr>
          <p:cNvPr id="4" name="Slide Number Placeholder 3"/>
          <p:cNvSpPr>
            <a:spLocks noGrp="1"/>
          </p:cNvSpPr>
          <p:nvPr>
            <p:ph type="sldNum" sz="quarter" idx="5"/>
          </p:nvPr>
        </p:nvSpPr>
        <p:spPr/>
        <p:txBody>
          <a:bodyPr/>
          <a:lstStyle/>
          <a:p>
            <a:fld id="{5C845C22-88CE-4700-B58C-9120F292FA6E}" type="slidenum">
              <a:rPr lang="hu-HU" smtClean="0"/>
              <a:t>1</a:t>
            </a:fld>
            <a:endParaRPr lang="hu-HU"/>
          </a:p>
        </p:txBody>
      </p:sp>
    </p:spTree>
    <p:extLst>
      <p:ext uri="{BB962C8B-B14F-4D97-AF65-F5344CB8AC3E}">
        <p14:creationId xmlns:p14="http://schemas.microsoft.com/office/powerpoint/2010/main" val="356492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ECA481F1-BFA9-4462-B9A6-B408E0C27D54}" type="slidenum">
              <a:rPr lang="hu-HU" smtClean="0"/>
              <a:t>32</a:t>
            </a:fld>
            <a:endParaRPr lang="hu-HU"/>
          </a:p>
        </p:txBody>
      </p:sp>
    </p:spTree>
    <p:extLst>
      <p:ext uri="{BB962C8B-B14F-4D97-AF65-F5344CB8AC3E}">
        <p14:creationId xmlns:p14="http://schemas.microsoft.com/office/powerpoint/2010/main" val="4101382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mailto:kiss.jeno.janos@autsoft.hu" TargetMode="External"/><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mailto:nagy.agota.maria@autsoft.hu" TargetMode="External"/><Relationship Id="rId9"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kiss.jeno.janos@autsoft.hu" TargetMode="External"/><Relationship Id="rId7" Type="http://schemas.openxmlformats.org/officeDocument/2006/relationships/image" Target="../media/image15.sv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mailto:Forstner.bertalan@autsoft.hu" TargetMode="External"/><Relationship Id="rId3" Type="http://schemas.openxmlformats.org/officeDocument/2006/relationships/image" Target="../media/image16.png"/><Relationship Id="rId7" Type="http://schemas.openxmlformats.org/officeDocument/2006/relationships/image" Target="../media/image15.sv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F3FEE2-1892-490D-8A97-8FB05F7CDF0C}"/>
              </a:ext>
            </a:extLst>
          </p:cNvPr>
          <p:cNvSpPr>
            <a:spLocks noGrp="1"/>
          </p:cNvSpPr>
          <p:nvPr>
            <p:ph type="ctrTitle" hasCustomPrompt="1"/>
          </p:nvPr>
        </p:nvSpPr>
        <p:spPr>
          <a:xfrm>
            <a:off x="1523999" y="1344199"/>
            <a:ext cx="9144000" cy="2387600"/>
          </a:xfrm>
          <a:noFill/>
        </p:spPr>
        <p:txBody>
          <a:bodyPr anchor="b">
            <a:normAutofit/>
          </a:bodyPr>
          <a:lstStyle>
            <a:lvl1pPr algn="ctr">
              <a:defRPr sz="12000" b="1">
                <a:solidFill>
                  <a:schemeClr val="bg1"/>
                </a:solidFill>
              </a:defRPr>
            </a:lvl1pPr>
          </a:lstStyle>
          <a:p>
            <a:r>
              <a:rPr lang="hu-HU" dirty="0"/>
              <a:t>Confanion</a:t>
            </a:r>
          </a:p>
        </p:txBody>
      </p:sp>
      <p:sp>
        <p:nvSpPr>
          <p:cNvPr id="3" name="Alcím 2">
            <a:extLst>
              <a:ext uri="{FF2B5EF4-FFF2-40B4-BE49-F238E27FC236}">
                <a16:creationId xmlns:a16="http://schemas.microsoft.com/office/drawing/2014/main" id="{07F11130-0B16-4907-80A9-514E3021DB22}"/>
              </a:ext>
            </a:extLst>
          </p:cNvPr>
          <p:cNvSpPr>
            <a:spLocks noGrp="1"/>
          </p:cNvSpPr>
          <p:nvPr>
            <p:ph type="subTitle" idx="1" hasCustomPrompt="1"/>
          </p:nvPr>
        </p:nvSpPr>
        <p:spPr>
          <a:xfrm>
            <a:off x="2681907" y="3831813"/>
            <a:ext cx="6828183" cy="535401"/>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fully featured conference application</a:t>
            </a:r>
            <a:endParaRPr lang="hu-HU" dirty="0"/>
          </a:p>
        </p:txBody>
      </p:sp>
      <p:sp>
        <p:nvSpPr>
          <p:cNvPr id="4" name="Dátum helye 3">
            <a:extLst>
              <a:ext uri="{FF2B5EF4-FFF2-40B4-BE49-F238E27FC236}">
                <a16:creationId xmlns:a16="http://schemas.microsoft.com/office/drawing/2014/main" id="{6EB8B833-AB3F-469B-BEA6-63169C4C91FA}"/>
              </a:ext>
            </a:extLst>
          </p:cNvPr>
          <p:cNvSpPr>
            <a:spLocks noGrp="1"/>
          </p:cNvSpPr>
          <p:nvPr>
            <p:ph type="dt" sz="half" idx="10"/>
          </p:nvPr>
        </p:nvSpPr>
        <p:spPr>
          <a:xfrm>
            <a:off x="4724398" y="6149216"/>
            <a:ext cx="2743200" cy="365125"/>
          </a:xfrm>
        </p:spPr>
        <p:txBody>
          <a:bodyPr/>
          <a:lstStyle>
            <a:lvl1pPr algn="ctr">
              <a:defRPr sz="1400"/>
            </a:lvl1pPr>
          </a:lstStyle>
          <a:p>
            <a:fld id="{40110AF6-0CEB-6247-848E-8944A68A0EA7}" type="datetime1">
              <a:rPr lang="hu-HU" smtClean="0"/>
              <a:t>2019. 11. 26.</a:t>
            </a:fld>
            <a:endParaRPr lang="hu-HU" dirty="0"/>
          </a:p>
        </p:txBody>
      </p:sp>
      <p:pic>
        <p:nvPicPr>
          <p:cNvPr id="6" name="Ábra 5">
            <a:extLst>
              <a:ext uri="{FF2B5EF4-FFF2-40B4-BE49-F238E27FC236}">
                <a16:creationId xmlns:a16="http://schemas.microsoft.com/office/drawing/2014/main" id="{CAB7DBDE-2214-420E-9996-43569769F3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08205" y="465517"/>
            <a:ext cx="3019425" cy="828675"/>
          </a:xfrm>
          <a:prstGeom prst="rect">
            <a:avLst/>
          </a:prstGeom>
        </p:spPr>
      </p:pic>
      <p:sp>
        <p:nvSpPr>
          <p:cNvPr id="7" name="Alcím 2">
            <a:extLst>
              <a:ext uri="{FF2B5EF4-FFF2-40B4-BE49-F238E27FC236}">
                <a16:creationId xmlns:a16="http://schemas.microsoft.com/office/drawing/2014/main" id="{0E1325C6-8F41-4A1D-8E1E-59BE086CDF88}"/>
              </a:ext>
            </a:extLst>
          </p:cNvPr>
          <p:cNvSpPr txBox="1">
            <a:spLocks/>
          </p:cNvSpPr>
          <p:nvPr userDrawn="1"/>
        </p:nvSpPr>
        <p:spPr>
          <a:xfrm>
            <a:off x="2803825" y="4886677"/>
            <a:ext cx="6828183" cy="133199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Tx/>
              <a:buNone/>
              <a:defRPr sz="24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Tx/>
              <a:buNone/>
              <a:tabLst/>
              <a:defRPr/>
            </a:pPr>
            <a:r>
              <a:rPr lang="hu-HU" sz="2400" b="1" noProof="0" dirty="0"/>
              <a:t>Ekler Péter</a:t>
            </a:r>
          </a:p>
          <a:p>
            <a:pPr marL="0" marR="0" lvl="0" indent="0" algn="ctr" defTabSz="914400" rtl="0" eaLnBrk="1" fontAlgn="auto" latinLnBrk="0" hangingPunct="1">
              <a:lnSpc>
                <a:spcPct val="120000"/>
              </a:lnSpc>
              <a:spcBef>
                <a:spcPts val="1000"/>
              </a:spcBef>
              <a:spcAft>
                <a:spcPts val="0"/>
              </a:spcAft>
              <a:buClrTx/>
              <a:buSzTx/>
              <a:buFontTx/>
              <a:buNone/>
              <a:tabLst/>
              <a:defRPr/>
            </a:pPr>
            <a:r>
              <a:rPr lang="hu-HU" sz="2400" b="1" noProof="0" dirty="0"/>
              <a:t>CTO – AutSoft Zrt.</a:t>
            </a:r>
            <a:br>
              <a:rPr lang="hu-HU" sz="2400" b="1" noProof="0" dirty="0"/>
            </a:br>
            <a:r>
              <a:rPr lang="hu-HU" sz="2400" b="1" noProof="0" dirty="0" err="1"/>
              <a:t>ekler.peter</a:t>
            </a:r>
            <a:r>
              <a:rPr lang="en-US" sz="2400" b="1" noProof="0" dirty="0"/>
              <a:t>@</a:t>
            </a:r>
            <a:r>
              <a:rPr lang="en-US" sz="2400" b="1" noProof="0" dirty="0" err="1"/>
              <a:t>aut</a:t>
            </a:r>
            <a:r>
              <a:rPr lang="hu-HU" sz="2400" b="1" noProof="0" dirty="0" err="1"/>
              <a:t>soft</a:t>
            </a:r>
            <a:r>
              <a:rPr lang="en-US" sz="2400" b="1" noProof="0" dirty="0"/>
              <a:t>.hu</a:t>
            </a:r>
          </a:p>
        </p:txBody>
      </p:sp>
    </p:spTree>
    <p:extLst>
      <p:ext uri="{BB962C8B-B14F-4D97-AF65-F5344CB8AC3E}">
        <p14:creationId xmlns:p14="http://schemas.microsoft.com/office/powerpoint/2010/main" val="4169299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DE736C1-0F91-4243-88EA-0265FB5F48DF}"/>
              </a:ext>
            </a:extLst>
          </p:cNvPr>
          <p:cNvSpPr>
            <a:spLocks noGrp="1"/>
          </p:cNvSpPr>
          <p:nvPr>
            <p:ph type="dt" sz="half" idx="10"/>
          </p:nvPr>
        </p:nvSpPr>
        <p:spPr/>
        <p:txBody>
          <a:bodyPr/>
          <a:lstStyle/>
          <a:p>
            <a:fld id="{1FE67F9C-0795-7F44-A252-5B1ED982A505}" type="datetime1">
              <a:rPr lang="hu-HU" smtClean="0"/>
              <a:t>2019. 11. 26.</a:t>
            </a:fld>
            <a:endParaRPr lang="hu-HU"/>
          </a:p>
        </p:txBody>
      </p:sp>
      <p:sp>
        <p:nvSpPr>
          <p:cNvPr id="3" name="Élőláb helye 2">
            <a:extLst>
              <a:ext uri="{FF2B5EF4-FFF2-40B4-BE49-F238E27FC236}">
                <a16:creationId xmlns:a16="http://schemas.microsoft.com/office/drawing/2014/main" id="{BE3CB18F-7ADE-44A8-AFEE-83B60B810DB7}"/>
              </a:ext>
            </a:extLst>
          </p:cNvPr>
          <p:cNvSpPr>
            <a:spLocks noGrp="1"/>
          </p:cNvSpPr>
          <p:nvPr>
            <p:ph type="ftr" sz="quarter" idx="11"/>
          </p:nvPr>
        </p:nvSpPr>
        <p:spPr/>
        <p:txBody>
          <a:bodyPr/>
          <a:lstStyle/>
          <a:p>
            <a:r>
              <a:rPr lang="hu-HU"/>
              <a:t>AutSoft</a:t>
            </a:r>
            <a:endParaRPr lang="hu-HU" dirty="0"/>
          </a:p>
        </p:txBody>
      </p:sp>
      <p:sp>
        <p:nvSpPr>
          <p:cNvPr id="4" name="Dia számának helye 3">
            <a:extLst>
              <a:ext uri="{FF2B5EF4-FFF2-40B4-BE49-F238E27FC236}">
                <a16:creationId xmlns:a16="http://schemas.microsoft.com/office/drawing/2014/main" id="{48F84BCB-F355-4AFF-AE98-D673217C2639}"/>
              </a:ext>
            </a:extLst>
          </p:cNvPr>
          <p:cNvSpPr>
            <a:spLocks noGrp="1"/>
          </p:cNvSpPr>
          <p:nvPr>
            <p:ph type="sldNum" sz="quarter" idx="12"/>
          </p:nvPr>
        </p:nvSpPr>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419936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DE736C1-0F91-4243-88EA-0265FB5F48DF}"/>
              </a:ext>
            </a:extLst>
          </p:cNvPr>
          <p:cNvSpPr>
            <a:spLocks noGrp="1"/>
          </p:cNvSpPr>
          <p:nvPr>
            <p:ph type="dt" sz="half" idx="10"/>
          </p:nvPr>
        </p:nvSpPr>
        <p:spPr/>
        <p:txBody>
          <a:bodyPr/>
          <a:lstStyle/>
          <a:p>
            <a:fld id="{D095EB36-8CEB-9140-8B1B-FD6A7A08207E}" type="datetime1">
              <a:rPr lang="hu-HU" smtClean="0"/>
              <a:t>2019. 11. 26.</a:t>
            </a:fld>
            <a:endParaRPr lang="hu-HU"/>
          </a:p>
        </p:txBody>
      </p:sp>
      <p:sp>
        <p:nvSpPr>
          <p:cNvPr id="3" name="Élőláb helye 2">
            <a:extLst>
              <a:ext uri="{FF2B5EF4-FFF2-40B4-BE49-F238E27FC236}">
                <a16:creationId xmlns:a16="http://schemas.microsoft.com/office/drawing/2014/main" id="{BE3CB18F-7ADE-44A8-AFEE-83B60B810DB7}"/>
              </a:ext>
            </a:extLst>
          </p:cNvPr>
          <p:cNvSpPr>
            <a:spLocks noGrp="1"/>
          </p:cNvSpPr>
          <p:nvPr>
            <p:ph type="ftr" sz="quarter" idx="11"/>
          </p:nvPr>
        </p:nvSpPr>
        <p:spPr/>
        <p:txBody>
          <a:bodyPr/>
          <a:lstStyle/>
          <a:p>
            <a:r>
              <a:rPr lang="hu-HU"/>
              <a:t>AutSoft</a:t>
            </a:r>
            <a:endParaRPr lang="hu-HU" dirty="0"/>
          </a:p>
        </p:txBody>
      </p:sp>
      <p:sp>
        <p:nvSpPr>
          <p:cNvPr id="4" name="Dia számának helye 3">
            <a:extLst>
              <a:ext uri="{FF2B5EF4-FFF2-40B4-BE49-F238E27FC236}">
                <a16:creationId xmlns:a16="http://schemas.microsoft.com/office/drawing/2014/main" id="{48F84BCB-F355-4AFF-AE98-D673217C2639}"/>
              </a:ext>
            </a:extLst>
          </p:cNvPr>
          <p:cNvSpPr>
            <a:spLocks noGrp="1"/>
          </p:cNvSpPr>
          <p:nvPr>
            <p:ph type="sldNum" sz="quarter" idx="12"/>
          </p:nvPr>
        </p:nvSpPr>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735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zöveg helye 2">
            <a:extLst>
              <a:ext uri="{FF2B5EF4-FFF2-40B4-BE49-F238E27FC236}">
                <a16:creationId xmlns:a16="http://schemas.microsoft.com/office/drawing/2014/main" id="{652524AF-3E99-4378-AABC-33216A317B32}"/>
              </a:ext>
            </a:extLst>
          </p:cNvPr>
          <p:cNvSpPr>
            <a:spLocks noGrp="1"/>
          </p:cNvSpPr>
          <p:nvPr>
            <p:ph type="body" idx="1" hasCustomPrompt="1"/>
          </p:nvPr>
        </p:nvSpPr>
        <p:spPr>
          <a:xfrm>
            <a:off x="938213" y="2616702"/>
            <a:ext cx="5157787" cy="823912"/>
          </a:xfrm>
        </p:spPr>
        <p:txBody>
          <a:bodyPr/>
          <a:lstStyle>
            <a:lvl1pPr marL="0" indent="0">
              <a:buNone/>
              <a:defRPr/>
            </a:lvl1pPr>
          </a:lstStyle>
          <a:p>
            <a:r>
              <a:rPr lang="hu-HU" b="1" dirty="0"/>
              <a:t>Előadó 1</a:t>
            </a:r>
          </a:p>
        </p:txBody>
      </p:sp>
      <p:sp>
        <p:nvSpPr>
          <p:cNvPr id="6" name="Tartalom helye 3">
            <a:extLst>
              <a:ext uri="{FF2B5EF4-FFF2-40B4-BE49-F238E27FC236}">
                <a16:creationId xmlns:a16="http://schemas.microsoft.com/office/drawing/2014/main" id="{42229A86-2419-41C1-8319-05315087620B}"/>
              </a:ext>
            </a:extLst>
          </p:cNvPr>
          <p:cNvSpPr>
            <a:spLocks noGrp="1"/>
          </p:cNvSpPr>
          <p:nvPr>
            <p:ph sz="half" idx="2" hasCustomPrompt="1"/>
          </p:nvPr>
        </p:nvSpPr>
        <p:spPr>
          <a:xfrm>
            <a:off x="938213" y="3895813"/>
            <a:ext cx="5157787" cy="2328863"/>
          </a:xfrm>
        </p:spPr>
        <p:txBody>
          <a:bodyPr/>
          <a:lstStyle/>
          <a:p>
            <a:pPr marL="0" indent="0">
              <a:buNone/>
            </a:pPr>
            <a:r>
              <a:rPr lang="hu-HU" dirty="0">
                <a:hlinkClick r:id="rId3"/>
              </a:rPr>
              <a:t>@autsoft.hu</a:t>
            </a:r>
            <a:br>
              <a:rPr lang="hu-HU" dirty="0"/>
            </a:br>
            <a:br>
              <a:rPr lang="hu-HU" dirty="0"/>
            </a:br>
            <a:r>
              <a:rPr lang="hu-HU" dirty="0"/>
              <a:t>+36</a:t>
            </a:r>
          </a:p>
        </p:txBody>
      </p:sp>
      <p:sp>
        <p:nvSpPr>
          <p:cNvPr id="7" name="Szöveg helye 4">
            <a:extLst>
              <a:ext uri="{FF2B5EF4-FFF2-40B4-BE49-F238E27FC236}">
                <a16:creationId xmlns:a16="http://schemas.microsoft.com/office/drawing/2014/main" id="{47343105-245D-404D-902D-4E2A79DA98A6}"/>
              </a:ext>
            </a:extLst>
          </p:cNvPr>
          <p:cNvSpPr>
            <a:spLocks noGrp="1"/>
          </p:cNvSpPr>
          <p:nvPr>
            <p:ph type="body" sz="quarter" idx="3" hasCustomPrompt="1"/>
          </p:nvPr>
        </p:nvSpPr>
        <p:spPr>
          <a:xfrm>
            <a:off x="6734174" y="2624967"/>
            <a:ext cx="5183188" cy="823912"/>
          </a:xfrm>
        </p:spPr>
        <p:txBody>
          <a:bodyPr/>
          <a:lstStyle>
            <a:lvl1pPr marL="0" indent="0">
              <a:buNone/>
              <a:defRPr/>
            </a:lvl1pPr>
          </a:lstStyle>
          <a:p>
            <a:r>
              <a:rPr lang="hu-HU" b="1" dirty="0"/>
              <a:t>Előadó 2</a:t>
            </a:r>
          </a:p>
        </p:txBody>
      </p:sp>
      <p:sp>
        <p:nvSpPr>
          <p:cNvPr id="8" name="Tartalom helye 5">
            <a:extLst>
              <a:ext uri="{FF2B5EF4-FFF2-40B4-BE49-F238E27FC236}">
                <a16:creationId xmlns:a16="http://schemas.microsoft.com/office/drawing/2014/main" id="{6BE3024C-FB42-4789-9FD0-36E38FE49694}"/>
              </a:ext>
            </a:extLst>
          </p:cNvPr>
          <p:cNvSpPr>
            <a:spLocks noGrp="1"/>
          </p:cNvSpPr>
          <p:nvPr>
            <p:ph sz="quarter" idx="4" hasCustomPrompt="1"/>
          </p:nvPr>
        </p:nvSpPr>
        <p:spPr>
          <a:xfrm>
            <a:off x="6711947" y="3895813"/>
            <a:ext cx="5183188" cy="2328864"/>
          </a:xfrm>
        </p:spPr>
        <p:txBody>
          <a:bodyPr/>
          <a:lstStyle/>
          <a:p>
            <a:pPr marL="0" indent="0">
              <a:buNone/>
            </a:pPr>
            <a:r>
              <a:rPr lang="hu-HU" dirty="0">
                <a:hlinkClick r:id="rId4"/>
              </a:rPr>
              <a:t>@autsoft.hu</a:t>
            </a:r>
            <a:br>
              <a:rPr lang="hu-HU" dirty="0"/>
            </a:br>
            <a:br>
              <a:rPr lang="hu-HU" dirty="0"/>
            </a:br>
            <a:r>
              <a:rPr lang="hu-HU" dirty="0"/>
              <a:t>+36</a:t>
            </a:r>
          </a:p>
        </p:txBody>
      </p:sp>
      <p:pic>
        <p:nvPicPr>
          <p:cNvPr id="10" name="Ábra 9">
            <a:extLst>
              <a:ext uri="{FF2B5EF4-FFF2-40B4-BE49-F238E27FC236}">
                <a16:creationId xmlns:a16="http://schemas.microsoft.com/office/drawing/2014/main" id="{479DF1AD-A9C0-4C70-8EEA-0974458C7B5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95288" y="3806362"/>
            <a:ext cx="542925" cy="542925"/>
          </a:xfrm>
          <a:prstGeom prst="rect">
            <a:avLst/>
          </a:prstGeom>
        </p:spPr>
      </p:pic>
      <p:pic>
        <p:nvPicPr>
          <p:cNvPr id="11" name="Ábra 10">
            <a:extLst>
              <a:ext uri="{FF2B5EF4-FFF2-40B4-BE49-F238E27FC236}">
                <a16:creationId xmlns:a16="http://schemas.microsoft.com/office/drawing/2014/main" id="{F0CE6193-718D-4060-84D8-865240113CC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04813" y="4627237"/>
            <a:ext cx="533400" cy="533400"/>
          </a:xfrm>
          <a:prstGeom prst="rect">
            <a:avLst/>
          </a:prstGeom>
        </p:spPr>
      </p:pic>
      <p:pic>
        <p:nvPicPr>
          <p:cNvPr id="12" name="Ábra 11">
            <a:extLst>
              <a:ext uri="{FF2B5EF4-FFF2-40B4-BE49-F238E27FC236}">
                <a16:creationId xmlns:a16="http://schemas.microsoft.com/office/drawing/2014/main" id="{E7A05E8A-878C-4AEE-B286-70124E475C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03760" y="3895813"/>
            <a:ext cx="542925" cy="542925"/>
          </a:xfrm>
          <a:prstGeom prst="rect">
            <a:avLst/>
          </a:prstGeom>
        </p:spPr>
      </p:pic>
      <p:pic>
        <p:nvPicPr>
          <p:cNvPr id="13" name="Ábra 12">
            <a:extLst>
              <a:ext uri="{FF2B5EF4-FFF2-40B4-BE49-F238E27FC236}">
                <a16:creationId xmlns:a16="http://schemas.microsoft.com/office/drawing/2014/main" id="{9870422E-B86D-4C13-8181-FC22D3B5732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17730" y="4626236"/>
            <a:ext cx="533400" cy="533400"/>
          </a:xfrm>
          <a:prstGeom prst="rect">
            <a:avLst/>
          </a:prstGeom>
        </p:spPr>
      </p:pic>
      <p:sp>
        <p:nvSpPr>
          <p:cNvPr id="15" name="Élőláb helye 2">
            <a:extLst>
              <a:ext uri="{FF2B5EF4-FFF2-40B4-BE49-F238E27FC236}">
                <a16:creationId xmlns:a16="http://schemas.microsoft.com/office/drawing/2014/main" id="{8A060F1E-74F1-4853-BB7D-5E31C3360BAD}"/>
              </a:ext>
            </a:extLst>
          </p:cNvPr>
          <p:cNvSpPr>
            <a:spLocks noGrp="1"/>
          </p:cNvSpPr>
          <p:nvPr>
            <p:ph type="ftr" sz="quarter" idx="11"/>
          </p:nvPr>
        </p:nvSpPr>
        <p:spPr>
          <a:xfrm>
            <a:off x="4051420" y="6394056"/>
            <a:ext cx="4089160" cy="365125"/>
          </a:xfrm>
        </p:spPr>
        <p:txBody>
          <a:bodyPr/>
          <a:lstStyle/>
          <a:p>
            <a:r>
              <a:rPr lang="hu-HU"/>
              <a:t>AutSoft</a:t>
            </a:r>
            <a:endParaRPr lang="hu-HU" dirty="0"/>
          </a:p>
        </p:txBody>
      </p:sp>
      <p:pic>
        <p:nvPicPr>
          <p:cNvPr id="3" name="Kép 2">
            <a:extLst>
              <a:ext uri="{FF2B5EF4-FFF2-40B4-BE49-F238E27FC236}">
                <a16:creationId xmlns:a16="http://schemas.microsoft.com/office/drawing/2014/main" id="{F09FA96E-791D-4084-B563-E0EE618820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98277" y="263769"/>
            <a:ext cx="4492870" cy="2527239"/>
          </a:xfrm>
          <a:prstGeom prst="rect">
            <a:avLst/>
          </a:prstGeom>
        </p:spPr>
      </p:pic>
    </p:spTree>
    <p:extLst>
      <p:ext uri="{BB962C8B-B14F-4D97-AF65-F5344CB8AC3E}">
        <p14:creationId xmlns:p14="http://schemas.microsoft.com/office/powerpoint/2010/main" val="1558435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zöveg helye 2">
            <a:extLst>
              <a:ext uri="{FF2B5EF4-FFF2-40B4-BE49-F238E27FC236}">
                <a16:creationId xmlns:a16="http://schemas.microsoft.com/office/drawing/2014/main" id="{652524AF-3E99-4378-AABC-33216A317B32}"/>
              </a:ext>
            </a:extLst>
          </p:cNvPr>
          <p:cNvSpPr>
            <a:spLocks noGrp="1"/>
          </p:cNvSpPr>
          <p:nvPr>
            <p:ph type="body" idx="1" hasCustomPrompt="1"/>
          </p:nvPr>
        </p:nvSpPr>
        <p:spPr>
          <a:xfrm>
            <a:off x="3402623" y="2616702"/>
            <a:ext cx="5157787" cy="823912"/>
          </a:xfrm>
        </p:spPr>
        <p:txBody>
          <a:bodyPr/>
          <a:lstStyle>
            <a:lvl1pPr marL="0" indent="0" algn="ctr">
              <a:buNone/>
              <a:defRPr/>
            </a:lvl1pPr>
          </a:lstStyle>
          <a:p>
            <a:r>
              <a:rPr lang="hu-HU" b="1" dirty="0"/>
              <a:t>Előadó 1</a:t>
            </a:r>
          </a:p>
        </p:txBody>
      </p:sp>
      <p:sp>
        <p:nvSpPr>
          <p:cNvPr id="6" name="Tartalom helye 3">
            <a:extLst>
              <a:ext uri="{FF2B5EF4-FFF2-40B4-BE49-F238E27FC236}">
                <a16:creationId xmlns:a16="http://schemas.microsoft.com/office/drawing/2014/main" id="{42229A86-2419-41C1-8319-05315087620B}"/>
              </a:ext>
            </a:extLst>
          </p:cNvPr>
          <p:cNvSpPr>
            <a:spLocks noGrp="1"/>
          </p:cNvSpPr>
          <p:nvPr>
            <p:ph sz="half" idx="2" hasCustomPrompt="1"/>
          </p:nvPr>
        </p:nvSpPr>
        <p:spPr>
          <a:xfrm>
            <a:off x="3402623" y="3895813"/>
            <a:ext cx="5157787" cy="2328863"/>
          </a:xfrm>
        </p:spPr>
        <p:txBody>
          <a:bodyPr/>
          <a:lstStyle/>
          <a:p>
            <a:pPr marL="0" indent="0">
              <a:buNone/>
            </a:pPr>
            <a:r>
              <a:rPr lang="hu-HU" dirty="0">
                <a:hlinkClick r:id="rId3"/>
              </a:rPr>
              <a:t>@autsoft.hu</a:t>
            </a:r>
            <a:br>
              <a:rPr lang="hu-HU" dirty="0"/>
            </a:br>
            <a:br>
              <a:rPr lang="hu-HU" dirty="0"/>
            </a:br>
            <a:r>
              <a:rPr lang="hu-HU" dirty="0"/>
              <a:t>+36</a:t>
            </a:r>
          </a:p>
        </p:txBody>
      </p:sp>
      <p:pic>
        <p:nvPicPr>
          <p:cNvPr id="10" name="Ábra 9">
            <a:extLst>
              <a:ext uri="{FF2B5EF4-FFF2-40B4-BE49-F238E27FC236}">
                <a16:creationId xmlns:a16="http://schemas.microsoft.com/office/drawing/2014/main" id="{479DF1AD-A9C0-4C70-8EEA-0974458C7B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59698" y="3806362"/>
            <a:ext cx="542925" cy="542925"/>
          </a:xfrm>
          <a:prstGeom prst="rect">
            <a:avLst/>
          </a:prstGeom>
        </p:spPr>
      </p:pic>
      <p:pic>
        <p:nvPicPr>
          <p:cNvPr id="11" name="Ábra 10">
            <a:extLst>
              <a:ext uri="{FF2B5EF4-FFF2-40B4-BE49-F238E27FC236}">
                <a16:creationId xmlns:a16="http://schemas.microsoft.com/office/drawing/2014/main" id="{F0CE6193-718D-4060-84D8-865240113CC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869223" y="4627237"/>
            <a:ext cx="533400" cy="533400"/>
          </a:xfrm>
          <a:prstGeom prst="rect">
            <a:avLst/>
          </a:prstGeom>
        </p:spPr>
      </p:pic>
      <p:sp>
        <p:nvSpPr>
          <p:cNvPr id="15" name="Élőláb helye 2">
            <a:extLst>
              <a:ext uri="{FF2B5EF4-FFF2-40B4-BE49-F238E27FC236}">
                <a16:creationId xmlns:a16="http://schemas.microsoft.com/office/drawing/2014/main" id="{8A060F1E-74F1-4853-BB7D-5E31C3360BAD}"/>
              </a:ext>
            </a:extLst>
          </p:cNvPr>
          <p:cNvSpPr>
            <a:spLocks noGrp="1"/>
          </p:cNvSpPr>
          <p:nvPr>
            <p:ph type="ftr" sz="quarter" idx="11"/>
          </p:nvPr>
        </p:nvSpPr>
        <p:spPr>
          <a:xfrm>
            <a:off x="4051420" y="6394056"/>
            <a:ext cx="4089160" cy="365125"/>
          </a:xfrm>
        </p:spPr>
        <p:txBody>
          <a:bodyPr/>
          <a:lstStyle/>
          <a:p>
            <a:r>
              <a:rPr lang="hu-HU"/>
              <a:t>AutSoft</a:t>
            </a:r>
            <a:endParaRPr lang="hu-HU" dirty="0"/>
          </a:p>
        </p:txBody>
      </p:sp>
      <p:pic>
        <p:nvPicPr>
          <p:cNvPr id="3" name="Kép 2">
            <a:extLst>
              <a:ext uri="{FF2B5EF4-FFF2-40B4-BE49-F238E27FC236}">
                <a16:creationId xmlns:a16="http://schemas.microsoft.com/office/drawing/2014/main" id="{F09FA96E-791D-4084-B563-E0EE618820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798277" y="263769"/>
            <a:ext cx="4492870" cy="2527239"/>
          </a:xfrm>
          <a:prstGeom prst="rect">
            <a:avLst/>
          </a:prstGeom>
        </p:spPr>
      </p:pic>
    </p:spTree>
    <p:extLst>
      <p:ext uri="{BB962C8B-B14F-4D97-AF65-F5344CB8AC3E}">
        <p14:creationId xmlns:p14="http://schemas.microsoft.com/office/powerpoint/2010/main" val="240210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Kép 11">
            <a:extLst>
              <a:ext uri="{FF2B5EF4-FFF2-40B4-BE49-F238E27FC236}">
                <a16:creationId xmlns:a16="http://schemas.microsoft.com/office/drawing/2014/main" id="{A3FC79D8-0706-446F-9BF3-A121BA7846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8277" y="263769"/>
            <a:ext cx="4492870" cy="2527239"/>
          </a:xfrm>
          <a:prstGeom prst="rect">
            <a:avLst/>
          </a:prstGeom>
        </p:spPr>
      </p:pic>
      <p:pic>
        <p:nvPicPr>
          <p:cNvPr id="5" name="Ábra 4">
            <a:extLst>
              <a:ext uri="{FF2B5EF4-FFF2-40B4-BE49-F238E27FC236}">
                <a16:creationId xmlns:a16="http://schemas.microsoft.com/office/drawing/2014/main" id="{CBC319E9-CCA8-41E1-B6DA-D577ED6CD0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40345" y="4782063"/>
            <a:ext cx="542925" cy="542925"/>
          </a:xfrm>
          <a:prstGeom prst="rect">
            <a:avLst/>
          </a:prstGeom>
        </p:spPr>
      </p:pic>
      <p:pic>
        <p:nvPicPr>
          <p:cNvPr id="6" name="Ábra 5">
            <a:extLst>
              <a:ext uri="{FF2B5EF4-FFF2-40B4-BE49-F238E27FC236}">
                <a16:creationId xmlns:a16="http://schemas.microsoft.com/office/drawing/2014/main" id="{0A85975D-1967-42D7-9777-AF42C2CA46C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41310" y="4782063"/>
            <a:ext cx="533400" cy="533400"/>
          </a:xfrm>
          <a:prstGeom prst="rect">
            <a:avLst/>
          </a:prstGeom>
        </p:spPr>
      </p:pic>
      <p:grpSp>
        <p:nvGrpSpPr>
          <p:cNvPr id="8" name="Csoportba foglalás 7">
            <a:extLst>
              <a:ext uri="{FF2B5EF4-FFF2-40B4-BE49-F238E27FC236}">
                <a16:creationId xmlns:a16="http://schemas.microsoft.com/office/drawing/2014/main" id="{0F0DA843-F734-4F14-9F97-24DF298BCB8D}"/>
              </a:ext>
            </a:extLst>
          </p:cNvPr>
          <p:cNvGrpSpPr/>
          <p:nvPr userDrawn="1"/>
        </p:nvGrpSpPr>
        <p:grpSpPr>
          <a:xfrm>
            <a:off x="3161929" y="4868860"/>
            <a:ext cx="5181674" cy="413016"/>
            <a:chOff x="5704863" y="2781079"/>
            <a:chExt cx="5181674" cy="413016"/>
          </a:xfrm>
        </p:grpSpPr>
        <p:sp>
          <p:nvSpPr>
            <p:cNvPr id="9" name="Szövegdoboz 8">
              <a:extLst>
                <a:ext uri="{FF2B5EF4-FFF2-40B4-BE49-F238E27FC236}">
                  <a16:creationId xmlns:a16="http://schemas.microsoft.com/office/drawing/2014/main" id="{7E447554-4AFA-46D4-A246-C15D7468B89C}"/>
                </a:ext>
              </a:extLst>
            </p:cNvPr>
            <p:cNvSpPr txBox="1"/>
            <p:nvPr/>
          </p:nvSpPr>
          <p:spPr>
            <a:xfrm>
              <a:off x="10317150" y="2793985"/>
              <a:ext cx="569387" cy="400110"/>
            </a:xfrm>
            <a:prstGeom prst="rect">
              <a:avLst/>
            </a:prstGeom>
            <a:noFill/>
          </p:spPr>
          <p:txBody>
            <a:bodyPr wrap="none" rtlCol="0">
              <a:spAutoFit/>
            </a:bodyPr>
            <a:lstStyle/>
            <a:p>
              <a:r>
                <a:rPr lang="en-US" sz="2000" dirty="0">
                  <a:latin typeface="Source Sans Pro" panose="020B0503030403020204" pitchFamily="34" charset="0"/>
                  <a:ea typeface="Source Sans Pro" panose="020B0503030403020204" pitchFamily="34" charset="0"/>
                </a:rPr>
                <a:t>+36</a:t>
              </a:r>
              <a:endParaRPr lang="hu-HU" sz="2000" dirty="0">
                <a:latin typeface="Source Sans Pro" panose="020B0503030403020204" pitchFamily="34" charset="0"/>
                <a:ea typeface="Source Sans Pro" panose="020B0503030403020204" pitchFamily="34" charset="0"/>
              </a:endParaRPr>
            </a:p>
          </p:txBody>
        </p:sp>
        <p:sp>
          <p:nvSpPr>
            <p:cNvPr id="10" name="Szövegdoboz 9">
              <a:extLst>
                <a:ext uri="{FF2B5EF4-FFF2-40B4-BE49-F238E27FC236}">
                  <a16:creationId xmlns:a16="http://schemas.microsoft.com/office/drawing/2014/main" id="{5DF63ABC-8369-47BB-8AA5-DDC801AE5697}"/>
                </a:ext>
              </a:extLst>
            </p:cNvPr>
            <p:cNvSpPr txBox="1"/>
            <p:nvPr/>
          </p:nvSpPr>
          <p:spPr>
            <a:xfrm>
              <a:off x="5704863" y="2781079"/>
              <a:ext cx="1421479" cy="369332"/>
            </a:xfrm>
            <a:prstGeom prst="rect">
              <a:avLst/>
            </a:prstGeom>
            <a:noFill/>
          </p:spPr>
          <p:txBody>
            <a:bodyPr wrap="none" rtlCol="0">
              <a:spAutoFit/>
            </a:bodyPr>
            <a:lstStyle/>
            <a:p>
              <a:r>
                <a:rPr lang="en-US" dirty="0">
                  <a:latin typeface="Source Sans Pro" panose="020B0503030403020204" pitchFamily="34" charset="0"/>
                  <a:ea typeface="Source Sans Pro" panose="020B0503030403020204" pitchFamily="34" charset="0"/>
                  <a:hlinkClick r:id="rId8"/>
                </a:rPr>
                <a:t>@autsoft.hu</a:t>
              </a:r>
              <a:r>
                <a:rPr lang="en-US" dirty="0">
                  <a:latin typeface="Source Sans Pro" panose="020B0503030403020204" pitchFamily="34" charset="0"/>
                  <a:ea typeface="Source Sans Pro" panose="020B0503030403020204" pitchFamily="34" charset="0"/>
                </a:rPr>
                <a:t> </a:t>
              </a:r>
              <a:endParaRPr lang="hu-HU" dirty="0">
                <a:latin typeface="Source Sans Pro" panose="020B0503030403020204" pitchFamily="34" charset="0"/>
                <a:ea typeface="Source Sans Pro" panose="020B0503030403020204" pitchFamily="34" charset="0"/>
              </a:endParaRPr>
            </a:p>
          </p:txBody>
        </p:sp>
      </p:grpSp>
      <p:sp>
        <p:nvSpPr>
          <p:cNvPr id="11" name="Cím 5">
            <a:extLst>
              <a:ext uri="{FF2B5EF4-FFF2-40B4-BE49-F238E27FC236}">
                <a16:creationId xmlns:a16="http://schemas.microsoft.com/office/drawing/2014/main" id="{43A51AE7-5D67-433B-B19D-12E49B5061C2}"/>
              </a:ext>
            </a:extLst>
          </p:cNvPr>
          <p:cNvSpPr txBox="1">
            <a:spLocks/>
          </p:cNvSpPr>
          <p:nvPr userDrawn="1"/>
        </p:nvSpPr>
        <p:spPr>
          <a:xfrm>
            <a:off x="1484244" y="2891692"/>
            <a:ext cx="9144000" cy="923925"/>
          </a:xfrm>
          <a:prstGeom prst="rect">
            <a:avLst/>
          </a:prstGeom>
        </p:spPr>
        <p:txBody>
          <a:bodyPr vert="horz" lIns="91440" tIns="45720" rIns="91440" bIns="45720" rtlCol="0" anchor="t" anchorCtr="1">
            <a:normAutofit fontScale="6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dirty="0"/>
              <a:t>Any questions?</a:t>
            </a:r>
            <a:br>
              <a:rPr lang="hu-HU" sz="4000" dirty="0"/>
            </a:br>
            <a:endParaRPr lang="hu-HU" sz="4000" dirty="0"/>
          </a:p>
          <a:p>
            <a:pPr algn="ctr"/>
            <a:r>
              <a:rPr lang="en-US" sz="4000" dirty="0"/>
              <a:t>Please contact us.</a:t>
            </a:r>
            <a:endParaRPr lang="hu-HU" sz="4000" dirty="0"/>
          </a:p>
        </p:txBody>
      </p:sp>
      <p:sp>
        <p:nvSpPr>
          <p:cNvPr id="19" name="Élőláb helye 2">
            <a:extLst>
              <a:ext uri="{FF2B5EF4-FFF2-40B4-BE49-F238E27FC236}">
                <a16:creationId xmlns:a16="http://schemas.microsoft.com/office/drawing/2014/main" id="{CE8C604A-8746-41D2-9241-E1CECCCF2947}"/>
              </a:ext>
            </a:extLst>
          </p:cNvPr>
          <p:cNvSpPr>
            <a:spLocks noGrp="1"/>
          </p:cNvSpPr>
          <p:nvPr>
            <p:ph type="ftr" sz="quarter" idx="11"/>
          </p:nvPr>
        </p:nvSpPr>
        <p:spPr>
          <a:xfrm>
            <a:off x="4051420" y="6394056"/>
            <a:ext cx="4089160" cy="365125"/>
          </a:xfrm>
        </p:spPr>
        <p:txBody>
          <a:bodyPr/>
          <a:lstStyle/>
          <a:p>
            <a:r>
              <a:rPr lang="hu-HU"/>
              <a:t>AutSoft</a:t>
            </a:r>
            <a:endParaRPr lang="hu-HU" dirty="0"/>
          </a:p>
        </p:txBody>
      </p:sp>
    </p:spTree>
    <p:extLst>
      <p:ext uri="{BB962C8B-B14F-4D97-AF65-F5344CB8AC3E}">
        <p14:creationId xmlns:p14="http://schemas.microsoft.com/office/powerpoint/2010/main" val="3239474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Üres">
    <p:bg>
      <p:bgPr>
        <a:solidFill>
          <a:schemeClr val="bg1"/>
        </a:solidFill>
        <a:effectLst/>
      </p:bgPr>
    </p:bg>
    <p:spTree>
      <p:nvGrpSpPr>
        <p:cNvPr id="1" name=""/>
        <p:cNvGrpSpPr/>
        <p:nvPr/>
      </p:nvGrpSpPr>
      <p:grpSpPr>
        <a:xfrm>
          <a:off x="0" y="0"/>
          <a:ext cx="0" cy="0"/>
          <a:chOff x="0" y="0"/>
          <a:chExt cx="0" cy="0"/>
        </a:xfrm>
      </p:grpSpPr>
      <p:sp>
        <p:nvSpPr>
          <p:cNvPr id="9" name="Dátum helye 1">
            <a:extLst>
              <a:ext uri="{FF2B5EF4-FFF2-40B4-BE49-F238E27FC236}">
                <a16:creationId xmlns:a16="http://schemas.microsoft.com/office/drawing/2014/main" id="{B2E94B0C-CDA5-4265-898C-FAD1787413AB}"/>
              </a:ext>
            </a:extLst>
          </p:cNvPr>
          <p:cNvSpPr>
            <a:spLocks noGrp="1"/>
          </p:cNvSpPr>
          <p:nvPr>
            <p:ph type="dt" sz="half" idx="10"/>
          </p:nvPr>
        </p:nvSpPr>
        <p:spPr>
          <a:xfrm>
            <a:off x="7035800" y="6394055"/>
            <a:ext cx="2743200" cy="365125"/>
          </a:xfrm>
        </p:spPr>
        <p:txBody>
          <a:bodyPr/>
          <a:lstStyle/>
          <a:p>
            <a:fld id="{A40660A8-C23C-1B43-BA34-9B5BE47B3A20}" type="datetime1">
              <a:rPr lang="hu-HU" smtClean="0"/>
              <a:t>2019. 11. 26.</a:t>
            </a:fld>
            <a:endParaRPr lang="hu-HU" dirty="0"/>
          </a:p>
        </p:txBody>
      </p:sp>
      <p:sp>
        <p:nvSpPr>
          <p:cNvPr id="10" name="Élőláb helye 2">
            <a:extLst>
              <a:ext uri="{FF2B5EF4-FFF2-40B4-BE49-F238E27FC236}">
                <a16:creationId xmlns:a16="http://schemas.microsoft.com/office/drawing/2014/main" id="{26CF64E9-FF3A-4EED-90DA-F5234EC82E6B}"/>
              </a:ext>
            </a:extLst>
          </p:cNvPr>
          <p:cNvSpPr>
            <a:spLocks noGrp="1"/>
          </p:cNvSpPr>
          <p:nvPr>
            <p:ph type="ftr" sz="quarter" idx="11"/>
          </p:nvPr>
        </p:nvSpPr>
        <p:spPr>
          <a:xfrm>
            <a:off x="2474200" y="6394056"/>
            <a:ext cx="4089160" cy="365125"/>
          </a:xfrm>
        </p:spPr>
        <p:txBody>
          <a:bodyPr/>
          <a:lstStyle/>
          <a:p>
            <a:r>
              <a:rPr lang="hu-HU"/>
              <a:t>AutSoft</a:t>
            </a:r>
            <a:endParaRPr lang="hu-HU" dirty="0"/>
          </a:p>
        </p:txBody>
      </p:sp>
      <p:sp>
        <p:nvSpPr>
          <p:cNvPr id="11" name="Dia számának helye 6">
            <a:extLst>
              <a:ext uri="{FF2B5EF4-FFF2-40B4-BE49-F238E27FC236}">
                <a16:creationId xmlns:a16="http://schemas.microsoft.com/office/drawing/2014/main" id="{BA964CF7-8F81-4EB8-A5E3-37ABAA47FC88}"/>
              </a:ext>
            </a:extLst>
          </p:cNvPr>
          <p:cNvSpPr>
            <a:spLocks noGrp="1"/>
          </p:cNvSpPr>
          <p:nvPr>
            <p:ph type="sldNum" sz="quarter" idx="12"/>
          </p:nvPr>
        </p:nvSpPr>
        <p:spPr>
          <a:xfrm>
            <a:off x="9520950" y="6394054"/>
            <a:ext cx="2743200" cy="365125"/>
          </a:xfrm>
        </p:spPr>
        <p:txBody>
          <a:bodyPr/>
          <a:lstStyle/>
          <a:p>
            <a:fld id="{CA29B9D0-DAB9-4632-83A0-FD3BB32620D7}" type="slidenum">
              <a:rPr lang="hu-HU" smtClean="0"/>
              <a:t>‹#›</a:t>
            </a:fld>
            <a:endParaRPr lang="hu-HU" dirty="0"/>
          </a:p>
        </p:txBody>
      </p:sp>
    </p:spTree>
    <p:extLst>
      <p:ext uri="{BB962C8B-B14F-4D97-AF65-F5344CB8AC3E}">
        <p14:creationId xmlns:p14="http://schemas.microsoft.com/office/powerpoint/2010/main" val="3446571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Ü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Élőláb helye 2">
            <a:extLst>
              <a:ext uri="{FF2B5EF4-FFF2-40B4-BE49-F238E27FC236}">
                <a16:creationId xmlns:a16="http://schemas.microsoft.com/office/drawing/2014/main" id="{61B3D61E-7A2F-4010-BA89-E23D15F6054D}"/>
              </a:ext>
            </a:extLst>
          </p:cNvPr>
          <p:cNvSpPr>
            <a:spLocks noGrp="1"/>
          </p:cNvSpPr>
          <p:nvPr>
            <p:ph type="ftr" sz="quarter" idx="11"/>
          </p:nvPr>
        </p:nvSpPr>
        <p:spPr>
          <a:xfrm>
            <a:off x="2474200" y="6394056"/>
            <a:ext cx="4089160" cy="365125"/>
          </a:xfrm>
        </p:spPr>
        <p:txBody>
          <a:bodyPr/>
          <a:lstStyle/>
          <a:p>
            <a:r>
              <a:rPr lang="hu-HU"/>
              <a:t>AutSoft</a:t>
            </a:r>
            <a:endParaRPr lang="hu-HU" dirty="0"/>
          </a:p>
        </p:txBody>
      </p:sp>
      <p:sp>
        <p:nvSpPr>
          <p:cNvPr id="9" name="Dátum helye 4">
            <a:extLst>
              <a:ext uri="{FF2B5EF4-FFF2-40B4-BE49-F238E27FC236}">
                <a16:creationId xmlns:a16="http://schemas.microsoft.com/office/drawing/2014/main" id="{CF73A1D2-487E-455B-978E-64D53B6CEBC1}"/>
              </a:ext>
            </a:extLst>
          </p:cNvPr>
          <p:cNvSpPr>
            <a:spLocks noGrp="1"/>
          </p:cNvSpPr>
          <p:nvPr>
            <p:ph type="dt" sz="half" idx="10"/>
          </p:nvPr>
        </p:nvSpPr>
        <p:spPr>
          <a:xfrm>
            <a:off x="7035800" y="6394055"/>
            <a:ext cx="2743200" cy="365125"/>
          </a:xfrm>
        </p:spPr>
        <p:txBody>
          <a:bodyPr/>
          <a:lstStyle/>
          <a:p>
            <a:fld id="{543AC423-17A7-8246-9E14-37564BCE0478}" type="datetime1">
              <a:rPr lang="hu-HU" smtClean="0"/>
              <a:t>2019. 11. 26.</a:t>
            </a:fld>
            <a:endParaRPr lang="hu-HU" dirty="0"/>
          </a:p>
        </p:txBody>
      </p:sp>
      <p:sp>
        <p:nvSpPr>
          <p:cNvPr id="10" name="Dia számának helye 6">
            <a:extLst>
              <a:ext uri="{FF2B5EF4-FFF2-40B4-BE49-F238E27FC236}">
                <a16:creationId xmlns:a16="http://schemas.microsoft.com/office/drawing/2014/main" id="{3F014776-6F91-4E27-A829-0AAC019E9B07}"/>
              </a:ext>
            </a:extLst>
          </p:cNvPr>
          <p:cNvSpPr>
            <a:spLocks noGrp="1"/>
          </p:cNvSpPr>
          <p:nvPr>
            <p:ph type="sldNum" sz="quarter" idx="12"/>
          </p:nvPr>
        </p:nvSpPr>
        <p:spPr>
          <a:xfrm>
            <a:off x="9520950" y="6394054"/>
            <a:ext cx="2743200" cy="365125"/>
          </a:xfrm>
        </p:spPr>
        <p:txBody>
          <a:bodyPr/>
          <a:lstStyle/>
          <a:p>
            <a:fld id="{CA29B9D0-DAB9-4632-83A0-FD3BB32620D7}" type="slidenum">
              <a:rPr lang="hu-HU" smtClean="0"/>
              <a:t>‹#›</a:t>
            </a:fld>
            <a:endParaRPr lang="hu-HU" dirty="0"/>
          </a:p>
        </p:txBody>
      </p:sp>
    </p:spTree>
    <p:extLst>
      <p:ext uri="{BB962C8B-B14F-4D97-AF65-F5344CB8AC3E}">
        <p14:creationId xmlns:p14="http://schemas.microsoft.com/office/powerpoint/2010/main" val="1552126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5B2BFF4-66C8-4AB3-998B-60F6872419E2}"/>
              </a:ext>
            </a:extLst>
          </p:cNvPr>
          <p:cNvSpPr>
            <a:spLocks noGrp="1"/>
          </p:cNvSpPr>
          <p:nvPr>
            <p:ph type="title"/>
          </p:nvPr>
        </p:nvSpPr>
        <p:spPr>
          <a:xfrm>
            <a:off x="839788" y="987424"/>
            <a:ext cx="3932237" cy="1069975"/>
          </a:xfrm>
        </p:spPr>
        <p:txBody>
          <a:bodyPr anchor="b"/>
          <a:lstStyle>
            <a:lvl1pPr>
              <a:defRPr sz="3200" b="1"/>
            </a:lvl1pPr>
          </a:lstStyle>
          <a:p>
            <a:r>
              <a:rPr lang="hu-HU" dirty="0"/>
              <a:t>Mintacím szerkesztése</a:t>
            </a:r>
          </a:p>
        </p:txBody>
      </p:sp>
      <p:sp>
        <p:nvSpPr>
          <p:cNvPr id="3" name="Tartalom helye 2">
            <a:extLst>
              <a:ext uri="{FF2B5EF4-FFF2-40B4-BE49-F238E27FC236}">
                <a16:creationId xmlns:a16="http://schemas.microsoft.com/office/drawing/2014/main" id="{790FC068-7BD5-4572-A907-D58168F0BB29}"/>
              </a:ext>
            </a:extLst>
          </p:cNvPr>
          <p:cNvSpPr>
            <a:spLocks noGrp="1"/>
          </p:cNvSpPr>
          <p:nvPr>
            <p:ph idx="1"/>
          </p:nvPr>
        </p:nvSpPr>
        <p:spPr>
          <a:xfrm>
            <a:off x="5183188" y="987425"/>
            <a:ext cx="6172200" cy="4873625"/>
          </a:xfrm>
        </p:spPr>
        <p:txBody>
          <a:bodyPr/>
          <a:lstStyle>
            <a:lvl1pPr marL="457200" indent="-457200">
              <a:buFontTx/>
              <a:buBlip>
                <a:blip r:embed="rId2"/>
              </a:buBlip>
              <a:defRPr sz="3200"/>
            </a:lvl1pPr>
            <a:lvl2pPr marL="914400" indent="-180000">
              <a:buFontTx/>
              <a:buBlip>
                <a:blip r:embed="rId3"/>
              </a:buBlip>
              <a:defRPr sz="2800"/>
            </a:lvl2pPr>
            <a:lvl3pPr marL="1257300" indent="-180000">
              <a:buFontTx/>
              <a:buBlip>
                <a:blip r:embed="rId4"/>
              </a:buBlip>
              <a:defRPr sz="2400"/>
            </a:lvl3pPr>
            <a:lvl4pPr marL="1714500" indent="-342900">
              <a:buFontTx/>
              <a:buBlip>
                <a:blip r:embed="rId3"/>
              </a:buBlip>
              <a:defRPr sz="2000"/>
            </a:lvl4pPr>
            <a:lvl5pPr marL="2171700" indent="-342900">
              <a:buFontTx/>
              <a:buBlip>
                <a:blip r:embed="rId2"/>
              </a:buBlip>
              <a:defRPr sz="2000"/>
            </a:lvl5pPr>
            <a:lvl6pPr>
              <a:defRPr sz="2000"/>
            </a:lvl6pPr>
            <a:lvl7pPr>
              <a:defRPr sz="2000"/>
            </a:lvl7pPr>
            <a:lvl8pPr>
              <a:defRPr sz="2000"/>
            </a:lvl8pPr>
            <a:lvl9pPr>
              <a:defRPr sz="2000"/>
            </a:lvl9pPr>
          </a:lstStyle>
          <a:p>
            <a:pPr lvl="0"/>
            <a:r>
              <a:rPr lang="hu-HU" dirty="0"/>
              <a:t>Mintaszöveg szerkesztése</a:t>
            </a:r>
          </a:p>
          <a:p>
            <a:pPr lvl="1"/>
            <a:r>
              <a:rPr lang="hu-HU" dirty="0"/>
              <a:t>Második szint</a:t>
            </a:r>
          </a:p>
          <a:p>
            <a:pPr lvl="2"/>
            <a:r>
              <a:rPr lang="hu-HU" dirty="0"/>
              <a:t>Harmadik szint</a:t>
            </a:r>
          </a:p>
          <a:p>
            <a:pPr lvl="3"/>
            <a:endParaRPr lang="hu-HU" dirty="0"/>
          </a:p>
        </p:txBody>
      </p:sp>
      <p:sp>
        <p:nvSpPr>
          <p:cNvPr id="4" name="Szöveg helye 3">
            <a:extLst>
              <a:ext uri="{FF2B5EF4-FFF2-40B4-BE49-F238E27FC236}">
                <a16:creationId xmlns:a16="http://schemas.microsoft.com/office/drawing/2014/main" id="{32C6DC92-2D74-4F5F-8B79-1ABCC5CFD0F2}"/>
              </a:ext>
            </a:extLst>
          </p:cNvPr>
          <p:cNvSpPr>
            <a:spLocks noGrp="1"/>
          </p:cNvSpPr>
          <p:nvPr>
            <p:ph type="body" sz="half" idx="2"/>
          </p:nvPr>
        </p:nvSpPr>
        <p:spPr>
          <a:xfrm>
            <a:off x="836612" y="2590405"/>
            <a:ext cx="3932237" cy="3270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5" name="Dátum helye 4">
            <a:extLst>
              <a:ext uri="{FF2B5EF4-FFF2-40B4-BE49-F238E27FC236}">
                <a16:creationId xmlns:a16="http://schemas.microsoft.com/office/drawing/2014/main" id="{8722F5EF-5DB4-4306-8FA9-E75863CF0FD5}"/>
              </a:ext>
            </a:extLst>
          </p:cNvPr>
          <p:cNvSpPr>
            <a:spLocks noGrp="1"/>
          </p:cNvSpPr>
          <p:nvPr>
            <p:ph type="dt" sz="half" idx="10"/>
          </p:nvPr>
        </p:nvSpPr>
        <p:spPr/>
        <p:txBody>
          <a:bodyPr/>
          <a:lstStyle/>
          <a:p>
            <a:fld id="{EE531E93-50FD-E24F-8E56-E612056522AF}" type="datetime1">
              <a:rPr lang="hu-HU" smtClean="0"/>
              <a:t>2019. 11. 26.</a:t>
            </a:fld>
            <a:endParaRPr lang="hu-HU" dirty="0"/>
          </a:p>
        </p:txBody>
      </p:sp>
      <p:sp>
        <p:nvSpPr>
          <p:cNvPr id="7" name="Dia számának helye 6">
            <a:extLst>
              <a:ext uri="{FF2B5EF4-FFF2-40B4-BE49-F238E27FC236}">
                <a16:creationId xmlns:a16="http://schemas.microsoft.com/office/drawing/2014/main" id="{0B6994EF-4B3E-4175-B47B-3EFDF8195CB9}"/>
              </a:ext>
            </a:extLst>
          </p:cNvPr>
          <p:cNvSpPr>
            <a:spLocks noGrp="1"/>
          </p:cNvSpPr>
          <p:nvPr>
            <p:ph type="sldNum" sz="quarter" idx="12"/>
          </p:nvPr>
        </p:nvSpPr>
        <p:spPr/>
        <p:txBody>
          <a:bodyPr/>
          <a:lstStyle/>
          <a:p>
            <a:fld id="{CA29B9D0-DAB9-4632-83A0-FD3BB32620D7}" type="slidenum">
              <a:rPr lang="hu-HU" smtClean="0"/>
              <a:t>‹#›</a:t>
            </a:fld>
            <a:endParaRPr lang="hu-HU" dirty="0"/>
          </a:p>
        </p:txBody>
      </p:sp>
      <p:sp>
        <p:nvSpPr>
          <p:cNvPr id="8" name="Élőláb helye 2">
            <a:extLst>
              <a:ext uri="{FF2B5EF4-FFF2-40B4-BE49-F238E27FC236}">
                <a16:creationId xmlns:a16="http://schemas.microsoft.com/office/drawing/2014/main" id="{7DAD140B-8B10-4D81-AD9D-76D155DD5393}"/>
              </a:ext>
            </a:extLst>
          </p:cNvPr>
          <p:cNvSpPr>
            <a:spLocks noGrp="1"/>
          </p:cNvSpPr>
          <p:nvPr>
            <p:ph type="ftr" sz="quarter" idx="11"/>
          </p:nvPr>
        </p:nvSpPr>
        <p:spPr>
          <a:xfrm>
            <a:off x="2474200" y="6394056"/>
            <a:ext cx="4089160" cy="365125"/>
          </a:xfrm>
        </p:spPr>
        <p:txBody>
          <a:bodyPr/>
          <a:lstStyle/>
          <a:p>
            <a:r>
              <a:rPr lang="hu-HU"/>
              <a:t>AutSoft</a:t>
            </a:r>
            <a:endParaRPr lang="hu-HU" dirty="0"/>
          </a:p>
        </p:txBody>
      </p:sp>
    </p:spTree>
    <p:extLst>
      <p:ext uri="{BB962C8B-B14F-4D97-AF65-F5344CB8AC3E}">
        <p14:creationId xmlns:p14="http://schemas.microsoft.com/office/powerpoint/2010/main" val="348060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9B5874-8408-45D5-BCFF-01A00A0E0787}"/>
              </a:ext>
            </a:extLst>
          </p:cNvPr>
          <p:cNvSpPr>
            <a:spLocks noGrp="1"/>
          </p:cNvSpPr>
          <p:nvPr>
            <p:ph type="title"/>
          </p:nvPr>
        </p:nvSpPr>
        <p:spPr>
          <a:xfrm>
            <a:off x="836612" y="987425"/>
            <a:ext cx="3932237" cy="950912"/>
          </a:xfrm>
        </p:spPr>
        <p:txBody>
          <a:bodyPr anchor="b"/>
          <a:lstStyle>
            <a:lvl1pPr>
              <a:defRPr sz="3200" b="1"/>
            </a:lvl1pPr>
          </a:lstStyle>
          <a:p>
            <a:r>
              <a:rPr lang="hu-HU" dirty="0"/>
              <a:t>Mintacím szerkesztése</a:t>
            </a:r>
          </a:p>
        </p:txBody>
      </p:sp>
      <p:sp>
        <p:nvSpPr>
          <p:cNvPr id="3" name="Kép helye 2">
            <a:extLst>
              <a:ext uri="{FF2B5EF4-FFF2-40B4-BE49-F238E27FC236}">
                <a16:creationId xmlns:a16="http://schemas.microsoft.com/office/drawing/2014/main" id="{D478C8F4-E471-4952-AD74-14B6E4755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D6A22B61-1FB3-48E7-A507-56CA136780D1}"/>
              </a:ext>
            </a:extLst>
          </p:cNvPr>
          <p:cNvSpPr>
            <a:spLocks noGrp="1"/>
          </p:cNvSpPr>
          <p:nvPr>
            <p:ph type="body" sz="half" idx="2"/>
          </p:nvPr>
        </p:nvSpPr>
        <p:spPr>
          <a:xfrm>
            <a:off x="839788" y="2463406"/>
            <a:ext cx="3932237" cy="34055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5" name="Dátum helye 4">
            <a:extLst>
              <a:ext uri="{FF2B5EF4-FFF2-40B4-BE49-F238E27FC236}">
                <a16:creationId xmlns:a16="http://schemas.microsoft.com/office/drawing/2014/main" id="{58B0966E-32B9-41B9-96E2-5571C5BD450F}"/>
              </a:ext>
            </a:extLst>
          </p:cNvPr>
          <p:cNvSpPr>
            <a:spLocks noGrp="1"/>
          </p:cNvSpPr>
          <p:nvPr>
            <p:ph type="dt" sz="half" idx="10"/>
          </p:nvPr>
        </p:nvSpPr>
        <p:spPr/>
        <p:txBody>
          <a:bodyPr/>
          <a:lstStyle/>
          <a:p>
            <a:fld id="{677119D4-B322-AC4E-97E1-038EC8B7D1E3}" type="datetime1">
              <a:rPr lang="hu-HU" smtClean="0"/>
              <a:t>2019. 11. 26.</a:t>
            </a:fld>
            <a:endParaRPr lang="hu-HU"/>
          </a:p>
        </p:txBody>
      </p:sp>
      <p:sp>
        <p:nvSpPr>
          <p:cNvPr id="6" name="Élőláb helye 5">
            <a:extLst>
              <a:ext uri="{FF2B5EF4-FFF2-40B4-BE49-F238E27FC236}">
                <a16:creationId xmlns:a16="http://schemas.microsoft.com/office/drawing/2014/main" id="{AE83EB49-0F80-40B4-9D08-4E895AE2B280}"/>
              </a:ext>
            </a:extLst>
          </p:cNvPr>
          <p:cNvSpPr>
            <a:spLocks noGrp="1"/>
          </p:cNvSpPr>
          <p:nvPr>
            <p:ph type="ftr" sz="quarter" idx="11"/>
          </p:nvPr>
        </p:nvSpPr>
        <p:spPr/>
        <p:txBody>
          <a:bodyPr/>
          <a:lstStyle/>
          <a:p>
            <a:r>
              <a:rPr lang="hu-HU"/>
              <a:t>AutSoft</a:t>
            </a:r>
            <a:endParaRPr lang="hu-HU" dirty="0"/>
          </a:p>
        </p:txBody>
      </p:sp>
      <p:sp>
        <p:nvSpPr>
          <p:cNvPr id="7" name="Dia számának helye 6">
            <a:extLst>
              <a:ext uri="{FF2B5EF4-FFF2-40B4-BE49-F238E27FC236}">
                <a16:creationId xmlns:a16="http://schemas.microsoft.com/office/drawing/2014/main" id="{528574A2-78B2-4194-A0EF-989DCB22447F}"/>
              </a:ext>
            </a:extLst>
          </p:cNvPr>
          <p:cNvSpPr>
            <a:spLocks noGrp="1"/>
          </p:cNvSpPr>
          <p:nvPr>
            <p:ph type="sldNum" sz="quarter" idx="12"/>
          </p:nvPr>
        </p:nvSpPr>
        <p:spPr/>
        <p:txBody>
          <a:bodyPr/>
          <a:lstStyle/>
          <a:p>
            <a:fld id="{CA29B9D0-DAB9-4632-83A0-FD3BB32620D7}" type="slidenum">
              <a:rPr lang="hu-HU" smtClean="0"/>
              <a:t>‹#›</a:t>
            </a:fld>
            <a:endParaRPr lang="hu-HU"/>
          </a:p>
        </p:txBody>
      </p:sp>
    </p:spTree>
    <p:extLst>
      <p:ext uri="{BB962C8B-B14F-4D97-AF65-F5344CB8AC3E}">
        <p14:creationId xmlns:p14="http://schemas.microsoft.com/office/powerpoint/2010/main" val="3859018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ím 1"/>
          <p:cNvSpPr>
            <a:spLocks noGrp="1"/>
          </p:cNvSpPr>
          <p:nvPr>
            <p:ph type="title"/>
          </p:nvPr>
        </p:nvSpPr>
        <p:spPr/>
        <p:txBody>
          <a:bodyPr wrap="square"/>
          <a:lstStyle/>
          <a:p>
            <a:endParaRPr lang="hu-HU" dirty="0"/>
          </a:p>
        </p:txBody>
      </p:sp>
      <p:sp>
        <p:nvSpPr>
          <p:cNvPr id="3" name="Élőláb helye 2"/>
          <p:cNvSpPr>
            <a:spLocks noGrp="1"/>
          </p:cNvSpPr>
          <p:nvPr>
            <p:ph type="ftr" sz="quarter" idx="10"/>
          </p:nvPr>
        </p:nvSpPr>
        <p:spPr/>
        <p:txBody>
          <a:bodyPr>
            <a:normAutofit/>
          </a:bodyPr>
          <a:lstStyle>
            <a:lvl1pPr>
              <a:defRPr/>
            </a:lvl1pPr>
          </a:lstStyle>
          <a:p>
            <a:r>
              <a:rPr lang="hu-HU" dirty="0" err="1"/>
              <a:t>AutSoft</a:t>
            </a:r>
            <a:endParaRPr lang="hu-HU" dirty="0"/>
          </a:p>
        </p:txBody>
      </p:sp>
      <p:sp>
        <p:nvSpPr>
          <p:cNvPr id="4" name="Dia számának helye 3"/>
          <p:cNvSpPr>
            <a:spLocks noGrp="1"/>
          </p:cNvSpPr>
          <p:nvPr>
            <p:ph type="sldNum" sz="quarter" idx="11"/>
          </p:nvPr>
        </p:nvSpPr>
        <p:spPr/>
        <p:txBody>
          <a:bodyPr/>
          <a:lstStyle/>
          <a:p>
            <a:fld id="{749F71C9-278E-471F-A52B-879E4728A843}" type="slidenum">
              <a:rPr lang="hu-HU" smtClean="0"/>
              <a:pPr/>
              <a:t>‹#›</a:t>
            </a:fld>
            <a:endParaRPr lang="hu-HU" dirty="0"/>
          </a:p>
        </p:txBody>
      </p:sp>
      <p:sp>
        <p:nvSpPr>
          <p:cNvPr id="8" name="Tartalom helye 7"/>
          <p:cNvSpPr>
            <a:spLocks noGrp="1"/>
          </p:cNvSpPr>
          <p:nvPr>
            <p:ph sz="quarter" idx="12"/>
          </p:nvPr>
        </p:nvSpPr>
        <p:spPr>
          <a:xfrm>
            <a:off x="609600" y="1051200"/>
            <a:ext cx="10972800" cy="5158800"/>
          </a:xfrm>
        </p:spPr>
        <p:txBody>
          <a:bodyPr/>
          <a:lstStyle>
            <a:lvl1pPr>
              <a:lnSpc>
                <a:spcPct val="100000"/>
              </a:lnSpc>
              <a:spcBef>
                <a:spcPts val="1200"/>
              </a:spcBef>
              <a:defRPr/>
            </a:lvl1pPr>
            <a:lvl2pPr marL="685800" indent="-216000">
              <a:spcBef>
                <a:spcPts val="400"/>
              </a:spcBef>
              <a:buFont typeface="Bariol Regular" panose="02000506040000020003" pitchFamily="2" charset="0"/>
              <a:buChar char="&gt;"/>
              <a:defRPr/>
            </a:lvl2pPr>
            <a:lvl3pPr marL="1180800" indent="-216000">
              <a:spcBef>
                <a:spcPts val="400"/>
              </a:spcBef>
              <a:buFont typeface="Bariol Regular" panose="02000506040000020003" pitchFamily="2" charset="0"/>
              <a:buChar char="–"/>
              <a:defRPr/>
            </a:lvl3pPr>
            <a:lvl4pPr marL="1566000" indent="-158400">
              <a:spcBef>
                <a:spcPts val="350"/>
              </a:spcBef>
              <a:defRPr/>
            </a:lvl4pPr>
            <a:lvl5pPr marL="2023200" indent="-158400">
              <a:spcBef>
                <a:spcPts val="350"/>
              </a:spcBef>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Tree>
    <p:extLst>
      <p:ext uri="{BB962C8B-B14F-4D97-AF65-F5344CB8AC3E}">
        <p14:creationId xmlns:p14="http://schemas.microsoft.com/office/powerpoint/2010/main" val="4241621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F3FEE2-1892-490D-8A97-8FB05F7CDF0C}"/>
              </a:ext>
            </a:extLst>
          </p:cNvPr>
          <p:cNvSpPr>
            <a:spLocks noGrp="1"/>
          </p:cNvSpPr>
          <p:nvPr>
            <p:ph type="ctrTitle" hasCustomPrompt="1"/>
          </p:nvPr>
        </p:nvSpPr>
        <p:spPr>
          <a:xfrm>
            <a:off x="1523998" y="1380200"/>
            <a:ext cx="9144000" cy="3398079"/>
          </a:xfrm>
          <a:noFill/>
        </p:spPr>
        <p:txBody>
          <a:bodyPr anchor="b">
            <a:normAutofit/>
          </a:bodyPr>
          <a:lstStyle>
            <a:lvl1pPr algn="ctr">
              <a:defRPr sz="7000" b="1">
                <a:solidFill>
                  <a:schemeClr val="bg1"/>
                </a:solidFill>
              </a:defRPr>
            </a:lvl1pPr>
          </a:lstStyle>
          <a:p>
            <a:r>
              <a:rPr lang="hu-HU" b="1" dirty="0"/>
              <a:t>Cím (hosszú)</a:t>
            </a:r>
            <a:endParaRPr lang="hu-HU" dirty="0"/>
          </a:p>
        </p:txBody>
      </p:sp>
      <p:sp>
        <p:nvSpPr>
          <p:cNvPr id="3" name="Alcím 2">
            <a:extLst>
              <a:ext uri="{FF2B5EF4-FFF2-40B4-BE49-F238E27FC236}">
                <a16:creationId xmlns:a16="http://schemas.microsoft.com/office/drawing/2014/main" id="{07F11130-0B16-4907-80A9-514E3021DB22}"/>
              </a:ext>
            </a:extLst>
          </p:cNvPr>
          <p:cNvSpPr>
            <a:spLocks noGrp="1"/>
          </p:cNvSpPr>
          <p:nvPr>
            <p:ph type="subTitle" idx="1" hasCustomPrompt="1"/>
          </p:nvPr>
        </p:nvSpPr>
        <p:spPr>
          <a:xfrm>
            <a:off x="2681906" y="4944774"/>
            <a:ext cx="6828183" cy="504921"/>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a:t>
            </a:r>
          </a:p>
        </p:txBody>
      </p:sp>
      <p:sp>
        <p:nvSpPr>
          <p:cNvPr id="4" name="Dátum helye 3">
            <a:extLst>
              <a:ext uri="{FF2B5EF4-FFF2-40B4-BE49-F238E27FC236}">
                <a16:creationId xmlns:a16="http://schemas.microsoft.com/office/drawing/2014/main" id="{6EB8B833-AB3F-469B-BEA6-63169C4C91FA}"/>
              </a:ext>
            </a:extLst>
          </p:cNvPr>
          <p:cNvSpPr>
            <a:spLocks noGrp="1"/>
          </p:cNvSpPr>
          <p:nvPr>
            <p:ph type="dt" sz="half" idx="10"/>
          </p:nvPr>
        </p:nvSpPr>
        <p:spPr>
          <a:xfrm>
            <a:off x="4724397" y="6180422"/>
            <a:ext cx="2743200" cy="365125"/>
          </a:xfrm>
        </p:spPr>
        <p:txBody>
          <a:bodyPr/>
          <a:lstStyle>
            <a:lvl1pPr algn="ctr">
              <a:defRPr/>
            </a:lvl1pPr>
          </a:lstStyle>
          <a:p>
            <a:fld id="{CAFB2758-A56B-7448-8A7E-DEEA1B7319AD}" type="datetime1">
              <a:rPr lang="hu-HU" smtClean="0"/>
              <a:t>2019. 11. 26.</a:t>
            </a:fld>
            <a:endParaRPr lang="hu-HU" dirty="0"/>
          </a:p>
        </p:txBody>
      </p:sp>
      <p:pic>
        <p:nvPicPr>
          <p:cNvPr id="6" name="Ábra 5">
            <a:extLst>
              <a:ext uri="{FF2B5EF4-FFF2-40B4-BE49-F238E27FC236}">
                <a16:creationId xmlns:a16="http://schemas.microsoft.com/office/drawing/2014/main" id="{CAB7DBDE-2214-420E-9996-43569769F3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86287" y="708784"/>
            <a:ext cx="3019425" cy="828675"/>
          </a:xfrm>
          <a:prstGeom prst="rect">
            <a:avLst/>
          </a:prstGeom>
        </p:spPr>
      </p:pic>
      <p:sp>
        <p:nvSpPr>
          <p:cNvPr id="5" name="Téglalap 4">
            <a:extLst>
              <a:ext uri="{FF2B5EF4-FFF2-40B4-BE49-F238E27FC236}">
                <a16:creationId xmlns:a16="http://schemas.microsoft.com/office/drawing/2014/main" id="{96755BAD-21FE-4F54-AD90-EA7BB6769018}"/>
              </a:ext>
            </a:extLst>
          </p:cNvPr>
          <p:cNvSpPr/>
          <p:nvPr userDrawn="1"/>
        </p:nvSpPr>
        <p:spPr>
          <a:xfrm>
            <a:off x="3048000" y="5449695"/>
            <a:ext cx="6096000" cy="733662"/>
          </a:xfrm>
          <a:prstGeom prst="rect">
            <a:avLst/>
          </a:prstGeom>
        </p:spPr>
        <p:txBody>
          <a:bodyPr>
            <a:spAutoFit/>
          </a:bodyPr>
          <a:lstStyle/>
          <a:p>
            <a:pPr marL="0" marR="0" lvl="0" indent="0" algn="ctr" defTabSz="914400" rtl="0" eaLnBrk="1" fontAlgn="auto" latinLnBrk="0" hangingPunct="1">
              <a:lnSpc>
                <a:spcPct val="120000"/>
              </a:lnSpc>
              <a:spcBef>
                <a:spcPts val="1000"/>
              </a:spcBef>
              <a:spcAft>
                <a:spcPts val="0"/>
              </a:spcAft>
              <a:buClrTx/>
              <a:buSzTx/>
              <a:buFontTx/>
              <a:buNone/>
              <a:tabLst/>
              <a:defRPr/>
            </a:pPr>
            <a:r>
              <a:rPr lang="hu-HU" b="1" noProof="0" dirty="0">
                <a:solidFill>
                  <a:schemeClr val="bg1"/>
                </a:solidFill>
              </a:rPr>
              <a:t>Braun Márton</a:t>
            </a:r>
            <a:br>
              <a:rPr lang="hu-HU" b="1" noProof="0" dirty="0">
                <a:solidFill>
                  <a:schemeClr val="bg1"/>
                </a:solidFill>
              </a:rPr>
            </a:br>
            <a:r>
              <a:rPr lang="hu-HU" b="1" noProof="0" dirty="0" err="1">
                <a:solidFill>
                  <a:schemeClr val="bg1"/>
                </a:solidFill>
              </a:rPr>
              <a:t>braun.marton</a:t>
            </a:r>
            <a:r>
              <a:rPr lang="en-US" b="1" noProof="0" dirty="0">
                <a:solidFill>
                  <a:schemeClr val="bg1"/>
                </a:solidFill>
              </a:rPr>
              <a:t>@autsoft.hu</a:t>
            </a:r>
          </a:p>
        </p:txBody>
      </p:sp>
    </p:spTree>
    <p:extLst>
      <p:ext uri="{BB962C8B-B14F-4D97-AF65-F5344CB8AC3E}">
        <p14:creationId xmlns:p14="http://schemas.microsoft.com/office/powerpoint/2010/main" val="331713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F3FEE2-1892-490D-8A97-8FB05F7CDF0C}"/>
              </a:ext>
            </a:extLst>
          </p:cNvPr>
          <p:cNvSpPr>
            <a:spLocks noGrp="1"/>
          </p:cNvSpPr>
          <p:nvPr>
            <p:ph type="ctrTitle" hasCustomPrompt="1"/>
          </p:nvPr>
        </p:nvSpPr>
        <p:spPr>
          <a:xfrm>
            <a:off x="4540523" y="1761666"/>
            <a:ext cx="6828183" cy="1439192"/>
          </a:xfrm>
          <a:noFill/>
        </p:spPr>
        <p:txBody>
          <a:bodyPr anchor="b">
            <a:noAutofit/>
          </a:bodyPr>
          <a:lstStyle>
            <a:lvl1pPr algn="l">
              <a:defRPr sz="10000" b="1">
                <a:solidFill>
                  <a:schemeClr val="bg1"/>
                </a:solidFill>
              </a:defRPr>
            </a:lvl1pPr>
          </a:lstStyle>
          <a:p>
            <a:r>
              <a:rPr lang="hu-HU" dirty="0"/>
              <a:t>Cím</a:t>
            </a:r>
          </a:p>
        </p:txBody>
      </p:sp>
      <p:sp>
        <p:nvSpPr>
          <p:cNvPr id="3" name="Alcím 2">
            <a:extLst>
              <a:ext uri="{FF2B5EF4-FFF2-40B4-BE49-F238E27FC236}">
                <a16:creationId xmlns:a16="http://schemas.microsoft.com/office/drawing/2014/main" id="{07F11130-0B16-4907-80A9-514E3021DB22}"/>
              </a:ext>
            </a:extLst>
          </p:cNvPr>
          <p:cNvSpPr>
            <a:spLocks noGrp="1"/>
          </p:cNvSpPr>
          <p:nvPr>
            <p:ph type="subTitle" idx="1" hasCustomPrompt="1"/>
          </p:nvPr>
        </p:nvSpPr>
        <p:spPr>
          <a:xfrm>
            <a:off x="4540523" y="3206862"/>
            <a:ext cx="6828183" cy="870439"/>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a:t>
            </a:r>
          </a:p>
        </p:txBody>
      </p:sp>
      <p:sp>
        <p:nvSpPr>
          <p:cNvPr id="4" name="Dátum helye 3">
            <a:extLst>
              <a:ext uri="{FF2B5EF4-FFF2-40B4-BE49-F238E27FC236}">
                <a16:creationId xmlns:a16="http://schemas.microsoft.com/office/drawing/2014/main" id="{6EB8B833-AB3F-469B-BEA6-63169C4C91FA}"/>
              </a:ext>
            </a:extLst>
          </p:cNvPr>
          <p:cNvSpPr>
            <a:spLocks noGrp="1"/>
          </p:cNvSpPr>
          <p:nvPr>
            <p:ph type="dt" sz="half" idx="10"/>
          </p:nvPr>
        </p:nvSpPr>
        <p:spPr>
          <a:xfrm>
            <a:off x="4540523" y="6218790"/>
            <a:ext cx="2743200" cy="365125"/>
          </a:xfrm>
        </p:spPr>
        <p:txBody>
          <a:bodyPr/>
          <a:lstStyle/>
          <a:p>
            <a:fld id="{380DAEB8-A2F0-BF44-A49B-4E7399B3D2BB}" type="datetime1">
              <a:rPr lang="hu-HU" smtClean="0"/>
              <a:t>2019. 11. 26.</a:t>
            </a:fld>
            <a:endParaRPr lang="hu-HU" dirty="0"/>
          </a:p>
        </p:txBody>
      </p:sp>
      <p:pic>
        <p:nvPicPr>
          <p:cNvPr id="6" name="Ábra 5">
            <a:extLst>
              <a:ext uri="{FF2B5EF4-FFF2-40B4-BE49-F238E27FC236}">
                <a16:creationId xmlns:a16="http://schemas.microsoft.com/office/drawing/2014/main" id="{CAB7DBDE-2214-420E-9996-43569769F3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903" y="639210"/>
            <a:ext cx="3019425" cy="828675"/>
          </a:xfrm>
          <a:prstGeom prst="rect">
            <a:avLst/>
          </a:prstGeom>
        </p:spPr>
      </p:pic>
      <p:grpSp>
        <p:nvGrpSpPr>
          <p:cNvPr id="7" name="Csoportba foglalás 6">
            <a:extLst>
              <a:ext uri="{FF2B5EF4-FFF2-40B4-BE49-F238E27FC236}">
                <a16:creationId xmlns:a16="http://schemas.microsoft.com/office/drawing/2014/main" id="{72DA2270-64E3-4C65-A889-EEFB670234BD}"/>
              </a:ext>
            </a:extLst>
          </p:cNvPr>
          <p:cNvGrpSpPr/>
          <p:nvPr userDrawn="1"/>
        </p:nvGrpSpPr>
        <p:grpSpPr>
          <a:xfrm>
            <a:off x="-168965" y="1636029"/>
            <a:ext cx="4317357" cy="3903989"/>
            <a:chOff x="-829277" y="4537397"/>
            <a:chExt cx="7584147" cy="6857999"/>
          </a:xfrm>
        </p:grpSpPr>
        <p:pic>
          <p:nvPicPr>
            <p:cNvPr id="8" name="Kép 7">
              <a:extLst>
                <a:ext uri="{FF2B5EF4-FFF2-40B4-BE49-F238E27FC236}">
                  <a16:creationId xmlns:a16="http://schemas.microsoft.com/office/drawing/2014/main" id="{F1E347AB-0DB7-48D8-81D1-AC4C345B5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77" y="4537397"/>
              <a:ext cx="5302089" cy="6857999"/>
            </a:xfrm>
            <a:prstGeom prst="rect">
              <a:avLst/>
            </a:prstGeom>
          </p:spPr>
        </p:pic>
        <p:pic>
          <p:nvPicPr>
            <p:cNvPr id="9" name="Kép 8" descr="A képen képernyőkép látható&#10;&#10;A leírás teljesen megbízható">
              <a:extLst>
                <a:ext uri="{FF2B5EF4-FFF2-40B4-BE49-F238E27FC236}">
                  <a16:creationId xmlns:a16="http://schemas.microsoft.com/office/drawing/2014/main" id="{0901B442-0293-4374-9559-F8D4491F0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28" y="4539631"/>
              <a:ext cx="3324142" cy="6330635"/>
            </a:xfrm>
            <a:prstGeom prst="rect">
              <a:avLst/>
            </a:prstGeom>
            <a:ln>
              <a:noFill/>
            </a:ln>
            <a:effectLst>
              <a:outerShdw blurRad="292100" dist="139700" dir="2700000" algn="tl" rotWithShape="0">
                <a:srgbClr val="333333">
                  <a:alpha val="65000"/>
                </a:srgbClr>
              </a:outerShdw>
            </a:effectLst>
          </p:spPr>
        </p:pic>
      </p:grpSp>
      <p:sp>
        <p:nvSpPr>
          <p:cNvPr id="10" name="Téglalap 9">
            <a:extLst>
              <a:ext uri="{FF2B5EF4-FFF2-40B4-BE49-F238E27FC236}">
                <a16:creationId xmlns:a16="http://schemas.microsoft.com/office/drawing/2014/main" id="{B0CADFE3-B0A8-4112-A799-E8D89222E356}"/>
              </a:ext>
            </a:extLst>
          </p:cNvPr>
          <p:cNvSpPr/>
          <p:nvPr userDrawn="1"/>
        </p:nvSpPr>
        <p:spPr>
          <a:xfrm>
            <a:off x="4540523" y="4334768"/>
            <a:ext cx="6096000" cy="733662"/>
          </a:xfrm>
          <a:prstGeom prst="rect">
            <a:avLst/>
          </a:prstGeom>
        </p:spPr>
        <p:txBody>
          <a:bodyPr>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hu-HU" b="1" noProof="0" dirty="0">
                <a:solidFill>
                  <a:schemeClr val="bg1"/>
                </a:solidFill>
              </a:rPr>
              <a:t>Braun Márton</a:t>
            </a:r>
            <a:br>
              <a:rPr lang="hu-HU" b="1" noProof="0" dirty="0">
                <a:solidFill>
                  <a:schemeClr val="bg1"/>
                </a:solidFill>
              </a:rPr>
            </a:br>
            <a:r>
              <a:rPr lang="en-US" b="1" noProof="0" dirty="0">
                <a:solidFill>
                  <a:schemeClr val="bg1"/>
                </a:solidFill>
              </a:rPr>
              <a:t>braun.marton@autsoft.hu</a:t>
            </a:r>
          </a:p>
        </p:txBody>
      </p:sp>
    </p:spTree>
    <p:extLst>
      <p:ext uri="{BB962C8B-B14F-4D97-AF65-F5344CB8AC3E}">
        <p14:creationId xmlns:p14="http://schemas.microsoft.com/office/powerpoint/2010/main" val="75330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Cím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F3FEE2-1892-490D-8A97-8FB05F7CDF0C}"/>
              </a:ext>
            </a:extLst>
          </p:cNvPr>
          <p:cNvSpPr>
            <a:spLocks noGrp="1"/>
          </p:cNvSpPr>
          <p:nvPr>
            <p:ph type="ctrTitle" hasCustomPrompt="1"/>
          </p:nvPr>
        </p:nvSpPr>
        <p:spPr>
          <a:xfrm>
            <a:off x="4540523" y="1890867"/>
            <a:ext cx="6828183" cy="2246163"/>
          </a:xfrm>
          <a:noFill/>
        </p:spPr>
        <p:txBody>
          <a:bodyPr anchor="b">
            <a:noAutofit/>
          </a:bodyPr>
          <a:lstStyle>
            <a:lvl1pPr algn="l">
              <a:defRPr sz="5000" b="1">
                <a:solidFill>
                  <a:schemeClr val="bg1"/>
                </a:solidFill>
              </a:defRPr>
            </a:lvl1pPr>
          </a:lstStyle>
          <a:p>
            <a:r>
              <a:rPr lang="en-US" b="1" dirty="0"/>
              <a:t>Android Jetpack,</a:t>
            </a:r>
            <a:br>
              <a:rPr lang="en-US" b="1" dirty="0"/>
            </a:br>
            <a:r>
              <a:rPr lang="en-US" b="1" dirty="0"/>
              <a:t>modern Android </a:t>
            </a:r>
            <a:r>
              <a:rPr lang="en-US" b="1" dirty="0" err="1"/>
              <a:t>fejlesztés</a:t>
            </a:r>
            <a:endParaRPr lang="hu-HU" dirty="0"/>
          </a:p>
        </p:txBody>
      </p:sp>
      <p:sp>
        <p:nvSpPr>
          <p:cNvPr id="3" name="Alcím 2">
            <a:extLst>
              <a:ext uri="{FF2B5EF4-FFF2-40B4-BE49-F238E27FC236}">
                <a16:creationId xmlns:a16="http://schemas.microsoft.com/office/drawing/2014/main" id="{07F11130-0B16-4907-80A9-514E3021DB22}"/>
              </a:ext>
            </a:extLst>
          </p:cNvPr>
          <p:cNvSpPr>
            <a:spLocks noGrp="1"/>
          </p:cNvSpPr>
          <p:nvPr>
            <p:ph type="subTitle" idx="1" hasCustomPrompt="1"/>
          </p:nvPr>
        </p:nvSpPr>
        <p:spPr>
          <a:xfrm>
            <a:off x="4540523" y="4380589"/>
            <a:ext cx="6828183" cy="492353"/>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fully featured conference application</a:t>
            </a:r>
            <a:endParaRPr lang="hu-HU" dirty="0"/>
          </a:p>
        </p:txBody>
      </p:sp>
      <p:sp>
        <p:nvSpPr>
          <p:cNvPr id="4" name="Dátum helye 3">
            <a:extLst>
              <a:ext uri="{FF2B5EF4-FFF2-40B4-BE49-F238E27FC236}">
                <a16:creationId xmlns:a16="http://schemas.microsoft.com/office/drawing/2014/main" id="{6EB8B833-AB3F-469B-BEA6-63169C4C91FA}"/>
              </a:ext>
            </a:extLst>
          </p:cNvPr>
          <p:cNvSpPr>
            <a:spLocks noGrp="1"/>
          </p:cNvSpPr>
          <p:nvPr>
            <p:ph type="dt" sz="half" idx="10"/>
          </p:nvPr>
        </p:nvSpPr>
        <p:spPr>
          <a:xfrm>
            <a:off x="4540523" y="6218790"/>
            <a:ext cx="2743200" cy="365125"/>
          </a:xfrm>
        </p:spPr>
        <p:txBody>
          <a:bodyPr/>
          <a:lstStyle/>
          <a:p>
            <a:fld id="{A71DFCE6-11E3-8E43-AC62-5AFB7F826AE6}" type="datetime1">
              <a:rPr lang="hu-HU" smtClean="0"/>
              <a:t>2019. 11. 26.</a:t>
            </a:fld>
            <a:endParaRPr lang="hu-HU" dirty="0"/>
          </a:p>
        </p:txBody>
      </p:sp>
      <p:pic>
        <p:nvPicPr>
          <p:cNvPr id="6" name="Ábra 5">
            <a:extLst>
              <a:ext uri="{FF2B5EF4-FFF2-40B4-BE49-F238E27FC236}">
                <a16:creationId xmlns:a16="http://schemas.microsoft.com/office/drawing/2014/main" id="{CAB7DBDE-2214-420E-9996-43569769F3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44903" y="639210"/>
            <a:ext cx="3019425" cy="828675"/>
          </a:xfrm>
          <a:prstGeom prst="rect">
            <a:avLst/>
          </a:prstGeom>
        </p:spPr>
      </p:pic>
      <p:grpSp>
        <p:nvGrpSpPr>
          <p:cNvPr id="10" name="Csoportba foglalás 9">
            <a:extLst>
              <a:ext uri="{FF2B5EF4-FFF2-40B4-BE49-F238E27FC236}">
                <a16:creationId xmlns:a16="http://schemas.microsoft.com/office/drawing/2014/main" id="{89FED4B6-E446-4F9B-B98C-06D7F04459C5}"/>
              </a:ext>
            </a:extLst>
          </p:cNvPr>
          <p:cNvGrpSpPr/>
          <p:nvPr userDrawn="1"/>
        </p:nvGrpSpPr>
        <p:grpSpPr>
          <a:xfrm>
            <a:off x="-168965" y="1749782"/>
            <a:ext cx="4317357" cy="3903989"/>
            <a:chOff x="-829277" y="4537397"/>
            <a:chExt cx="7584147" cy="6857999"/>
          </a:xfrm>
        </p:grpSpPr>
        <p:pic>
          <p:nvPicPr>
            <p:cNvPr id="11" name="Kép 10">
              <a:extLst>
                <a:ext uri="{FF2B5EF4-FFF2-40B4-BE49-F238E27FC236}">
                  <a16:creationId xmlns:a16="http://schemas.microsoft.com/office/drawing/2014/main" id="{B7A02F52-6575-42F3-B868-C797D545F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77" y="4537397"/>
              <a:ext cx="5302089" cy="6857999"/>
            </a:xfrm>
            <a:prstGeom prst="rect">
              <a:avLst/>
            </a:prstGeom>
          </p:spPr>
        </p:pic>
        <p:pic>
          <p:nvPicPr>
            <p:cNvPr id="12" name="Kép 11" descr="A képen képernyőkép látható&#10;&#10;A leírás teljesen megbízható">
              <a:extLst>
                <a:ext uri="{FF2B5EF4-FFF2-40B4-BE49-F238E27FC236}">
                  <a16:creationId xmlns:a16="http://schemas.microsoft.com/office/drawing/2014/main" id="{FE4F7600-4E3C-4D8B-A5A5-A0CEA84323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28" y="4539631"/>
              <a:ext cx="3324142" cy="6330635"/>
            </a:xfrm>
            <a:prstGeom prst="rect">
              <a:avLst/>
            </a:prstGeom>
            <a:ln>
              <a:noFill/>
            </a:ln>
            <a:effectLst>
              <a:outerShdw blurRad="292100" dist="139700" dir="2700000" algn="tl" rotWithShape="0">
                <a:srgbClr val="333333">
                  <a:alpha val="65000"/>
                </a:srgbClr>
              </a:outerShdw>
            </a:effectLst>
          </p:spPr>
        </p:pic>
      </p:grpSp>
      <p:sp>
        <p:nvSpPr>
          <p:cNvPr id="13" name="Téglalap 12">
            <a:extLst>
              <a:ext uri="{FF2B5EF4-FFF2-40B4-BE49-F238E27FC236}">
                <a16:creationId xmlns:a16="http://schemas.microsoft.com/office/drawing/2014/main" id="{08CE3877-FB98-460A-9504-E1C65E94F506}"/>
              </a:ext>
            </a:extLst>
          </p:cNvPr>
          <p:cNvSpPr/>
          <p:nvPr userDrawn="1"/>
        </p:nvSpPr>
        <p:spPr>
          <a:xfrm>
            <a:off x="4540523" y="5116501"/>
            <a:ext cx="6096000" cy="733662"/>
          </a:xfrm>
          <a:prstGeom prst="rect">
            <a:avLst/>
          </a:prstGeom>
        </p:spPr>
        <p:txBody>
          <a:bodyPr>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b="1" noProof="0" dirty="0">
                <a:solidFill>
                  <a:schemeClr val="bg1"/>
                </a:solidFill>
              </a:rPr>
              <a:t>Braun </a:t>
            </a:r>
            <a:r>
              <a:rPr lang="en-US" b="1" noProof="0" dirty="0" err="1">
                <a:solidFill>
                  <a:schemeClr val="bg1"/>
                </a:solidFill>
              </a:rPr>
              <a:t>Márton</a:t>
            </a:r>
            <a:br>
              <a:rPr lang="hu-HU" b="1" noProof="0" dirty="0">
                <a:solidFill>
                  <a:schemeClr val="bg1"/>
                </a:solidFill>
              </a:rPr>
            </a:br>
            <a:r>
              <a:rPr lang="en-US" b="1" noProof="0" dirty="0">
                <a:solidFill>
                  <a:schemeClr val="bg1"/>
                </a:solidFill>
              </a:rPr>
              <a:t>braun.marton@autsoft.hu</a:t>
            </a:r>
          </a:p>
        </p:txBody>
      </p:sp>
    </p:spTree>
    <p:extLst>
      <p:ext uri="{BB962C8B-B14F-4D97-AF65-F5344CB8AC3E}">
        <p14:creationId xmlns:p14="http://schemas.microsoft.com/office/powerpoint/2010/main" val="70353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463966-BF4E-4116-9847-27D5D2CAAA8C}"/>
              </a:ext>
            </a:extLst>
          </p:cNvPr>
          <p:cNvSpPr>
            <a:spLocks noGrp="1"/>
          </p:cNvSpPr>
          <p:nvPr>
            <p:ph type="title"/>
          </p:nvPr>
        </p:nvSpPr>
        <p:spPr/>
        <p:txBody>
          <a:bodyPr/>
          <a:lstStyle>
            <a:lvl1pPr>
              <a:defRPr b="1">
                <a:solidFill>
                  <a:schemeClr val="tx1"/>
                </a:solidFill>
              </a:defRPr>
            </a:lvl1pPr>
          </a:lstStyle>
          <a:p>
            <a:r>
              <a:rPr lang="hu-HU" dirty="0"/>
              <a:t>Mintacím szerkesztése</a:t>
            </a:r>
          </a:p>
        </p:txBody>
      </p:sp>
      <p:sp>
        <p:nvSpPr>
          <p:cNvPr id="3" name="Tartalom helye 2">
            <a:extLst>
              <a:ext uri="{FF2B5EF4-FFF2-40B4-BE49-F238E27FC236}">
                <a16:creationId xmlns:a16="http://schemas.microsoft.com/office/drawing/2014/main" id="{4C218329-6221-400E-B8CE-1747C91A3D07}"/>
              </a:ext>
            </a:extLst>
          </p:cNvPr>
          <p:cNvSpPr>
            <a:spLocks noGrp="1"/>
          </p:cNvSpPr>
          <p:nvPr>
            <p:ph idx="1"/>
          </p:nvPr>
        </p:nvSpPr>
        <p:spPr>
          <a:xfrm>
            <a:off x="838200" y="2017485"/>
            <a:ext cx="10515600" cy="4159477"/>
          </a:xfrm>
        </p:spPr>
        <p:txBody>
          <a:bodyPr rIns="90000"/>
          <a:lstStyle>
            <a:lvl1pPr marL="228600" indent="-228600">
              <a:buFontTx/>
              <a:buBlip>
                <a:blip r:embed="rId2"/>
              </a:buBlip>
              <a:defRPr>
                <a:latin typeface="+mj-lt"/>
              </a:defRPr>
            </a:lvl1pPr>
            <a:lvl2pPr marL="914400" indent="-180000">
              <a:buFontTx/>
              <a:buBlip>
                <a:blip r:embed="rId3"/>
              </a:buBlip>
              <a:defRPr>
                <a:latin typeface="+mj-lt"/>
              </a:defRPr>
            </a:lvl2pPr>
            <a:lvl3pPr marL="1143000" indent="-180000">
              <a:buFontTx/>
              <a:buBlip>
                <a:blip r:embed="rId4"/>
              </a:buBlip>
              <a:defRPr/>
            </a:lvl3pPr>
            <a:lvl4pPr marL="1600200" indent="-228600">
              <a:buFontTx/>
              <a:buBlip>
                <a:blip r:embed="rId2"/>
              </a:buBlip>
              <a:defRPr/>
            </a:lvl4pPr>
            <a:lvl5pPr marL="2057400" indent="-228600">
              <a:buFontTx/>
              <a:buBlip>
                <a:blip r:embed="rId2"/>
              </a:buBlip>
              <a:defRPr/>
            </a:lvl5pPr>
          </a:lstStyle>
          <a:p>
            <a:pPr lvl="0"/>
            <a:r>
              <a:rPr lang="hu-HU" dirty="0"/>
              <a:t>Mintaszöveg szerkesztése</a:t>
            </a:r>
          </a:p>
          <a:p>
            <a:pPr lvl="1"/>
            <a:r>
              <a:rPr lang="hu-HU" dirty="0"/>
              <a:t>Második szint</a:t>
            </a:r>
          </a:p>
          <a:p>
            <a:pPr lvl="2"/>
            <a:r>
              <a:rPr lang="hu-HU" dirty="0"/>
              <a:t>Harmadik szint</a:t>
            </a:r>
          </a:p>
        </p:txBody>
      </p:sp>
      <p:sp>
        <p:nvSpPr>
          <p:cNvPr id="8" name="Dátum helye 3">
            <a:extLst>
              <a:ext uri="{FF2B5EF4-FFF2-40B4-BE49-F238E27FC236}">
                <a16:creationId xmlns:a16="http://schemas.microsoft.com/office/drawing/2014/main" id="{94967F79-7089-4C14-9161-50A1CCF73F50}"/>
              </a:ext>
            </a:extLst>
          </p:cNvPr>
          <p:cNvSpPr>
            <a:spLocks noGrp="1"/>
          </p:cNvSpPr>
          <p:nvPr>
            <p:ph type="dt" sz="half" idx="10"/>
          </p:nvPr>
        </p:nvSpPr>
        <p:spPr>
          <a:xfrm>
            <a:off x="7035800" y="6394055"/>
            <a:ext cx="2743200" cy="365125"/>
          </a:xfrm>
        </p:spPr>
        <p:txBody>
          <a:bodyPr/>
          <a:lstStyle/>
          <a:p>
            <a:fld id="{E79D788C-5E46-8B40-9622-6CD170EDFAEE}" type="datetime1">
              <a:rPr lang="hu-HU" smtClean="0"/>
              <a:t>2019. 11. 26.</a:t>
            </a:fld>
            <a:endParaRPr lang="hu-HU"/>
          </a:p>
        </p:txBody>
      </p:sp>
      <p:sp>
        <p:nvSpPr>
          <p:cNvPr id="9" name="Élőláb helye 4">
            <a:extLst>
              <a:ext uri="{FF2B5EF4-FFF2-40B4-BE49-F238E27FC236}">
                <a16:creationId xmlns:a16="http://schemas.microsoft.com/office/drawing/2014/main" id="{C1FC1696-D09D-4455-B76E-D3D1C9906959}"/>
              </a:ext>
            </a:extLst>
          </p:cNvPr>
          <p:cNvSpPr>
            <a:spLocks noGrp="1"/>
          </p:cNvSpPr>
          <p:nvPr>
            <p:ph type="ftr" sz="quarter" idx="11"/>
          </p:nvPr>
        </p:nvSpPr>
        <p:spPr>
          <a:xfrm>
            <a:off x="2474200" y="6394056"/>
            <a:ext cx="4089160" cy="365125"/>
          </a:xfrm>
        </p:spPr>
        <p:txBody>
          <a:bodyPr/>
          <a:lstStyle/>
          <a:p>
            <a:r>
              <a:rPr lang="hu-HU"/>
              <a:t>AutSoft</a:t>
            </a:r>
            <a:endParaRPr lang="hu-HU" dirty="0"/>
          </a:p>
        </p:txBody>
      </p:sp>
      <p:sp>
        <p:nvSpPr>
          <p:cNvPr id="10" name="Dia számának helye 5">
            <a:extLst>
              <a:ext uri="{FF2B5EF4-FFF2-40B4-BE49-F238E27FC236}">
                <a16:creationId xmlns:a16="http://schemas.microsoft.com/office/drawing/2014/main" id="{427544A5-E15B-4777-9534-1E2564B74B3B}"/>
              </a:ext>
            </a:extLst>
          </p:cNvPr>
          <p:cNvSpPr>
            <a:spLocks noGrp="1"/>
          </p:cNvSpPr>
          <p:nvPr>
            <p:ph type="sldNum" sz="quarter" idx="12"/>
          </p:nvPr>
        </p:nvSpPr>
        <p:spPr>
          <a:xfrm>
            <a:off x="9520950" y="6394054"/>
            <a:ext cx="2743200" cy="365125"/>
          </a:xfrm>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377689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2AA775-7B00-4C63-A37F-B65B0DE79CE7}"/>
              </a:ext>
            </a:extLst>
          </p:cNvPr>
          <p:cNvSpPr>
            <a:spLocks noGrp="1"/>
          </p:cNvSpPr>
          <p:nvPr>
            <p:ph type="title"/>
          </p:nvPr>
        </p:nvSpPr>
        <p:spPr>
          <a:xfrm>
            <a:off x="831850" y="1709738"/>
            <a:ext cx="10515600" cy="2852737"/>
          </a:xfrm>
        </p:spPr>
        <p:txBody>
          <a:bodyPr anchor="b"/>
          <a:lstStyle>
            <a:lvl1pPr>
              <a:defRPr sz="6000" b="1"/>
            </a:lvl1pPr>
          </a:lstStyle>
          <a:p>
            <a:r>
              <a:rPr lang="hu-HU" dirty="0"/>
              <a:t>Mintacím szerkesztése</a:t>
            </a:r>
          </a:p>
        </p:txBody>
      </p:sp>
      <p:sp>
        <p:nvSpPr>
          <p:cNvPr id="3" name="Szöveg helye 2">
            <a:extLst>
              <a:ext uri="{FF2B5EF4-FFF2-40B4-BE49-F238E27FC236}">
                <a16:creationId xmlns:a16="http://schemas.microsoft.com/office/drawing/2014/main" id="{54BE7665-AA26-4D3D-845C-0B37826F4D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dirty="0"/>
              <a:t>Mintaszöveg szerkesztése</a:t>
            </a:r>
          </a:p>
        </p:txBody>
      </p:sp>
      <p:sp>
        <p:nvSpPr>
          <p:cNvPr id="4" name="Dátum helye 3">
            <a:extLst>
              <a:ext uri="{FF2B5EF4-FFF2-40B4-BE49-F238E27FC236}">
                <a16:creationId xmlns:a16="http://schemas.microsoft.com/office/drawing/2014/main" id="{C0A676C1-8C4A-458C-B100-BEEC9A1D15E5}"/>
              </a:ext>
            </a:extLst>
          </p:cNvPr>
          <p:cNvSpPr>
            <a:spLocks noGrp="1"/>
          </p:cNvSpPr>
          <p:nvPr>
            <p:ph type="dt" sz="half" idx="10"/>
          </p:nvPr>
        </p:nvSpPr>
        <p:spPr/>
        <p:txBody>
          <a:bodyPr/>
          <a:lstStyle/>
          <a:p>
            <a:fld id="{41084D81-600E-F740-AA7F-2806D2FF4A49}" type="datetime1">
              <a:rPr lang="hu-HU" smtClean="0"/>
              <a:t>2019. 11. 26.</a:t>
            </a:fld>
            <a:endParaRPr lang="hu-HU"/>
          </a:p>
        </p:txBody>
      </p:sp>
      <p:sp>
        <p:nvSpPr>
          <p:cNvPr id="5" name="Élőláb helye 4">
            <a:extLst>
              <a:ext uri="{FF2B5EF4-FFF2-40B4-BE49-F238E27FC236}">
                <a16:creationId xmlns:a16="http://schemas.microsoft.com/office/drawing/2014/main" id="{CF466214-4A17-48CF-BE41-7C5CDFE1B0F5}"/>
              </a:ext>
            </a:extLst>
          </p:cNvPr>
          <p:cNvSpPr>
            <a:spLocks noGrp="1"/>
          </p:cNvSpPr>
          <p:nvPr>
            <p:ph type="ftr" sz="quarter" idx="11"/>
          </p:nvPr>
        </p:nvSpPr>
        <p:spPr/>
        <p:txBody>
          <a:bodyPr/>
          <a:lstStyle/>
          <a:p>
            <a:r>
              <a:rPr lang="hu-HU"/>
              <a:t>AutSoft</a:t>
            </a:r>
            <a:endParaRPr lang="hu-HU" dirty="0"/>
          </a:p>
        </p:txBody>
      </p:sp>
      <p:sp>
        <p:nvSpPr>
          <p:cNvPr id="6" name="Dia számának helye 5">
            <a:extLst>
              <a:ext uri="{FF2B5EF4-FFF2-40B4-BE49-F238E27FC236}">
                <a16:creationId xmlns:a16="http://schemas.microsoft.com/office/drawing/2014/main" id="{93A8A1F1-A662-43DE-9308-48BBB1378A5A}"/>
              </a:ext>
            </a:extLst>
          </p:cNvPr>
          <p:cNvSpPr>
            <a:spLocks noGrp="1"/>
          </p:cNvSpPr>
          <p:nvPr>
            <p:ph type="sldNum" sz="quarter" idx="12"/>
          </p:nvPr>
        </p:nvSpPr>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39576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4D5AAF-6290-4BC8-B578-DC04FB062ECF}"/>
              </a:ext>
            </a:extLst>
          </p:cNvPr>
          <p:cNvSpPr>
            <a:spLocks noGrp="1"/>
          </p:cNvSpPr>
          <p:nvPr>
            <p:ph type="title"/>
          </p:nvPr>
        </p:nvSpPr>
        <p:spPr/>
        <p:txBody>
          <a:bodyPr/>
          <a:lstStyle>
            <a:lvl1pPr>
              <a:defRPr b="1"/>
            </a:lvl1pPr>
          </a:lstStyle>
          <a:p>
            <a:r>
              <a:rPr lang="hu-HU" dirty="0"/>
              <a:t>Mintacím szerkesztése</a:t>
            </a:r>
          </a:p>
        </p:txBody>
      </p:sp>
      <p:sp>
        <p:nvSpPr>
          <p:cNvPr id="3" name="Tartalom helye 2">
            <a:extLst>
              <a:ext uri="{FF2B5EF4-FFF2-40B4-BE49-F238E27FC236}">
                <a16:creationId xmlns:a16="http://schemas.microsoft.com/office/drawing/2014/main" id="{8B102146-1BB7-4EE7-A1BC-6B6EC36CEF2D}"/>
              </a:ext>
            </a:extLst>
          </p:cNvPr>
          <p:cNvSpPr>
            <a:spLocks noGrp="1"/>
          </p:cNvSpPr>
          <p:nvPr>
            <p:ph sz="half" idx="1"/>
          </p:nvPr>
        </p:nvSpPr>
        <p:spPr>
          <a:xfrm>
            <a:off x="838200" y="1825625"/>
            <a:ext cx="5181600" cy="4351338"/>
          </a:xfrm>
        </p:spPr>
        <p:txBody>
          <a:bodyPr/>
          <a:lstStyle>
            <a:lvl1pPr marL="228600" indent="-228600">
              <a:buFontTx/>
              <a:buBlip>
                <a:blip r:embed="rId2"/>
              </a:buBlip>
              <a:defRPr/>
            </a:lvl1pPr>
            <a:lvl2pPr marL="685800" indent="-180000">
              <a:buFontTx/>
              <a:buBlip>
                <a:blip r:embed="rId3"/>
              </a:buBlip>
              <a:defRPr/>
            </a:lvl2pPr>
            <a:lvl3pPr marL="1143000" indent="-180000">
              <a:buFontTx/>
              <a:buBlip>
                <a:blip r:embed="rId4"/>
              </a:buBlip>
              <a:defRPr/>
            </a:lvl3pPr>
            <a:lvl4pPr marL="1600200" indent="-228600">
              <a:buFontTx/>
              <a:buBlip>
                <a:blip r:embed="rId2"/>
              </a:buBlip>
              <a:defRPr/>
            </a:lvl4pPr>
            <a:lvl5pPr marL="2057400" indent="-228600">
              <a:buFontTx/>
              <a:buBlip>
                <a:blip r:embed="rId2"/>
              </a:buBlip>
              <a:defRPr/>
            </a:lvl5pPr>
          </a:lstStyle>
          <a:p>
            <a:pPr lvl="0"/>
            <a:r>
              <a:rPr lang="hu-HU" dirty="0"/>
              <a:t>Mintaszöveg szerkesztése</a:t>
            </a:r>
          </a:p>
          <a:p>
            <a:pPr lvl="1"/>
            <a:r>
              <a:rPr lang="hu-HU" dirty="0"/>
              <a:t>Második szint</a:t>
            </a:r>
          </a:p>
          <a:p>
            <a:pPr lvl="2"/>
            <a:r>
              <a:rPr lang="hu-HU" dirty="0"/>
              <a:t>Harmadik szint</a:t>
            </a:r>
          </a:p>
        </p:txBody>
      </p:sp>
      <p:sp>
        <p:nvSpPr>
          <p:cNvPr id="4" name="Tartalom helye 3">
            <a:extLst>
              <a:ext uri="{FF2B5EF4-FFF2-40B4-BE49-F238E27FC236}">
                <a16:creationId xmlns:a16="http://schemas.microsoft.com/office/drawing/2014/main" id="{4DDC4B8F-A2CF-4900-965D-BB740BAEB4C8}"/>
              </a:ext>
            </a:extLst>
          </p:cNvPr>
          <p:cNvSpPr>
            <a:spLocks noGrp="1"/>
          </p:cNvSpPr>
          <p:nvPr>
            <p:ph sz="half" idx="2"/>
          </p:nvPr>
        </p:nvSpPr>
        <p:spPr>
          <a:xfrm>
            <a:off x="6172200" y="1825625"/>
            <a:ext cx="5181600" cy="4351338"/>
          </a:xfrm>
        </p:spPr>
        <p:txBody>
          <a:bodyPr/>
          <a:lstStyle>
            <a:lvl1pPr marL="228600" indent="-228600">
              <a:buFontTx/>
              <a:buBlip>
                <a:blip r:embed="rId2"/>
              </a:buBlip>
              <a:defRPr/>
            </a:lvl1pPr>
            <a:lvl2pPr marL="800100" indent="-180000">
              <a:buFontTx/>
              <a:buBlip>
                <a:blip r:embed="rId3"/>
              </a:buBlip>
              <a:defRPr/>
            </a:lvl2pPr>
            <a:lvl3pPr marL="1143000" indent="-180000">
              <a:buFontTx/>
              <a:buBlip>
                <a:blip r:embed="rId4"/>
              </a:buBlip>
              <a:defRPr/>
            </a:lvl3pPr>
            <a:lvl4pPr marL="1371600" indent="0">
              <a:buFontTx/>
              <a:buNone/>
              <a:defRPr/>
            </a:lvl4pPr>
            <a:lvl5pPr marL="2057400" indent="-228600">
              <a:buFontTx/>
              <a:buBlip>
                <a:blip r:embed="rId2"/>
              </a:buBlip>
              <a:defRPr/>
            </a:lvl5pPr>
          </a:lstStyle>
          <a:p>
            <a:pPr lvl="0"/>
            <a:r>
              <a:rPr lang="hu-HU" dirty="0"/>
              <a:t>Mintaszöveg szerkesztése</a:t>
            </a:r>
          </a:p>
          <a:p>
            <a:pPr lvl="1"/>
            <a:r>
              <a:rPr lang="hu-HU" dirty="0"/>
              <a:t>Második szint</a:t>
            </a:r>
          </a:p>
          <a:p>
            <a:pPr lvl="2"/>
            <a:r>
              <a:rPr lang="hu-HU" dirty="0"/>
              <a:t>Harmadik szint</a:t>
            </a:r>
          </a:p>
          <a:p>
            <a:pPr lvl="3"/>
            <a:endParaRPr lang="hu-HU" dirty="0"/>
          </a:p>
        </p:txBody>
      </p:sp>
      <p:sp>
        <p:nvSpPr>
          <p:cNvPr id="5" name="Dátum helye 4">
            <a:extLst>
              <a:ext uri="{FF2B5EF4-FFF2-40B4-BE49-F238E27FC236}">
                <a16:creationId xmlns:a16="http://schemas.microsoft.com/office/drawing/2014/main" id="{35434541-6476-429C-B102-02B9610EDC77}"/>
              </a:ext>
            </a:extLst>
          </p:cNvPr>
          <p:cNvSpPr>
            <a:spLocks noGrp="1"/>
          </p:cNvSpPr>
          <p:nvPr>
            <p:ph type="dt" sz="half" idx="10"/>
          </p:nvPr>
        </p:nvSpPr>
        <p:spPr/>
        <p:txBody>
          <a:bodyPr/>
          <a:lstStyle/>
          <a:p>
            <a:fld id="{3D0E8136-7A89-364C-98A4-847A759640D2}" type="datetime1">
              <a:rPr lang="hu-HU" smtClean="0"/>
              <a:t>2019. 11. 26.</a:t>
            </a:fld>
            <a:endParaRPr lang="hu-HU" dirty="0"/>
          </a:p>
        </p:txBody>
      </p:sp>
      <p:sp>
        <p:nvSpPr>
          <p:cNvPr id="6" name="Élőláb helye 5">
            <a:extLst>
              <a:ext uri="{FF2B5EF4-FFF2-40B4-BE49-F238E27FC236}">
                <a16:creationId xmlns:a16="http://schemas.microsoft.com/office/drawing/2014/main" id="{A0B69175-89DA-4FC7-A91E-5F09121B2C6F}"/>
              </a:ext>
            </a:extLst>
          </p:cNvPr>
          <p:cNvSpPr>
            <a:spLocks noGrp="1"/>
          </p:cNvSpPr>
          <p:nvPr>
            <p:ph type="ftr" sz="quarter" idx="11"/>
          </p:nvPr>
        </p:nvSpPr>
        <p:spPr/>
        <p:txBody>
          <a:bodyPr/>
          <a:lstStyle/>
          <a:p>
            <a:r>
              <a:rPr lang="hu-HU"/>
              <a:t>AutSoft</a:t>
            </a:r>
            <a:endParaRPr lang="hu-HU" dirty="0"/>
          </a:p>
        </p:txBody>
      </p:sp>
      <p:sp>
        <p:nvSpPr>
          <p:cNvPr id="7" name="Dia számának helye 6">
            <a:extLst>
              <a:ext uri="{FF2B5EF4-FFF2-40B4-BE49-F238E27FC236}">
                <a16:creationId xmlns:a16="http://schemas.microsoft.com/office/drawing/2014/main" id="{BFF9E8B4-1163-49C6-BF5D-0F02A021748D}"/>
              </a:ext>
            </a:extLst>
          </p:cNvPr>
          <p:cNvSpPr>
            <a:spLocks noGrp="1"/>
          </p:cNvSpPr>
          <p:nvPr>
            <p:ph type="sldNum" sz="quarter" idx="12"/>
          </p:nvPr>
        </p:nvSpPr>
        <p:spPr/>
        <p:txBody>
          <a:bodyPr/>
          <a:lstStyle/>
          <a:p>
            <a:fld id="{CA29B9D0-DAB9-4632-83A0-FD3BB32620D7}" type="slidenum">
              <a:rPr lang="hu-HU" smtClean="0"/>
              <a:t>‹#›</a:t>
            </a:fld>
            <a:endParaRPr lang="hu-HU"/>
          </a:p>
        </p:txBody>
      </p:sp>
    </p:spTree>
    <p:extLst>
      <p:ext uri="{BB962C8B-B14F-4D97-AF65-F5344CB8AC3E}">
        <p14:creationId xmlns:p14="http://schemas.microsoft.com/office/powerpoint/2010/main" val="66637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C10F7B9-FC81-4D72-8A63-5C97BA199DD8}"/>
              </a:ext>
            </a:extLst>
          </p:cNvPr>
          <p:cNvSpPr>
            <a:spLocks noGrp="1"/>
          </p:cNvSpPr>
          <p:nvPr>
            <p:ph type="title"/>
          </p:nvPr>
        </p:nvSpPr>
        <p:spPr>
          <a:xfrm>
            <a:off x="839788" y="365125"/>
            <a:ext cx="10515600" cy="1325563"/>
          </a:xfrm>
        </p:spPr>
        <p:txBody>
          <a:bodyPr/>
          <a:lstStyle>
            <a:lvl1pPr>
              <a:defRPr b="1"/>
            </a:lvl1pPr>
          </a:lstStyle>
          <a:p>
            <a:r>
              <a:rPr lang="hu-HU" dirty="0"/>
              <a:t>Mintacím szerkesztése</a:t>
            </a:r>
          </a:p>
        </p:txBody>
      </p:sp>
      <p:sp>
        <p:nvSpPr>
          <p:cNvPr id="3" name="Szöveg helye 2">
            <a:extLst>
              <a:ext uri="{FF2B5EF4-FFF2-40B4-BE49-F238E27FC236}">
                <a16:creationId xmlns:a16="http://schemas.microsoft.com/office/drawing/2014/main" id="{7FA5D6C3-A48C-4BA6-A880-EF864EC9487D}"/>
              </a:ext>
            </a:extLst>
          </p:cNvPr>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a:extLst>
              <a:ext uri="{FF2B5EF4-FFF2-40B4-BE49-F238E27FC236}">
                <a16:creationId xmlns:a16="http://schemas.microsoft.com/office/drawing/2014/main" id="{48396BD0-E458-4642-8B75-DCCF7A09BD46}"/>
              </a:ext>
            </a:extLst>
          </p:cNvPr>
          <p:cNvSpPr>
            <a:spLocks noGrp="1"/>
          </p:cNvSpPr>
          <p:nvPr>
            <p:ph sz="half" idx="2"/>
          </p:nvPr>
        </p:nvSpPr>
        <p:spPr>
          <a:xfrm>
            <a:off x="839788" y="2505075"/>
            <a:ext cx="5157787" cy="3684588"/>
          </a:xfrm>
        </p:spPr>
        <p:txBody>
          <a:bodyPr/>
          <a:lstStyle>
            <a:lvl1pPr marL="228600" indent="-228600">
              <a:buFontTx/>
              <a:buBlip>
                <a:blip r:embed="rId2"/>
              </a:buBlip>
              <a:defRPr/>
            </a:lvl1pPr>
            <a:lvl2pPr marL="685800" indent="-180000">
              <a:buFontTx/>
              <a:buBlip>
                <a:blip r:embed="rId3"/>
              </a:buBlip>
              <a:defRPr/>
            </a:lvl2pPr>
            <a:lvl3pPr marL="1143000" indent="-180000">
              <a:buFontTx/>
              <a:buBlip>
                <a:blip r:embed="rId4"/>
              </a:buBlip>
              <a:defRPr/>
            </a:lvl3pPr>
            <a:lvl4pPr marL="1600200" indent="-228600">
              <a:buFontTx/>
              <a:buBlip>
                <a:blip r:embed="rId2"/>
              </a:buBlip>
              <a:defRPr/>
            </a:lvl4pPr>
            <a:lvl5pPr marL="2057400" indent="-228600">
              <a:buFontTx/>
              <a:buBlip>
                <a:blip r:embed="rId2"/>
              </a:buBlip>
              <a:defRPr/>
            </a:lvl5pPr>
          </a:lstStyle>
          <a:p>
            <a:pPr lvl="0"/>
            <a:r>
              <a:rPr lang="hu-HU" dirty="0"/>
              <a:t>Mintaszöveg szerkesztése</a:t>
            </a:r>
          </a:p>
          <a:p>
            <a:pPr lvl="1"/>
            <a:r>
              <a:rPr lang="hu-HU" dirty="0"/>
              <a:t>Második szint</a:t>
            </a:r>
          </a:p>
          <a:p>
            <a:pPr lvl="2"/>
            <a:r>
              <a:rPr lang="hu-HU" dirty="0"/>
              <a:t>Harmadik szint</a:t>
            </a:r>
          </a:p>
        </p:txBody>
      </p:sp>
      <p:sp>
        <p:nvSpPr>
          <p:cNvPr id="5" name="Szöveg helye 4">
            <a:extLst>
              <a:ext uri="{FF2B5EF4-FFF2-40B4-BE49-F238E27FC236}">
                <a16:creationId xmlns:a16="http://schemas.microsoft.com/office/drawing/2014/main" id="{AFE650AA-2DD3-4107-B5A8-5DC33B1D2531}"/>
              </a:ext>
            </a:extLst>
          </p:cNvPr>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a:extLst>
              <a:ext uri="{FF2B5EF4-FFF2-40B4-BE49-F238E27FC236}">
                <a16:creationId xmlns:a16="http://schemas.microsoft.com/office/drawing/2014/main" id="{D3E2C61F-AF66-41A5-9095-B51ED444DF54}"/>
              </a:ext>
            </a:extLst>
          </p:cNvPr>
          <p:cNvSpPr>
            <a:spLocks noGrp="1"/>
          </p:cNvSpPr>
          <p:nvPr>
            <p:ph sz="quarter" idx="4"/>
          </p:nvPr>
        </p:nvSpPr>
        <p:spPr>
          <a:xfrm>
            <a:off x="6172200" y="2505075"/>
            <a:ext cx="5183188" cy="3684588"/>
          </a:xfrm>
        </p:spPr>
        <p:txBody>
          <a:bodyPr/>
          <a:lstStyle>
            <a:lvl1pPr marL="0" indent="0">
              <a:buFontTx/>
              <a:buNone/>
              <a:defRPr/>
            </a:lvl1pPr>
            <a:lvl2pPr marL="685800" indent="-180000">
              <a:buFontTx/>
              <a:buBlip>
                <a:blip r:embed="rId3"/>
              </a:buBlip>
              <a:defRPr/>
            </a:lvl2pPr>
            <a:lvl3pPr marL="1143000" indent="-180000">
              <a:buFontTx/>
              <a:buBlip>
                <a:blip r:embed="rId4"/>
              </a:buBlip>
              <a:defRPr/>
            </a:lvl3pPr>
            <a:lvl4pPr marL="1600200" indent="-228600">
              <a:buFontTx/>
              <a:buBlip>
                <a:blip r:embed="rId2"/>
              </a:buBlip>
              <a:defRPr/>
            </a:lvl4pPr>
            <a:lvl5pPr marL="2057400" indent="-228600">
              <a:buFontTx/>
              <a:buBlip>
                <a:blip r:embed="rId2"/>
              </a:buBlip>
              <a:defRPr/>
            </a:lvl5pPr>
          </a:lstStyle>
          <a:p>
            <a:pPr lvl="0"/>
            <a:r>
              <a:rPr lang="hu-HU" dirty="0"/>
              <a:t>Mintaszöveg szerkesztése</a:t>
            </a:r>
          </a:p>
          <a:p>
            <a:pPr lvl="1"/>
            <a:r>
              <a:rPr lang="hu-HU" dirty="0"/>
              <a:t>Második szint</a:t>
            </a:r>
          </a:p>
          <a:p>
            <a:pPr lvl="2"/>
            <a:r>
              <a:rPr lang="hu-HU" dirty="0"/>
              <a:t>Harmadik szint</a:t>
            </a:r>
          </a:p>
          <a:p>
            <a:pPr lvl="0"/>
            <a:endParaRPr lang="hu-HU" dirty="0"/>
          </a:p>
        </p:txBody>
      </p:sp>
      <p:sp>
        <p:nvSpPr>
          <p:cNvPr id="7" name="Dátum helye 6">
            <a:extLst>
              <a:ext uri="{FF2B5EF4-FFF2-40B4-BE49-F238E27FC236}">
                <a16:creationId xmlns:a16="http://schemas.microsoft.com/office/drawing/2014/main" id="{809FCF51-D1AD-4A73-9D16-2F95843FE10D}"/>
              </a:ext>
            </a:extLst>
          </p:cNvPr>
          <p:cNvSpPr>
            <a:spLocks noGrp="1"/>
          </p:cNvSpPr>
          <p:nvPr>
            <p:ph type="dt" sz="half" idx="10"/>
          </p:nvPr>
        </p:nvSpPr>
        <p:spPr/>
        <p:txBody>
          <a:bodyPr/>
          <a:lstStyle/>
          <a:p>
            <a:fld id="{EE5D9DA5-7843-CF46-BE87-2B1211377B7D}" type="datetime1">
              <a:rPr lang="hu-HU" smtClean="0"/>
              <a:t>2019. 11. 26.</a:t>
            </a:fld>
            <a:endParaRPr lang="hu-HU" dirty="0"/>
          </a:p>
        </p:txBody>
      </p:sp>
      <p:sp>
        <p:nvSpPr>
          <p:cNvPr id="8" name="Élőláb helye 7">
            <a:extLst>
              <a:ext uri="{FF2B5EF4-FFF2-40B4-BE49-F238E27FC236}">
                <a16:creationId xmlns:a16="http://schemas.microsoft.com/office/drawing/2014/main" id="{48CC92A0-3F95-46B1-94AF-E7A4F514E49A}"/>
              </a:ext>
            </a:extLst>
          </p:cNvPr>
          <p:cNvSpPr>
            <a:spLocks noGrp="1"/>
          </p:cNvSpPr>
          <p:nvPr>
            <p:ph type="ftr" sz="quarter" idx="11"/>
          </p:nvPr>
        </p:nvSpPr>
        <p:spPr/>
        <p:txBody>
          <a:bodyPr/>
          <a:lstStyle/>
          <a:p>
            <a:r>
              <a:rPr lang="hu-HU"/>
              <a:t>AutSoft</a:t>
            </a:r>
            <a:endParaRPr lang="hu-HU" dirty="0"/>
          </a:p>
        </p:txBody>
      </p:sp>
      <p:sp>
        <p:nvSpPr>
          <p:cNvPr id="9" name="Dia számának helye 8">
            <a:extLst>
              <a:ext uri="{FF2B5EF4-FFF2-40B4-BE49-F238E27FC236}">
                <a16:creationId xmlns:a16="http://schemas.microsoft.com/office/drawing/2014/main" id="{905AE488-CDE4-42D2-8E78-12B89BE98ED8}"/>
              </a:ext>
            </a:extLst>
          </p:cNvPr>
          <p:cNvSpPr>
            <a:spLocks noGrp="1"/>
          </p:cNvSpPr>
          <p:nvPr>
            <p:ph type="sldNum" sz="quarter" idx="12"/>
          </p:nvPr>
        </p:nvSpPr>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200199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89A128-F9E8-4172-9E1D-0DA2DF3EBAAB}"/>
              </a:ext>
            </a:extLst>
          </p:cNvPr>
          <p:cNvSpPr>
            <a:spLocks noGrp="1"/>
          </p:cNvSpPr>
          <p:nvPr>
            <p:ph type="title"/>
          </p:nvPr>
        </p:nvSpPr>
        <p:spPr/>
        <p:txBody>
          <a:bodyPr/>
          <a:lstStyle>
            <a:lvl1pPr>
              <a:defRPr b="1"/>
            </a:lvl1pPr>
          </a:lstStyle>
          <a:p>
            <a:r>
              <a:rPr lang="hu-HU" dirty="0"/>
              <a:t>Mintacím szerkesztése</a:t>
            </a:r>
          </a:p>
        </p:txBody>
      </p:sp>
      <p:sp>
        <p:nvSpPr>
          <p:cNvPr id="3" name="Dátum helye 2">
            <a:extLst>
              <a:ext uri="{FF2B5EF4-FFF2-40B4-BE49-F238E27FC236}">
                <a16:creationId xmlns:a16="http://schemas.microsoft.com/office/drawing/2014/main" id="{F81397F1-3123-40B5-ACA1-A8F5CCE48EC6}"/>
              </a:ext>
            </a:extLst>
          </p:cNvPr>
          <p:cNvSpPr>
            <a:spLocks noGrp="1"/>
          </p:cNvSpPr>
          <p:nvPr>
            <p:ph type="dt" sz="half" idx="10"/>
          </p:nvPr>
        </p:nvSpPr>
        <p:spPr/>
        <p:txBody>
          <a:bodyPr/>
          <a:lstStyle/>
          <a:p>
            <a:fld id="{B523B024-DDC8-F04B-8EC9-69AFD6FD2E07}" type="datetime1">
              <a:rPr lang="hu-HU" smtClean="0"/>
              <a:t>2019. 11. 26.</a:t>
            </a:fld>
            <a:endParaRPr lang="hu-HU"/>
          </a:p>
        </p:txBody>
      </p:sp>
      <p:sp>
        <p:nvSpPr>
          <p:cNvPr id="4" name="Élőláb helye 3">
            <a:extLst>
              <a:ext uri="{FF2B5EF4-FFF2-40B4-BE49-F238E27FC236}">
                <a16:creationId xmlns:a16="http://schemas.microsoft.com/office/drawing/2014/main" id="{8802488D-F728-49B3-974E-D165AC62FCC0}"/>
              </a:ext>
            </a:extLst>
          </p:cNvPr>
          <p:cNvSpPr>
            <a:spLocks noGrp="1"/>
          </p:cNvSpPr>
          <p:nvPr>
            <p:ph type="ftr" sz="quarter" idx="11"/>
          </p:nvPr>
        </p:nvSpPr>
        <p:spPr/>
        <p:txBody>
          <a:bodyPr/>
          <a:lstStyle/>
          <a:p>
            <a:r>
              <a:rPr lang="hu-HU"/>
              <a:t>AutSoft</a:t>
            </a:r>
            <a:endParaRPr lang="hu-HU" dirty="0"/>
          </a:p>
        </p:txBody>
      </p:sp>
      <p:sp>
        <p:nvSpPr>
          <p:cNvPr id="5" name="Dia számának helye 4">
            <a:extLst>
              <a:ext uri="{FF2B5EF4-FFF2-40B4-BE49-F238E27FC236}">
                <a16:creationId xmlns:a16="http://schemas.microsoft.com/office/drawing/2014/main" id="{CE0B6981-2832-47AB-BAD8-CBE8BB48AE8C}"/>
              </a:ext>
            </a:extLst>
          </p:cNvPr>
          <p:cNvSpPr>
            <a:spLocks noGrp="1"/>
          </p:cNvSpPr>
          <p:nvPr>
            <p:ph type="sldNum" sz="quarter" idx="12"/>
          </p:nvPr>
        </p:nvSpPr>
        <p:spPr/>
        <p:txBody>
          <a:bodyPr vert="horz"/>
          <a:lstStyle/>
          <a:p>
            <a:fld id="{CA29B9D0-DAB9-4632-83A0-FD3BB32620D7}" type="slidenum">
              <a:rPr lang="hu-HU" smtClean="0"/>
              <a:t>‹#›</a:t>
            </a:fld>
            <a:endParaRPr lang="hu-HU" dirty="0"/>
          </a:p>
        </p:txBody>
      </p:sp>
    </p:spTree>
    <p:extLst>
      <p:ext uri="{BB962C8B-B14F-4D97-AF65-F5344CB8AC3E}">
        <p14:creationId xmlns:p14="http://schemas.microsoft.com/office/powerpoint/2010/main" val="55684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C2F3C561-9CE6-4B63-A99C-1D541AF05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dirty="0"/>
              <a:t>Mintacím szerkesztése</a:t>
            </a:r>
          </a:p>
        </p:txBody>
      </p:sp>
      <p:sp>
        <p:nvSpPr>
          <p:cNvPr id="3" name="Szöveg helye 2">
            <a:extLst>
              <a:ext uri="{FF2B5EF4-FFF2-40B4-BE49-F238E27FC236}">
                <a16:creationId xmlns:a16="http://schemas.microsoft.com/office/drawing/2014/main" id="{0B0577AE-6CD6-478F-AC23-6F7A47F03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p:txBody>
      </p:sp>
      <p:sp>
        <p:nvSpPr>
          <p:cNvPr id="4" name="Dátum helye 3">
            <a:extLst>
              <a:ext uri="{FF2B5EF4-FFF2-40B4-BE49-F238E27FC236}">
                <a16:creationId xmlns:a16="http://schemas.microsoft.com/office/drawing/2014/main" id="{5EBC4B03-3337-4EAE-929A-BF8E36732136}"/>
              </a:ext>
            </a:extLst>
          </p:cNvPr>
          <p:cNvSpPr>
            <a:spLocks noGrp="1"/>
          </p:cNvSpPr>
          <p:nvPr>
            <p:ph type="dt" sz="half" idx="2"/>
          </p:nvPr>
        </p:nvSpPr>
        <p:spPr>
          <a:xfrm>
            <a:off x="7035800" y="6394055"/>
            <a:ext cx="2743200" cy="365125"/>
          </a:xfrm>
          <a:prstGeom prst="rect">
            <a:avLst/>
          </a:prstGeom>
        </p:spPr>
        <p:txBody>
          <a:bodyPr vert="horz" lIns="91440" tIns="45720" rIns="91440" bIns="45720" rtlCol="0" anchor="ctr"/>
          <a:lstStyle>
            <a:lvl1pPr algn="l">
              <a:defRPr sz="1600">
                <a:solidFill>
                  <a:schemeClr val="bg1"/>
                </a:solidFill>
              </a:defRPr>
            </a:lvl1pPr>
          </a:lstStyle>
          <a:p>
            <a:fld id="{C4145B89-1600-564C-826E-982366BF169E}" type="datetime1">
              <a:rPr lang="hu-HU" smtClean="0"/>
              <a:t>2019. 11. 26.</a:t>
            </a:fld>
            <a:endParaRPr lang="hu-HU" dirty="0"/>
          </a:p>
        </p:txBody>
      </p:sp>
      <p:sp>
        <p:nvSpPr>
          <p:cNvPr id="6" name="Dia számának helye 5">
            <a:extLst>
              <a:ext uri="{FF2B5EF4-FFF2-40B4-BE49-F238E27FC236}">
                <a16:creationId xmlns:a16="http://schemas.microsoft.com/office/drawing/2014/main" id="{50B3B88A-3D59-4773-9560-700FAB563946}"/>
              </a:ext>
            </a:extLst>
          </p:cNvPr>
          <p:cNvSpPr>
            <a:spLocks noGrp="1"/>
          </p:cNvSpPr>
          <p:nvPr>
            <p:ph type="sldNum" sz="quarter" idx="4"/>
          </p:nvPr>
        </p:nvSpPr>
        <p:spPr>
          <a:xfrm>
            <a:off x="9520950" y="6394054"/>
            <a:ext cx="2743200" cy="365125"/>
          </a:xfrm>
          <a:prstGeom prst="rect">
            <a:avLst/>
          </a:prstGeom>
        </p:spPr>
        <p:txBody>
          <a:bodyPr vert="horz" lIns="91440" tIns="45720" rIns="91440" bIns="45720" rtlCol="0" anchor="ctr" anchorCtr="1"/>
          <a:lstStyle>
            <a:lvl1pPr algn="r">
              <a:defRPr sz="1600">
                <a:solidFill>
                  <a:schemeClr val="bg1"/>
                </a:solidFill>
                <a:latin typeface="+mj-lt"/>
              </a:defRPr>
            </a:lvl1pPr>
          </a:lstStyle>
          <a:p>
            <a:fld id="{CA29B9D0-DAB9-4632-83A0-FD3BB32620D7}" type="slidenum">
              <a:rPr lang="hu-HU" smtClean="0"/>
              <a:pPr/>
              <a:t>‹#›</a:t>
            </a:fld>
            <a:endParaRPr lang="hu-HU" dirty="0"/>
          </a:p>
        </p:txBody>
      </p:sp>
      <p:sp>
        <p:nvSpPr>
          <p:cNvPr id="5" name="Élőláb helye 4">
            <a:extLst>
              <a:ext uri="{FF2B5EF4-FFF2-40B4-BE49-F238E27FC236}">
                <a16:creationId xmlns:a16="http://schemas.microsoft.com/office/drawing/2014/main" id="{8CC93234-DDF2-464F-8F2B-7AC438B783A0}"/>
              </a:ext>
            </a:extLst>
          </p:cNvPr>
          <p:cNvSpPr>
            <a:spLocks noGrp="1"/>
          </p:cNvSpPr>
          <p:nvPr>
            <p:ph type="ftr" sz="quarter" idx="3"/>
          </p:nvPr>
        </p:nvSpPr>
        <p:spPr>
          <a:xfrm>
            <a:off x="2474200" y="6394056"/>
            <a:ext cx="4089160" cy="365125"/>
          </a:xfrm>
          <a:prstGeom prst="rect">
            <a:avLst/>
          </a:prstGeom>
        </p:spPr>
        <p:txBody>
          <a:bodyPr vert="horz" lIns="91440" tIns="45720" rIns="91440" bIns="45720" rtlCol="0" anchor="ctr"/>
          <a:lstStyle>
            <a:lvl1pPr algn="ctr">
              <a:defRPr sz="1600" b="1">
                <a:solidFill>
                  <a:schemeClr val="bg1"/>
                </a:solidFill>
              </a:defRPr>
            </a:lvl1pPr>
          </a:lstStyle>
          <a:p>
            <a:r>
              <a:rPr lang="hu-HU"/>
              <a:t>AutSoft</a:t>
            </a:r>
            <a:endParaRPr lang="hu-HU" dirty="0"/>
          </a:p>
        </p:txBody>
      </p:sp>
    </p:spTree>
    <p:extLst>
      <p:ext uri="{BB962C8B-B14F-4D97-AF65-F5344CB8AC3E}">
        <p14:creationId xmlns:p14="http://schemas.microsoft.com/office/powerpoint/2010/main" val="291063480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52" r:id="rId7"/>
    <p:sldLayoutId id="2147483653" r:id="rId8"/>
    <p:sldLayoutId id="2147483654" r:id="rId9"/>
    <p:sldLayoutId id="2147483655" r:id="rId10"/>
    <p:sldLayoutId id="2147483662" r:id="rId11"/>
    <p:sldLayoutId id="2147483668" r:id="rId12"/>
    <p:sldLayoutId id="2147483669" r:id="rId13"/>
    <p:sldLayoutId id="2147483667" r:id="rId14"/>
    <p:sldLayoutId id="2147483660" r:id="rId15"/>
    <p:sldLayoutId id="2147483661" r:id="rId16"/>
    <p:sldLayoutId id="2147483656" r:id="rId17"/>
    <p:sldLayoutId id="2147483657" r:id="rId18"/>
    <p:sldLayoutId id="2147483670"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2"/>
        </a:buBlip>
        <a:defRPr sz="2800" kern="1200">
          <a:solidFill>
            <a:schemeClr val="tx1"/>
          </a:solidFill>
          <a:latin typeface="+mn-lt"/>
          <a:ea typeface="+mn-ea"/>
          <a:cs typeface="+mn-cs"/>
        </a:defRPr>
      </a:lvl1pPr>
      <a:lvl2pPr marL="685800" indent="-180000" algn="l" defTabSz="914400" rtl="0" eaLnBrk="1" latinLnBrk="0" hangingPunct="1">
        <a:lnSpc>
          <a:spcPct val="90000"/>
        </a:lnSpc>
        <a:spcBef>
          <a:spcPts val="500"/>
        </a:spcBef>
        <a:buFontTx/>
        <a:buBlip>
          <a:blip r:embed="rId23"/>
        </a:buBlip>
        <a:defRPr sz="2400" kern="1200">
          <a:solidFill>
            <a:schemeClr val="tx1"/>
          </a:solidFill>
          <a:latin typeface="+mn-lt"/>
          <a:ea typeface="+mn-ea"/>
          <a:cs typeface="+mn-cs"/>
        </a:defRPr>
      </a:lvl2pPr>
      <a:lvl3pPr marL="1143000" indent="-180000" algn="l" defTabSz="914400" rtl="0" eaLnBrk="1" latinLnBrk="0" hangingPunct="1">
        <a:lnSpc>
          <a:spcPct val="90000"/>
        </a:lnSpc>
        <a:spcBef>
          <a:spcPts val="500"/>
        </a:spcBef>
        <a:buFontTx/>
        <a:buBlip>
          <a:blip r:embed="rId24"/>
        </a:buBlip>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8ACB-2904-7649-8CFB-DBF9CEBE4648}"/>
              </a:ext>
            </a:extLst>
          </p:cNvPr>
          <p:cNvSpPr>
            <a:spLocks noGrp="1"/>
          </p:cNvSpPr>
          <p:nvPr>
            <p:ph type="ctrTitle"/>
          </p:nvPr>
        </p:nvSpPr>
        <p:spPr>
          <a:xfrm>
            <a:off x="1524000" y="2129245"/>
            <a:ext cx="9144000" cy="2387600"/>
          </a:xfrm>
        </p:spPr>
        <p:txBody>
          <a:bodyPr>
            <a:noAutofit/>
          </a:bodyPr>
          <a:lstStyle/>
          <a:p>
            <a:r>
              <a:rPr lang="hu-HU" sz="4000" dirty="0"/>
              <a:t>Android 10 újdonságok és ami mögötte van </a:t>
            </a:r>
            <a:br>
              <a:rPr lang="hu-HU" sz="4000" dirty="0"/>
            </a:br>
            <a:r>
              <a:rPr lang="hu-HU" sz="4000" i="1" dirty="0"/>
              <a:t>-</a:t>
            </a:r>
            <a:br>
              <a:rPr lang="hu-HU" sz="4000" dirty="0"/>
            </a:br>
            <a:r>
              <a:rPr lang="hu-HU" sz="4000" i="1" dirty="0"/>
              <a:t>a platform sokszínűsége különböző </a:t>
            </a:r>
            <a:r>
              <a:rPr lang="hu-HU" sz="4000" i="1" dirty="0" err="1"/>
              <a:t>domaineken</a:t>
            </a:r>
            <a:endParaRPr lang="hu-HU" sz="1600" i="1" noProof="0" dirty="0"/>
          </a:p>
        </p:txBody>
      </p:sp>
    </p:spTree>
    <p:extLst>
      <p:ext uri="{BB962C8B-B14F-4D97-AF65-F5344CB8AC3E}">
        <p14:creationId xmlns:p14="http://schemas.microsoft.com/office/powerpoint/2010/main" val="309786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3E1A-C838-45DB-9937-3247523ED6D5}"/>
              </a:ext>
            </a:extLst>
          </p:cNvPr>
          <p:cNvSpPr>
            <a:spLocks noGrp="1"/>
          </p:cNvSpPr>
          <p:nvPr>
            <p:ph type="title"/>
          </p:nvPr>
        </p:nvSpPr>
        <p:spPr/>
        <p:txBody>
          <a:bodyPr/>
          <a:lstStyle/>
          <a:p>
            <a:r>
              <a:rPr lang="hu-HU" dirty="0"/>
              <a:t>Multimédia újdonságok</a:t>
            </a:r>
            <a:endParaRPr lang="en-US" dirty="0"/>
          </a:p>
        </p:txBody>
      </p:sp>
      <p:sp>
        <p:nvSpPr>
          <p:cNvPr id="3" name="Content Placeholder 2">
            <a:extLst>
              <a:ext uri="{FF2B5EF4-FFF2-40B4-BE49-F238E27FC236}">
                <a16:creationId xmlns:a16="http://schemas.microsoft.com/office/drawing/2014/main" id="{4F78C289-F1AF-4CB1-B23E-16DBE622EDDA}"/>
              </a:ext>
            </a:extLst>
          </p:cNvPr>
          <p:cNvSpPr>
            <a:spLocks noGrp="1"/>
          </p:cNvSpPr>
          <p:nvPr>
            <p:ph idx="1"/>
          </p:nvPr>
        </p:nvSpPr>
        <p:spPr/>
        <p:txBody>
          <a:bodyPr/>
          <a:lstStyle/>
          <a:p>
            <a:r>
              <a:rPr lang="hu-HU" dirty="0" err="1"/>
              <a:t>Audio</a:t>
            </a:r>
            <a:r>
              <a:rPr lang="hu-HU" dirty="0"/>
              <a:t> input megosztás</a:t>
            </a:r>
          </a:p>
          <a:p>
            <a:pPr lvl="1"/>
            <a:r>
              <a:rPr lang="hu-HU" dirty="0"/>
              <a:t>Több alkalmazás megoszthatja a hangfelvételi csatornát</a:t>
            </a:r>
          </a:p>
          <a:p>
            <a:r>
              <a:rPr lang="hu-HU" dirty="0" err="1"/>
              <a:t>Hanglejátszás</a:t>
            </a:r>
            <a:r>
              <a:rPr lang="hu-HU" dirty="0"/>
              <a:t> megosztása alkalmazások közt</a:t>
            </a:r>
          </a:p>
          <a:p>
            <a:pPr lvl="1"/>
            <a:r>
              <a:rPr lang="hu-HU" dirty="0"/>
              <a:t>Például hallgatott zene streamelése mások számára</a:t>
            </a:r>
          </a:p>
          <a:p>
            <a:r>
              <a:rPr lang="hu-HU" dirty="0" err="1"/>
              <a:t>Native</a:t>
            </a:r>
            <a:r>
              <a:rPr lang="hu-HU" dirty="0"/>
              <a:t> MIDI API</a:t>
            </a:r>
          </a:p>
          <a:p>
            <a:pPr lvl="1"/>
            <a:r>
              <a:rPr lang="hu-HU" dirty="0"/>
              <a:t>JNI </a:t>
            </a:r>
            <a:r>
              <a:rPr lang="hu-HU" dirty="0" err="1"/>
              <a:t>overhead</a:t>
            </a:r>
            <a:r>
              <a:rPr lang="hu-HU" dirty="0"/>
              <a:t> minimalizálása</a:t>
            </a:r>
          </a:p>
          <a:p>
            <a:r>
              <a:rPr lang="hu-HU" dirty="0"/>
              <a:t>Media </a:t>
            </a:r>
            <a:r>
              <a:rPr lang="hu-HU" dirty="0" err="1"/>
              <a:t>codec</a:t>
            </a:r>
            <a:r>
              <a:rPr lang="hu-HU" dirty="0"/>
              <a:t> információk részletesebb elérése</a:t>
            </a:r>
          </a:p>
        </p:txBody>
      </p:sp>
      <p:pic>
        <p:nvPicPr>
          <p:cNvPr id="16386" name="Picture 2" descr="Image result for android media">
            <a:extLst>
              <a:ext uri="{FF2B5EF4-FFF2-40B4-BE49-F238E27FC236}">
                <a16:creationId xmlns:a16="http://schemas.microsoft.com/office/drawing/2014/main" id="{51DE8142-A6E1-4980-B8F8-D33324C25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6079" y="-1438"/>
            <a:ext cx="3305922" cy="1504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4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729C-9147-4416-8019-3F782C21A0A5}"/>
              </a:ext>
            </a:extLst>
          </p:cNvPr>
          <p:cNvSpPr>
            <a:spLocks noGrp="1"/>
          </p:cNvSpPr>
          <p:nvPr>
            <p:ph type="title"/>
          </p:nvPr>
        </p:nvSpPr>
        <p:spPr/>
        <p:txBody>
          <a:bodyPr/>
          <a:lstStyle/>
          <a:p>
            <a:r>
              <a:rPr lang="hu-HU" dirty="0"/>
              <a:t>Kamera és kép kezelés</a:t>
            </a:r>
            <a:endParaRPr lang="en-US" dirty="0"/>
          </a:p>
        </p:txBody>
      </p:sp>
      <p:sp>
        <p:nvSpPr>
          <p:cNvPr id="3" name="Content Placeholder 2">
            <a:extLst>
              <a:ext uri="{FF2B5EF4-FFF2-40B4-BE49-F238E27FC236}">
                <a16:creationId xmlns:a16="http://schemas.microsoft.com/office/drawing/2014/main" id="{35362634-82D0-4DE7-A6D4-62E898B3FA7A}"/>
              </a:ext>
            </a:extLst>
          </p:cNvPr>
          <p:cNvSpPr>
            <a:spLocks noGrp="1"/>
          </p:cNvSpPr>
          <p:nvPr>
            <p:ph idx="1"/>
          </p:nvPr>
        </p:nvSpPr>
        <p:spPr/>
        <p:txBody>
          <a:bodyPr/>
          <a:lstStyle/>
          <a:p>
            <a:r>
              <a:rPr lang="hu-HU" dirty="0" err="1"/>
              <a:t>Monochrome</a:t>
            </a:r>
            <a:r>
              <a:rPr lang="hu-HU" dirty="0"/>
              <a:t> kamera támogatás</a:t>
            </a:r>
          </a:p>
          <a:p>
            <a:r>
              <a:rPr lang="hu-HU" dirty="0" err="1"/>
              <a:t>Dynamic</a:t>
            </a:r>
            <a:r>
              <a:rPr lang="hu-HU" dirty="0"/>
              <a:t> </a:t>
            </a:r>
            <a:r>
              <a:rPr lang="hu-HU" dirty="0" err="1"/>
              <a:t>Depth</a:t>
            </a:r>
            <a:r>
              <a:rPr lang="hu-HU" dirty="0"/>
              <a:t> formátum</a:t>
            </a:r>
          </a:p>
          <a:p>
            <a:pPr lvl="1"/>
            <a:r>
              <a:rPr lang="hu-HU" dirty="0"/>
              <a:t>Külön file-</a:t>
            </a:r>
            <a:r>
              <a:rPr lang="hu-HU" dirty="0" err="1"/>
              <a:t>ba</a:t>
            </a:r>
            <a:r>
              <a:rPr lang="hu-HU" dirty="0"/>
              <a:t> kerül eltárolásra a kép mellett</a:t>
            </a:r>
          </a:p>
          <a:p>
            <a:r>
              <a:rPr lang="hu-HU" dirty="0" err="1"/>
              <a:t>High</a:t>
            </a:r>
            <a:r>
              <a:rPr lang="hu-HU" dirty="0"/>
              <a:t> </a:t>
            </a:r>
            <a:r>
              <a:rPr lang="hu-HU" dirty="0" err="1"/>
              <a:t>Efficiency</a:t>
            </a:r>
            <a:r>
              <a:rPr lang="hu-HU" dirty="0"/>
              <a:t> Image File formátum (HIEC)</a:t>
            </a:r>
          </a:p>
          <a:p>
            <a:pPr lvl="1"/>
            <a:r>
              <a:rPr lang="hu-HU" dirty="0"/>
              <a:t>Jobb minőség</a:t>
            </a:r>
          </a:p>
          <a:p>
            <a:pPr lvl="1"/>
            <a:r>
              <a:rPr lang="hu-HU" dirty="0"/>
              <a:t>Kisebb file méret</a:t>
            </a:r>
          </a:p>
          <a:p>
            <a:r>
              <a:rPr lang="hu-HU" dirty="0"/>
              <a:t>Több kamera egyidejű kezelése</a:t>
            </a:r>
          </a:p>
          <a:p>
            <a:pPr lvl="1"/>
            <a:r>
              <a:rPr lang="hu-HU" dirty="0"/>
              <a:t>Camera2 API továbbfejlesztése</a:t>
            </a:r>
            <a:endParaRPr lang="en-US" dirty="0"/>
          </a:p>
        </p:txBody>
      </p:sp>
      <p:pic>
        <p:nvPicPr>
          <p:cNvPr id="17410" name="Picture 2" descr="Image result for android camera">
            <a:extLst>
              <a:ext uri="{FF2B5EF4-FFF2-40B4-BE49-F238E27FC236}">
                <a16:creationId xmlns:a16="http://schemas.microsoft.com/office/drawing/2014/main" id="{3C521BAA-A55C-4F2B-9752-30F1445EC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5772" y="4255129"/>
            <a:ext cx="3026228" cy="201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51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C4BB-15E1-4647-BDA9-CF6F8C372C33}"/>
              </a:ext>
            </a:extLst>
          </p:cNvPr>
          <p:cNvSpPr>
            <a:spLocks noGrp="1"/>
          </p:cNvSpPr>
          <p:nvPr>
            <p:ph type="title"/>
          </p:nvPr>
        </p:nvSpPr>
        <p:spPr/>
        <p:txBody>
          <a:bodyPr/>
          <a:lstStyle/>
          <a:p>
            <a:r>
              <a:rPr lang="hu-HU" dirty="0"/>
              <a:t>Egyszerűbb instant beállítások</a:t>
            </a:r>
            <a:endParaRPr lang="en-US" dirty="0"/>
          </a:p>
        </p:txBody>
      </p:sp>
      <p:pic>
        <p:nvPicPr>
          <p:cNvPr id="4098" name="Picture 2">
            <a:extLst>
              <a:ext uri="{FF2B5EF4-FFF2-40B4-BE49-F238E27FC236}">
                <a16:creationId xmlns:a16="http://schemas.microsoft.com/office/drawing/2014/main" id="{BC6946D6-BE21-4848-A5F2-0BA866E95D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8645" y="1589252"/>
            <a:ext cx="4269661" cy="41415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415421-5CC2-45F0-94B4-2037B9E9D361}"/>
              </a:ext>
            </a:extLst>
          </p:cNvPr>
          <p:cNvSpPr>
            <a:spLocks noChangeArrowheads="1"/>
          </p:cNvSpPr>
          <p:nvPr/>
        </p:nvSpPr>
        <p:spPr bwMode="auto">
          <a:xfrm>
            <a:off x="5611761" y="1506023"/>
            <a:ext cx="4416274" cy="923330"/>
          </a:xfrm>
          <a:prstGeom prst="rect">
            <a:avLst/>
          </a:prstGeom>
          <a:solidFill>
            <a:srgbClr val="F1F3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hu-HU" altLang="hu-HU" sz="2000" b="0" i="0" u="none" strike="noStrike" cap="none" normalizeH="0" baseline="0" dirty="0" err="1">
                <a:ln>
                  <a:noFill/>
                </a:ln>
                <a:solidFill>
                  <a:srgbClr val="3B78E7"/>
                </a:solidFill>
                <a:effectLst/>
                <a:latin typeface="Roboto Mono"/>
              </a:rPr>
              <a:t>val</a:t>
            </a:r>
            <a:r>
              <a:rPr kumimoji="0" lang="hu-HU" altLang="hu-HU" sz="2000" b="0" i="0" u="none" strike="noStrike" cap="none" normalizeH="0" baseline="0" dirty="0">
                <a:ln>
                  <a:noFill/>
                </a:ln>
                <a:solidFill>
                  <a:srgbClr val="37474F"/>
                </a:solidFill>
                <a:effectLst/>
                <a:latin typeface="Roboto Mono"/>
              </a:rPr>
              <a:t> </a:t>
            </a:r>
            <a:r>
              <a:rPr kumimoji="0" lang="hu-HU" altLang="hu-HU" sz="2000" b="0" i="0" u="none" strike="noStrike" cap="none" normalizeH="0" baseline="0" dirty="0" err="1">
                <a:ln>
                  <a:noFill/>
                </a:ln>
                <a:solidFill>
                  <a:srgbClr val="37474F"/>
                </a:solidFill>
                <a:effectLst/>
                <a:latin typeface="Roboto Mono"/>
              </a:rPr>
              <a:t>panelIntent</a:t>
            </a:r>
            <a:r>
              <a:rPr kumimoji="0" lang="hu-HU" altLang="hu-HU" sz="2000" b="0" i="0" u="none" strike="noStrike" cap="none" normalizeH="0" baseline="0" dirty="0">
                <a:ln>
                  <a:noFill/>
                </a:ln>
                <a:solidFill>
                  <a:srgbClr val="37474F"/>
                </a:solidFill>
                <a:effectLst/>
                <a:latin typeface="Roboto Mono"/>
              </a:rPr>
              <a:t> = </a:t>
            </a:r>
            <a:r>
              <a:rPr kumimoji="0" lang="hu-HU" altLang="hu-HU" sz="2000" b="0" i="0" u="none" strike="noStrike" cap="none" normalizeH="0" baseline="0" dirty="0" err="1">
                <a:ln>
                  <a:noFill/>
                </a:ln>
                <a:solidFill>
                  <a:srgbClr val="9C27B0"/>
                </a:solidFill>
                <a:effectLst/>
                <a:latin typeface="Roboto Mono"/>
              </a:rPr>
              <a:t>Intent</a:t>
            </a:r>
            <a:r>
              <a:rPr kumimoji="0" lang="hu-HU" altLang="hu-HU" sz="2000" b="0" i="0" u="none" strike="noStrike" cap="none" normalizeH="0" baseline="0" dirty="0">
                <a:ln>
                  <a:noFill/>
                </a:ln>
                <a:solidFill>
                  <a:srgbClr val="37474F"/>
                </a:solidFill>
                <a:effectLst/>
                <a:latin typeface="Roboto Mono"/>
              </a:rPr>
              <a:t>(</a:t>
            </a:r>
            <a:br>
              <a:rPr kumimoji="0" lang="hu-HU" altLang="hu-HU" sz="2000" b="0" i="0" u="none" strike="noStrike" cap="none" normalizeH="0" baseline="0" dirty="0">
                <a:ln>
                  <a:noFill/>
                </a:ln>
                <a:solidFill>
                  <a:srgbClr val="37474F"/>
                </a:solidFill>
                <a:effectLst/>
                <a:latin typeface="Roboto Mono"/>
              </a:rPr>
            </a:br>
            <a:r>
              <a:rPr kumimoji="0" lang="hu-HU" altLang="hu-HU" sz="2000" b="0" i="0" u="none" strike="noStrike" cap="none" normalizeH="0" baseline="0" dirty="0">
                <a:ln>
                  <a:noFill/>
                </a:ln>
                <a:solidFill>
                  <a:srgbClr val="37474F"/>
                </a:solidFill>
                <a:effectLst/>
                <a:latin typeface="Roboto Mono"/>
              </a:rPr>
              <a:t>  </a:t>
            </a:r>
            <a:r>
              <a:rPr kumimoji="0" lang="hu-HU" altLang="hu-HU" sz="2000" b="0" i="0" u="none" strike="noStrike" cap="none" normalizeH="0" baseline="0" dirty="0" err="1">
                <a:ln>
                  <a:noFill/>
                </a:ln>
                <a:solidFill>
                  <a:srgbClr val="9C27B0"/>
                </a:solidFill>
                <a:effectLst/>
                <a:latin typeface="Roboto Mono"/>
              </a:rPr>
              <a:t>Settings</a:t>
            </a:r>
            <a:r>
              <a:rPr kumimoji="0" lang="hu-HU" altLang="hu-HU" sz="2000" b="0" i="0" u="none" strike="noStrike" cap="none" normalizeH="0" baseline="0" dirty="0" err="1">
                <a:ln>
                  <a:noFill/>
                </a:ln>
                <a:solidFill>
                  <a:srgbClr val="37474F"/>
                </a:solidFill>
                <a:effectLst/>
                <a:latin typeface="Roboto Mono"/>
              </a:rPr>
              <a:t>.</a:t>
            </a:r>
            <a:r>
              <a:rPr kumimoji="0" lang="hu-HU" altLang="hu-HU" sz="2000" b="0" i="0" u="none" strike="noStrike" cap="none" normalizeH="0" baseline="0" dirty="0" err="1">
                <a:ln>
                  <a:noFill/>
                </a:ln>
                <a:solidFill>
                  <a:srgbClr val="9C27B0"/>
                </a:solidFill>
                <a:effectLst/>
                <a:latin typeface="Roboto Mono"/>
              </a:rPr>
              <a:t>Panel</a:t>
            </a:r>
            <a:r>
              <a:rPr kumimoji="0" lang="hu-HU" altLang="hu-HU" sz="2000" b="0" i="0" u="none" strike="noStrike" cap="none" normalizeH="0" baseline="0" dirty="0" err="1">
                <a:ln>
                  <a:noFill/>
                </a:ln>
                <a:solidFill>
                  <a:srgbClr val="37474F"/>
                </a:solidFill>
                <a:effectLst/>
                <a:latin typeface="Roboto Mono"/>
              </a:rPr>
              <a:t>.</a:t>
            </a:r>
            <a:r>
              <a:rPr kumimoji="0" lang="hu-HU" altLang="hu-HU" sz="2000" b="1" i="1" u="none" strike="noStrike" cap="none" normalizeH="0" baseline="0" dirty="0" err="1">
                <a:ln>
                  <a:noFill/>
                </a:ln>
                <a:solidFill>
                  <a:srgbClr val="EC407A"/>
                </a:solidFill>
                <a:effectLst/>
                <a:latin typeface="Roboto Mono"/>
              </a:rPr>
              <a:t>settings_panel_type</a:t>
            </a:r>
            <a:r>
              <a:rPr kumimoji="0" lang="hu-HU" altLang="hu-HU" sz="2000" b="0" i="0" u="none" strike="noStrike" cap="none" normalizeH="0" baseline="0" dirty="0">
                <a:ln>
                  <a:noFill/>
                </a:ln>
                <a:solidFill>
                  <a:srgbClr val="37474F"/>
                </a:solidFill>
                <a:effectLst/>
                <a:latin typeface="Roboto Mono"/>
              </a:rPr>
              <a:t>)</a:t>
            </a:r>
            <a:br>
              <a:rPr kumimoji="0" lang="hu-HU" altLang="hu-HU" sz="2000" b="0" i="0" u="none" strike="noStrike" cap="none" normalizeH="0" baseline="0" dirty="0">
                <a:ln>
                  <a:noFill/>
                </a:ln>
                <a:solidFill>
                  <a:srgbClr val="37474F"/>
                </a:solidFill>
                <a:effectLst/>
                <a:latin typeface="Roboto Mono"/>
              </a:rPr>
            </a:br>
            <a:r>
              <a:rPr kumimoji="0" lang="hu-HU" altLang="hu-HU" sz="2000" b="0" i="0" u="none" strike="noStrike" cap="none" normalizeH="0" baseline="0" dirty="0" err="1">
                <a:ln>
                  <a:noFill/>
                </a:ln>
                <a:solidFill>
                  <a:srgbClr val="37474F"/>
                </a:solidFill>
                <a:effectLst/>
                <a:latin typeface="Roboto Mono"/>
              </a:rPr>
              <a:t>startActivityForResult</a:t>
            </a:r>
            <a:r>
              <a:rPr kumimoji="0" lang="hu-HU" altLang="hu-HU" sz="2000" b="0" i="0" u="none" strike="noStrike" cap="none" normalizeH="0" baseline="0" dirty="0">
                <a:ln>
                  <a:noFill/>
                </a:ln>
                <a:solidFill>
                  <a:srgbClr val="37474F"/>
                </a:solidFill>
                <a:effectLst/>
                <a:latin typeface="Roboto Mono"/>
              </a:rPr>
              <a:t>(</a:t>
            </a:r>
            <a:r>
              <a:rPr kumimoji="0" lang="hu-HU" altLang="hu-HU" sz="2000" b="0" i="0" u="none" strike="noStrike" cap="none" normalizeH="0" baseline="0" dirty="0" err="1">
                <a:ln>
                  <a:noFill/>
                </a:ln>
                <a:solidFill>
                  <a:srgbClr val="37474F"/>
                </a:solidFill>
                <a:effectLst/>
                <a:latin typeface="Roboto Mono"/>
              </a:rPr>
              <a:t>panelIntent</a:t>
            </a:r>
            <a:r>
              <a:rPr kumimoji="0" lang="hu-HU" altLang="hu-HU" sz="2000" b="0" i="0" u="none" strike="noStrike" cap="none" normalizeH="0" baseline="0" dirty="0">
                <a:ln>
                  <a:noFill/>
                </a:ln>
                <a:solidFill>
                  <a:srgbClr val="37474F"/>
                </a:solidFill>
                <a:effectLst/>
                <a:latin typeface="Roboto Mono"/>
              </a:rPr>
              <a:t>)</a:t>
            </a:r>
            <a:r>
              <a:rPr kumimoji="0" lang="hu-HU" altLang="hu-HU" sz="1050" b="0" i="0" u="none" strike="noStrike" cap="none" normalizeH="0" baseline="0" dirty="0">
                <a:ln>
                  <a:noFill/>
                </a:ln>
                <a:solidFill>
                  <a:schemeClr val="tx1"/>
                </a:solidFill>
                <a:effectLst/>
              </a:rPr>
              <a:t> </a:t>
            </a:r>
            <a:endParaRPr kumimoji="0" lang="hu-HU" altLang="hu-HU" sz="44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13F88A60-3566-41CB-8F74-2697DC3D43C5}"/>
              </a:ext>
            </a:extLst>
          </p:cNvPr>
          <p:cNvSpPr txBox="1"/>
          <p:nvPr/>
        </p:nvSpPr>
        <p:spPr>
          <a:xfrm>
            <a:off x="5611761" y="2577695"/>
            <a:ext cx="447613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ACTION_INTERNET_CONNECTIVITY</a:t>
            </a:r>
          </a:p>
          <a:p>
            <a:pPr marL="285750" indent="-285750">
              <a:buFont typeface="Arial" panose="020B0604020202020204" pitchFamily="34" charset="0"/>
              <a:buChar char="•"/>
            </a:pPr>
            <a:r>
              <a:rPr lang="en-US" dirty="0"/>
              <a:t>ACTION_WIFI</a:t>
            </a:r>
          </a:p>
          <a:p>
            <a:pPr marL="285750" indent="-285750">
              <a:buFont typeface="Arial" panose="020B0604020202020204" pitchFamily="34" charset="0"/>
              <a:buChar char="•"/>
            </a:pPr>
            <a:r>
              <a:rPr lang="en-US" dirty="0"/>
              <a:t>ACTION_NFC</a:t>
            </a:r>
          </a:p>
          <a:p>
            <a:pPr marL="285750" indent="-285750">
              <a:buFont typeface="Arial" panose="020B0604020202020204" pitchFamily="34" charset="0"/>
              <a:buChar char="•"/>
            </a:pPr>
            <a:r>
              <a:rPr lang="en-US" dirty="0"/>
              <a:t>ACTION_VOLUME</a:t>
            </a:r>
          </a:p>
        </p:txBody>
      </p:sp>
    </p:spTree>
    <p:extLst>
      <p:ext uri="{BB962C8B-B14F-4D97-AF65-F5344CB8AC3E}">
        <p14:creationId xmlns:p14="http://schemas.microsoft.com/office/powerpoint/2010/main" val="3462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E26A-04D3-4D64-9B4C-D414D9D97D5E}"/>
              </a:ext>
            </a:extLst>
          </p:cNvPr>
          <p:cNvSpPr>
            <a:spLocks noGrp="1"/>
          </p:cNvSpPr>
          <p:nvPr>
            <p:ph type="title"/>
          </p:nvPr>
        </p:nvSpPr>
        <p:spPr/>
        <p:txBody>
          <a:bodyPr/>
          <a:lstStyle/>
          <a:p>
            <a:r>
              <a:rPr lang="hu-HU" dirty="0"/>
              <a:t>További érdekességek 1/2</a:t>
            </a:r>
            <a:endParaRPr lang="en-US" dirty="0"/>
          </a:p>
        </p:txBody>
      </p:sp>
      <p:sp>
        <p:nvSpPr>
          <p:cNvPr id="3" name="Content Placeholder 2">
            <a:extLst>
              <a:ext uri="{FF2B5EF4-FFF2-40B4-BE49-F238E27FC236}">
                <a16:creationId xmlns:a16="http://schemas.microsoft.com/office/drawing/2014/main" id="{143B421B-EDF6-42A9-8CAE-2EADAD3A73D7}"/>
              </a:ext>
            </a:extLst>
          </p:cNvPr>
          <p:cNvSpPr>
            <a:spLocks noGrp="1"/>
          </p:cNvSpPr>
          <p:nvPr>
            <p:ph idx="1"/>
          </p:nvPr>
        </p:nvSpPr>
        <p:spPr/>
        <p:txBody>
          <a:bodyPr>
            <a:normAutofit/>
          </a:bodyPr>
          <a:lstStyle/>
          <a:p>
            <a:r>
              <a:rPr lang="hu-HU" dirty="0" err="1"/>
              <a:t>Thermal</a:t>
            </a:r>
            <a:r>
              <a:rPr lang="hu-HU" dirty="0"/>
              <a:t> API</a:t>
            </a:r>
          </a:p>
          <a:p>
            <a:pPr lvl="1"/>
            <a:r>
              <a:rPr lang="hu-HU" dirty="0"/>
              <a:t>Túlmelegedés esetén az alkalmazások kaphatnak értesítést és csökkenthetik a teljesítményt (pl. video </a:t>
            </a:r>
            <a:r>
              <a:rPr lang="hu-HU" dirty="0" err="1"/>
              <a:t>stream</a:t>
            </a:r>
            <a:r>
              <a:rPr lang="hu-HU" dirty="0"/>
              <a:t> minősége, stb.)</a:t>
            </a:r>
          </a:p>
          <a:p>
            <a:pPr lvl="1"/>
            <a:r>
              <a:rPr lang="hu-HU" dirty="0"/>
              <a:t>HW módosítás is szükséges a készülékeken</a:t>
            </a:r>
          </a:p>
          <a:p>
            <a:r>
              <a:rPr lang="hu-HU" dirty="0" err="1"/>
              <a:t>Accessibility</a:t>
            </a:r>
            <a:r>
              <a:rPr lang="hu-HU" dirty="0"/>
              <a:t> továbbfejlesztése</a:t>
            </a:r>
          </a:p>
          <a:p>
            <a:r>
              <a:rPr lang="hu-HU" dirty="0" err="1"/>
              <a:t>Autofill</a:t>
            </a:r>
            <a:r>
              <a:rPr lang="hu-HU" dirty="0"/>
              <a:t> fejlesztések</a:t>
            </a:r>
          </a:p>
          <a:p>
            <a:r>
              <a:rPr lang="hu-HU" dirty="0" err="1"/>
              <a:t>Sharing</a:t>
            </a:r>
            <a:r>
              <a:rPr lang="hu-HU" dirty="0"/>
              <a:t> </a:t>
            </a:r>
            <a:r>
              <a:rPr lang="hu-HU" dirty="0" err="1"/>
              <a:t>Shortcuts</a:t>
            </a:r>
            <a:r>
              <a:rPr lang="hu-HU" dirty="0"/>
              <a:t> API</a:t>
            </a:r>
          </a:p>
        </p:txBody>
      </p:sp>
      <p:pic>
        <p:nvPicPr>
          <p:cNvPr id="18434" name="Picture 2" descr="Image result for warm phone">
            <a:extLst>
              <a:ext uri="{FF2B5EF4-FFF2-40B4-BE49-F238E27FC236}">
                <a16:creationId xmlns:a16="http://schemas.microsoft.com/office/drawing/2014/main" id="{EE84A57C-5C41-4754-91F8-D06F9D285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4763" y="4854750"/>
            <a:ext cx="2937237" cy="142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E26A-04D3-4D64-9B4C-D414D9D97D5E}"/>
              </a:ext>
            </a:extLst>
          </p:cNvPr>
          <p:cNvSpPr>
            <a:spLocks noGrp="1"/>
          </p:cNvSpPr>
          <p:nvPr>
            <p:ph type="title"/>
          </p:nvPr>
        </p:nvSpPr>
        <p:spPr/>
        <p:txBody>
          <a:bodyPr/>
          <a:lstStyle/>
          <a:p>
            <a:r>
              <a:rPr lang="hu-HU" dirty="0"/>
              <a:t>További érdekességek 2/2</a:t>
            </a:r>
            <a:endParaRPr lang="en-US" dirty="0"/>
          </a:p>
        </p:txBody>
      </p:sp>
      <p:sp>
        <p:nvSpPr>
          <p:cNvPr id="3" name="Content Placeholder 2">
            <a:extLst>
              <a:ext uri="{FF2B5EF4-FFF2-40B4-BE49-F238E27FC236}">
                <a16:creationId xmlns:a16="http://schemas.microsoft.com/office/drawing/2014/main" id="{143B421B-EDF6-42A9-8CAE-2EADAD3A73D7}"/>
              </a:ext>
            </a:extLst>
          </p:cNvPr>
          <p:cNvSpPr>
            <a:spLocks noGrp="1"/>
          </p:cNvSpPr>
          <p:nvPr>
            <p:ph idx="1"/>
          </p:nvPr>
        </p:nvSpPr>
        <p:spPr/>
        <p:txBody>
          <a:bodyPr>
            <a:normAutofit fontScale="92500" lnSpcReduction="10000"/>
          </a:bodyPr>
          <a:lstStyle/>
          <a:p>
            <a:r>
              <a:rPr lang="hu-HU" dirty="0" err="1"/>
              <a:t>Foreground</a:t>
            </a:r>
            <a:r>
              <a:rPr lang="hu-HU" dirty="0"/>
              <a:t> </a:t>
            </a:r>
            <a:r>
              <a:rPr lang="hu-HU" dirty="0" err="1"/>
              <a:t>service</a:t>
            </a:r>
            <a:r>
              <a:rPr lang="hu-HU" dirty="0"/>
              <a:t> típusok</a:t>
            </a:r>
          </a:p>
          <a:p>
            <a:pPr lvl="1"/>
            <a:r>
              <a:rPr lang="hu-HU" i="1" dirty="0" err="1"/>
              <a:t>connectedDevice</a:t>
            </a:r>
            <a:r>
              <a:rPr lang="hu-HU" dirty="0"/>
              <a:t>: például fitnesz jellegű készülékek integrációs szolgáltatása</a:t>
            </a:r>
          </a:p>
          <a:p>
            <a:pPr lvl="1"/>
            <a:r>
              <a:rPr lang="hu-HU" i="1" dirty="0" err="1"/>
              <a:t>dataSync</a:t>
            </a:r>
            <a:r>
              <a:rPr lang="hu-HU" dirty="0"/>
              <a:t>: nagyobb adat letöltése</a:t>
            </a:r>
          </a:p>
          <a:p>
            <a:pPr lvl="1"/>
            <a:r>
              <a:rPr lang="hu-HU" i="1" dirty="0" err="1"/>
              <a:t>location</a:t>
            </a:r>
            <a:endParaRPr lang="hu-HU" i="1" dirty="0"/>
          </a:p>
          <a:p>
            <a:pPr lvl="1"/>
            <a:r>
              <a:rPr lang="hu-HU" i="1" dirty="0" err="1"/>
              <a:t>mediaPlayback</a:t>
            </a:r>
            <a:endParaRPr lang="hu-HU" i="1" dirty="0"/>
          </a:p>
          <a:p>
            <a:pPr lvl="1"/>
            <a:r>
              <a:rPr lang="hu-HU" i="1" dirty="0" err="1"/>
              <a:t>mediaProjection</a:t>
            </a:r>
            <a:r>
              <a:rPr lang="hu-HU" dirty="0"/>
              <a:t>: készülék kiélezőjének felvétele</a:t>
            </a:r>
          </a:p>
          <a:p>
            <a:pPr lvl="1"/>
            <a:r>
              <a:rPr lang="hu-HU" i="1" dirty="0" err="1"/>
              <a:t>phoneCall</a:t>
            </a:r>
            <a:endParaRPr lang="hu-HU" dirty="0"/>
          </a:p>
          <a:p>
            <a:r>
              <a:rPr lang="hu-HU" i="1" dirty="0" err="1"/>
              <a:t>TextClassifier</a:t>
            </a:r>
            <a:endParaRPr lang="hu-HU" i="1" dirty="0"/>
          </a:p>
          <a:p>
            <a:pPr lvl="1"/>
            <a:r>
              <a:rPr lang="hu-HU" dirty="0"/>
              <a:t>Nyelv felismerés</a:t>
            </a:r>
          </a:p>
          <a:p>
            <a:pPr lvl="1"/>
            <a:r>
              <a:rPr lang="hu-HU" dirty="0"/>
              <a:t>Javasolt akciók szöveg kontextus alapján</a:t>
            </a:r>
          </a:p>
          <a:p>
            <a:r>
              <a:rPr lang="hu-HU" dirty="0"/>
              <a:t>Intelligens válaszok/akciók az értesítésekben</a:t>
            </a:r>
            <a:endParaRPr lang="en-US" dirty="0"/>
          </a:p>
        </p:txBody>
      </p:sp>
      <p:pic>
        <p:nvPicPr>
          <p:cNvPr id="19460" name="Picture 4" descr="Image result for android smart reply">
            <a:extLst>
              <a:ext uri="{FF2B5EF4-FFF2-40B4-BE49-F238E27FC236}">
                <a16:creationId xmlns:a16="http://schemas.microsoft.com/office/drawing/2014/main" id="{91D9079F-7507-471D-B5A8-A132205B8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703" y="4176712"/>
            <a:ext cx="3500438"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BB1B-7BF0-4A23-8445-3D4E6AE82878}"/>
              </a:ext>
            </a:extLst>
          </p:cNvPr>
          <p:cNvSpPr>
            <a:spLocks noGrp="1"/>
          </p:cNvSpPr>
          <p:nvPr>
            <p:ph type="title"/>
          </p:nvPr>
        </p:nvSpPr>
        <p:spPr/>
        <p:txBody>
          <a:bodyPr/>
          <a:lstStyle/>
          <a:p>
            <a:r>
              <a:rPr lang="hu-HU" dirty="0"/>
              <a:t>Mi változott a motorháztető </a:t>
            </a:r>
            <a:br>
              <a:rPr lang="hu-HU" dirty="0"/>
            </a:br>
            <a:r>
              <a:rPr lang="hu-HU" dirty="0"/>
              <a:t>alatt 1/2</a:t>
            </a:r>
            <a:endParaRPr lang="en-US" dirty="0"/>
          </a:p>
        </p:txBody>
      </p:sp>
      <p:sp>
        <p:nvSpPr>
          <p:cNvPr id="3" name="Content Placeholder 2">
            <a:extLst>
              <a:ext uri="{FF2B5EF4-FFF2-40B4-BE49-F238E27FC236}">
                <a16:creationId xmlns:a16="http://schemas.microsoft.com/office/drawing/2014/main" id="{21B6261B-8B3B-4AAF-A84F-05C2D6A4D4DC}"/>
              </a:ext>
            </a:extLst>
          </p:cNvPr>
          <p:cNvSpPr>
            <a:spLocks noGrp="1"/>
          </p:cNvSpPr>
          <p:nvPr>
            <p:ph idx="1"/>
          </p:nvPr>
        </p:nvSpPr>
        <p:spPr/>
        <p:txBody>
          <a:bodyPr>
            <a:normAutofit lnSpcReduction="10000"/>
          </a:bodyPr>
          <a:lstStyle/>
          <a:p>
            <a:r>
              <a:rPr lang="hu-HU" i="1" dirty="0" err="1"/>
              <a:t>android.view.inspector</a:t>
            </a:r>
            <a:r>
              <a:rPr lang="hu-HU" i="1" dirty="0"/>
              <a:t> </a:t>
            </a:r>
            <a:r>
              <a:rPr lang="hu-HU" dirty="0"/>
              <a:t>csomag</a:t>
            </a:r>
          </a:p>
          <a:p>
            <a:pPr lvl="1"/>
            <a:r>
              <a:rPr lang="hu-HU" dirty="0"/>
              <a:t>Aktuális képernyő nézeteinek teljes körű elemzése</a:t>
            </a:r>
          </a:p>
          <a:p>
            <a:pPr lvl="1"/>
            <a:r>
              <a:rPr lang="hu-HU" dirty="0"/>
              <a:t>Felhasználási lehetőségek:</a:t>
            </a:r>
          </a:p>
          <a:p>
            <a:pPr lvl="2"/>
            <a:r>
              <a:rPr lang="hu-HU" dirty="0"/>
              <a:t>UI optimalizáció</a:t>
            </a:r>
          </a:p>
          <a:p>
            <a:pPr lvl="2"/>
            <a:r>
              <a:rPr lang="hu-HU" dirty="0" err="1"/>
              <a:t>Cross</a:t>
            </a:r>
            <a:r>
              <a:rPr lang="hu-HU" dirty="0"/>
              <a:t> platform megoldások </a:t>
            </a:r>
            <a:r>
              <a:rPr lang="hu-HU" dirty="0" err="1"/>
              <a:t>debugolhatósága</a:t>
            </a:r>
            <a:endParaRPr lang="hu-HU" dirty="0"/>
          </a:p>
          <a:p>
            <a:r>
              <a:rPr lang="hu-HU" i="1" dirty="0" err="1"/>
              <a:t>android.view.contentcapture</a:t>
            </a:r>
            <a:r>
              <a:rPr lang="hu-HU" i="1" dirty="0"/>
              <a:t> </a:t>
            </a:r>
            <a:r>
              <a:rPr lang="hu-HU" dirty="0"/>
              <a:t>csomag</a:t>
            </a:r>
          </a:p>
          <a:p>
            <a:pPr lvl="1"/>
            <a:r>
              <a:rPr lang="hu-HU" dirty="0"/>
              <a:t>Alkalmazások közti megosztás és bővebb hozzáférés</a:t>
            </a:r>
          </a:p>
          <a:p>
            <a:pPr lvl="1"/>
            <a:r>
              <a:rPr lang="hu-HU" i="1" dirty="0" err="1"/>
              <a:t>ContentCaptureContext</a:t>
            </a:r>
            <a:r>
              <a:rPr lang="hu-HU" dirty="0"/>
              <a:t> osztály …</a:t>
            </a:r>
          </a:p>
          <a:p>
            <a:r>
              <a:rPr lang="hu-HU" i="1" dirty="0" err="1"/>
              <a:t>android.os.FileUtils</a:t>
            </a:r>
            <a:r>
              <a:rPr lang="hu-HU" i="1" dirty="0"/>
              <a:t> </a:t>
            </a:r>
            <a:r>
              <a:rPr lang="hu-HU" dirty="0"/>
              <a:t>osztály</a:t>
            </a:r>
          </a:p>
          <a:p>
            <a:r>
              <a:rPr lang="hu-HU" i="1" dirty="0" err="1"/>
              <a:t>PowerManager.OnThermalStatusChangedListener</a:t>
            </a:r>
            <a:r>
              <a:rPr lang="hu-HU" i="1" dirty="0"/>
              <a:t> </a:t>
            </a:r>
            <a:r>
              <a:rPr lang="hu-HU" dirty="0" err="1"/>
              <a:t>interface</a:t>
            </a:r>
            <a:endParaRPr lang="hu-HU" dirty="0"/>
          </a:p>
          <a:p>
            <a:endParaRPr lang="hu-HU" dirty="0"/>
          </a:p>
          <a:p>
            <a:endParaRPr lang="hu-HU" dirty="0"/>
          </a:p>
          <a:p>
            <a:endParaRPr lang="en-US" dirty="0"/>
          </a:p>
        </p:txBody>
      </p:sp>
      <p:pic>
        <p:nvPicPr>
          <p:cNvPr id="6152" name="Picture 8" descr="Image result for android inside">
            <a:extLst>
              <a:ext uri="{FF2B5EF4-FFF2-40B4-BE49-F238E27FC236}">
                <a16:creationId xmlns:a16="http://schemas.microsoft.com/office/drawing/2014/main" id="{B2C2B1F4-ECC4-49CC-82BD-97EA9D000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6899" y="0"/>
            <a:ext cx="2705101"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618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BB1B-7BF0-4A23-8445-3D4E6AE82878}"/>
              </a:ext>
            </a:extLst>
          </p:cNvPr>
          <p:cNvSpPr>
            <a:spLocks noGrp="1"/>
          </p:cNvSpPr>
          <p:nvPr>
            <p:ph type="title"/>
          </p:nvPr>
        </p:nvSpPr>
        <p:spPr/>
        <p:txBody>
          <a:bodyPr/>
          <a:lstStyle/>
          <a:p>
            <a:r>
              <a:rPr lang="hu-HU" dirty="0"/>
              <a:t>Mi változott a motorháztető alatt 2/2</a:t>
            </a:r>
            <a:endParaRPr lang="en-US" dirty="0"/>
          </a:p>
        </p:txBody>
      </p:sp>
      <p:sp>
        <p:nvSpPr>
          <p:cNvPr id="3" name="Content Placeholder 2">
            <a:extLst>
              <a:ext uri="{FF2B5EF4-FFF2-40B4-BE49-F238E27FC236}">
                <a16:creationId xmlns:a16="http://schemas.microsoft.com/office/drawing/2014/main" id="{21B6261B-8B3B-4AAF-A84F-05C2D6A4D4DC}"/>
              </a:ext>
            </a:extLst>
          </p:cNvPr>
          <p:cNvSpPr>
            <a:spLocks noGrp="1"/>
          </p:cNvSpPr>
          <p:nvPr>
            <p:ph idx="1"/>
          </p:nvPr>
        </p:nvSpPr>
        <p:spPr>
          <a:xfrm>
            <a:off x="851026" y="2027976"/>
            <a:ext cx="10502774" cy="4148986"/>
          </a:xfrm>
        </p:spPr>
        <p:txBody>
          <a:bodyPr>
            <a:normAutofit/>
          </a:bodyPr>
          <a:lstStyle/>
          <a:p>
            <a:r>
              <a:rPr lang="hu-HU" i="1" dirty="0" err="1"/>
              <a:t>android.telecom.CallRedirectionService</a:t>
            </a:r>
            <a:r>
              <a:rPr lang="hu-HU" i="1" dirty="0"/>
              <a:t> </a:t>
            </a:r>
            <a:r>
              <a:rPr lang="hu-HU" dirty="0"/>
              <a:t>osztály</a:t>
            </a:r>
          </a:p>
          <a:p>
            <a:r>
              <a:rPr lang="hu-HU" i="1" dirty="0"/>
              <a:t>StatusBarManager </a:t>
            </a:r>
            <a:r>
              <a:rPr lang="hu-HU" dirty="0"/>
              <a:t>osztály</a:t>
            </a:r>
          </a:p>
          <a:p>
            <a:r>
              <a:rPr lang="en-US" i="1" dirty="0" err="1"/>
              <a:t>ContentProvider.CallingIdentity</a:t>
            </a:r>
            <a:r>
              <a:rPr lang="hu-HU" dirty="0"/>
              <a:t> osztály</a:t>
            </a:r>
          </a:p>
          <a:p>
            <a:r>
              <a:rPr lang="hu-HU" i="1" dirty="0" err="1"/>
              <a:t>CellInfoNr</a:t>
            </a:r>
            <a:r>
              <a:rPr lang="hu-HU" dirty="0"/>
              <a:t> osztály</a:t>
            </a:r>
          </a:p>
          <a:p>
            <a:pPr lvl="1"/>
            <a:r>
              <a:rPr lang="hu-HU" i="1" dirty="0"/>
              <a:t>5G NR cella</a:t>
            </a:r>
          </a:p>
          <a:p>
            <a:r>
              <a:rPr lang="hu-HU" i="1" dirty="0" err="1"/>
              <a:t>CellSignalStrengthNr</a:t>
            </a:r>
            <a:r>
              <a:rPr lang="hu-HU" dirty="0"/>
              <a:t> osztály</a:t>
            </a:r>
            <a:endParaRPr lang="hu-HU" i="1" dirty="0"/>
          </a:p>
          <a:p>
            <a:pPr lvl="1"/>
            <a:r>
              <a:rPr lang="hu-HU" dirty="0"/>
              <a:t>5G NR jelerősség</a:t>
            </a:r>
          </a:p>
          <a:p>
            <a:endParaRPr lang="hu-HU" dirty="0"/>
          </a:p>
          <a:p>
            <a:pPr lvl="1"/>
            <a:endParaRPr lang="en-US" dirty="0"/>
          </a:p>
        </p:txBody>
      </p:sp>
      <p:pic>
        <p:nvPicPr>
          <p:cNvPr id="7173" name="Picture 5" descr="Image result for android 10 statusbar">
            <a:extLst>
              <a:ext uri="{FF2B5EF4-FFF2-40B4-BE49-F238E27FC236}">
                <a16:creationId xmlns:a16="http://schemas.microsoft.com/office/drawing/2014/main" id="{133E8C33-BB9F-4E73-BFD7-3B041D41B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1407" y="2158685"/>
            <a:ext cx="2640593" cy="1485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3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FEBC-88B2-4F39-BAE1-56EBE806B395}"/>
              </a:ext>
            </a:extLst>
          </p:cNvPr>
          <p:cNvSpPr>
            <a:spLocks noGrp="1"/>
          </p:cNvSpPr>
          <p:nvPr>
            <p:ph type="title"/>
          </p:nvPr>
        </p:nvSpPr>
        <p:spPr/>
        <p:txBody>
          <a:bodyPr/>
          <a:lstStyle/>
          <a:p>
            <a:r>
              <a:rPr lang="hu-HU" dirty="0"/>
              <a:t>Android Studio újdonságok</a:t>
            </a:r>
            <a:endParaRPr lang="en-US" dirty="0"/>
          </a:p>
        </p:txBody>
      </p:sp>
      <p:sp>
        <p:nvSpPr>
          <p:cNvPr id="3" name="Content Placeholder 2">
            <a:extLst>
              <a:ext uri="{FF2B5EF4-FFF2-40B4-BE49-F238E27FC236}">
                <a16:creationId xmlns:a16="http://schemas.microsoft.com/office/drawing/2014/main" id="{7E8C16A6-F327-4F24-AEEB-55E94D868E88}"/>
              </a:ext>
            </a:extLst>
          </p:cNvPr>
          <p:cNvSpPr>
            <a:spLocks noGrp="1"/>
          </p:cNvSpPr>
          <p:nvPr>
            <p:ph idx="1"/>
          </p:nvPr>
        </p:nvSpPr>
        <p:spPr/>
        <p:txBody>
          <a:bodyPr/>
          <a:lstStyle/>
          <a:p>
            <a:r>
              <a:rPr lang="hu-HU" dirty="0"/>
              <a:t>2013-tól érhető el</a:t>
            </a:r>
            <a:endParaRPr lang="hu-HU" dirty="0">
              <a:sym typeface="Wingdings" panose="05000000000000000000" pitchFamily="2" charset="2"/>
            </a:endParaRPr>
          </a:p>
          <a:p>
            <a:pPr lvl="1"/>
            <a:r>
              <a:rPr lang="hu-HU" dirty="0">
                <a:sym typeface="Wingdings" panose="05000000000000000000" pitchFamily="2" charset="2"/>
              </a:rPr>
              <a:t>Már 6 éves</a:t>
            </a:r>
            <a:endParaRPr lang="hu-HU" dirty="0"/>
          </a:p>
          <a:p>
            <a:r>
              <a:rPr lang="hu-HU" dirty="0"/>
              <a:t>Android Studio 4.0 – még csak </a:t>
            </a:r>
            <a:r>
              <a:rPr lang="hu-HU" dirty="0" err="1"/>
              <a:t>canary</a:t>
            </a:r>
            <a:r>
              <a:rPr lang="hu-HU" dirty="0"/>
              <a:t> csatornán</a:t>
            </a:r>
            <a:endParaRPr lang="hu-HU" dirty="0">
              <a:sym typeface="Wingdings" panose="05000000000000000000" pitchFamily="2" charset="2"/>
            </a:endParaRPr>
          </a:p>
          <a:p>
            <a:r>
              <a:rPr lang="hu-HU" dirty="0">
                <a:sym typeface="Wingdings" panose="05000000000000000000" pitchFamily="2" charset="2"/>
              </a:rPr>
              <a:t>Folyamatos fejlesztések és újdonságok</a:t>
            </a:r>
          </a:p>
          <a:p>
            <a:r>
              <a:rPr lang="hu-HU" dirty="0">
                <a:sym typeface="Wingdings" panose="05000000000000000000" pitchFamily="2" charset="2"/>
              </a:rPr>
              <a:t>Stabilitás és sebesség folyamatosan </a:t>
            </a:r>
            <a:r>
              <a:rPr lang="hu-HU" strike="sngStrike" dirty="0">
                <a:effectLst>
                  <a:outerShdw blurRad="38100" dist="38100" dir="2700000" algn="tl">
                    <a:srgbClr val="000000">
                      <a:alpha val="43137"/>
                    </a:srgbClr>
                  </a:outerShdw>
                </a:effectLst>
                <a:sym typeface="Wingdings" panose="05000000000000000000" pitchFamily="2" charset="2"/>
              </a:rPr>
              <a:t>javul</a:t>
            </a:r>
            <a:r>
              <a:rPr lang="hu-HU" dirty="0">
                <a:sym typeface="Wingdings" panose="05000000000000000000" pitchFamily="2" charset="2"/>
              </a:rPr>
              <a:t> változik </a:t>
            </a:r>
          </a:p>
          <a:p>
            <a:endParaRPr lang="en-US" dirty="0"/>
          </a:p>
        </p:txBody>
      </p:sp>
      <p:pic>
        <p:nvPicPr>
          <p:cNvPr id="8194" name="Picture 2" descr="Image result for android studio">
            <a:extLst>
              <a:ext uri="{FF2B5EF4-FFF2-40B4-BE49-F238E27FC236}">
                <a16:creationId xmlns:a16="http://schemas.microsoft.com/office/drawing/2014/main" id="{225D7067-247D-492F-A2D7-7E51DA0A7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9071" y="4417195"/>
            <a:ext cx="1759767" cy="175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95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A850-9426-4183-9096-E8E98CC2666E}"/>
              </a:ext>
            </a:extLst>
          </p:cNvPr>
          <p:cNvSpPr>
            <a:spLocks noGrp="1"/>
          </p:cNvSpPr>
          <p:nvPr>
            <p:ph type="title"/>
          </p:nvPr>
        </p:nvSpPr>
        <p:spPr/>
        <p:txBody>
          <a:bodyPr/>
          <a:lstStyle/>
          <a:p>
            <a:r>
              <a:rPr lang="hu-HU" dirty="0"/>
              <a:t>Fordítási idő nézet</a:t>
            </a:r>
            <a:endParaRPr lang="en-US" dirty="0"/>
          </a:p>
        </p:txBody>
      </p:sp>
      <p:pic>
        <p:nvPicPr>
          <p:cNvPr id="9218" name="Picture 2" descr="Build speed chart">
            <a:extLst>
              <a:ext uri="{FF2B5EF4-FFF2-40B4-BE49-F238E27FC236}">
                <a16:creationId xmlns:a16="http://schemas.microsoft.com/office/drawing/2014/main" id="{3990E350-8FE0-4AB5-B5A1-EFEAEA0D7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35" y="1847472"/>
            <a:ext cx="10609530" cy="3946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3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E866-9C8B-47C3-9309-37C282FEF5A1}"/>
              </a:ext>
            </a:extLst>
          </p:cNvPr>
          <p:cNvSpPr>
            <a:spLocks noGrp="1"/>
          </p:cNvSpPr>
          <p:nvPr>
            <p:ph type="title"/>
          </p:nvPr>
        </p:nvSpPr>
        <p:spPr/>
        <p:txBody>
          <a:bodyPr/>
          <a:lstStyle/>
          <a:p>
            <a:r>
              <a:rPr lang="hu-HU" dirty="0"/>
              <a:t>Multi </a:t>
            </a:r>
            <a:r>
              <a:rPr lang="hu-HU" dirty="0" err="1"/>
              <a:t>preview</a:t>
            </a:r>
            <a:endParaRPr lang="en-US" dirty="0"/>
          </a:p>
        </p:txBody>
      </p:sp>
      <p:pic>
        <p:nvPicPr>
          <p:cNvPr id="10242" name="Picture 2" descr="Multi Preview demonstration">
            <a:extLst>
              <a:ext uri="{FF2B5EF4-FFF2-40B4-BE49-F238E27FC236}">
                <a16:creationId xmlns:a16="http://schemas.microsoft.com/office/drawing/2014/main" id="{4D492B0C-2123-46B6-8D8B-7C18B80749A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29609" y="365125"/>
            <a:ext cx="5177073" cy="574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34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6A2651-1B66-4494-8EED-61EE18765AB1}"/>
              </a:ext>
            </a:extLst>
          </p:cNvPr>
          <p:cNvSpPr/>
          <p:nvPr/>
        </p:nvSpPr>
        <p:spPr>
          <a:xfrm>
            <a:off x="1820564" y="1699201"/>
            <a:ext cx="8390238" cy="2123658"/>
          </a:xfrm>
          <a:prstGeom prst="rect">
            <a:avLst/>
          </a:prstGeom>
        </p:spPr>
        <p:txBody>
          <a:bodyPr wrap="square">
            <a:spAutoFit/>
          </a:bodyPr>
          <a:lstStyle/>
          <a:p>
            <a:r>
              <a:rPr lang="pt-BR" sz="6600" dirty="0">
                <a:solidFill>
                  <a:srgbClr val="333333"/>
                </a:solidFill>
                <a:latin typeface="Verdana" panose="020B0604030504040204" pitchFamily="34" charset="0"/>
              </a:rPr>
              <a:t>A B C D E F G H I J K L M N </a:t>
            </a:r>
            <a:r>
              <a:rPr lang="hu-HU" sz="6600" dirty="0">
                <a:latin typeface="Verdana" panose="020B0604030504040204" pitchFamily="34" charset="0"/>
              </a:rPr>
              <a:t>O</a:t>
            </a:r>
            <a:r>
              <a:rPr lang="hu-HU" sz="6600" dirty="0">
                <a:solidFill>
                  <a:srgbClr val="00FF00"/>
                </a:solidFill>
                <a:latin typeface="Verdana" panose="020B0604030504040204" pitchFamily="34" charset="0"/>
              </a:rPr>
              <a:t> </a:t>
            </a:r>
            <a:r>
              <a:rPr lang="pt-BR" sz="6600" dirty="0">
                <a:latin typeface="Verdana" panose="020B0604030504040204" pitchFamily="34" charset="0"/>
              </a:rPr>
              <a:t>P</a:t>
            </a:r>
            <a:r>
              <a:rPr lang="pt-BR" sz="6600" dirty="0">
                <a:solidFill>
                  <a:srgbClr val="00FF00"/>
                </a:solidFill>
                <a:latin typeface="Verdana" panose="020B0604030504040204" pitchFamily="34" charset="0"/>
              </a:rPr>
              <a:t> </a:t>
            </a:r>
            <a:r>
              <a:rPr lang="pt-BR" sz="6600" dirty="0">
                <a:solidFill>
                  <a:srgbClr val="00FF00"/>
                </a:solidFill>
                <a:highlight>
                  <a:srgbClr val="008000"/>
                </a:highlight>
                <a:latin typeface="Verdana" panose="020B0604030504040204" pitchFamily="34" charset="0"/>
              </a:rPr>
              <a:t>Q</a:t>
            </a:r>
            <a:endParaRPr lang="en-US" sz="6600" dirty="0">
              <a:solidFill>
                <a:srgbClr val="00FF00"/>
              </a:solidFill>
            </a:endParaRPr>
          </a:p>
        </p:txBody>
      </p:sp>
      <p:sp>
        <p:nvSpPr>
          <p:cNvPr id="8" name="Rectangle 7">
            <a:extLst>
              <a:ext uri="{FF2B5EF4-FFF2-40B4-BE49-F238E27FC236}">
                <a16:creationId xmlns:a16="http://schemas.microsoft.com/office/drawing/2014/main" id="{E98E829A-08EA-4AAA-B260-D04D0A95312B}"/>
              </a:ext>
            </a:extLst>
          </p:cNvPr>
          <p:cNvSpPr/>
          <p:nvPr/>
        </p:nvSpPr>
        <p:spPr>
          <a:xfrm>
            <a:off x="1981201" y="5505621"/>
            <a:ext cx="4131837" cy="584775"/>
          </a:xfrm>
          <a:prstGeom prst="rect">
            <a:avLst/>
          </a:prstGeom>
        </p:spPr>
        <p:txBody>
          <a:bodyPr wrap="none">
            <a:spAutoFit/>
          </a:bodyPr>
          <a:lstStyle/>
          <a:p>
            <a:r>
              <a:rPr lang="hu-HU" sz="3200" dirty="0"/>
              <a:t>Még van ~∞ évünk </a:t>
            </a:r>
            <a:r>
              <a:rPr lang="hu-HU" sz="3200" dirty="0">
                <a:sym typeface="Wingdings" panose="05000000000000000000" pitchFamily="2" charset="2"/>
              </a:rPr>
              <a:t></a:t>
            </a:r>
            <a:endParaRPr lang="en-US" sz="3200" dirty="0"/>
          </a:p>
        </p:txBody>
      </p:sp>
      <p:pic>
        <p:nvPicPr>
          <p:cNvPr id="9" name="Picture 4" descr="Image result for android evolution">
            <a:extLst>
              <a:ext uri="{FF2B5EF4-FFF2-40B4-BE49-F238E27FC236}">
                <a16:creationId xmlns:a16="http://schemas.microsoft.com/office/drawing/2014/main" id="{57EF4216-24C4-432D-8C09-EB949C820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103" y="5060842"/>
            <a:ext cx="3429000" cy="11672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3">
            <a:extLst>
              <a:ext uri="{FF2B5EF4-FFF2-40B4-BE49-F238E27FC236}">
                <a16:creationId xmlns:a16="http://schemas.microsoft.com/office/drawing/2014/main" id="{3A03CE4E-5BF2-4A0C-A719-1D9C4BC8BF39}"/>
              </a:ext>
            </a:extLst>
          </p:cNvPr>
          <p:cNvSpPr>
            <a:spLocks noGrp="1"/>
          </p:cNvSpPr>
          <p:nvPr>
            <p:ph type="title"/>
          </p:nvPr>
        </p:nvSpPr>
        <p:spPr/>
        <p:txBody>
          <a:bodyPr/>
          <a:lstStyle/>
          <a:p>
            <a:r>
              <a:rPr lang="hu-HU" dirty="0"/>
              <a:t>Android verziók</a:t>
            </a:r>
            <a:endParaRPr lang="en-US" dirty="0"/>
          </a:p>
        </p:txBody>
      </p:sp>
      <p:sp>
        <p:nvSpPr>
          <p:cNvPr id="16" name="Rectangle 15">
            <a:extLst>
              <a:ext uri="{FF2B5EF4-FFF2-40B4-BE49-F238E27FC236}">
                <a16:creationId xmlns:a16="http://schemas.microsoft.com/office/drawing/2014/main" id="{42CB3A78-925D-4E4C-AB43-64273021B624}"/>
              </a:ext>
            </a:extLst>
          </p:cNvPr>
          <p:cNvSpPr/>
          <p:nvPr/>
        </p:nvSpPr>
        <p:spPr>
          <a:xfrm>
            <a:off x="1822211" y="1699741"/>
            <a:ext cx="8390238" cy="3139321"/>
          </a:xfrm>
          <a:prstGeom prst="rect">
            <a:avLst/>
          </a:prstGeom>
        </p:spPr>
        <p:txBody>
          <a:bodyPr wrap="square">
            <a:spAutoFit/>
          </a:bodyPr>
          <a:lstStyle/>
          <a:p>
            <a:r>
              <a:rPr lang="pt-BR" sz="6600" dirty="0">
                <a:solidFill>
                  <a:srgbClr val="333333"/>
                </a:solidFill>
                <a:latin typeface="Verdana" panose="020B0604030504040204" pitchFamily="34" charset="0"/>
              </a:rPr>
              <a:t>A B C D E F G H I J K L M N </a:t>
            </a:r>
            <a:r>
              <a:rPr lang="hu-HU" sz="6600" dirty="0">
                <a:latin typeface="Verdana" panose="020B0604030504040204" pitchFamily="34" charset="0"/>
              </a:rPr>
              <a:t>O</a:t>
            </a:r>
            <a:r>
              <a:rPr lang="hu-HU" sz="6600" dirty="0">
                <a:solidFill>
                  <a:srgbClr val="00FF00"/>
                </a:solidFill>
                <a:latin typeface="Verdana" panose="020B0604030504040204" pitchFamily="34" charset="0"/>
              </a:rPr>
              <a:t> </a:t>
            </a:r>
            <a:r>
              <a:rPr lang="pt-BR" sz="6600" dirty="0">
                <a:latin typeface="Verdana" panose="020B0604030504040204" pitchFamily="34" charset="0"/>
              </a:rPr>
              <a:t>P</a:t>
            </a:r>
            <a:r>
              <a:rPr lang="pt-BR" sz="6600" dirty="0">
                <a:solidFill>
                  <a:srgbClr val="00FF00"/>
                </a:solidFill>
                <a:latin typeface="Verdana" panose="020B0604030504040204" pitchFamily="34" charset="0"/>
              </a:rPr>
              <a:t> </a:t>
            </a:r>
            <a:r>
              <a:rPr lang="hu-HU" sz="6600" dirty="0">
                <a:solidFill>
                  <a:srgbClr val="00FF00"/>
                </a:solidFill>
                <a:highlight>
                  <a:srgbClr val="008000"/>
                </a:highlight>
                <a:latin typeface="Verdana" panose="020B0604030504040204" pitchFamily="34" charset="0"/>
              </a:rPr>
              <a:t>10</a:t>
            </a:r>
            <a:r>
              <a:rPr lang="hu-HU" sz="6600" dirty="0">
                <a:solidFill>
                  <a:srgbClr val="333333"/>
                </a:solidFill>
                <a:latin typeface="Verdana" panose="020B0604030504040204" pitchFamily="34" charset="0"/>
              </a:rPr>
              <a:t> 11 12 13 14 …</a:t>
            </a:r>
            <a:endParaRPr lang="en-US" sz="6600" dirty="0">
              <a:solidFill>
                <a:srgbClr val="333333"/>
              </a:solidFill>
              <a:latin typeface="Verdana" panose="020B0604030504040204" pitchFamily="34" charset="0"/>
            </a:endParaRPr>
          </a:p>
        </p:txBody>
      </p:sp>
    </p:spTree>
    <p:extLst>
      <p:ext uri="{BB962C8B-B14F-4D97-AF65-F5344CB8AC3E}">
        <p14:creationId xmlns:p14="http://schemas.microsoft.com/office/powerpoint/2010/main" val="224241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8354-D9E7-42A3-A551-4C69F2068A46}"/>
              </a:ext>
            </a:extLst>
          </p:cNvPr>
          <p:cNvSpPr>
            <a:spLocks noGrp="1"/>
          </p:cNvSpPr>
          <p:nvPr>
            <p:ph type="title"/>
          </p:nvPr>
        </p:nvSpPr>
        <p:spPr/>
        <p:txBody>
          <a:bodyPr/>
          <a:lstStyle/>
          <a:p>
            <a:r>
              <a:rPr lang="hu-HU" dirty="0"/>
              <a:t>Live </a:t>
            </a:r>
            <a:r>
              <a:rPr lang="hu-HU" dirty="0" err="1"/>
              <a:t>layout</a:t>
            </a:r>
            <a:r>
              <a:rPr lang="hu-HU" dirty="0"/>
              <a:t> </a:t>
            </a:r>
            <a:r>
              <a:rPr lang="hu-HU" dirty="0" err="1"/>
              <a:t>inspector</a:t>
            </a:r>
            <a:endParaRPr lang="en-US" dirty="0"/>
          </a:p>
        </p:txBody>
      </p:sp>
      <p:pic>
        <p:nvPicPr>
          <p:cNvPr id="11266" name="Picture 2" descr="Dynamic layout hierarchy">
            <a:extLst>
              <a:ext uri="{FF2B5EF4-FFF2-40B4-BE49-F238E27FC236}">
                <a16:creationId xmlns:a16="http://schemas.microsoft.com/office/drawing/2014/main" id="{B0BE5F77-EAB4-4E11-BD0E-8081C4FD9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507" y="1532053"/>
            <a:ext cx="10326986" cy="456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3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9459-328B-42ED-B9AD-F1C3E3D44AF5}"/>
              </a:ext>
            </a:extLst>
          </p:cNvPr>
          <p:cNvSpPr>
            <a:spLocks noGrp="1"/>
          </p:cNvSpPr>
          <p:nvPr>
            <p:ph type="title"/>
          </p:nvPr>
        </p:nvSpPr>
        <p:spPr/>
        <p:txBody>
          <a:bodyPr/>
          <a:lstStyle/>
          <a:p>
            <a:r>
              <a:rPr lang="hu-HU" dirty="0"/>
              <a:t>3D </a:t>
            </a:r>
            <a:r>
              <a:rPr lang="hu-HU" dirty="0" err="1"/>
              <a:t>view</a:t>
            </a:r>
            <a:endParaRPr lang="en-US" dirty="0"/>
          </a:p>
        </p:txBody>
      </p:sp>
      <p:pic>
        <p:nvPicPr>
          <p:cNvPr id="12290" name="Picture 2" descr="Layout inspector: 3D view">
            <a:extLst>
              <a:ext uri="{FF2B5EF4-FFF2-40B4-BE49-F238E27FC236}">
                <a16:creationId xmlns:a16="http://schemas.microsoft.com/office/drawing/2014/main" id="{4CCAD4EB-1B38-46DC-9AFF-D191DCB23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0807" y="1027906"/>
            <a:ext cx="7916832" cy="518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76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EED4-6189-4DCE-80D6-719DCAAB7799}"/>
              </a:ext>
            </a:extLst>
          </p:cNvPr>
          <p:cNvSpPr>
            <a:spLocks noGrp="1"/>
          </p:cNvSpPr>
          <p:nvPr>
            <p:ph type="title"/>
          </p:nvPr>
        </p:nvSpPr>
        <p:spPr/>
        <p:txBody>
          <a:bodyPr/>
          <a:lstStyle/>
          <a:p>
            <a:r>
              <a:rPr lang="hu-HU" dirty="0"/>
              <a:t>Fragment </a:t>
            </a:r>
            <a:r>
              <a:rPr lang="hu-HU" dirty="0" err="1"/>
              <a:t>wizard</a:t>
            </a:r>
            <a:endParaRPr lang="en-US" dirty="0"/>
          </a:p>
        </p:txBody>
      </p:sp>
      <p:pic>
        <p:nvPicPr>
          <p:cNvPr id="14338" name="Picture 2" descr="The Fragment gallery wizard.">
            <a:extLst>
              <a:ext uri="{FF2B5EF4-FFF2-40B4-BE49-F238E27FC236}">
                <a16:creationId xmlns:a16="http://schemas.microsoft.com/office/drawing/2014/main" id="{9E52F777-ADF2-4A97-AB69-0B50E32AB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341" y="1545235"/>
            <a:ext cx="5681317" cy="462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40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355C-1E8C-4C2A-9EF8-84C1DFCC52C6}"/>
              </a:ext>
            </a:extLst>
          </p:cNvPr>
          <p:cNvSpPr>
            <a:spLocks noGrp="1"/>
          </p:cNvSpPr>
          <p:nvPr>
            <p:ph type="title"/>
          </p:nvPr>
        </p:nvSpPr>
        <p:spPr/>
        <p:txBody>
          <a:bodyPr/>
          <a:lstStyle/>
          <a:p>
            <a:r>
              <a:rPr lang="hu-HU" dirty="0" err="1"/>
              <a:t>Motion</a:t>
            </a:r>
            <a:r>
              <a:rPr lang="hu-HU" dirty="0"/>
              <a:t> Editor</a:t>
            </a:r>
            <a:endParaRPr lang="en-US" dirty="0"/>
          </a:p>
        </p:txBody>
      </p:sp>
      <p:pic>
        <p:nvPicPr>
          <p:cNvPr id="13314" name="Picture 2">
            <a:extLst>
              <a:ext uri="{FF2B5EF4-FFF2-40B4-BE49-F238E27FC236}">
                <a16:creationId xmlns:a16="http://schemas.microsoft.com/office/drawing/2014/main" id="{B4DDF83E-E776-498B-B9C3-6C858C11FA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94629" y="1027906"/>
            <a:ext cx="6062678" cy="4945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912-432E-4AC8-8667-F08FB8AA1980}"/>
              </a:ext>
            </a:extLst>
          </p:cNvPr>
          <p:cNvSpPr>
            <a:spLocks noGrp="1"/>
          </p:cNvSpPr>
          <p:nvPr>
            <p:ph type="title"/>
          </p:nvPr>
        </p:nvSpPr>
        <p:spPr/>
        <p:txBody>
          <a:bodyPr/>
          <a:lstStyle/>
          <a:p>
            <a:r>
              <a:rPr lang="hu-HU" dirty="0"/>
              <a:t>Android más eszközökön</a:t>
            </a:r>
            <a:endParaRPr lang="en-US" dirty="0"/>
          </a:p>
        </p:txBody>
      </p:sp>
      <p:sp>
        <p:nvSpPr>
          <p:cNvPr id="3" name="Content Placeholder 2">
            <a:extLst>
              <a:ext uri="{FF2B5EF4-FFF2-40B4-BE49-F238E27FC236}">
                <a16:creationId xmlns:a16="http://schemas.microsoft.com/office/drawing/2014/main" id="{EDF52B6D-17B1-4704-9774-08EBECC2C90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A1D7F13-25E0-4C1E-87AF-B134B9C75FC2}"/>
              </a:ext>
            </a:extLst>
          </p:cNvPr>
          <p:cNvPicPr>
            <a:picLocks noChangeAspect="1"/>
          </p:cNvPicPr>
          <p:nvPr/>
        </p:nvPicPr>
        <p:blipFill>
          <a:blip r:embed="rId2"/>
          <a:stretch>
            <a:fillRect/>
          </a:stretch>
        </p:blipFill>
        <p:spPr>
          <a:xfrm>
            <a:off x="156282" y="1369294"/>
            <a:ext cx="3306936" cy="1758289"/>
          </a:xfrm>
          <a:prstGeom prst="rect">
            <a:avLst/>
          </a:prstGeom>
        </p:spPr>
      </p:pic>
      <p:pic>
        <p:nvPicPr>
          <p:cNvPr id="5" name="Picture 4">
            <a:extLst>
              <a:ext uri="{FF2B5EF4-FFF2-40B4-BE49-F238E27FC236}">
                <a16:creationId xmlns:a16="http://schemas.microsoft.com/office/drawing/2014/main" id="{75A84EE2-2D16-43C3-A39D-87AE9602E33F}"/>
              </a:ext>
            </a:extLst>
          </p:cNvPr>
          <p:cNvPicPr>
            <a:picLocks noChangeAspect="1"/>
          </p:cNvPicPr>
          <p:nvPr/>
        </p:nvPicPr>
        <p:blipFill>
          <a:blip r:embed="rId3"/>
          <a:stretch>
            <a:fillRect/>
          </a:stretch>
        </p:blipFill>
        <p:spPr>
          <a:xfrm>
            <a:off x="1529325" y="2611950"/>
            <a:ext cx="3548625" cy="3548625"/>
          </a:xfrm>
          <a:prstGeom prst="rect">
            <a:avLst/>
          </a:prstGeom>
        </p:spPr>
      </p:pic>
      <p:pic>
        <p:nvPicPr>
          <p:cNvPr id="20484" name="Picture 4" descr="Image result for android washing machine">
            <a:extLst>
              <a:ext uri="{FF2B5EF4-FFF2-40B4-BE49-F238E27FC236}">
                <a16:creationId xmlns:a16="http://schemas.microsoft.com/office/drawing/2014/main" id="{6C3FD16B-315F-4929-925B-CE793DFBE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136" y="1555557"/>
            <a:ext cx="42862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Related image">
            <a:extLst>
              <a:ext uri="{FF2B5EF4-FFF2-40B4-BE49-F238E27FC236}">
                <a16:creationId xmlns:a16="http://schemas.microsoft.com/office/drawing/2014/main" id="{FA439BB8-EBC1-41FB-9273-CA55666E9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435" y="2814507"/>
            <a:ext cx="4828539" cy="321902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age result for android smart home">
            <a:extLst>
              <a:ext uri="{FF2B5EF4-FFF2-40B4-BE49-F238E27FC236}">
                <a16:creationId xmlns:a16="http://schemas.microsoft.com/office/drawing/2014/main" id="{8AFA8FF7-1582-486B-BE19-E1F2D1CF8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4376" y="740168"/>
            <a:ext cx="4041342" cy="269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484"/>
                                        </p:tgtEl>
                                        <p:attrNameLst>
                                          <p:attrName>style.visibility</p:attrName>
                                        </p:attrNameLst>
                                      </p:cBhvr>
                                      <p:to>
                                        <p:strVal val="visible"/>
                                      </p:to>
                                    </p:set>
                                    <p:anim calcmode="lin" valueType="num">
                                      <p:cBhvr>
                                        <p:cTn id="21" dur="500" fill="hold"/>
                                        <p:tgtEl>
                                          <p:spTgt spid="20484"/>
                                        </p:tgtEl>
                                        <p:attrNameLst>
                                          <p:attrName>ppt_w</p:attrName>
                                        </p:attrNameLst>
                                      </p:cBhvr>
                                      <p:tavLst>
                                        <p:tav tm="0">
                                          <p:val>
                                            <p:fltVal val="0"/>
                                          </p:val>
                                        </p:tav>
                                        <p:tav tm="100000">
                                          <p:val>
                                            <p:strVal val="#ppt_w"/>
                                          </p:val>
                                        </p:tav>
                                      </p:tavLst>
                                    </p:anim>
                                    <p:anim calcmode="lin" valueType="num">
                                      <p:cBhvr>
                                        <p:cTn id="22" dur="500" fill="hold"/>
                                        <p:tgtEl>
                                          <p:spTgt spid="20484"/>
                                        </p:tgtEl>
                                        <p:attrNameLst>
                                          <p:attrName>ppt_h</p:attrName>
                                        </p:attrNameLst>
                                      </p:cBhvr>
                                      <p:tavLst>
                                        <p:tav tm="0">
                                          <p:val>
                                            <p:fltVal val="0"/>
                                          </p:val>
                                        </p:tav>
                                        <p:tav tm="100000">
                                          <p:val>
                                            <p:strVal val="#ppt_h"/>
                                          </p:val>
                                        </p:tav>
                                      </p:tavLst>
                                    </p:anim>
                                    <p:animEffect transition="in" filter="fade">
                                      <p:cBhvr>
                                        <p:cTn id="23" dur="500"/>
                                        <p:tgtEl>
                                          <p:spTgt spid="2048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 calcmode="lin" valueType="num">
                                      <p:cBhvr>
                                        <p:cTn id="28" dur="500" fill="hold"/>
                                        <p:tgtEl>
                                          <p:spTgt spid="20486"/>
                                        </p:tgtEl>
                                        <p:attrNameLst>
                                          <p:attrName>ppt_w</p:attrName>
                                        </p:attrNameLst>
                                      </p:cBhvr>
                                      <p:tavLst>
                                        <p:tav tm="0">
                                          <p:val>
                                            <p:fltVal val="0"/>
                                          </p:val>
                                        </p:tav>
                                        <p:tav tm="100000">
                                          <p:val>
                                            <p:strVal val="#ppt_w"/>
                                          </p:val>
                                        </p:tav>
                                      </p:tavLst>
                                    </p:anim>
                                    <p:anim calcmode="lin" valueType="num">
                                      <p:cBhvr>
                                        <p:cTn id="29" dur="500" fill="hold"/>
                                        <p:tgtEl>
                                          <p:spTgt spid="20486"/>
                                        </p:tgtEl>
                                        <p:attrNameLst>
                                          <p:attrName>ppt_h</p:attrName>
                                        </p:attrNameLst>
                                      </p:cBhvr>
                                      <p:tavLst>
                                        <p:tav tm="0">
                                          <p:val>
                                            <p:fltVal val="0"/>
                                          </p:val>
                                        </p:tav>
                                        <p:tav tm="100000">
                                          <p:val>
                                            <p:strVal val="#ppt_h"/>
                                          </p:val>
                                        </p:tav>
                                      </p:tavLst>
                                    </p:anim>
                                    <p:animEffect transition="in" filter="fade">
                                      <p:cBhvr>
                                        <p:cTn id="30" dur="500"/>
                                        <p:tgtEl>
                                          <p:spTgt spid="2048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488"/>
                                        </p:tgtEl>
                                        <p:attrNameLst>
                                          <p:attrName>style.visibility</p:attrName>
                                        </p:attrNameLst>
                                      </p:cBhvr>
                                      <p:to>
                                        <p:strVal val="visible"/>
                                      </p:to>
                                    </p:set>
                                    <p:anim calcmode="lin" valueType="num">
                                      <p:cBhvr>
                                        <p:cTn id="35" dur="500" fill="hold"/>
                                        <p:tgtEl>
                                          <p:spTgt spid="20488"/>
                                        </p:tgtEl>
                                        <p:attrNameLst>
                                          <p:attrName>ppt_w</p:attrName>
                                        </p:attrNameLst>
                                      </p:cBhvr>
                                      <p:tavLst>
                                        <p:tav tm="0">
                                          <p:val>
                                            <p:fltVal val="0"/>
                                          </p:val>
                                        </p:tav>
                                        <p:tav tm="100000">
                                          <p:val>
                                            <p:strVal val="#ppt_w"/>
                                          </p:val>
                                        </p:tav>
                                      </p:tavLst>
                                    </p:anim>
                                    <p:anim calcmode="lin" valueType="num">
                                      <p:cBhvr>
                                        <p:cTn id="36" dur="500" fill="hold"/>
                                        <p:tgtEl>
                                          <p:spTgt spid="20488"/>
                                        </p:tgtEl>
                                        <p:attrNameLst>
                                          <p:attrName>ppt_h</p:attrName>
                                        </p:attrNameLst>
                                      </p:cBhvr>
                                      <p:tavLst>
                                        <p:tav tm="0">
                                          <p:val>
                                            <p:fltVal val="0"/>
                                          </p:val>
                                        </p:tav>
                                        <p:tav tm="100000">
                                          <p:val>
                                            <p:strVal val="#ppt_h"/>
                                          </p:val>
                                        </p:tav>
                                      </p:tavLst>
                                    </p:anim>
                                    <p:animEffect transition="in" filter="fade">
                                      <p:cBhvr>
                                        <p:cTn id="37" dur="500"/>
                                        <p:tgtEl>
                                          <p:spTgt spid="2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E912-432E-4AC8-8667-F08FB8AA1980}"/>
              </a:ext>
            </a:extLst>
          </p:cNvPr>
          <p:cNvSpPr>
            <a:spLocks noGrp="1"/>
          </p:cNvSpPr>
          <p:nvPr>
            <p:ph type="title"/>
          </p:nvPr>
        </p:nvSpPr>
        <p:spPr/>
        <p:txBody>
          <a:bodyPr/>
          <a:lstStyle/>
          <a:p>
            <a:r>
              <a:rPr lang="hu-HU" dirty="0"/>
              <a:t>Android más eszközökön</a:t>
            </a:r>
            <a:endParaRPr lang="en-US" dirty="0"/>
          </a:p>
        </p:txBody>
      </p:sp>
      <p:sp>
        <p:nvSpPr>
          <p:cNvPr id="3" name="Content Placeholder 2">
            <a:extLst>
              <a:ext uri="{FF2B5EF4-FFF2-40B4-BE49-F238E27FC236}">
                <a16:creationId xmlns:a16="http://schemas.microsoft.com/office/drawing/2014/main" id="{EDF52B6D-17B1-4704-9774-08EBECC2C901}"/>
              </a:ext>
            </a:extLst>
          </p:cNvPr>
          <p:cNvSpPr>
            <a:spLocks noGrp="1"/>
          </p:cNvSpPr>
          <p:nvPr>
            <p:ph idx="1"/>
          </p:nvPr>
        </p:nvSpPr>
        <p:spPr/>
        <p:txBody>
          <a:bodyPr/>
          <a:lstStyle/>
          <a:p>
            <a:endParaRPr lang="en-US" dirty="0"/>
          </a:p>
        </p:txBody>
      </p:sp>
      <p:pic>
        <p:nvPicPr>
          <p:cNvPr id="22530" name="Picture 2" descr="Image result for android embedded">
            <a:extLst>
              <a:ext uri="{FF2B5EF4-FFF2-40B4-BE49-F238E27FC236}">
                <a16:creationId xmlns:a16="http://schemas.microsoft.com/office/drawing/2014/main" id="{D6F0CF8C-B7A1-4F83-A388-1FE617650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88" y="1325798"/>
            <a:ext cx="4436198" cy="332714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android embedded">
            <a:extLst>
              <a:ext uri="{FF2B5EF4-FFF2-40B4-BE49-F238E27FC236}">
                <a16:creationId xmlns:a16="http://schemas.microsoft.com/office/drawing/2014/main" id="{D1903D25-2500-44CB-A04C-34043EF28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353" y="1663810"/>
            <a:ext cx="2876089" cy="451315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Related image">
            <a:extLst>
              <a:ext uri="{FF2B5EF4-FFF2-40B4-BE49-F238E27FC236}">
                <a16:creationId xmlns:a16="http://schemas.microsoft.com/office/drawing/2014/main" id="{E5A2FCE1-7E69-4502-A786-FE504717E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592" y="681038"/>
            <a:ext cx="3161568" cy="2427221"/>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Related image">
            <a:extLst>
              <a:ext uri="{FF2B5EF4-FFF2-40B4-BE49-F238E27FC236}">
                <a16:creationId xmlns:a16="http://schemas.microsoft.com/office/drawing/2014/main" id="{08F35550-0612-482D-9C27-890A693E3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5632" y="2989372"/>
            <a:ext cx="3218507" cy="3218507"/>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Image result for android pos">
            <a:extLst>
              <a:ext uri="{FF2B5EF4-FFF2-40B4-BE49-F238E27FC236}">
                <a16:creationId xmlns:a16="http://schemas.microsoft.com/office/drawing/2014/main" id="{B07A2834-7E00-4596-9003-A6A007E5B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7297" y="3327832"/>
            <a:ext cx="2795823" cy="2795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6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Effect transition="in" filter="fade">
                                      <p:cBhvr>
                                        <p:cTn id="9" dur="500"/>
                                        <p:tgtEl>
                                          <p:spTgt spid="225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532"/>
                                        </p:tgtEl>
                                        <p:attrNameLst>
                                          <p:attrName>style.visibility</p:attrName>
                                        </p:attrNameLst>
                                      </p:cBhvr>
                                      <p:to>
                                        <p:strVal val="visible"/>
                                      </p:to>
                                    </p:set>
                                    <p:anim calcmode="lin" valueType="num">
                                      <p:cBhvr>
                                        <p:cTn id="14" dur="500" fill="hold"/>
                                        <p:tgtEl>
                                          <p:spTgt spid="22532"/>
                                        </p:tgtEl>
                                        <p:attrNameLst>
                                          <p:attrName>ppt_w</p:attrName>
                                        </p:attrNameLst>
                                      </p:cBhvr>
                                      <p:tavLst>
                                        <p:tav tm="0">
                                          <p:val>
                                            <p:fltVal val="0"/>
                                          </p:val>
                                        </p:tav>
                                        <p:tav tm="100000">
                                          <p:val>
                                            <p:strVal val="#ppt_w"/>
                                          </p:val>
                                        </p:tav>
                                      </p:tavLst>
                                    </p:anim>
                                    <p:anim calcmode="lin" valueType="num">
                                      <p:cBhvr>
                                        <p:cTn id="15" dur="500" fill="hold"/>
                                        <p:tgtEl>
                                          <p:spTgt spid="22532"/>
                                        </p:tgtEl>
                                        <p:attrNameLst>
                                          <p:attrName>ppt_h</p:attrName>
                                        </p:attrNameLst>
                                      </p:cBhvr>
                                      <p:tavLst>
                                        <p:tav tm="0">
                                          <p:val>
                                            <p:fltVal val="0"/>
                                          </p:val>
                                        </p:tav>
                                        <p:tav tm="100000">
                                          <p:val>
                                            <p:strVal val="#ppt_h"/>
                                          </p:val>
                                        </p:tav>
                                      </p:tavLst>
                                    </p:anim>
                                    <p:animEffect transition="in" filter="fade">
                                      <p:cBhvr>
                                        <p:cTn id="16" dur="500"/>
                                        <p:tgtEl>
                                          <p:spTgt spid="225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p:cTn id="21" dur="500" fill="hold"/>
                                        <p:tgtEl>
                                          <p:spTgt spid="22538"/>
                                        </p:tgtEl>
                                        <p:attrNameLst>
                                          <p:attrName>ppt_w</p:attrName>
                                        </p:attrNameLst>
                                      </p:cBhvr>
                                      <p:tavLst>
                                        <p:tav tm="0">
                                          <p:val>
                                            <p:fltVal val="0"/>
                                          </p:val>
                                        </p:tav>
                                        <p:tav tm="100000">
                                          <p:val>
                                            <p:strVal val="#ppt_w"/>
                                          </p:val>
                                        </p:tav>
                                      </p:tavLst>
                                    </p:anim>
                                    <p:anim calcmode="lin" valueType="num">
                                      <p:cBhvr>
                                        <p:cTn id="22" dur="500" fill="hold"/>
                                        <p:tgtEl>
                                          <p:spTgt spid="22538"/>
                                        </p:tgtEl>
                                        <p:attrNameLst>
                                          <p:attrName>ppt_h</p:attrName>
                                        </p:attrNameLst>
                                      </p:cBhvr>
                                      <p:tavLst>
                                        <p:tav tm="0">
                                          <p:val>
                                            <p:fltVal val="0"/>
                                          </p:val>
                                        </p:tav>
                                        <p:tav tm="100000">
                                          <p:val>
                                            <p:strVal val="#ppt_h"/>
                                          </p:val>
                                        </p:tav>
                                      </p:tavLst>
                                    </p:anim>
                                    <p:animEffect transition="in" filter="fade">
                                      <p:cBhvr>
                                        <p:cTn id="23" dur="500"/>
                                        <p:tgtEl>
                                          <p:spTgt spid="225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534"/>
                                        </p:tgtEl>
                                        <p:attrNameLst>
                                          <p:attrName>style.visibility</p:attrName>
                                        </p:attrNameLst>
                                      </p:cBhvr>
                                      <p:to>
                                        <p:strVal val="visible"/>
                                      </p:to>
                                    </p:set>
                                    <p:anim calcmode="lin" valueType="num">
                                      <p:cBhvr>
                                        <p:cTn id="28" dur="500" fill="hold"/>
                                        <p:tgtEl>
                                          <p:spTgt spid="22534"/>
                                        </p:tgtEl>
                                        <p:attrNameLst>
                                          <p:attrName>ppt_w</p:attrName>
                                        </p:attrNameLst>
                                      </p:cBhvr>
                                      <p:tavLst>
                                        <p:tav tm="0">
                                          <p:val>
                                            <p:fltVal val="0"/>
                                          </p:val>
                                        </p:tav>
                                        <p:tav tm="100000">
                                          <p:val>
                                            <p:strVal val="#ppt_w"/>
                                          </p:val>
                                        </p:tav>
                                      </p:tavLst>
                                    </p:anim>
                                    <p:anim calcmode="lin" valueType="num">
                                      <p:cBhvr>
                                        <p:cTn id="29" dur="500" fill="hold"/>
                                        <p:tgtEl>
                                          <p:spTgt spid="22534"/>
                                        </p:tgtEl>
                                        <p:attrNameLst>
                                          <p:attrName>ppt_h</p:attrName>
                                        </p:attrNameLst>
                                      </p:cBhvr>
                                      <p:tavLst>
                                        <p:tav tm="0">
                                          <p:val>
                                            <p:fltVal val="0"/>
                                          </p:val>
                                        </p:tav>
                                        <p:tav tm="100000">
                                          <p:val>
                                            <p:strVal val="#ppt_h"/>
                                          </p:val>
                                        </p:tav>
                                      </p:tavLst>
                                    </p:anim>
                                    <p:animEffect transition="in" filter="fade">
                                      <p:cBhvr>
                                        <p:cTn id="30" dur="500"/>
                                        <p:tgtEl>
                                          <p:spTgt spid="225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2536"/>
                                        </p:tgtEl>
                                        <p:attrNameLst>
                                          <p:attrName>style.visibility</p:attrName>
                                        </p:attrNameLst>
                                      </p:cBhvr>
                                      <p:to>
                                        <p:strVal val="visible"/>
                                      </p:to>
                                    </p:set>
                                    <p:anim calcmode="lin" valueType="num">
                                      <p:cBhvr>
                                        <p:cTn id="35" dur="500" fill="hold"/>
                                        <p:tgtEl>
                                          <p:spTgt spid="22536"/>
                                        </p:tgtEl>
                                        <p:attrNameLst>
                                          <p:attrName>ppt_w</p:attrName>
                                        </p:attrNameLst>
                                      </p:cBhvr>
                                      <p:tavLst>
                                        <p:tav tm="0">
                                          <p:val>
                                            <p:fltVal val="0"/>
                                          </p:val>
                                        </p:tav>
                                        <p:tav tm="100000">
                                          <p:val>
                                            <p:strVal val="#ppt_w"/>
                                          </p:val>
                                        </p:tav>
                                      </p:tavLst>
                                    </p:anim>
                                    <p:anim calcmode="lin" valueType="num">
                                      <p:cBhvr>
                                        <p:cTn id="36" dur="500" fill="hold"/>
                                        <p:tgtEl>
                                          <p:spTgt spid="22536"/>
                                        </p:tgtEl>
                                        <p:attrNameLst>
                                          <p:attrName>ppt_h</p:attrName>
                                        </p:attrNameLst>
                                      </p:cBhvr>
                                      <p:tavLst>
                                        <p:tav tm="0">
                                          <p:val>
                                            <p:fltVal val="0"/>
                                          </p:val>
                                        </p:tav>
                                        <p:tav tm="100000">
                                          <p:val>
                                            <p:strVal val="#ppt_h"/>
                                          </p:val>
                                        </p:tav>
                                      </p:tavLst>
                                    </p:anim>
                                    <p:animEffect transition="in" filter="fade">
                                      <p:cBhvr>
                                        <p:cTn id="37"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7EE9-9DF1-4113-87F1-5772F2CD055A}"/>
              </a:ext>
            </a:extLst>
          </p:cNvPr>
          <p:cNvSpPr>
            <a:spLocks noGrp="1"/>
          </p:cNvSpPr>
          <p:nvPr>
            <p:ph type="title"/>
          </p:nvPr>
        </p:nvSpPr>
        <p:spPr/>
        <p:txBody>
          <a:bodyPr/>
          <a:lstStyle/>
          <a:p>
            <a:r>
              <a:rPr lang="hu-HU" dirty="0"/>
              <a:t>Android Auto</a:t>
            </a:r>
            <a:endParaRPr lang="en-US" dirty="0"/>
          </a:p>
        </p:txBody>
      </p:sp>
      <p:pic>
        <p:nvPicPr>
          <p:cNvPr id="23554" name="Picture 2" descr="Image result for android auto">
            <a:extLst>
              <a:ext uri="{FF2B5EF4-FFF2-40B4-BE49-F238E27FC236}">
                <a16:creationId xmlns:a16="http://schemas.microsoft.com/office/drawing/2014/main" id="{C3A4417B-E2BE-447D-9468-318C02666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6" y="1292382"/>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Related image">
            <a:extLst>
              <a:ext uri="{FF2B5EF4-FFF2-40B4-BE49-F238E27FC236}">
                <a16:creationId xmlns:a16="http://schemas.microsoft.com/office/drawing/2014/main" id="{DB8EB3C1-3C80-4BA1-A1AD-44AB87D81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011" y="1731998"/>
            <a:ext cx="5226962" cy="391664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android auto">
            <a:extLst>
              <a:ext uri="{FF2B5EF4-FFF2-40B4-BE49-F238E27FC236}">
                <a16:creationId xmlns:a16="http://schemas.microsoft.com/office/drawing/2014/main" id="{B2AC79E2-7E00-4782-9990-480EB75E3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905" y="2771746"/>
            <a:ext cx="5696139" cy="3417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39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40D9-E557-4767-B08C-BA4874D4E999}"/>
              </a:ext>
            </a:extLst>
          </p:cNvPr>
          <p:cNvSpPr>
            <a:spLocks noGrp="1"/>
          </p:cNvSpPr>
          <p:nvPr>
            <p:ph type="title"/>
          </p:nvPr>
        </p:nvSpPr>
        <p:spPr/>
        <p:txBody>
          <a:bodyPr/>
          <a:lstStyle/>
          <a:p>
            <a:r>
              <a:rPr lang="hu-HU" dirty="0"/>
              <a:t>Android – </a:t>
            </a:r>
            <a:r>
              <a:rPr lang="hu-HU" dirty="0" err="1"/>
              <a:t>Fintech</a:t>
            </a:r>
            <a:endParaRPr lang="en-US" dirty="0"/>
          </a:p>
        </p:txBody>
      </p:sp>
      <p:sp>
        <p:nvSpPr>
          <p:cNvPr id="3" name="Content Placeholder 2">
            <a:extLst>
              <a:ext uri="{FF2B5EF4-FFF2-40B4-BE49-F238E27FC236}">
                <a16:creationId xmlns:a16="http://schemas.microsoft.com/office/drawing/2014/main" id="{F1F6C885-1C21-4F90-8ADB-8687D5FF4C40}"/>
              </a:ext>
            </a:extLst>
          </p:cNvPr>
          <p:cNvSpPr>
            <a:spLocks noGrp="1"/>
          </p:cNvSpPr>
          <p:nvPr>
            <p:ph idx="1"/>
          </p:nvPr>
        </p:nvSpPr>
        <p:spPr/>
        <p:txBody>
          <a:bodyPr>
            <a:normAutofit lnSpcReduction="10000"/>
          </a:bodyPr>
          <a:lstStyle/>
          <a:p>
            <a:r>
              <a:rPr lang="hu-HU" dirty="0"/>
              <a:t>Intelligens válaszok</a:t>
            </a:r>
          </a:p>
          <a:p>
            <a:pPr lvl="1"/>
            <a:r>
              <a:rPr lang="hu-HU" dirty="0"/>
              <a:t>„Fizetés” -&gt; Kifizetem </a:t>
            </a:r>
            <a:r>
              <a:rPr lang="hu-HU" i="1" dirty="0"/>
              <a:t>XY</a:t>
            </a:r>
            <a:r>
              <a:rPr lang="hu-HU" dirty="0"/>
              <a:t> szolgáltatással</a:t>
            </a:r>
          </a:p>
          <a:p>
            <a:pPr lvl="1"/>
            <a:endParaRPr lang="hu-HU" dirty="0"/>
          </a:p>
          <a:p>
            <a:pPr lvl="1"/>
            <a:endParaRPr lang="hu-HU" dirty="0"/>
          </a:p>
          <a:p>
            <a:pPr lvl="1"/>
            <a:endParaRPr lang="hu-HU" dirty="0"/>
          </a:p>
          <a:p>
            <a:r>
              <a:rPr lang="hu-HU" dirty="0"/>
              <a:t>Android Auto</a:t>
            </a:r>
          </a:p>
          <a:p>
            <a:pPr lvl="1"/>
            <a:r>
              <a:rPr lang="hu-HU" dirty="0"/>
              <a:t>Gyors tranzakciók Android Auto-n keresztül</a:t>
            </a:r>
          </a:p>
          <a:p>
            <a:pPr lvl="1"/>
            <a:r>
              <a:rPr lang="hu-HU" dirty="0"/>
              <a:t>„OK Google, emelt a kártya limitet 80.000 FT-re”</a:t>
            </a:r>
          </a:p>
          <a:p>
            <a:pPr lvl="1"/>
            <a:r>
              <a:rPr lang="hu-HU" dirty="0"/>
              <a:t>Napi tranzakciók felolvasása</a:t>
            </a:r>
          </a:p>
          <a:p>
            <a:pPr lvl="1"/>
            <a:r>
              <a:rPr lang="hu-HU" dirty="0"/>
              <a:t>Számlák kifizetésének jóváhagyása</a:t>
            </a:r>
          </a:p>
          <a:p>
            <a:pPr lvl="1"/>
            <a:r>
              <a:rPr lang="hu-HU" dirty="0"/>
              <a:t>Egyéb pénzügyi tájékoztatások</a:t>
            </a:r>
          </a:p>
          <a:p>
            <a:pPr marL="0" indent="0">
              <a:buNone/>
            </a:pPr>
            <a:endParaRPr lang="en-US" dirty="0"/>
          </a:p>
        </p:txBody>
      </p:sp>
      <p:pic>
        <p:nvPicPr>
          <p:cNvPr id="25602" name="Picture 2" descr="Image result for traffic jam budapest">
            <a:extLst>
              <a:ext uri="{FF2B5EF4-FFF2-40B4-BE49-F238E27FC236}">
                <a16:creationId xmlns:a16="http://schemas.microsoft.com/office/drawing/2014/main" id="{1E3B3E9A-04F3-4757-9145-B6A0EBD2F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568" y="2017485"/>
            <a:ext cx="4179682" cy="235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3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randombar(horizont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40D9-E557-4767-B08C-BA4874D4E999}"/>
              </a:ext>
            </a:extLst>
          </p:cNvPr>
          <p:cNvSpPr>
            <a:spLocks noGrp="1"/>
          </p:cNvSpPr>
          <p:nvPr>
            <p:ph type="title"/>
          </p:nvPr>
        </p:nvSpPr>
        <p:spPr/>
        <p:txBody>
          <a:bodyPr/>
          <a:lstStyle/>
          <a:p>
            <a:r>
              <a:rPr lang="hu-HU" dirty="0"/>
              <a:t>Android – egészségügy</a:t>
            </a:r>
            <a:endParaRPr lang="en-US" dirty="0"/>
          </a:p>
        </p:txBody>
      </p:sp>
      <p:sp>
        <p:nvSpPr>
          <p:cNvPr id="3" name="Content Placeholder 2">
            <a:extLst>
              <a:ext uri="{FF2B5EF4-FFF2-40B4-BE49-F238E27FC236}">
                <a16:creationId xmlns:a16="http://schemas.microsoft.com/office/drawing/2014/main" id="{F1F6C885-1C21-4F90-8ADB-8687D5FF4C40}"/>
              </a:ext>
            </a:extLst>
          </p:cNvPr>
          <p:cNvSpPr>
            <a:spLocks noGrp="1"/>
          </p:cNvSpPr>
          <p:nvPr>
            <p:ph idx="1"/>
          </p:nvPr>
        </p:nvSpPr>
        <p:spPr/>
        <p:txBody>
          <a:bodyPr/>
          <a:lstStyle/>
          <a:p>
            <a:r>
              <a:rPr lang="hu-HU" dirty="0"/>
              <a:t>Intelligens emlékeztetők</a:t>
            </a:r>
          </a:p>
          <a:p>
            <a:pPr lvl="1"/>
            <a:r>
              <a:rPr lang="hu-HU" dirty="0"/>
              <a:t>Értesítések</a:t>
            </a:r>
          </a:p>
          <a:p>
            <a:pPr lvl="1"/>
            <a:r>
              <a:rPr lang="hu-HU" dirty="0"/>
              <a:t>App </a:t>
            </a:r>
            <a:r>
              <a:rPr lang="hu-HU" dirty="0" err="1"/>
              <a:t>Actions</a:t>
            </a:r>
            <a:endParaRPr lang="hu-HU" dirty="0"/>
          </a:p>
          <a:p>
            <a:r>
              <a:rPr lang="hu-HU" dirty="0"/>
              <a:t>Google </a:t>
            </a:r>
            <a:r>
              <a:rPr lang="hu-HU" dirty="0" err="1"/>
              <a:t>Assistant-ba</a:t>
            </a:r>
            <a:r>
              <a:rPr lang="hu-HU" dirty="0"/>
              <a:t> kötött egészségügyi szolgáltatások/javaslatok</a:t>
            </a:r>
          </a:p>
          <a:p>
            <a:r>
              <a:rPr lang="hu-HU" dirty="0"/>
              <a:t>Gépi látás, ML Kit, vizuális elemzések</a:t>
            </a:r>
            <a:endParaRPr lang="en-US" dirty="0"/>
          </a:p>
        </p:txBody>
      </p:sp>
      <p:pic>
        <p:nvPicPr>
          <p:cNvPr id="26626" name="Picture 2" descr="Image result for android health care">
            <a:extLst>
              <a:ext uri="{FF2B5EF4-FFF2-40B4-BE49-F238E27FC236}">
                <a16:creationId xmlns:a16="http://schemas.microsoft.com/office/drawing/2014/main" id="{3E151113-0BF3-4691-98A0-186A561EE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542" y="4090987"/>
            <a:ext cx="1924050"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812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30D9-BA67-4D96-A78F-D9A4031A53A1}"/>
              </a:ext>
            </a:extLst>
          </p:cNvPr>
          <p:cNvSpPr>
            <a:spLocks noGrp="1"/>
          </p:cNvSpPr>
          <p:nvPr>
            <p:ph type="title"/>
          </p:nvPr>
        </p:nvSpPr>
        <p:spPr/>
        <p:txBody>
          <a:bodyPr/>
          <a:lstStyle/>
          <a:p>
            <a:r>
              <a:rPr lang="hu-HU" dirty="0"/>
              <a:t>Android – mezőgazdaság</a:t>
            </a:r>
            <a:endParaRPr lang="en-US" dirty="0"/>
          </a:p>
        </p:txBody>
      </p:sp>
      <p:pic>
        <p:nvPicPr>
          <p:cNvPr id="27650" name="Picture 2" descr="Related image">
            <a:extLst>
              <a:ext uri="{FF2B5EF4-FFF2-40B4-BE49-F238E27FC236}">
                <a16:creationId xmlns:a16="http://schemas.microsoft.com/office/drawing/2014/main" id="{C9278229-54DF-45A7-BD68-D3C00ABB3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86" y="1394234"/>
            <a:ext cx="6067900" cy="454460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android agriculture">
            <a:extLst>
              <a:ext uri="{FF2B5EF4-FFF2-40B4-BE49-F238E27FC236}">
                <a16:creationId xmlns:a16="http://schemas.microsoft.com/office/drawing/2014/main" id="{735D15FA-9F34-4174-968A-59467945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78" y="1666286"/>
            <a:ext cx="5333999" cy="400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1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802B-8361-4CB4-B7D4-2CB40AE0EDFE}"/>
              </a:ext>
            </a:extLst>
          </p:cNvPr>
          <p:cNvSpPr>
            <a:spLocks noGrp="1"/>
          </p:cNvSpPr>
          <p:nvPr>
            <p:ph type="title"/>
          </p:nvPr>
        </p:nvSpPr>
        <p:spPr/>
        <p:txBody>
          <a:bodyPr/>
          <a:lstStyle/>
          <a:p>
            <a:r>
              <a:rPr lang="hu-HU" dirty="0"/>
              <a:t>Android 10</a:t>
            </a:r>
            <a:endParaRPr lang="en-US" dirty="0"/>
          </a:p>
        </p:txBody>
      </p:sp>
      <p:pic>
        <p:nvPicPr>
          <p:cNvPr id="4" name="Picture 3">
            <a:extLst>
              <a:ext uri="{FF2B5EF4-FFF2-40B4-BE49-F238E27FC236}">
                <a16:creationId xmlns:a16="http://schemas.microsoft.com/office/drawing/2014/main" id="{AEC880D9-874C-4208-B901-DF805848D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651" y="1871803"/>
            <a:ext cx="5536698" cy="3114393"/>
          </a:xfrm>
          <a:prstGeom prst="rect">
            <a:avLst/>
          </a:prstGeom>
        </p:spPr>
      </p:pic>
    </p:spTree>
    <p:extLst>
      <p:ext uri="{BB962C8B-B14F-4D97-AF65-F5344CB8AC3E}">
        <p14:creationId xmlns:p14="http://schemas.microsoft.com/office/powerpoint/2010/main" val="40876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CAD1-AF61-4E0C-8DA5-843D1AF8954A}"/>
              </a:ext>
            </a:extLst>
          </p:cNvPr>
          <p:cNvSpPr>
            <a:spLocks noGrp="1"/>
          </p:cNvSpPr>
          <p:nvPr>
            <p:ph type="title"/>
          </p:nvPr>
        </p:nvSpPr>
        <p:spPr/>
        <p:txBody>
          <a:bodyPr/>
          <a:lstStyle/>
          <a:p>
            <a:r>
              <a:rPr lang="hu-HU" dirty="0"/>
              <a:t>Android – gépi látás</a:t>
            </a:r>
            <a:endParaRPr lang="en-US" dirty="0"/>
          </a:p>
        </p:txBody>
      </p:sp>
      <p:sp>
        <p:nvSpPr>
          <p:cNvPr id="3" name="Content Placeholder 2">
            <a:extLst>
              <a:ext uri="{FF2B5EF4-FFF2-40B4-BE49-F238E27FC236}">
                <a16:creationId xmlns:a16="http://schemas.microsoft.com/office/drawing/2014/main" id="{816AF0AE-EC72-4863-BC99-5EEF30220B40}"/>
              </a:ext>
            </a:extLst>
          </p:cNvPr>
          <p:cNvSpPr>
            <a:spLocks noGrp="1"/>
          </p:cNvSpPr>
          <p:nvPr>
            <p:ph idx="1"/>
          </p:nvPr>
        </p:nvSpPr>
        <p:spPr/>
        <p:txBody>
          <a:bodyPr/>
          <a:lstStyle/>
          <a:p>
            <a:r>
              <a:rPr lang="hu-HU" dirty="0"/>
              <a:t>Fejlett kamerák támogatása</a:t>
            </a:r>
          </a:p>
          <a:p>
            <a:r>
              <a:rPr lang="hu-HU" dirty="0"/>
              <a:t>HIEC formátum</a:t>
            </a:r>
          </a:p>
          <a:p>
            <a:r>
              <a:rPr lang="hu-HU" dirty="0"/>
              <a:t>Android – drónon</a:t>
            </a:r>
          </a:p>
          <a:p>
            <a:r>
              <a:rPr lang="hu-HU" dirty="0"/>
              <a:t>Forgalom felügyelet</a:t>
            </a:r>
          </a:p>
          <a:p>
            <a:r>
              <a:rPr lang="hu-HU" dirty="0"/>
              <a:t>Lavina/földmozgás detektálás</a:t>
            </a:r>
          </a:p>
          <a:p>
            <a:r>
              <a:rPr lang="hu-HU" dirty="0"/>
              <a:t>Más drónok felderítése</a:t>
            </a:r>
          </a:p>
          <a:p>
            <a:r>
              <a:rPr lang="hu-HU" dirty="0"/>
              <a:t>…</a:t>
            </a:r>
            <a:endParaRPr lang="en-US" dirty="0"/>
          </a:p>
        </p:txBody>
      </p:sp>
      <p:pic>
        <p:nvPicPr>
          <p:cNvPr id="28674" name="Picture 2" descr="Image result for android drone">
            <a:extLst>
              <a:ext uri="{FF2B5EF4-FFF2-40B4-BE49-F238E27FC236}">
                <a16:creationId xmlns:a16="http://schemas.microsoft.com/office/drawing/2014/main" id="{9E1AAAD5-486A-4F47-A613-37C16998B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515" y="365125"/>
            <a:ext cx="4914719" cy="368476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android drone">
            <a:extLst>
              <a:ext uri="{FF2B5EF4-FFF2-40B4-BE49-F238E27FC236}">
                <a16:creationId xmlns:a16="http://schemas.microsoft.com/office/drawing/2014/main" id="{EC4FD891-7082-4F06-A080-A15674425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934" y="4172091"/>
            <a:ext cx="6301023" cy="2004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494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3A02-DDDB-422E-AF99-4A6C77197090}"/>
              </a:ext>
            </a:extLst>
          </p:cNvPr>
          <p:cNvSpPr>
            <a:spLocks noGrp="1"/>
          </p:cNvSpPr>
          <p:nvPr>
            <p:ph type="title"/>
          </p:nvPr>
        </p:nvSpPr>
        <p:spPr/>
        <p:txBody>
          <a:bodyPr/>
          <a:lstStyle/>
          <a:p>
            <a:r>
              <a:rPr lang="hu-HU" dirty="0"/>
              <a:t>Android – </a:t>
            </a:r>
            <a:r>
              <a:rPr lang="hu-HU" dirty="0" err="1"/>
              <a:t>entertainment</a:t>
            </a:r>
            <a:endParaRPr lang="en-US" dirty="0"/>
          </a:p>
        </p:txBody>
      </p:sp>
      <p:sp>
        <p:nvSpPr>
          <p:cNvPr id="3" name="Content Placeholder 2">
            <a:extLst>
              <a:ext uri="{FF2B5EF4-FFF2-40B4-BE49-F238E27FC236}">
                <a16:creationId xmlns:a16="http://schemas.microsoft.com/office/drawing/2014/main" id="{2E196C60-1D9F-417F-8E89-4BEF848DC535}"/>
              </a:ext>
            </a:extLst>
          </p:cNvPr>
          <p:cNvSpPr>
            <a:spLocks noGrp="1"/>
          </p:cNvSpPr>
          <p:nvPr>
            <p:ph idx="1"/>
          </p:nvPr>
        </p:nvSpPr>
        <p:spPr/>
        <p:txBody>
          <a:bodyPr/>
          <a:lstStyle/>
          <a:p>
            <a:r>
              <a:rPr lang="hu-HU" dirty="0" err="1"/>
              <a:t>Theramal</a:t>
            </a:r>
            <a:r>
              <a:rPr lang="hu-HU" dirty="0"/>
              <a:t> API </a:t>
            </a:r>
            <a:r>
              <a:rPr lang="hu-HU" dirty="0">
                <a:sym typeface="Wingdings" panose="05000000000000000000" pitchFamily="2" charset="2"/>
              </a:rPr>
              <a:t></a:t>
            </a:r>
            <a:endParaRPr lang="en-US" dirty="0"/>
          </a:p>
        </p:txBody>
      </p:sp>
      <p:pic>
        <p:nvPicPr>
          <p:cNvPr id="24578" name="Picture 2" descr="Related image">
            <a:extLst>
              <a:ext uri="{FF2B5EF4-FFF2-40B4-BE49-F238E27FC236}">
                <a16:creationId xmlns:a16="http://schemas.microsoft.com/office/drawing/2014/main" id="{761BFB06-F620-45CD-8FB3-8F34F2BC7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50" y="2599807"/>
            <a:ext cx="4991100"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0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E0EB04-12EE-4269-93C3-2EC63CC9EEAC}"/>
              </a:ext>
            </a:extLst>
          </p:cNvPr>
          <p:cNvSpPr>
            <a:spLocks noGrp="1"/>
          </p:cNvSpPr>
          <p:nvPr>
            <p:ph type="title"/>
          </p:nvPr>
        </p:nvSpPr>
        <p:spPr/>
        <p:txBody>
          <a:bodyPr/>
          <a:lstStyle/>
          <a:p>
            <a:r>
              <a:rPr lang="hu-HU" noProof="0" dirty="0"/>
              <a:t>Köszönöm a figyelmet!</a:t>
            </a:r>
          </a:p>
        </p:txBody>
      </p:sp>
      <p:sp>
        <p:nvSpPr>
          <p:cNvPr id="7" name="Subtitle 2">
            <a:extLst>
              <a:ext uri="{FF2B5EF4-FFF2-40B4-BE49-F238E27FC236}">
                <a16:creationId xmlns:a16="http://schemas.microsoft.com/office/drawing/2014/main" id="{6926F82E-F3E4-4D0A-8904-7A65E4ECFA16}"/>
              </a:ext>
            </a:extLst>
          </p:cNvPr>
          <p:cNvSpPr txBox="1">
            <a:spLocks/>
          </p:cNvSpPr>
          <p:nvPr/>
        </p:nvSpPr>
        <p:spPr>
          <a:xfrm>
            <a:off x="2743200" y="4749143"/>
            <a:ext cx="9144000" cy="1312074"/>
          </a:xfrm>
          <a:prstGeom prst="rect">
            <a:avLst/>
          </a:prstGeom>
        </p:spPr>
        <p:txBody>
          <a:bodyPr vert="horz" lIns="91440" tIns="45720" rIns="91440" bIns="45720" rtlCol="0">
            <a:normAutofit/>
          </a:bodyPr>
          <a:lstStyle>
            <a:lvl1pPr marL="573088" indent="-573088" algn="l" defTabSz="914400" rtl="0" eaLnBrk="1" latinLnBrk="0" hangingPunct="1">
              <a:lnSpc>
                <a:spcPct val="90000"/>
              </a:lnSpc>
              <a:spcBef>
                <a:spcPts val="1000"/>
              </a:spcBef>
              <a:spcAft>
                <a:spcPts val="600"/>
              </a:spcAft>
              <a:buFontTx/>
              <a:buBlip>
                <a:blip r:embed="rId3"/>
              </a:buBlip>
              <a:tabLst/>
              <a:defRPr sz="2800" kern="1200">
                <a:solidFill>
                  <a:schemeClr val="tx1"/>
                </a:solidFill>
                <a:latin typeface="Source Sans Pro" panose="020B0503030403020204" pitchFamily="34" charset="0"/>
                <a:ea typeface="Source Sans Pro" panose="020B0503030403020204" pitchFamily="34" charset="0"/>
                <a:cs typeface="+mn-cs"/>
              </a:defRPr>
            </a:lvl1pPr>
            <a:lvl2pPr marL="1025525" indent="-563563" algn="l" defTabSz="914400" rtl="0" eaLnBrk="1" latinLnBrk="0" hangingPunct="1">
              <a:lnSpc>
                <a:spcPct val="90000"/>
              </a:lnSpc>
              <a:spcBef>
                <a:spcPts val="500"/>
              </a:spcBef>
              <a:spcAft>
                <a:spcPts val="600"/>
              </a:spcAft>
              <a:buFontTx/>
              <a:buBlip>
                <a:blip r:embed="rId4"/>
              </a:buBlip>
              <a:defRPr sz="2400" kern="1200">
                <a:solidFill>
                  <a:schemeClr val="tx1"/>
                </a:solidFill>
                <a:latin typeface="Source Sans Pro" panose="020B0503030403020204" pitchFamily="34" charset="0"/>
                <a:ea typeface="Source Sans Pro" panose="020B0503030403020204" pitchFamily="34" charset="0"/>
                <a:cs typeface="+mn-cs"/>
              </a:defRPr>
            </a:lvl2pPr>
            <a:lvl3pPr marL="1196975" indent="-454025" algn="l" defTabSz="914400" rtl="0" eaLnBrk="1" latinLnBrk="0" hangingPunct="1">
              <a:lnSpc>
                <a:spcPct val="90000"/>
              </a:lnSpc>
              <a:spcBef>
                <a:spcPts val="500"/>
              </a:spcBef>
              <a:spcAft>
                <a:spcPts val="600"/>
              </a:spcAft>
              <a:buFontTx/>
              <a:buBlip>
                <a:blip r:embed="rId5"/>
              </a:buBlip>
              <a:defRPr sz="2000" kern="1200">
                <a:solidFill>
                  <a:schemeClr val="tx1"/>
                </a:solidFill>
                <a:latin typeface="Source Sans Pro" panose="020B0503030403020204" pitchFamily="34" charset="0"/>
                <a:ea typeface="Source Sans Pro" panose="020B0503030403020204" pitchFamily="34" charset="0"/>
                <a:cs typeface="+mn-cs"/>
              </a:defRPr>
            </a:lvl3pPr>
            <a:lvl4pPr marL="1376363" indent="-401638" algn="l" defTabSz="914400" rtl="0" eaLnBrk="1" latinLnBrk="0" hangingPunct="1">
              <a:lnSpc>
                <a:spcPct val="90000"/>
              </a:lnSpc>
              <a:spcBef>
                <a:spcPts val="500"/>
              </a:spcBef>
              <a:spcAft>
                <a:spcPts val="600"/>
              </a:spcAft>
              <a:buFontTx/>
              <a:buBlip>
                <a:blip r:embed="rId6"/>
              </a:buBlip>
              <a:defRPr sz="1800" kern="1200">
                <a:solidFill>
                  <a:schemeClr val="tx1"/>
                </a:solidFill>
                <a:latin typeface="Source Sans Pro" panose="020B0503030403020204" pitchFamily="34" charset="0"/>
                <a:ea typeface="Source Sans Pro" panose="020B0503030403020204" pitchFamily="34" charset="0"/>
                <a:cs typeface="+mn-cs"/>
              </a:defRPr>
            </a:lvl4pPr>
            <a:lvl5pPr marL="1598613" indent="-401638" algn="l" defTabSz="914400" rtl="0" eaLnBrk="1" latinLnBrk="0" hangingPunct="1">
              <a:lnSpc>
                <a:spcPct val="90000"/>
              </a:lnSpc>
              <a:spcBef>
                <a:spcPts val="500"/>
              </a:spcBef>
              <a:spcAft>
                <a:spcPts val="600"/>
              </a:spcAft>
              <a:buFontTx/>
              <a:buBlip>
                <a:blip r:embed="rId7"/>
              </a:buBlip>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hu-HU" sz="1800" dirty="0"/>
              <a:t>Ekler Péter</a:t>
            </a:r>
          </a:p>
          <a:p>
            <a:pPr marL="0" indent="0" algn="r">
              <a:buNone/>
            </a:pPr>
            <a:r>
              <a:rPr lang="hu-HU" sz="1800" dirty="0"/>
              <a:t>CTO – AutSoft Zrt.</a:t>
            </a:r>
          </a:p>
          <a:p>
            <a:pPr marL="0" indent="0" algn="r">
              <a:buNone/>
            </a:pPr>
            <a:r>
              <a:rPr lang="hu-HU" sz="1800" dirty="0"/>
              <a:t>ekler.peter@autsoft.hu</a:t>
            </a:r>
          </a:p>
        </p:txBody>
      </p:sp>
      <p:pic>
        <p:nvPicPr>
          <p:cNvPr id="3" name="Picture 2">
            <a:extLst>
              <a:ext uri="{FF2B5EF4-FFF2-40B4-BE49-F238E27FC236}">
                <a16:creationId xmlns:a16="http://schemas.microsoft.com/office/drawing/2014/main" id="{DB18AAF8-3E78-4383-8E0B-823389D348A1}"/>
              </a:ext>
            </a:extLst>
          </p:cNvPr>
          <p:cNvPicPr>
            <a:picLocks noChangeAspect="1"/>
          </p:cNvPicPr>
          <p:nvPr/>
        </p:nvPicPr>
        <p:blipFill>
          <a:blip r:embed="rId8"/>
          <a:stretch>
            <a:fillRect/>
          </a:stretch>
        </p:blipFill>
        <p:spPr>
          <a:xfrm>
            <a:off x="4358373" y="1801505"/>
            <a:ext cx="3475253" cy="3254990"/>
          </a:xfrm>
          <a:prstGeom prst="rect">
            <a:avLst/>
          </a:prstGeom>
          <a:ln>
            <a:noFill/>
          </a:ln>
          <a:effectLst>
            <a:outerShdw blurRad="292100" dist="139700" dir="2700000" algn="tl" rotWithShape="0">
              <a:srgbClr val="333333">
                <a:alpha val="65000"/>
              </a:srgbClr>
            </a:outerShdw>
          </a:effectLst>
        </p:spPr>
      </p:pic>
      <p:pic>
        <p:nvPicPr>
          <p:cNvPr id="3078" name="Picture 6" descr="Related image">
            <a:extLst>
              <a:ext uri="{FF2B5EF4-FFF2-40B4-BE49-F238E27FC236}">
                <a16:creationId xmlns:a16="http://schemas.microsoft.com/office/drawing/2014/main" id="{24261436-2506-4D50-9546-3D6001875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75" y="5056495"/>
            <a:ext cx="1143755" cy="116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0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3C9B-6D4A-47B0-BDB6-6CD9F33A91A3}"/>
              </a:ext>
            </a:extLst>
          </p:cNvPr>
          <p:cNvSpPr>
            <a:spLocks noGrp="1"/>
          </p:cNvSpPr>
          <p:nvPr>
            <p:ph type="title"/>
          </p:nvPr>
        </p:nvSpPr>
        <p:spPr/>
        <p:txBody>
          <a:bodyPr/>
          <a:lstStyle/>
          <a:p>
            <a:r>
              <a:rPr lang="hu-HU" dirty="0"/>
              <a:t>Android 10 - főbb újdonságok</a:t>
            </a:r>
            <a:endParaRPr lang="en-US" dirty="0"/>
          </a:p>
        </p:txBody>
      </p:sp>
      <p:sp>
        <p:nvSpPr>
          <p:cNvPr id="3" name="Content Placeholder 2">
            <a:extLst>
              <a:ext uri="{FF2B5EF4-FFF2-40B4-BE49-F238E27FC236}">
                <a16:creationId xmlns:a16="http://schemas.microsoft.com/office/drawing/2014/main" id="{9D58B0B3-E8C5-435A-9EC4-E584DD0194A5}"/>
              </a:ext>
            </a:extLst>
          </p:cNvPr>
          <p:cNvSpPr>
            <a:spLocks noGrp="1"/>
          </p:cNvSpPr>
          <p:nvPr>
            <p:ph idx="1"/>
          </p:nvPr>
        </p:nvSpPr>
        <p:spPr/>
        <p:txBody>
          <a:bodyPr/>
          <a:lstStyle/>
          <a:p>
            <a:r>
              <a:rPr lang="hu-HU" dirty="0"/>
              <a:t>Élő feliratok</a:t>
            </a:r>
          </a:p>
          <a:p>
            <a:r>
              <a:rPr lang="hu-HU" dirty="0"/>
              <a:t>Intelligens gyors válaszok</a:t>
            </a:r>
          </a:p>
          <a:p>
            <a:r>
              <a:rPr lang="hu-HU" dirty="0"/>
              <a:t>Intelligens hangerő és zajszűrés</a:t>
            </a:r>
          </a:p>
          <a:p>
            <a:r>
              <a:rPr lang="hu-HU" dirty="0"/>
              <a:t>Újfajta gesztusok</a:t>
            </a:r>
          </a:p>
          <a:p>
            <a:r>
              <a:rPr lang="hu-HU" dirty="0"/>
              <a:t>Sötét téma</a:t>
            </a:r>
          </a:p>
          <a:p>
            <a:r>
              <a:rPr lang="hu-HU" dirty="0"/>
              <a:t>Biztonsági fejlesztések</a:t>
            </a:r>
          </a:p>
          <a:p>
            <a:r>
              <a:rPr lang="hu-HU" dirty="0" err="1"/>
              <a:t>Focus</a:t>
            </a:r>
            <a:r>
              <a:rPr lang="hu-HU" dirty="0"/>
              <a:t> </a:t>
            </a:r>
            <a:r>
              <a:rPr lang="hu-HU" dirty="0" err="1"/>
              <a:t>mode</a:t>
            </a:r>
            <a:endParaRPr lang="hu-HU" dirty="0"/>
          </a:p>
          <a:p>
            <a:r>
              <a:rPr lang="hu-HU" dirty="0" err="1"/>
              <a:t>Family</a:t>
            </a:r>
            <a:r>
              <a:rPr lang="hu-HU" dirty="0"/>
              <a:t> Link</a:t>
            </a:r>
            <a:endParaRPr lang="en-US" dirty="0"/>
          </a:p>
        </p:txBody>
      </p:sp>
      <p:pic>
        <p:nvPicPr>
          <p:cNvPr id="3078" name="Picture 6" descr="Image result for live caption gif">
            <a:extLst>
              <a:ext uri="{FF2B5EF4-FFF2-40B4-BE49-F238E27FC236}">
                <a16:creationId xmlns:a16="http://schemas.microsoft.com/office/drawing/2014/main" id="{3D181BF8-A8E2-4692-BAB1-F73CA80A0B0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03382" y="0"/>
            <a:ext cx="2488618" cy="45593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mart reply gif">
            <a:extLst>
              <a:ext uri="{FF2B5EF4-FFF2-40B4-BE49-F238E27FC236}">
                <a16:creationId xmlns:a16="http://schemas.microsoft.com/office/drawing/2014/main" id="{0C574A9C-D3AF-45AE-A262-AE41CE7E35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65182" y="1716088"/>
            <a:ext cx="2488618" cy="45662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DDD4DE-3DF8-40A4-84B0-E5194F0D8EB5}"/>
              </a:ext>
            </a:extLst>
          </p:cNvPr>
          <p:cNvPicPr>
            <a:picLocks noChangeAspect="1"/>
          </p:cNvPicPr>
          <p:nvPr/>
        </p:nvPicPr>
        <p:blipFill>
          <a:blip r:embed="rId4"/>
          <a:stretch>
            <a:fillRect/>
          </a:stretch>
        </p:blipFill>
        <p:spPr>
          <a:xfrm>
            <a:off x="6768184" y="2093684"/>
            <a:ext cx="2096998" cy="4159478"/>
          </a:xfrm>
          <a:prstGeom prst="rect">
            <a:avLst/>
          </a:prstGeom>
        </p:spPr>
      </p:pic>
    </p:spTree>
    <p:extLst>
      <p:ext uri="{BB962C8B-B14F-4D97-AF65-F5344CB8AC3E}">
        <p14:creationId xmlns:p14="http://schemas.microsoft.com/office/powerpoint/2010/main" val="91163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Effect transition="in" filter="fade">
                                      <p:cBhvr>
                                        <p:cTn id="9" dur="500"/>
                                        <p:tgtEl>
                                          <p:spTgt spid="307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078"/>
                                        </p:tgtEl>
                                      </p:cBhvr>
                                    </p:animEffect>
                                    <p:set>
                                      <p:cBhvr>
                                        <p:cTn id="14" dur="1" fill="hold">
                                          <p:stCondLst>
                                            <p:cond delay="499"/>
                                          </p:stCondLst>
                                        </p:cTn>
                                        <p:tgtEl>
                                          <p:spTgt spid="3078"/>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080"/>
                                        </p:tgtEl>
                                        <p:attrNameLst>
                                          <p:attrName>style.visibility</p:attrName>
                                        </p:attrNameLst>
                                      </p:cBhvr>
                                      <p:to>
                                        <p:strVal val="visible"/>
                                      </p:to>
                                    </p:set>
                                    <p:anim calcmode="lin" valueType="num">
                                      <p:cBhvr>
                                        <p:cTn id="18" dur="500" fill="hold"/>
                                        <p:tgtEl>
                                          <p:spTgt spid="3080"/>
                                        </p:tgtEl>
                                        <p:attrNameLst>
                                          <p:attrName>ppt_w</p:attrName>
                                        </p:attrNameLst>
                                      </p:cBhvr>
                                      <p:tavLst>
                                        <p:tav tm="0">
                                          <p:val>
                                            <p:fltVal val="0"/>
                                          </p:val>
                                        </p:tav>
                                        <p:tav tm="100000">
                                          <p:val>
                                            <p:strVal val="#ppt_w"/>
                                          </p:val>
                                        </p:tav>
                                      </p:tavLst>
                                    </p:anim>
                                    <p:anim calcmode="lin" valueType="num">
                                      <p:cBhvr>
                                        <p:cTn id="19" dur="500" fill="hold"/>
                                        <p:tgtEl>
                                          <p:spTgt spid="3080"/>
                                        </p:tgtEl>
                                        <p:attrNameLst>
                                          <p:attrName>ppt_h</p:attrName>
                                        </p:attrNameLst>
                                      </p:cBhvr>
                                      <p:tavLst>
                                        <p:tav tm="0">
                                          <p:val>
                                            <p:fltVal val="0"/>
                                          </p:val>
                                        </p:tav>
                                        <p:tav tm="100000">
                                          <p:val>
                                            <p:strVal val="#ppt_h"/>
                                          </p:val>
                                        </p:tav>
                                      </p:tavLst>
                                    </p:anim>
                                    <p:animEffect transition="in" filter="fade">
                                      <p:cBhvr>
                                        <p:cTn id="20" dur="500"/>
                                        <p:tgtEl>
                                          <p:spTgt spid="308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AC23-398E-4C12-BA7A-C79443EE1FB0}"/>
              </a:ext>
            </a:extLst>
          </p:cNvPr>
          <p:cNvSpPr>
            <a:spLocks noGrp="1"/>
          </p:cNvSpPr>
          <p:nvPr>
            <p:ph type="title"/>
          </p:nvPr>
        </p:nvSpPr>
        <p:spPr/>
        <p:txBody>
          <a:bodyPr/>
          <a:lstStyle/>
          <a:p>
            <a:r>
              <a:rPr lang="hu-HU" dirty="0" err="1"/>
              <a:t>Family</a:t>
            </a:r>
            <a:r>
              <a:rPr lang="hu-HU" dirty="0"/>
              <a:t> Link</a:t>
            </a:r>
            <a:endParaRPr lang="en-US" dirty="0"/>
          </a:p>
        </p:txBody>
      </p:sp>
      <p:pic>
        <p:nvPicPr>
          <p:cNvPr id="4098" name="Picture 2" descr="Image result for family link gif">
            <a:extLst>
              <a:ext uri="{FF2B5EF4-FFF2-40B4-BE49-F238E27FC236}">
                <a16:creationId xmlns:a16="http://schemas.microsoft.com/office/drawing/2014/main" id="{5D1A3E7C-40E8-44E6-80D0-96A8F02A2A3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16700" y="511968"/>
            <a:ext cx="5753100" cy="5753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family link gif">
            <a:extLst>
              <a:ext uri="{FF2B5EF4-FFF2-40B4-BE49-F238E27FC236}">
                <a16:creationId xmlns:a16="http://schemas.microsoft.com/office/drawing/2014/main" id="{075D8822-6575-4831-98D0-32B875131126}"/>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68800" y="592932"/>
            <a:ext cx="2707481" cy="541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098"/>
                                        </p:tgtEl>
                                      </p:cBhvr>
                                    </p:animEffect>
                                    <p:set>
                                      <p:cBhvr>
                                        <p:cTn id="14" dur="1" fill="hold">
                                          <p:stCondLst>
                                            <p:cond delay="499"/>
                                          </p:stCondLst>
                                        </p:cTn>
                                        <p:tgtEl>
                                          <p:spTgt spid="4098"/>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100"/>
                                        </p:tgtEl>
                                        <p:attrNameLst>
                                          <p:attrName>style.visibility</p:attrName>
                                        </p:attrNameLst>
                                      </p:cBhvr>
                                      <p:to>
                                        <p:strVal val="visible"/>
                                      </p:to>
                                    </p:set>
                                    <p:anim calcmode="lin" valueType="num">
                                      <p:cBhvr>
                                        <p:cTn id="18" dur="500" fill="hold"/>
                                        <p:tgtEl>
                                          <p:spTgt spid="4100"/>
                                        </p:tgtEl>
                                        <p:attrNameLst>
                                          <p:attrName>ppt_w</p:attrName>
                                        </p:attrNameLst>
                                      </p:cBhvr>
                                      <p:tavLst>
                                        <p:tav tm="0">
                                          <p:val>
                                            <p:fltVal val="0"/>
                                          </p:val>
                                        </p:tav>
                                        <p:tav tm="100000">
                                          <p:val>
                                            <p:strVal val="#ppt_w"/>
                                          </p:val>
                                        </p:tav>
                                      </p:tavLst>
                                    </p:anim>
                                    <p:anim calcmode="lin" valueType="num">
                                      <p:cBhvr>
                                        <p:cTn id="19" dur="500" fill="hold"/>
                                        <p:tgtEl>
                                          <p:spTgt spid="4100"/>
                                        </p:tgtEl>
                                        <p:attrNameLst>
                                          <p:attrName>ppt_h</p:attrName>
                                        </p:attrNameLst>
                                      </p:cBhvr>
                                      <p:tavLst>
                                        <p:tav tm="0">
                                          <p:val>
                                            <p:fltVal val="0"/>
                                          </p:val>
                                        </p:tav>
                                        <p:tav tm="100000">
                                          <p:val>
                                            <p:strVal val="#ppt_h"/>
                                          </p:val>
                                        </p:tav>
                                      </p:tavLst>
                                    </p:anim>
                                    <p:animEffect transition="in" filter="fade">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BAE3-DD9A-4DAC-A3A0-9637BD36FC10}"/>
              </a:ext>
            </a:extLst>
          </p:cNvPr>
          <p:cNvSpPr>
            <a:spLocks noGrp="1"/>
          </p:cNvSpPr>
          <p:nvPr>
            <p:ph type="title"/>
          </p:nvPr>
        </p:nvSpPr>
        <p:spPr/>
        <p:txBody>
          <a:bodyPr>
            <a:normAutofit/>
          </a:bodyPr>
          <a:lstStyle/>
          <a:p>
            <a:r>
              <a:rPr lang="hu-HU" sz="4000" dirty="0"/>
              <a:t>Hány százalékban változott az API?</a:t>
            </a:r>
          </a:p>
        </p:txBody>
      </p:sp>
      <p:sp>
        <p:nvSpPr>
          <p:cNvPr id="3" name="Content Placeholder 2">
            <a:extLst>
              <a:ext uri="{FF2B5EF4-FFF2-40B4-BE49-F238E27FC236}">
                <a16:creationId xmlns:a16="http://schemas.microsoft.com/office/drawing/2014/main" id="{C4C4AFA8-F6FF-4941-BC82-F3421674F2AC}"/>
              </a:ext>
            </a:extLst>
          </p:cNvPr>
          <p:cNvSpPr>
            <a:spLocks noGrp="1"/>
          </p:cNvSpPr>
          <p:nvPr>
            <p:ph idx="1"/>
          </p:nvPr>
        </p:nvSpPr>
        <p:spPr/>
        <p:txBody>
          <a:bodyPr/>
          <a:lstStyle/>
          <a:p>
            <a:r>
              <a:rPr lang="hu-HU" dirty="0" err="1"/>
              <a:t>Pie</a:t>
            </a:r>
            <a:r>
              <a:rPr lang="hu-HU" dirty="0"/>
              <a:t> -&gt; 10? (%)</a:t>
            </a:r>
          </a:p>
          <a:p>
            <a:pPr lvl="1"/>
            <a:r>
              <a:rPr lang="hu-HU" dirty="0"/>
              <a:t> </a:t>
            </a:r>
            <a:r>
              <a:rPr lang="hu-HU" b="1" dirty="0"/>
              <a:t>6.64%</a:t>
            </a:r>
            <a:endParaRPr lang="hu-HU" dirty="0"/>
          </a:p>
        </p:txBody>
      </p:sp>
      <p:graphicFrame>
        <p:nvGraphicFramePr>
          <p:cNvPr id="5" name="Table 4">
            <a:extLst>
              <a:ext uri="{FF2B5EF4-FFF2-40B4-BE49-F238E27FC236}">
                <a16:creationId xmlns:a16="http://schemas.microsoft.com/office/drawing/2014/main" id="{EE537716-571F-44E6-B30C-67AF33283D4D}"/>
              </a:ext>
            </a:extLst>
          </p:cNvPr>
          <p:cNvGraphicFramePr>
            <a:graphicFrameLocks noGrp="1"/>
          </p:cNvGraphicFramePr>
          <p:nvPr>
            <p:extLst>
              <p:ext uri="{D42A27DB-BD31-4B8C-83A1-F6EECF244321}">
                <p14:modId xmlns:p14="http://schemas.microsoft.com/office/powerpoint/2010/main" val="3019135925"/>
              </p:ext>
            </p:extLst>
          </p:nvPr>
        </p:nvGraphicFramePr>
        <p:xfrm>
          <a:off x="2949921" y="3250195"/>
          <a:ext cx="6292157" cy="2749156"/>
        </p:xfrm>
        <a:graphic>
          <a:graphicData uri="http://schemas.openxmlformats.org/drawingml/2006/table">
            <a:tbl>
              <a:tblPr>
                <a:tableStyleId>{5C22544A-7EE6-4342-B048-85BDC9FD1C3A}</a:tableStyleId>
              </a:tblPr>
              <a:tblGrid>
                <a:gridCol w="1591061">
                  <a:extLst>
                    <a:ext uri="{9D8B030D-6E8A-4147-A177-3AD203B41FA5}">
                      <a16:colId xmlns:a16="http://schemas.microsoft.com/office/drawing/2014/main" val="3982177696"/>
                    </a:ext>
                  </a:extLst>
                </a:gridCol>
                <a:gridCol w="1194583">
                  <a:extLst>
                    <a:ext uri="{9D8B030D-6E8A-4147-A177-3AD203B41FA5}">
                      <a16:colId xmlns:a16="http://schemas.microsoft.com/office/drawing/2014/main" val="2883967633"/>
                    </a:ext>
                  </a:extLst>
                </a:gridCol>
                <a:gridCol w="1158540">
                  <a:extLst>
                    <a:ext uri="{9D8B030D-6E8A-4147-A177-3AD203B41FA5}">
                      <a16:colId xmlns:a16="http://schemas.microsoft.com/office/drawing/2014/main" val="1298903554"/>
                    </a:ext>
                  </a:extLst>
                </a:gridCol>
                <a:gridCol w="1359353">
                  <a:extLst>
                    <a:ext uri="{9D8B030D-6E8A-4147-A177-3AD203B41FA5}">
                      <a16:colId xmlns:a16="http://schemas.microsoft.com/office/drawing/2014/main" val="431231264"/>
                    </a:ext>
                  </a:extLst>
                </a:gridCol>
                <a:gridCol w="988620">
                  <a:extLst>
                    <a:ext uri="{9D8B030D-6E8A-4147-A177-3AD203B41FA5}">
                      <a16:colId xmlns:a16="http://schemas.microsoft.com/office/drawing/2014/main" val="695508271"/>
                    </a:ext>
                  </a:extLst>
                </a:gridCol>
              </a:tblGrid>
              <a:tr h="294057">
                <a:tc>
                  <a:txBody>
                    <a:bodyPr/>
                    <a:lstStyle/>
                    <a:p>
                      <a:pPr algn="l" fontAlgn="b"/>
                      <a:r>
                        <a:rPr lang="hu-HU" sz="1600" b="1" u="none" strike="noStrike">
                          <a:effectLst/>
                        </a:rPr>
                        <a:t>Type</a:t>
                      </a:r>
                      <a:endParaRPr lang="hu-HU"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hu-HU" sz="1600" b="1" u="none" strike="noStrike">
                          <a:effectLst/>
                        </a:rPr>
                        <a:t>Additions</a:t>
                      </a:r>
                      <a:endParaRPr lang="hu-HU"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hu-HU" sz="1600" b="1" u="none" strike="noStrike">
                          <a:effectLst/>
                        </a:rPr>
                        <a:t>Changes</a:t>
                      </a:r>
                      <a:endParaRPr lang="hu-HU" sz="16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hu-HU" sz="1600" b="1" u="none" strike="noStrike" dirty="0" err="1">
                          <a:solidFill>
                            <a:srgbClr val="0070C0"/>
                          </a:solidFill>
                          <a:effectLst/>
                        </a:rPr>
                        <a:t>Removals</a:t>
                      </a:r>
                      <a:endParaRPr lang="hu-HU" sz="1600" b="1"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hu-HU" sz="1600" b="1" u="none" strike="noStrike" dirty="0">
                          <a:effectLst/>
                        </a:rPr>
                        <a:t>Total</a:t>
                      </a:r>
                      <a:endParaRPr lang="hu-HU"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28487331"/>
                  </a:ext>
                </a:extLst>
              </a:tr>
              <a:tr h="416207">
                <a:tc>
                  <a:txBody>
                    <a:bodyPr/>
                    <a:lstStyle/>
                    <a:p>
                      <a:pPr algn="l" fontAlgn="b"/>
                      <a:r>
                        <a:rPr lang="hu-HU" sz="1600" u="none" strike="noStrike">
                          <a:effectLst/>
                        </a:rPr>
                        <a:t>Packages</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6</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88</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0</a:t>
                      </a:r>
                      <a:endParaRPr lang="hu-HU"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94</a:t>
                      </a:r>
                      <a:endParaRPr lang="hu-HU"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3335812"/>
                  </a:ext>
                </a:extLst>
              </a:tr>
              <a:tr h="618364">
                <a:tc>
                  <a:txBody>
                    <a:bodyPr/>
                    <a:lstStyle/>
                    <a:p>
                      <a:pPr algn="l" fontAlgn="b"/>
                      <a:r>
                        <a:rPr lang="hu-HU" sz="1600" u="none" strike="noStrike">
                          <a:effectLst/>
                        </a:rPr>
                        <a:t>Classes and Interfaces</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167</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585</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0</a:t>
                      </a:r>
                      <a:endParaRPr lang="hu-HU"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752</a:t>
                      </a:r>
                      <a:endParaRPr lang="hu-HU"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9332702"/>
                  </a:ext>
                </a:extLst>
              </a:tr>
              <a:tr h="416207">
                <a:tc>
                  <a:txBody>
                    <a:bodyPr/>
                    <a:lstStyle/>
                    <a:p>
                      <a:pPr algn="l" fontAlgn="b"/>
                      <a:r>
                        <a:rPr lang="hu-HU" sz="1600" u="none" strike="noStrike">
                          <a:effectLst/>
                        </a:rPr>
                        <a:t>Constructors</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36</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216</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0</a:t>
                      </a:r>
                      <a:endParaRPr lang="hu-HU"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252</a:t>
                      </a:r>
                      <a:endParaRPr lang="hu-HU"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2930098"/>
                  </a:ext>
                </a:extLst>
              </a:tr>
              <a:tr h="416207">
                <a:tc>
                  <a:txBody>
                    <a:bodyPr/>
                    <a:lstStyle/>
                    <a:p>
                      <a:pPr algn="l" fontAlgn="b"/>
                      <a:r>
                        <a:rPr lang="hu-HU" sz="1600" u="none" strike="noStrike">
                          <a:effectLst/>
                        </a:rPr>
                        <a:t>Methods</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793</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1443</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14</a:t>
                      </a:r>
                      <a:endParaRPr lang="hu-HU"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2250</a:t>
                      </a:r>
                      <a:endParaRPr lang="hu-HU"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39889491"/>
                  </a:ext>
                </a:extLst>
              </a:tr>
              <a:tr h="294057">
                <a:tc>
                  <a:txBody>
                    <a:bodyPr/>
                    <a:lstStyle/>
                    <a:p>
                      <a:pPr algn="l" fontAlgn="b"/>
                      <a:r>
                        <a:rPr lang="hu-HU" sz="1600" u="none" strike="noStrike">
                          <a:effectLst/>
                        </a:rPr>
                        <a:t>Fields</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539</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503</a:t>
                      </a:r>
                      <a:endParaRPr lang="hu-HU"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dirty="0">
                          <a:effectLst/>
                        </a:rPr>
                        <a:t>12</a:t>
                      </a:r>
                      <a:endParaRPr lang="hu-HU"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u="none" strike="noStrike">
                          <a:effectLst/>
                        </a:rPr>
                        <a:t>1054</a:t>
                      </a:r>
                      <a:endParaRPr lang="hu-HU"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7074702"/>
                  </a:ext>
                </a:extLst>
              </a:tr>
              <a:tr h="294057">
                <a:tc>
                  <a:txBody>
                    <a:bodyPr/>
                    <a:lstStyle/>
                    <a:p>
                      <a:pPr algn="l" fontAlgn="b"/>
                      <a:r>
                        <a:rPr lang="hu-HU" sz="1600" b="1" u="none" strike="noStrike" dirty="0">
                          <a:effectLst/>
                        </a:rPr>
                        <a:t>Total</a:t>
                      </a:r>
                      <a:endParaRPr lang="hu-HU"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b="1" u="none" strike="noStrike" dirty="0">
                          <a:effectLst/>
                        </a:rPr>
                        <a:t>1541</a:t>
                      </a:r>
                      <a:endParaRPr lang="hu-HU"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b="1" u="none" strike="noStrike" dirty="0">
                          <a:effectLst/>
                        </a:rPr>
                        <a:t>2835</a:t>
                      </a:r>
                      <a:endParaRPr lang="hu-HU"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b="1" u="none" strike="noStrike" dirty="0">
                          <a:effectLst/>
                        </a:rPr>
                        <a:t>26</a:t>
                      </a:r>
                      <a:endParaRPr lang="hu-HU"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hu-HU" sz="1600" b="1" u="none" strike="noStrike" dirty="0">
                          <a:effectLst/>
                        </a:rPr>
                        <a:t>4402</a:t>
                      </a:r>
                      <a:endParaRPr lang="hu-HU" sz="16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8737788"/>
                  </a:ext>
                </a:extLst>
              </a:tr>
            </a:tbl>
          </a:graphicData>
        </a:graphic>
      </p:graphicFrame>
      <p:pic>
        <p:nvPicPr>
          <p:cNvPr id="6" name="Picture 6" descr="Related image">
            <a:extLst>
              <a:ext uri="{FF2B5EF4-FFF2-40B4-BE49-F238E27FC236}">
                <a16:creationId xmlns:a16="http://schemas.microsoft.com/office/drawing/2014/main" id="{54A18C41-F991-4AF2-9886-5A4074422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6495"/>
            <a:ext cx="1143755" cy="116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9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2EF1-4B1D-4AFB-86F5-3A9EFFDC2684}"/>
              </a:ext>
            </a:extLst>
          </p:cNvPr>
          <p:cNvSpPr>
            <a:spLocks noGrp="1"/>
          </p:cNvSpPr>
          <p:nvPr>
            <p:ph type="title"/>
          </p:nvPr>
        </p:nvSpPr>
        <p:spPr/>
        <p:txBody>
          <a:bodyPr/>
          <a:lstStyle/>
          <a:p>
            <a:r>
              <a:rPr lang="hu-HU" dirty="0"/>
              <a:t>Biztonsági frissítések</a:t>
            </a:r>
            <a:endParaRPr lang="en-US" dirty="0"/>
          </a:p>
        </p:txBody>
      </p:sp>
      <p:sp>
        <p:nvSpPr>
          <p:cNvPr id="3" name="Content Placeholder 2">
            <a:extLst>
              <a:ext uri="{FF2B5EF4-FFF2-40B4-BE49-F238E27FC236}">
                <a16:creationId xmlns:a16="http://schemas.microsoft.com/office/drawing/2014/main" id="{6D226074-E1D5-45B6-AC74-211CB8A0B5AE}"/>
              </a:ext>
            </a:extLst>
          </p:cNvPr>
          <p:cNvSpPr>
            <a:spLocks noGrp="1"/>
          </p:cNvSpPr>
          <p:nvPr>
            <p:ph idx="1"/>
          </p:nvPr>
        </p:nvSpPr>
        <p:spPr/>
        <p:txBody>
          <a:bodyPr/>
          <a:lstStyle/>
          <a:p>
            <a:r>
              <a:rPr lang="hu-HU" dirty="0"/>
              <a:t>Fejlettebb azonosítási módok</a:t>
            </a:r>
          </a:p>
          <a:p>
            <a:pPr lvl="1"/>
            <a:r>
              <a:rPr lang="hu-HU" dirty="0" err="1"/>
              <a:t>Biometrikus</a:t>
            </a:r>
            <a:r>
              <a:rPr lang="hu-HU" dirty="0"/>
              <a:t> azonosítási integráció</a:t>
            </a:r>
          </a:p>
          <a:p>
            <a:pPr lvl="1"/>
            <a:r>
              <a:rPr lang="hu-HU" dirty="0"/>
              <a:t>Komplett API azonosítási dialógusokra</a:t>
            </a:r>
          </a:p>
          <a:p>
            <a:r>
              <a:rPr lang="hu-HU" dirty="0"/>
              <a:t>Beágyazott DEX kód futtatása közvetlenül APK-</a:t>
            </a:r>
            <a:r>
              <a:rPr lang="hu-HU" dirty="0" err="1"/>
              <a:t>ból</a:t>
            </a:r>
            <a:endParaRPr lang="hu-HU" dirty="0"/>
          </a:p>
          <a:p>
            <a:pPr lvl="1"/>
            <a:r>
              <a:rPr lang="hu-HU" dirty="0"/>
              <a:t>A lokálisan fordított kód hamisítása elleni jobb védelem</a:t>
            </a:r>
          </a:p>
          <a:p>
            <a:pPr lvl="1"/>
            <a:r>
              <a:rPr lang="hu-HU" dirty="0"/>
              <a:t>Vigyázat: sebesség romolhat</a:t>
            </a:r>
          </a:p>
          <a:p>
            <a:pPr lvl="1"/>
            <a:endParaRPr lang="hu-HU" dirty="0"/>
          </a:p>
          <a:p>
            <a:pPr lvl="1"/>
            <a:endParaRPr lang="hu-HU" dirty="0"/>
          </a:p>
          <a:p>
            <a:r>
              <a:rPr lang="hu-HU" dirty="0"/>
              <a:t>Publikusan elérhető</a:t>
            </a:r>
            <a:r>
              <a:rPr lang="en-US" dirty="0"/>
              <a:t> </a:t>
            </a:r>
            <a:r>
              <a:rPr lang="en-US" dirty="0" err="1"/>
              <a:t>Conscrypt</a:t>
            </a:r>
            <a:r>
              <a:rPr lang="en-US" dirty="0"/>
              <a:t> API</a:t>
            </a:r>
          </a:p>
        </p:txBody>
      </p:sp>
      <p:sp>
        <p:nvSpPr>
          <p:cNvPr id="6" name="Rectangle 3">
            <a:extLst>
              <a:ext uri="{FF2B5EF4-FFF2-40B4-BE49-F238E27FC236}">
                <a16:creationId xmlns:a16="http://schemas.microsoft.com/office/drawing/2014/main" id="{CF015F09-1735-49A9-AC8E-096131B2F383}"/>
              </a:ext>
            </a:extLst>
          </p:cNvPr>
          <p:cNvSpPr>
            <a:spLocks noChangeArrowheads="1"/>
          </p:cNvSpPr>
          <p:nvPr/>
        </p:nvSpPr>
        <p:spPr bwMode="auto">
          <a:xfrm>
            <a:off x="1866900" y="4631644"/>
            <a:ext cx="2400300" cy="738664"/>
          </a:xfrm>
          <a:prstGeom prst="rect">
            <a:avLst/>
          </a:prstGeom>
          <a:solidFill>
            <a:srgbClr val="F1F3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600" b="0" i="0" u="none" strike="noStrike" cap="none" normalizeH="0" baseline="0" dirty="0" err="1">
                <a:ln>
                  <a:noFill/>
                </a:ln>
                <a:solidFill>
                  <a:srgbClr val="37474F"/>
                </a:solidFill>
                <a:effectLst/>
                <a:latin typeface="Roboto Mono"/>
              </a:rPr>
              <a:t>aaptOptions</a:t>
            </a:r>
            <a:r>
              <a:rPr kumimoji="0" lang="hu-HU" altLang="hu-HU" sz="1600" b="0" i="0" u="none" strike="noStrike" cap="none" normalizeH="0" baseline="0" dirty="0">
                <a:ln>
                  <a:noFill/>
                </a:ln>
                <a:solidFill>
                  <a:srgbClr val="37474F"/>
                </a:solidFill>
                <a:effectLst/>
                <a:latin typeface="Roboto Mono"/>
              </a:rPr>
              <a:t> {</a:t>
            </a:r>
            <a:br>
              <a:rPr kumimoji="0" lang="hu-HU" altLang="hu-HU" sz="1600" b="0" i="0" u="none" strike="noStrike" cap="none" normalizeH="0" baseline="0" dirty="0">
                <a:ln>
                  <a:noFill/>
                </a:ln>
                <a:solidFill>
                  <a:srgbClr val="37474F"/>
                </a:solidFill>
                <a:effectLst/>
                <a:latin typeface="Roboto Mono"/>
              </a:rPr>
            </a:br>
            <a:r>
              <a:rPr kumimoji="0" lang="hu-HU" altLang="hu-HU" sz="1600" b="0" i="0" u="none" strike="noStrike" cap="none" normalizeH="0" baseline="0" dirty="0">
                <a:ln>
                  <a:noFill/>
                </a:ln>
                <a:solidFill>
                  <a:srgbClr val="37474F"/>
                </a:solidFill>
                <a:effectLst/>
                <a:latin typeface="Roboto Mono"/>
              </a:rPr>
              <a:t>   </a:t>
            </a:r>
            <a:r>
              <a:rPr kumimoji="0" lang="hu-HU" altLang="hu-HU" sz="1600" b="0" i="0" u="none" strike="noStrike" cap="none" normalizeH="0" baseline="0" dirty="0" err="1">
                <a:ln>
                  <a:noFill/>
                </a:ln>
                <a:solidFill>
                  <a:srgbClr val="37474F"/>
                </a:solidFill>
                <a:effectLst/>
                <a:latin typeface="Roboto Mono"/>
              </a:rPr>
              <a:t>noCompress</a:t>
            </a:r>
            <a:r>
              <a:rPr kumimoji="0" lang="hu-HU" altLang="hu-HU" sz="1600" b="0" i="0" u="none" strike="noStrike" cap="none" normalizeH="0" baseline="0" dirty="0">
                <a:ln>
                  <a:noFill/>
                </a:ln>
                <a:solidFill>
                  <a:srgbClr val="37474F"/>
                </a:solidFill>
                <a:effectLst/>
                <a:latin typeface="Roboto Mono"/>
              </a:rPr>
              <a:t> </a:t>
            </a:r>
            <a:r>
              <a:rPr kumimoji="0" lang="hu-HU" altLang="hu-HU" sz="1600" b="0" i="0" u="none" strike="noStrike" cap="none" normalizeH="0" baseline="0" dirty="0">
                <a:ln>
                  <a:noFill/>
                </a:ln>
                <a:solidFill>
                  <a:srgbClr val="0D904F"/>
                </a:solidFill>
                <a:effectLst/>
                <a:latin typeface="Roboto Mono"/>
              </a:rPr>
              <a:t>'</a:t>
            </a:r>
            <a:r>
              <a:rPr kumimoji="0" lang="hu-HU" altLang="hu-HU" sz="1600" b="0" i="0" u="none" strike="noStrike" cap="none" normalizeH="0" baseline="0" dirty="0" err="1">
                <a:ln>
                  <a:noFill/>
                </a:ln>
                <a:solidFill>
                  <a:srgbClr val="0D904F"/>
                </a:solidFill>
                <a:effectLst/>
                <a:latin typeface="Roboto Mono"/>
              </a:rPr>
              <a:t>dex</a:t>
            </a:r>
            <a:r>
              <a:rPr kumimoji="0" lang="hu-HU" altLang="hu-HU" sz="1600" b="0" i="0" u="none" strike="noStrike" cap="none" normalizeH="0" baseline="0" dirty="0">
                <a:ln>
                  <a:noFill/>
                </a:ln>
                <a:solidFill>
                  <a:srgbClr val="0D904F"/>
                </a:solidFill>
                <a:effectLst/>
                <a:latin typeface="Roboto Mono"/>
              </a:rPr>
              <a:t>'</a:t>
            </a:r>
            <a:br>
              <a:rPr kumimoji="0" lang="hu-HU" altLang="hu-HU" sz="1600" b="0" i="0" u="none" strike="noStrike" cap="none" normalizeH="0" baseline="0" dirty="0">
                <a:ln>
                  <a:noFill/>
                </a:ln>
                <a:solidFill>
                  <a:srgbClr val="37474F"/>
                </a:solidFill>
                <a:effectLst/>
                <a:latin typeface="Roboto Mono"/>
              </a:rPr>
            </a:br>
            <a:r>
              <a:rPr kumimoji="0" lang="hu-HU" altLang="hu-HU" sz="16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a:ln>
                  <a:noFill/>
                </a:ln>
                <a:solidFill>
                  <a:schemeClr val="tx1"/>
                </a:solidFill>
                <a:effectLst/>
              </a:rPr>
              <a:t> </a:t>
            </a:r>
            <a:endParaRPr kumimoji="0" lang="hu-HU" altLang="hu-HU" sz="3600" b="0" i="0" u="none" strike="noStrike" cap="none" normalizeH="0" baseline="0" dirty="0">
              <a:ln>
                <a:noFill/>
              </a:ln>
              <a:solidFill>
                <a:schemeClr val="tx1"/>
              </a:solidFill>
              <a:effectLst/>
              <a:latin typeface="Arial" panose="020B0604020202020204" pitchFamily="34" charset="0"/>
            </a:endParaRPr>
          </a:p>
        </p:txBody>
      </p:sp>
      <p:pic>
        <p:nvPicPr>
          <p:cNvPr id="15362" name="Picture 2" descr="Image result for android security">
            <a:extLst>
              <a:ext uri="{FF2B5EF4-FFF2-40B4-BE49-F238E27FC236}">
                <a16:creationId xmlns:a16="http://schemas.microsoft.com/office/drawing/2014/main" id="{3216A694-8F2E-4C94-BD86-1FABAAB29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957" y="257702"/>
            <a:ext cx="1473686" cy="1732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8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7328-914D-4563-B714-4D985DDE5D14}"/>
              </a:ext>
            </a:extLst>
          </p:cNvPr>
          <p:cNvSpPr>
            <a:spLocks noGrp="1"/>
          </p:cNvSpPr>
          <p:nvPr>
            <p:ph type="title"/>
          </p:nvPr>
        </p:nvSpPr>
        <p:spPr/>
        <p:txBody>
          <a:bodyPr/>
          <a:lstStyle/>
          <a:p>
            <a:r>
              <a:rPr lang="hu-HU" dirty="0"/>
              <a:t>Hálózati kapcsolatok kezelése</a:t>
            </a:r>
            <a:endParaRPr lang="en-US" dirty="0"/>
          </a:p>
        </p:txBody>
      </p:sp>
      <p:sp>
        <p:nvSpPr>
          <p:cNvPr id="3" name="Content Placeholder 2">
            <a:extLst>
              <a:ext uri="{FF2B5EF4-FFF2-40B4-BE49-F238E27FC236}">
                <a16:creationId xmlns:a16="http://schemas.microsoft.com/office/drawing/2014/main" id="{739E8A4A-0EF8-4405-B983-F2650C64CE76}"/>
              </a:ext>
            </a:extLst>
          </p:cNvPr>
          <p:cNvSpPr>
            <a:spLocks noGrp="1"/>
          </p:cNvSpPr>
          <p:nvPr>
            <p:ph idx="1"/>
          </p:nvPr>
        </p:nvSpPr>
        <p:spPr/>
        <p:txBody>
          <a:bodyPr/>
          <a:lstStyle/>
          <a:p>
            <a:r>
              <a:rPr lang="hu-HU" dirty="0"/>
              <a:t>Wi-Fi </a:t>
            </a:r>
            <a:r>
              <a:rPr lang="hu-HU" dirty="0" err="1"/>
              <a:t>network</a:t>
            </a:r>
            <a:r>
              <a:rPr lang="hu-HU" dirty="0"/>
              <a:t> </a:t>
            </a:r>
            <a:r>
              <a:rPr lang="hu-HU" dirty="0" err="1"/>
              <a:t>connection</a:t>
            </a:r>
            <a:r>
              <a:rPr lang="hu-HU" dirty="0"/>
              <a:t> API</a:t>
            </a:r>
          </a:p>
          <a:p>
            <a:r>
              <a:rPr lang="hu-HU" dirty="0"/>
              <a:t>Wi-Fi </a:t>
            </a:r>
            <a:r>
              <a:rPr lang="hu-HU" dirty="0" err="1"/>
              <a:t>network</a:t>
            </a:r>
            <a:r>
              <a:rPr lang="hu-HU" dirty="0"/>
              <a:t> </a:t>
            </a:r>
            <a:r>
              <a:rPr lang="hu-HU" dirty="0" err="1"/>
              <a:t>suggestion</a:t>
            </a:r>
            <a:r>
              <a:rPr lang="hu-HU" dirty="0"/>
              <a:t> API</a:t>
            </a:r>
          </a:p>
          <a:p>
            <a:r>
              <a:rPr lang="en-US" dirty="0"/>
              <a:t>Wi-Fi high-performance </a:t>
            </a:r>
            <a:r>
              <a:rPr lang="hu-HU" dirty="0"/>
              <a:t>és</a:t>
            </a:r>
            <a:r>
              <a:rPr lang="en-US" dirty="0"/>
              <a:t> low-latency </a:t>
            </a:r>
            <a:r>
              <a:rPr lang="hu-HU" dirty="0"/>
              <a:t>módok</a:t>
            </a:r>
          </a:p>
          <a:p>
            <a:r>
              <a:rPr lang="hu-HU" dirty="0"/>
              <a:t>Wi-Fi </a:t>
            </a:r>
            <a:r>
              <a:rPr lang="hu-HU" dirty="0" err="1"/>
              <a:t>Direct</a:t>
            </a:r>
            <a:r>
              <a:rPr lang="hu-HU" dirty="0"/>
              <a:t> </a:t>
            </a:r>
            <a:r>
              <a:rPr lang="hu-HU" dirty="0" err="1"/>
              <a:t>connection</a:t>
            </a:r>
            <a:r>
              <a:rPr lang="hu-HU" dirty="0"/>
              <a:t> API</a:t>
            </a:r>
          </a:p>
          <a:p>
            <a:pPr marL="0" indent="0">
              <a:buNone/>
            </a:pPr>
            <a:endParaRPr lang="en-US" dirty="0"/>
          </a:p>
          <a:p>
            <a:pPr marL="0" indent="0">
              <a:buNone/>
            </a:pPr>
            <a:endParaRPr lang="en-US" dirty="0"/>
          </a:p>
        </p:txBody>
      </p:sp>
      <p:sp>
        <p:nvSpPr>
          <p:cNvPr id="4" name="Rectangle 1">
            <a:extLst>
              <a:ext uri="{FF2B5EF4-FFF2-40B4-BE49-F238E27FC236}">
                <a16:creationId xmlns:a16="http://schemas.microsoft.com/office/drawing/2014/main" id="{822DB890-6A5C-4FBB-A319-F4389C328EF1}"/>
              </a:ext>
            </a:extLst>
          </p:cNvPr>
          <p:cNvSpPr>
            <a:spLocks noChangeArrowheads="1"/>
          </p:cNvSpPr>
          <p:nvPr/>
        </p:nvSpPr>
        <p:spPr bwMode="auto">
          <a:xfrm>
            <a:off x="907026" y="4304974"/>
            <a:ext cx="7327070" cy="1846659"/>
          </a:xfrm>
          <a:prstGeom prst="rect">
            <a:avLst/>
          </a:prstGeom>
          <a:solidFill>
            <a:srgbClr val="F1F3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lvl="0" eaLnBrk="0" fontAlgn="base" hangingPunct="0">
              <a:spcBef>
                <a:spcPct val="0"/>
              </a:spcBef>
              <a:spcAft>
                <a:spcPct val="0"/>
              </a:spcAft>
            </a:pPr>
            <a:r>
              <a:rPr kumimoji="0" lang="hu-HU" altLang="hu-HU" sz="1200" b="0" i="0" u="none" strike="noStrike" cap="none" normalizeH="0" baseline="0" dirty="0" err="1">
                <a:ln>
                  <a:noFill/>
                </a:ln>
                <a:solidFill>
                  <a:srgbClr val="3B78E7"/>
                </a:solidFill>
                <a:effectLst/>
                <a:latin typeface="Roboto Mono"/>
              </a:rPr>
              <a:t>val</a:t>
            </a: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specifier</a:t>
            </a:r>
            <a:r>
              <a:rPr kumimoji="0" lang="hu-HU" altLang="hu-HU" sz="1200" b="0" i="0" u="none" strike="noStrike" cap="none" normalizeH="0" baseline="0" dirty="0">
                <a:ln>
                  <a:noFill/>
                </a:ln>
                <a:solidFill>
                  <a:srgbClr val="37474F"/>
                </a:solidFill>
                <a:effectLst/>
                <a:latin typeface="Roboto Mono"/>
              </a:rPr>
              <a:t> = </a:t>
            </a:r>
            <a:r>
              <a:rPr kumimoji="0" lang="hu-HU" altLang="hu-HU" sz="1200" b="0" i="0" u="none" strike="noStrike" cap="none" normalizeH="0" baseline="0" dirty="0" err="1">
                <a:ln>
                  <a:noFill/>
                </a:ln>
                <a:solidFill>
                  <a:srgbClr val="9C27B0"/>
                </a:solidFill>
                <a:effectLst/>
                <a:latin typeface="Roboto Mono"/>
              </a:rPr>
              <a:t>WifiNetworkSpecifier</a:t>
            </a:r>
            <a:r>
              <a:rPr kumimoji="0" lang="hu-HU" altLang="hu-HU" sz="1200" b="0" i="0" u="none" strike="noStrike" cap="none" normalizeH="0" baseline="0" dirty="0" err="1">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Builder</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setSsidPattern</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PatternMatcher</a:t>
            </a:r>
            <a:r>
              <a:rPr kumimoji="0" lang="hu-HU" altLang="hu-HU" sz="1200" b="0" i="0" u="none" strike="noStrike" cap="none" normalizeH="0" baseline="0" dirty="0">
                <a:ln>
                  <a:noFill/>
                </a:ln>
                <a:solidFill>
                  <a:srgbClr val="37474F"/>
                </a:solidFill>
                <a:effectLst/>
                <a:latin typeface="Roboto Mono"/>
              </a:rPr>
              <a:t>(</a:t>
            </a:r>
            <a:r>
              <a:rPr lang="hu-HU" altLang="hu-HU" sz="1200" dirty="0">
                <a:solidFill>
                  <a:srgbClr val="0D904F"/>
                </a:solidFill>
                <a:latin typeface="Roboto Mono"/>
              </a:rPr>
              <a:t>"</a:t>
            </a:r>
            <a:r>
              <a:rPr kumimoji="0" lang="hu-HU" altLang="hu-HU" sz="1200" b="0" i="0" u="none" strike="noStrike" cap="none" normalizeH="0" baseline="0" dirty="0" err="1">
                <a:ln>
                  <a:noFill/>
                </a:ln>
                <a:solidFill>
                  <a:srgbClr val="0D904F"/>
                </a:solidFill>
                <a:effectLst/>
                <a:latin typeface="Roboto Mono"/>
              </a:rPr>
              <a:t>hwsw</a:t>
            </a:r>
            <a:r>
              <a:rPr kumimoji="0" lang="hu-HU" altLang="hu-HU" sz="1200" b="0" i="0" u="none" strike="noStrike" cap="none" normalizeH="0" baseline="0" dirty="0">
                <a:ln>
                  <a:noFill/>
                </a:ln>
                <a:solidFill>
                  <a:srgbClr val="0D904F"/>
                </a:solidFill>
                <a:effectLst/>
                <a:latin typeface="Roboto Mono"/>
              </a:rPr>
              <a:t>"</a:t>
            </a: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9C27B0"/>
                </a:solidFill>
                <a:effectLst/>
                <a:latin typeface="Roboto Mono"/>
              </a:rPr>
              <a:t>PatternMatcher</a:t>
            </a:r>
            <a:r>
              <a:rPr kumimoji="0" lang="hu-HU" altLang="hu-HU" sz="1200" b="0" i="0" u="none" strike="noStrike" cap="none" normalizeH="0" baseline="0" dirty="0" err="1">
                <a:ln>
                  <a:noFill/>
                </a:ln>
                <a:solidFill>
                  <a:srgbClr val="37474F"/>
                </a:solidFill>
                <a:effectLst/>
                <a:latin typeface="Roboto Mono"/>
              </a:rPr>
              <a:t>.PATTERN</a:t>
            </a:r>
            <a:r>
              <a:rPr kumimoji="0" lang="hu-HU" altLang="hu-HU" sz="1200" b="0" i="0" u="none" strike="noStrike" cap="none" normalizeH="0" baseline="0" dirty="0" err="1">
                <a:ln>
                  <a:noFill/>
                </a:ln>
                <a:solidFill>
                  <a:srgbClr val="C53929"/>
                </a:solidFill>
                <a:effectLst/>
                <a:latin typeface="Roboto Mono"/>
              </a:rPr>
              <a:t>_</a:t>
            </a:r>
            <a:r>
              <a:rPr kumimoji="0" lang="hu-HU" altLang="hu-HU" sz="1200" b="0" i="0" u="none" strike="noStrike" cap="none" normalizeH="0" baseline="0" dirty="0" err="1">
                <a:ln>
                  <a:noFill/>
                </a:ln>
                <a:solidFill>
                  <a:srgbClr val="37474F"/>
                </a:solidFill>
                <a:effectLst/>
                <a:latin typeface="Roboto Mono"/>
              </a:rPr>
              <a:t>PREFIX</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setBssidPattern</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MacAddress</a:t>
            </a:r>
            <a:r>
              <a:rPr kumimoji="0" lang="hu-HU" altLang="hu-HU" sz="1200" b="0" i="0" u="none" strike="noStrike" cap="none" normalizeH="0" baseline="0" dirty="0" err="1">
                <a:ln>
                  <a:noFill/>
                </a:ln>
                <a:solidFill>
                  <a:srgbClr val="37474F"/>
                </a:solidFill>
                <a:effectLst/>
                <a:latin typeface="Roboto Mono"/>
              </a:rPr>
              <a:t>.fromString</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a:ln>
                  <a:noFill/>
                </a:ln>
                <a:solidFill>
                  <a:srgbClr val="0D904F"/>
                </a:solidFill>
                <a:effectLst/>
                <a:latin typeface="Roboto Mono"/>
              </a:rPr>
              <a:t>"10:03:23:00:00:00"</a:t>
            </a: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9C27B0"/>
                </a:solidFill>
                <a:effectLst/>
                <a:latin typeface="Roboto Mono"/>
              </a:rPr>
              <a:t>MacAddress</a:t>
            </a:r>
            <a:r>
              <a:rPr kumimoji="0" lang="hu-HU" altLang="hu-HU" sz="1200" b="0" i="0" u="none" strike="noStrike" cap="none" normalizeH="0" baseline="0" dirty="0" err="1">
                <a:ln>
                  <a:noFill/>
                </a:ln>
                <a:solidFill>
                  <a:srgbClr val="37474F"/>
                </a:solidFill>
                <a:effectLst/>
                <a:latin typeface="Roboto Mono"/>
              </a:rPr>
              <a:t>.fromString</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a:ln>
                  <a:noFill/>
                </a:ln>
                <a:solidFill>
                  <a:srgbClr val="0D904F"/>
                </a:solidFill>
                <a:effectLst/>
                <a:latin typeface="Roboto Mono"/>
              </a:rPr>
              <a:t>"ff:ff:ff:00:00:00"</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build</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err="1">
                <a:ln>
                  <a:noFill/>
                </a:ln>
                <a:solidFill>
                  <a:srgbClr val="3B78E7"/>
                </a:solidFill>
                <a:effectLst/>
                <a:latin typeface="Roboto Mono"/>
              </a:rPr>
              <a:t>val</a:t>
            </a: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request</a:t>
            </a:r>
            <a:r>
              <a:rPr kumimoji="0" lang="hu-HU" altLang="hu-HU" sz="1200" b="0" i="0" u="none" strike="noStrike" cap="none" normalizeH="0" baseline="0" dirty="0">
                <a:ln>
                  <a:noFill/>
                </a:ln>
                <a:solidFill>
                  <a:srgbClr val="37474F"/>
                </a:solidFill>
                <a:effectLst/>
                <a:latin typeface="Roboto Mono"/>
              </a:rPr>
              <a:t> = </a:t>
            </a:r>
            <a:r>
              <a:rPr kumimoji="0" lang="hu-HU" altLang="hu-HU" sz="1200" b="0" i="0" u="none" strike="noStrike" cap="none" normalizeH="0" baseline="0" dirty="0" err="1">
                <a:ln>
                  <a:noFill/>
                </a:ln>
                <a:solidFill>
                  <a:srgbClr val="9C27B0"/>
                </a:solidFill>
                <a:effectLst/>
                <a:latin typeface="Roboto Mono"/>
              </a:rPr>
              <a:t>NetworkRequest</a:t>
            </a:r>
            <a:r>
              <a:rPr kumimoji="0" lang="hu-HU" altLang="hu-HU" sz="1200" b="0" i="0" u="none" strike="noStrike" cap="none" normalizeH="0" baseline="0" dirty="0" err="1">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Builder</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addTransportType</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NetworkCapabilities</a:t>
            </a:r>
            <a:r>
              <a:rPr kumimoji="0" lang="hu-HU" altLang="hu-HU" sz="1200" b="0" i="0" u="none" strike="noStrike" cap="none" normalizeH="0" baseline="0" dirty="0" err="1">
                <a:ln>
                  <a:noFill/>
                </a:ln>
                <a:solidFill>
                  <a:srgbClr val="37474F"/>
                </a:solidFill>
                <a:effectLst/>
                <a:latin typeface="Roboto Mono"/>
              </a:rPr>
              <a:t>.TRANSPORT</a:t>
            </a:r>
            <a:r>
              <a:rPr kumimoji="0" lang="hu-HU" altLang="hu-HU" sz="1200" b="0" i="0" u="none" strike="noStrike" cap="none" normalizeH="0" baseline="0" dirty="0" err="1">
                <a:ln>
                  <a:noFill/>
                </a:ln>
                <a:solidFill>
                  <a:srgbClr val="C53929"/>
                </a:solidFill>
                <a:effectLst/>
                <a:latin typeface="Roboto Mono"/>
              </a:rPr>
              <a:t>_</a:t>
            </a:r>
            <a:r>
              <a:rPr kumimoji="0" lang="hu-HU" altLang="hu-HU" sz="1200" b="0" i="0" u="none" strike="noStrike" cap="none" normalizeH="0" baseline="0" dirty="0" err="1">
                <a:ln>
                  <a:noFill/>
                </a:ln>
                <a:solidFill>
                  <a:srgbClr val="37474F"/>
                </a:solidFill>
                <a:effectLst/>
                <a:latin typeface="Roboto Mono"/>
              </a:rPr>
              <a:t>WIFI</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removeCapability</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err="1">
                <a:ln>
                  <a:noFill/>
                </a:ln>
                <a:solidFill>
                  <a:srgbClr val="9C27B0"/>
                </a:solidFill>
                <a:effectLst/>
                <a:latin typeface="Roboto Mono"/>
              </a:rPr>
              <a:t>NetworkCapabilities</a:t>
            </a:r>
            <a:r>
              <a:rPr kumimoji="0" lang="hu-HU" altLang="hu-HU" sz="1200" b="0" i="0" u="none" strike="noStrike" cap="none" normalizeH="0" baseline="0" dirty="0" err="1">
                <a:ln>
                  <a:noFill/>
                </a:ln>
                <a:solidFill>
                  <a:srgbClr val="37474F"/>
                </a:solidFill>
                <a:effectLst/>
                <a:latin typeface="Roboto Mono"/>
              </a:rPr>
              <a:t>.NET</a:t>
            </a:r>
            <a:r>
              <a:rPr kumimoji="0" lang="hu-HU" altLang="hu-HU" sz="1200" b="0" i="0" u="none" strike="noStrike" cap="none" normalizeH="0" baseline="0" dirty="0" err="1">
                <a:ln>
                  <a:noFill/>
                </a:ln>
                <a:solidFill>
                  <a:srgbClr val="C53929"/>
                </a:solidFill>
                <a:effectLst/>
                <a:latin typeface="Roboto Mono"/>
              </a:rPr>
              <a:t>_</a:t>
            </a:r>
            <a:r>
              <a:rPr kumimoji="0" lang="hu-HU" altLang="hu-HU" sz="1200" b="0" i="0" u="none" strike="noStrike" cap="none" normalizeH="0" baseline="0" dirty="0" err="1">
                <a:ln>
                  <a:noFill/>
                </a:ln>
                <a:solidFill>
                  <a:srgbClr val="37474F"/>
                </a:solidFill>
                <a:effectLst/>
                <a:latin typeface="Roboto Mono"/>
              </a:rPr>
              <a:t>CAPABILITY</a:t>
            </a:r>
            <a:r>
              <a:rPr kumimoji="0" lang="hu-HU" altLang="hu-HU" sz="1200" b="0" i="0" u="none" strike="noStrike" cap="none" normalizeH="0" baseline="0" dirty="0" err="1">
                <a:ln>
                  <a:noFill/>
                </a:ln>
                <a:solidFill>
                  <a:srgbClr val="C53929"/>
                </a:solidFill>
                <a:effectLst/>
                <a:latin typeface="Roboto Mono"/>
              </a:rPr>
              <a:t>_</a:t>
            </a:r>
            <a:r>
              <a:rPr kumimoji="0" lang="hu-HU" altLang="hu-HU" sz="1200" b="0" i="0" u="none" strike="noStrike" cap="none" normalizeH="0" baseline="0" dirty="0" err="1">
                <a:ln>
                  <a:noFill/>
                </a:ln>
                <a:solidFill>
                  <a:srgbClr val="37474F"/>
                </a:solidFill>
                <a:effectLst/>
                <a:latin typeface="Roboto Mono"/>
              </a:rPr>
              <a:t>INTERNET</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setNetworkSpecifier</a:t>
            </a:r>
            <a:r>
              <a:rPr kumimoji="0" lang="hu-HU" altLang="hu-HU" sz="1200" b="0" i="0" u="none" strike="noStrike" cap="none" normalizeH="0" baseline="0" dirty="0">
                <a:ln>
                  <a:noFill/>
                </a:ln>
                <a:solidFill>
                  <a:srgbClr val="37474F"/>
                </a:solidFill>
                <a:effectLst/>
                <a:latin typeface="Roboto Mono"/>
              </a:rPr>
              <a:t>(</a:t>
            </a:r>
            <a:r>
              <a:rPr kumimoji="0" lang="hu-HU" altLang="hu-HU" sz="1200" b="0" i="0" u="none" strike="noStrike" cap="none" normalizeH="0" baseline="0" dirty="0" err="1">
                <a:ln>
                  <a:noFill/>
                </a:ln>
                <a:solidFill>
                  <a:srgbClr val="37474F"/>
                </a:solidFill>
                <a:effectLst/>
                <a:latin typeface="Roboto Mono"/>
              </a:rPr>
              <a:t>specifier</a:t>
            </a:r>
            <a:r>
              <a:rPr kumimoji="0" lang="hu-HU" altLang="hu-HU" sz="1200" b="0" i="0" u="none" strike="noStrike" cap="none" normalizeH="0" baseline="0" dirty="0">
                <a:ln>
                  <a:noFill/>
                </a:ln>
                <a:solidFill>
                  <a:srgbClr val="37474F"/>
                </a:solidFill>
                <a:effectLst/>
                <a:latin typeface="Roboto Mono"/>
              </a:rPr>
              <a:t>)</a:t>
            </a:r>
            <a:br>
              <a:rPr kumimoji="0" lang="hu-HU" altLang="hu-HU" sz="1200" b="0" i="0" u="none" strike="noStrike" cap="none" normalizeH="0" baseline="0" dirty="0">
                <a:ln>
                  <a:noFill/>
                </a:ln>
                <a:solidFill>
                  <a:srgbClr val="37474F"/>
                </a:solidFill>
                <a:effectLst/>
                <a:latin typeface="Roboto Mono"/>
              </a:rPr>
            </a:br>
            <a:r>
              <a:rPr kumimoji="0" lang="hu-HU" altLang="hu-HU" sz="1200" b="0" i="0" u="none" strike="noStrike" cap="none" normalizeH="0" baseline="0" dirty="0">
                <a:ln>
                  <a:noFill/>
                </a:ln>
                <a:solidFill>
                  <a:srgbClr val="37474F"/>
                </a:solidFill>
                <a:effectLst/>
                <a:latin typeface="Roboto Mono"/>
              </a:rPr>
              <a:t>    .</a:t>
            </a:r>
            <a:r>
              <a:rPr kumimoji="0" lang="hu-HU" altLang="hu-HU" sz="1200" b="0" i="0" u="none" strike="noStrike" cap="none" normalizeH="0" baseline="0" dirty="0" err="1">
                <a:ln>
                  <a:noFill/>
                </a:ln>
                <a:solidFill>
                  <a:srgbClr val="37474F"/>
                </a:solidFill>
                <a:effectLst/>
                <a:latin typeface="Roboto Mono"/>
              </a:rPr>
              <a:t>build</a:t>
            </a:r>
            <a:r>
              <a:rPr kumimoji="0" lang="hu-HU" altLang="hu-HU" sz="1200" b="0" i="0" u="none" strike="noStrike" cap="none" normalizeH="0" baseline="0" dirty="0">
                <a:ln>
                  <a:noFill/>
                </a:ln>
                <a:solidFill>
                  <a:srgbClr val="37474F"/>
                </a:solidFill>
                <a:effectLst/>
                <a:latin typeface="Roboto Mono"/>
              </a:rPr>
              <a:t>()</a:t>
            </a:r>
            <a:r>
              <a:rPr kumimoji="0" lang="hu-HU" altLang="hu-HU" sz="700" b="0" i="0" u="none" strike="noStrike" cap="none" normalizeH="0" baseline="0" dirty="0">
                <a:ln>
                  <a:noFill/>
                </a:ln>
                <a:solidFill>
                  <a:schemeClr val="tx1"/>
                </a:solidFill>
                <a:effectLst/>
              </a:rPr>
              <a:t> </a:t>
            </a:r>
            <a:endParaRPr kumimoji="0" lang="hu-HU" altLang="hu-HU" sz="2800" b="0" i="0" u="none" strike="noStrike" cap="none" normalizeH="0" baseline="0" dirty="0">
              <a:ln>
                <a:noFill/>
              </a:ln>
              <a:solidFill>
                <a:schemeClr val="tx1"/>
              </a:solidFill>
              <a:effectLst/>
              <a:latin typeface="Arial" panose="020B0604020202020204" pitchFamily="34" charset="0"/>
            </a:endParaRPr>
          </a:p>
        </p:txBody>
      </p:sp>
      <p:pic>
        <p:nvPicPr>
          <p:cNvPr id="1027" name="Picture 3" descr="Image result for wifi climate control">
            <a:extLst>
              <a:ext uri="{FF2B5EF4-FFF2-40B4-BE49-F238E27FC236}">
                <a16:creationId xmlns:a16="http://schemas.microsoft.com/office/drawing/2014/main" id="{2C565B0E-29A9-4ECE-9CA6-18220411D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681038"/>
            <a:ext cx="2857500"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age result for mobile control tractor">
            <a:extLst>
              <a:ext uri="{FF2B5EF4-FFF2-40B4-BE49-F238E27FC236}">
                <a16:creationId xmlns:a16="http://schemas.microsoft.com/office/drawing/2014/main" id="{08770371-37D5-47B8-90E4-DBC5160BB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309" y="3837555"/>
            <a:ext cx="4163040" cy="233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randombar(vertical)">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7837-7A64-4C6A-BE27-0C8AB1381031}"/>
              </a:ext>
            </a:extLst>
          </p:cNvPr>
          <p:cNvSpPr>
            <a:spLocks noGrp="1"/>
          </p:cNvSpPr>
          <p:nvPr>
            <p:ph type="title"/>
          </p:nvPr>
        </p:nvSpPr>
        <p:spPr/>
        <p:txBody>
          <a:bodyPr/>
          <a:lstStyle/>
          <a:p>
            <a:r>
              <a:rPr lang="hu-HU" dirty="0"/>
              <a:t>Telefonhívások</a:t>
            </a:r>
            <a:endParaRPr lang="en-US" dirty="0"/>
          </a:p>
        </p:txBody>
      </p:sp>
      <p:sp>
        <p:nvSpPr>
          <p:cNvPr id="3" name="Content Placeholder 2">
            <a:extLst>
              <a:ext uri="{FF2B5EF4-FFF2-40B4-BE49-F238E27FC236}">
                <a16:creationId xmlns:a16="http://schemas.microsoft.com/office/drawing/2014/main" id="{00049E09-EBA7-4573-A04E-FBB697220451}"/>
              </a:ext>
            </a:extLst>
          </p:cNvPr>
          <p:cNvSpPr>
            <a:spLocks noGrp="1"/>
          </p:cNvSpPr>
          <p:nvPr>
            <p:ph idx="1"/>
          </p:nvPr>
        </p:nvSpPr>
        <p:spPr/>
        <p:txBody>
          <a:bodyPr/>
          <a:lstStyle/>
          <a:p>
            <a:r>
              <a:rPr lang="hu-HU" dirty="0"/>
              <a:t>Hívás minőség fejlesztése</a:t>
            </a:r>
          </a:p>
          <a:p>
            <a:pPr lvl="1"/>
            <a:r>
              <a:rPr lang="hu-HU" dirty="0"/>
              <a:t>IP hívások minőségével kapcsolatos információk</a:t>
            </a:r>
          </a:p>
          <a:p>
            <a:r>
              <a:rPr lang="hu-HU" dirty="0"/>
              <a:t>Hívás azonosítás és felderítés</a:t>
            </a:r>
          </a:p>
          <a:p>
            <a:pPr lvl="1"/>
            <a:r>
              <a:rPr lang="hu-HU" dirty="0"/>
              <a:t>SPAM hívások szűrése</a:t>
            </a:r>
          </a:p>
          <a:p>
            <a:pPr lvl="1"/>
            <a:r>
              <a:rPr lang="hu-HU" dirty="0"/>
              <a:t>READ_CALL_LOG engedély</a:t>
            </a:r>
          </a:p>
          <a:p>
            <a:r>
              <a:rPr lang="hu-HU" dirty="0"/>
              <a:t>Hívás átirányítás API</a:t>
            </a:r>
          </a:p>
          <a:p>
            <a:pPr lvl="1"/>
            <a:r>
              <a:rPr lang="hu-HU" i="1" dirty="0" err="1"/>
              <a:t>CallRedirectionService</a:t>
            </a:r>
            <a:r>
              <a:rPr lang="hu-HU" dirty="0"/>
              <a:t> a NEW_OUTGOING_CALL </a:t>
            </a:r>
            <a:r>
              <a:rPr lang="hu-HU" dirty="0" err="1"/>
              <a:t>broadcast</a:t>
            </a:r>
            <a:r>
              <a:rPr lang="hu-HU" dirty="0"/>
              <a:t> helyett</a:t>
            </a:r>
          </a:p>
          <a:p>
            <a:pPr lvl="1"/>
            <a:r>
              <a:rPr lang="hu-HU" dirty="0"/>
              <a:t>Lehetőség a hívások átirányítására például VoIP irányba</a:t>
            </a:r>
          </a:p>
          <a:p>
            <a:endParaRPr lang="en-US" dirty="0"/>
          </a:p>
        </p:txBody>
      </p:sp>
      <p:pic>
        <p:nvPicPr>
          <p:cNvPr id="2052" name="Picture 4" descr="Image result for video call">
            <a:extLst>
              <a:ext uri="{FF2B5EF4-FFF2-40B4-BE49-F238E27FC236}">
                <a16:creationId xmlns:a16="http://schemas.microsoft.com/office/drawing/2014/main" id="{911F9672-6686-423E-BD48-2E5FDD5E4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5622" y="187427"/>
            <a:ext cx="3394731" cy="23345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90126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utsof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F0ECD861B6C24D9DE6C610410A9680" ma:contentTypeVersion="11" ma:contentTypeDescription="Create a new document." ma:contentTypeScope="" ma:versionID="d62152f5c94c03ad123a45fc5b39c36a">
  <xsd:schema xmlns:xsd="http://www.w3.org/2001/XMLSchema" xmlns:xs="http://www.w3.org/2001/XMLSchema" xmlns:p="http://schemas.microsoft.com/office/2006/metadata/properties" xmlns:ns1="http://schemas.microsoft.com/sharepoint/v3" xmlns:ns2="8f2d48a8-3d15-4a9a-bc6b-e84b4fa59525" xmlns:ns3="843bd4ae-105e-484a-97ba-9cfb3101a146" targetNamespace="http://schemas.microsoft.com/office/2006/metadata/properties" ma:root="true" ma:fieldsID="724aaa21d877c9d11c2ddba7b47f3260" ns1:_="" ns2:_="" ns3:_="">
    <xsd:import namespace="http://schemas.microsoft.com/sharepoint/v3"/>
    <xsd:import namespace="8f2d48a8-3d15-4a9a-bc6b-e84b4fa59525"/>
    <xsd:import namespace="843bd4ae-105e-484a-97ba-9cfb3101a1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1:PublishingStartDate" minOccurs="0"/>
                <xsd:element ref="ns1:PublishingExpirationDate"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2d48a8-3d15-4a9a-bc6b-e84b4fa5952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3bd4ae-105e-484a-97ba-9cfb3101a146" elementFormDefault="qualified">
    <xsd:import namespace="http://schemas.microsoft.com/office/2006/documentManagement/types"/>
    <xsd:import namespace="http://schemas.microsoft.com/office/infopath/2007/PartnerControls"/>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1C14C3B-8931-4E77-BD8C-F66686B16C96}">
  <ds:schemaRefs>
    <ds:schemaRef ds:uri="http://schemas.microsoft.com/sharepoint/v3/contenttype/forms"/>
  </ds:schemaRefs>
</ds:datastoreItem>
</file>

<file path=customXml/itemProps2.xml><?xml version="1.0" encoding="utf-8"?>
<ds:datastoreItem xmlns:ds="http://schemas.openxmlformats.org/officeDocument/2006/customXml" ds:itemID="{97A8A4E4-1F8D-498C-ACE9-1D9B154446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2d48a8-3d15-4a9a-bc6b-e84b4fa59525"/>
    <ds:schemaRef ds:uri="843bd4ae-105e-484a-97ba-9cfb3101a1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8366B8-7F3E-4273-98AD-617352153348}">
  <ds:schemaRefs>
    <ds:schemaRef ds:uri="http://www.w3.org/XML/1998/namespace"/>
    <ds:schemaRef ds:uri="843bd4ae-105e-484a-97ba-9cfb3101a146"/>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8f2d48a8-3d15-4a9a-bc6b-e84b4fa59525"/>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1470</TotalTime>
  <Words>938</Words>
  <Application>Microsoft Office PowerPoint</Application>
  <PresentationFormat>Widescreen</PresentationFormat>
  <Paragraphs>193</Paragraphs>
  <Slides>32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Bariol Regular</vt:lpstr>
      <vt:lpstr>Calibri</vt:lpstr>
      <vt:lpstr>Open Sans</vt:lpstr>
      <vt:lpstr>Roboto Mono</vt:lpstr>
      <vt:lpstr>Source Sans Pro</vt:lpstr>
      <vt:lpstr>Verdana</vt:lpstr>
      <vt:lpstr>Office-téma</vt:lpstr>
      <vt:lpstr>Android 10 újdonságok és ami mögötte van  - a platform sokszínűsége különböző domaineken</vt:lpstr>
      <vt:lpstr>Android verziók</vt:lpstr>
      <vt:lpstr>Android 10</vt:lpstr>
      <vt:lpstr>Android 10 - főbb újdonságok</vt:lpstr>
      <vt:lpstr>Family Link</vt:lpstr>
      <vt:lpstr>Hány százalékban változott az API?</vt:lpstr>
      <vt:lpstr>Biztonsági frissítések</vt:lpstr>
      <vt:lpstr>Hálózati kapcsolatok kezelése</vt:lpstr>
      <vt:lpstr>Telefonhívások</vt:lpstr>
      <vt:lpstr>Multimédia újdonságok</vt:lpstr>
      <vt:lpstr>Kamera és kép kezelés</vt:lpstr>
      <vt:lpstr>Egyszerűbb instant beállítások</vt:lpstr>
      <vt:lpstr>További érdekességek 1/2</vt:lpstr>
      <vt:lpstr>További érdekességek 2/2</vt:lpstr>
      <vt:lpstr>Mi változott a motorháztető  alatt 1/2</vt:lpstr>
      <vt:lpstr>Mi változott a motorháztető alatt 2/2</vt:lpstr>
      <vt:lpstr>Android Studio újdonságok</vt:lpstr>
      <vt:lpstr>Fordítási idő nézet</vt:lpstr>
      <vt:lpstr>Multi preview</vt:lpstr>
      <vt:lpstr>Live layout inspector</vt:lpstr>
      <vt:lpstr>3D view</vt:lpstr>
      <vt:lpstr>Fragment wizard</vt:lpstr>
      <vt:lpstr>Motion Editor</vt:lpstr>
      <vt:lpstr>Android más eszközökön</vt:lpstr>
      <vt:lpstr>Android más eszközökön</vt:lpstr>
      <vt:lpstr>Android Auto</vt:lpstr>
      <vt:lpstr>Android – Fintech</vt:lpstr>
      <vt:lpstr>Android – egészségügy</vt:lpstr>
      <vt:lpstr>Android – mezőgazdaság</vt:lpstr>
      <vt:lpstr>Android – gépi látás</vt:lpstr>
      <vt:lpstr>Android – entertainment</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Locsmándi Mátyás</dc:creator>
  <cp:lastModifiedBy>Péter Ekler</cp:lastModifiedBy>
  <cp:revision>120</cp:revision>
  <dcterms:created xsi:type="dcterms:W3CDTF">2018-09-24T13:55:16Z</dcterms:created>
  <dcterms:modified xsi:type="dcterms:W3CDTF">2019-11-26T22:46:21Z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0x01010021F0ECD861B6C24D9DE6C610410A9680</vt:lpwstr>
  </property>
</Properties>
</file>