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62" r:id="rId5"/>
    <p:sldId id="264" r:id="rId6"/>
    <p:sldId id="276" r:id="rId7"/>
    <p:sldId id="263" r:id="rId8"/>
    <p:sldId id="265" r:id="rId9"/>
    <p:sldId id="268" r:id="rId10"/>
    <p:sldId id="270" r:id="rId11"/>
    <p:sldId id="269" r:id="rId12"/>
    <p:sldId id="271" r:id="rId13"/>
    <p:sldId id="266" r:id="rId14"/>
    <p:sldId id="272" r:id="rId15"/>
    <p:sldId id="267" r:id="rId16"/>
    <p:sldId id="278" r:id="rId17"/>
    <p:sldId id="273" r:id="rId18"/>
    <p:sldId id="275" r:id="rId19"/>
    <p:sldId id="277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4E"/>
    <a:srgbClr val="84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9B5DE-9CD5-46E6-8260-94583502403D}" v="112" dt="2019-11-27T08:30:36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6" autoAdjust="0"/>
    <p:restoredTop sz="73387" autoAdjust="0"/>
  </p:normalViewPr>
  <p:slideViewPr>
    <p:cSldViewPr snapToGrid="0">
      <p:cViewPr varScale="1">
        <p:scale>
          <a:sx n="69" d="100"/>
          <a:sy n="69" d="100"/>
        </p:scale>
        <p:origin x="600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alan Forstner" userId="dec322d864b6af18" providerId="LiveId" clId="{1B39B5DE-9CD5-46E6-8260-94583502403D}"/>
    <pc:docChg chg="custSel addSld delSld modSld sldOrd">
      <pc:chgData name="Bertalan Forstner" userId="dec322d864b6af18" providerId="LiveId" clId="{1B39B5DE-9CD5-46E6-8260-94583502403D}" dt="2019-11-27T08:31:10.148" v="792" actId="114"/>
      <pc:docMkLst>
        <pc:docMk/>
      </pc:docMkLst>
      <pc:sldChg chg="modSp">
        <pc:chgData name="Bertalan Forstner" userId="dec322d864b6af18" providerId="LiveId" clId="{1B39B5DE-9CD5-46E6-8260-94583502403D}" dt="2019-11-26T12:25:02.029" v="753" actId="27636"/>
        <pc:sldMkLst>
          <pc:docMk/>
          <pc:sldMk cId="852820331" sldId="262"/>
        </pc:sldMkLst>
        <pc:spChg chg="mod">
          <ac:chgData name="Bertalan Forstner" userId="dec322d864b6af18" providerId="LiveId" clId="{1B39B5DE-9CD5-46E6-8260-94583502403D}" dt="2019-11-26T08:31:50.837" v="11" actId="20577"/>
          <ac:spMkLst>
            <pc:docMk/>
            <pc:sldMk cId="852820331" sldId="262"/>
            <ac:spMk id="2" creationId="{8D48126D-5A94-4B31-875D-329115A18BAD}"/>
          </ac:spMkLst>
        </pc:spChg>
        <pc:spChg chg="mod">
          <ac:chgData name="Bertalan Forstner" userId="dec322d864b6af18" providerId="LiveId" clId="{1B39B5DE-9CD5-46E6-8260-94583502403D}" dt="2019-11-26T12:25:02.029" v="753" actId="27636"/>
          <ac:spMkLst>
            <pc:docMk/>
            <pc:sldMk cId="852820331" sldId="262"/>
            <ac:spMk id="3" creationId="{1DD35BCF-25FD-4AE9-AD3F-C815FADF8F5D}"/>
          </ac:spMkLst>
        </pc:spChg>
      </pc:sldChg>
      <pc:sldChg chg="modSp">
        <pc:chgData name="Bertalan Forstner" userId="dec322d864b6af18" providerId="LiveId" clId="{1B39B5DE-9CD5-46E6-8260-94583502403D}" dt="2019-11-26T08:54:20.013" v="454" actId="20577"/>
        <pc:sldMkLst>
          <pc:docMk/>
          <pc:sldMk cId="2492577683" sldId="263"/>
        </pc:sldMkLst>
        <pc:spChg chg="mod">
          <ac:chgData name="Bertalan Forstner" userId="dec322d864b6af18" providerId="LiveId" clId="{1B39B5DE-9CD5-46E6-8260-94583502403D}" dt="2019-11-26T08:54:20.013" v="454" actId="20577"/>
          <ac:spMkLst>
            <pc:docMk/>
            <pc:sldMk cId="2492577683" sldId="263"/>
            <ac:spMk id="2" creationId="{A3CF4A75-62E4-4960-A89F-CDDDA89FE953}"/>
          </ac:spMkLst>
        </pc:spChg>
      </pc:sldChg>
      <pc:sldChg chg="addSp delSp modSp ord modAnim modNotesTx">
        <pc:chgData name="Bertalan Forstner" userId="dec322d864b6af18" providerId="LiveId" clId="{1B39B5DE-9CD5-46E6-8260-94583502403D}" dt="2019-11-26T08:46:12.137" v="421" actId="5793"/>
        <pc:sldMkLst>
          <pc:docMk/>
          <pc:sldMk cId="3169907644" sldId="264"/>
        </pc:sldMkLst>
        <pc:spChg chg="mod">
          <ac:chgData name="Bertalan Forstner" userId="dec322d864b6af18" providerId="LiveId" clId="{1B39B5DE-9CD5-46E6-8260-94583502403D}" dt="2019-11-26T08:34:06.003" v="81" actId="6549"/>
          <ac:spMkLst>
            <pc:docMk/>
            <pc:sldMk cId="3169907644" sldId="264"/>
            <ac:spMk id="2" creationId="{A3CF4A75-62E4-4960-A89F-CDDDA89FE953}"/>
          </ac:spMkLst>
        </pc:spChg>
        <pc:spChg chg="mod">
          <ac:chgData name="Bertalan Forstner" userId="dec322d864b6af18" providerId="LiveId" clId="{1B39B5DE-9CD5-46E6-8260-94583502403D}" dt="2019-11-26T08:46:12.137" v="421" actId="5793"/>
          <ac:spMkLst>
            <pc:docMk/>
            <pc:sldMk cId="3169907644" sldId="264"/>
            <ac:spMk id="3" creationId="{5205EC8F-9543-4606-AF29-0B02DEBB1467}"/>
          </ac:spMkLst>
        </pc:spChg>
        <pc:grpChg chg="add del mod">
          <ac:chgData name="Bertalan Forstner" userId="dec322d864b6af18" providerId="LiveId" clId="{1B39B5DE-9CD5-46E6-8260-94583502403D}" dt="2019-11-26T08:44:19.606" v="300" actId="165"/>
          <ac:grpSpMkLst>
            <pc:docMk/>
            <pc:sldMk cId="3169907644" sldId="264"/>
            <ac:grpSpMk id="9" creationId="{401087B8-7752-49FD-AA14-21E7AE581AFB}"/>
          </ac:grpSpMkLst>
        </pc:grpChg>
        <pc:grpChg chg="add mod">
          <ac:chgData name="Bertalan Forstner" userId="dec322d864b6af18" providerId="LiveId" clId="{1B39B5DE-9CD5-46E6-8260-94583502403D}" dt="2019-11-26T08:44:37.490" v="305" actId="14100"/>
          <ac:grpSpMkLst>
            <pc:docMk/>
            <pc:sldMk cId="3169907644" sldId="264"/>
            <ac:grpSpMk id="12" creationId="{D416B7B6-507B-4C50-9E58-11FDE4BFDDFD}"/>
          </ac:grpSpMkLst>
        </pc:grpChg>
        <pc:grpChg chg="add mod">
          <ac:chgData name="Bertalan Forstner" userId="dec322d864b6af18" providerId="LiveId" clId="{1B39B5DE-9CD5-46E6-8260-94583502403D}" dt="2019-11-26T08:44:49.475" v="306" actId="164"/>
          <ac:grpSpMkLst>
            <pc:docMk/>
            <pc:sldMk cId="3169907644" sldId="264"/>
            <ac:grpSpMk id="14" creationId="{7FB0A0D4-C649-43D9-A370-24DD530B55B0}"/>
          </ac:grpSpMkLst>
        </pc:grpChg>
        <pc:picChg chg="add mod topLvl">
          <ac:chgData name="Bertalan Forstner" userId="dec322d864b6af18" providerId="LiveId" clId="{1B39B5DE-9CD5-46E6-8260-94583502403D}" dt="2019-11-26T08:44:49.475" v="306" actId="164"/>
          <ac:picMkLst>
            <pc:docMk/>
            <pc:sldMk cId="3169907644" sldId="264"/>
            <ac:picMk id="1026" creationId="{790076F6-2808-47F5-93C7-8EB60B4A7935}"/>
          </ac:picMkLst>
        </pc:picChg>
        <pc:picChg chg="add mod">
          <ac:chgData name="Bertalan Forstner" userId="dec322d864b6af18" providerId="LiveId" clId="{1B39B5DE-9CD5-46E6-8260-94583502403D}" dt="2019-11-26T08:42:36.269" v="290" actId="164"/>
          <ac:picMkLst>
            <pc:docMk/>
            <pc:sldMk cId="3169907644" sldId="264"/>
            <ac:picMk id="1028" creationId="{BF62C432-AD18-4088-8880-4FCF5BDADC64}"/>
          </ac:picMkLst>
        </pc:picChg>
        <pc:cxnChg chg="add mod topLvl">
          <ac:chgData name="Bertalan Forstner" userId="dec322d864b6af18" providerId="LiveId" clId="{1B39B5DE-9CD5-46E6-8260-94583502403D}" dt="2019-11-26T08:44:49.475" v="306" actId="164"/>
          <ac:cxnSpMkLst>
            <pc:docMk/>
            <pc:sldMk cId="3169907644" sldId="264"/>
            <ac:cxnSpMk id="8" creationId="{C65AF26B-E20B-4509-9831-730370EF186F}"/>
          </ac:cxnSpMkLst>
        </pc:cxnChg>
        <pc:cxnChg chg="add mod">
          <ac:chgData name="Bertalan Forstner" userId="dec322d864b6af18" providerId="LiveId" clId="{1B39B5DE-9CD5-46E6-8260-94583502403D}" dt="2019-11-26T08:42:36.269" v="290" actId="164"/>
          <ac:cxnSpMkLst>
            <pc:docMk/>
            <pc:sldMk cId="3169907644" sldId="264"/>
            <ac:cxnSpMk id="11" creationId="{7409B9B6-9CFB-456C-81C6-556AFFD758E6}"/>
          </ac:cxnSpMkLst>
        </pc:cxnChg>
      </pc:sldChg>
      <pc:sldChg chg="modSp">
        <pc:chgData name="Bertalan Forstner" userId="dec322d864b6af18" providerId="LiveId" clId="{1B39B5DE-9CD5-46E6-8260-94583502403D}" dt="2019-11-26T11:10:39.340" v="538" actId="20577"/>
        <pc:sldMkLst>
          <pc:docMk/>
          <pc:sldMk cId="1218178883" sldId="265"/>
        </pc:sldMkLst>
        <pc:spChg chg="mod">
          <ac:chgData name="Bertalan Forstner" userId="dec322d864b6af18" providerId="LiveId" clId="{1B39B5DE-9CD5-46E6-8260-94583502403D}" dt="2019-11-26T11:10:39.340" v="538" actId="20577"/>
          <ac:spMkLst>
            <pc:docMk/>
            <pc:sldMk cId="1218178883" sldId="265"/>
            <ac:spMk id="3" creationId="{BBBA5891-18A4-7449-B010-5ECDE4602F22}"/>
          </ac:spMkLst>
        </pc:spChg>
      </pc:sldChg>
      <pc:sldChg chg="addSp delSp modSp modAnim modNotesTx">
        <pc:chgData name="Bertalan Forstner" userId="dec322d864b6af18" providerId="LiveId" clId="{1B39B5DE-9CD5-46E6-8260-94583502403D}" dt="2019-11-26T11:11:59.478" v="539"/>
        <pc:sldMkLst>
          <pc:docMk/>
          <pc:sldMk cId="1929876104" sldId="266"/>
        </pc:sldMkLst>
        <pc:picChg chg="add del mod">
          <ac:chgData name="Bertalan Forstner" userId="dec322d864b6af18" providerId="LiveId" clId="{1B39B5DE-9CD5-46E6-8260-94583502403D}" dt="2019-11-26T11:11:59.478" v="539"/>
          <ac:picMkLst>
            <pc:docMk/>
            <pc:sldMk cId="1929876104" sldId="266"/>
            <ac:picMk id="7" creationId="{E49EF8FA-FB0C-47FB-8189-EDB611397F72}"/>
          </ac:picMkLst>
        </pc:picChg>
        <pc:picChg chg="add del mod">
          <ac:chgData name="Bertalan Forstner" userId="dec322d864b6af18" providerId="LiveId" clId="{1B39B5DE-9CD5-46E6-8260-94583502403D}" dt="2019-11-26T11:05:42.411" v="513" actId="478"/>
          <ac:picMkLst>
            <pc:docMk/>
            <pc:sldMk cId="1929876104" sldId="266"/>
            <ac:picMk id="3074" creationId="{C6759560-8056-4A61-B05B-369E6AB4F012}"/>
          </ac:picMkLst>
        </pc:picChg>
        <pc:picChg chg="add del mod">
          <ac:chgData name="Bertalan Forstner" userId="dec322d864b6af18" providerId="LiveId" clId="{1B39B5DE-9CD5-46E6-8260-94583502403D}" dt="2019-11-26T11:11:59.478" v="539"/>
          <ac:picMkLst>
            <pc:docMk/>
            <pc:sldMk cId="1929876104" sldId="266"/>
            <ac:picMk id="3076" creationId="{A2510670-5AD9-47D7-BA75-B5A32F09A96C}"/>
          </ac:picMkLst>
        </pc:picChg>
      </pc:sldChg>
      <pc:sldChg chg="addSp modAnim">
        <pc:chgData name="Bertalan Forstner" userId="dec322d864b6af18" providerId="LiveId" clId="{1B39B5DE-9CD5-46E6-8260-94583502403D}" dt="2019-11-26T11:12:05.104" v="540"/>
        <pc:sldMkLst>
          <pc:docMk/>
          <pc:sldMk cId="3535844207" sldId="267"/>
        </pc:sldMkLst>
        <pc:picChg chg="add">
          <ac:chgData name="Bertalan Forstner" userId="dec322d864b6af18" providerId="LiveId" clId="{1B39B5DE-9CD5-46E6-8260-94583502403D}" dt="2019-11-26T11:12:05.104" v="540"/>
          <ac:picMkLst>
            <pc:docMk/>
            <pc:sldMk cId="3535844207" sldId="267"/>
            <ac:picMk id="7" creationId="{C8C24D28-E413-4CAB-B8F0-9D019B96A9E2}"/>
          </ac:picMkLst>
        </pc:picChg>
        <pc:picChg chg="add">
          <ac:chgData name="Bertalan Forstner" userId="dec322d864b6af18" providerId="LiveId" clId="{1B39B5DE-9CD5-46E6-8260-94583502403D}" dt="2019-11-26T11:12:05.104" v="540"/>
          <ac:picMkLst>
            <pc:docMk/>
            <pc:sldMk cId="3535844207" sldId="267"/>
            <ac:picMk id="8" creationId="{7E8F6077-8875-4C4A-A461-297D2A9419DD}"/>
          </ac:picMkLst>
        </pc:picChg>
      </pc:sldChg>
      <pc:sldChg chg="modSp">
        <pc:chgData name="Bertalan Forstner" userId="dec322d864b6af18" providerId="LiveId" clId="{1B39B5DE-9CD5-46E6-8260-94583502403D}" dt="2019-11-26T11:13:58.492" v="613" actId="20577"/>
        <pc:sldMkLst>
          <pc:docMk/>
          <pc:sldMk cId="1961515344" sldId="273"/>
        </pc:sldMkLst>
        <pc:spChg chg="mod">
          <ac:chgData name="Bertalan Forstner" userId="dec322d864b6af18" providerId="LiveId" clId="{1B39B5DE-9CD5-46E6-8260-94583502403D}" dt="2019-11-26T11:13:07.169" v="560" actId="20577"/>
          <ac:spMkLst>
            <pc:docMk/>
            <pc:sldMk cId="1961515344" sldId="273"/>
            <ac:spMk id="2" creationId="{11401D95-7CB7-764D-980C-7714DFF40145}"/>
          </ac:spMkLst>
        </pc:spChg>
        <pc:spChg chg="mod">
          <ac:chgData name="Bertalan Forstner" userId="dec322d864b6af18" providerId="LiveId" clId="{1B39B5DE-9CD5-46E6-8260-94583502403D}" dt="2019-11-26T11:13:58.492" v="613" actId="20577"/>
          <ac:spMkLst>
            <pc:docMk/>
            <pc:sldMk cId="1961515344" sldId="273"/>
            <ac:spMk id="12" creationId="{3BCDB529-1DE4-654E-BC35-7D36CDA13AD3}"/>
          </ac:spMkLst>
        </pc:spChg>
      </pc:sldChg>
      <pc:sldChg chg="del">
        <pc:chgData name="Bertalan Forstner" userId="dec322d864b6af18" providerId="LiveId" clId="{1B39B5DE-9CD5-46E6-8260-94583502403D}" dt="2019-11-26T10:55:21.773" v="471" actId="2696"/>
        <pc:sldMkLst>
          <pc:docMk/>
          <pc:sldMk cId="1951266196" sldId="274"/>
        </pc:sldMkLst>
      </pc:sldChg>
      <pc:sldChg chg="addSp modSp add modAnim">
        <pc:chgData name="Bertalan Forstner" userId="dec322d864b6af18" providerId="LiveId" clId="{1B39B5DE-9CD5-46E6-8260-94583502403D}" dt="2019-11-26T12:14:50.252" v="620"/>
        <pc:sldMkLst>
          <pc:docMk/>
          <pc:sldMk cId="1736910963" sldId="276"/>
        </pc:sldMkLst>
        <pc:spChg chg="mod">
          <ac:chgData name="Bertalan Forstner" userId="dec322d864b6af18" providerId="LiveId" clId="{1B39B5DE-9CD5-46E6-8260-94583502403D}" dt="2019-11-26T08:47:57.436" v="422" actId="20577"/>
          <ac:spMkLst>
            <pc:docMk/>
            <pc:sldMk cId="1736910963" sldId="276"/>
            <ac:spMk id="2" creationId="{A3CF4A75-62E4-4960-A89F-CDDDA89FE953}"/>
          </ac:spMkLst>
        </pc:spChg>
        <pc:spChg chg="mod">
          <ac:chgData name="Bertalan Forstner" userId="dec322d864b6af18" providerId="LiveId" clId="{1B39B5DE-9CD5-46E6-8260-94583502403D}" dt="2019-11-26T08:46:00.913" v="417" actId="14"/>
          <ac:spMkLst>
            <pc:docMk/>
            <pc:sldMk cId="1736910963" sldId="276"/>
            <ac:spMk id="3" creationId="{5205EC8F-9543-4606-AF29-0B02DEBB1467}"/>
          </ac:spMkLst>
        </pc:spChg>
        <pc:picChg chg="add mod">
          <ac:chgData name="Bertalan Forstner" userId="dec322d864b6af18" providerId="LiveId" clId="{1B39B5DE-9CD5-46E6-8260-94583502403D}" dt="2019-11-26T10:48:51.432" v="462" actId="1440"/>
          <ac:picMkLst>
            <pc:docMk/>
            <pc:sldMk cId="1736910963" sldId="276"/>
            <ac:picMk id="2050" creationId="{C0688D94-4DB9-4D29-8C3E-150BD2AEB8BF}"/>
          </ac:picMkLst>
        </pc:picChg>
        <pc:picChg chg="add mod">
          <ac:chgData name="Bertalan Forstner" userId="dec322d864b6af18" providerId="LiveId" clId="{1B39B5DE-9CD5-46E6-8260-94583502403D}" dt="2019-11-26T10:48:56.501" v="463" actId="1440"/>
          <ac:picMkLst>
            <pc:docMk/>
            <pc:sldMk cId="1736910963" sldId="276"/>
            <ac:picMk id="2052" creationId="{A54DABEE-96A5-45AE-8293-4A15C1C26C45}"/>
          </ac:picMkLst>
        </pc:picChg>
        <pc:picChg chg="add mod">
          <ac:chgData name="Bertalan Forstner" userId="dec322d864b6af18" providerId="LiveId" clId="{1B39B5DE-9CD5-46E6-8260-94583502403D}" dt="2019-11-26T12:11:27.808" v="614" actId="732"/>
          <ac:picMkLst>
            <pc:docMk/>
            <pc:sldMk cId="1736910963" sldId="276"/>
            <ac:picMk id="2054" creationId="{D043BFBE-6BA7-4BB9-B76F-580C853E4D27}"/>
          </ac:picMkLst>
        </pc:picChg>
        <pc:picChg chg="add mod">
          <ac:chgData name="Bertalan Forstner" userId="dec322d864b6af18" providerId="LiveId" clId="{1B39B5DE-9CD5-46E6-8260-94583502403D}" dt="2019-11-26T12:14:42.689" v="619" actId="1440"/>
          <ac:picMkLst>
            <pc:docMk/>
            <pc:sldMk cId="1736910963" sldId="276"/>
            <ac:picMk id="2056" creationId="{A0ADA5BF-7B35-471B-8226-C3C6E1B2E4EB}"/>
          </ac:picMkLst>
        </pc:picChg>
      </pc:sldChg>
      <pc:sldChg chg="modSp add">
        <pc:chgData name="Bertalan Forstner" userId="dec322d864b6af18" providerId="LiveId" clId="{1B39B5DE-9CD5-46E6-8260-94583502403D}" dt="2019-11-26T12:24:50.049" v="719" actId="113"/>
        <pc:sldMkLst>
          <pc:docMk/>
          <pc:sldMk cId="4038267516" sldId="277"/>
        </pc:sldMkLst>
        <pc:spChg chg="mod">
          <ac:chgData name="Bertalan Forstner" userId="dec322d864b6af18" providerId="LiveId" clId="{1B39B5DE-9CD5-46E6-8260-94583502403D}" dt="2019-11-26T12:24:22.634" v="648" actId="20577"/>
          <ac:spMkLst>
            <pc:docMk/>
            <pc:sldMk cId="4038267516" sldId="277"/>
            <ac:spMk id="2" creationId="{D6F2C88C-B912-9C41-82DA-8BEA2458DA9C}"/>
          </ac:spMkLst>
        </pc:spChg>
        <pc:spChg chg="mod">
          <ac:chgData name="Bertalan Forstner" userId="dec322d864b6af18" providerId="LiveId" clId="{1B39B5DE-9CD5-46E6-8260-94583502403D}" dt="2019-11-26T12:24:50.049" v="719" actId="113"/>
          <ac:spMkLst>
            <pc:docMk/>
            <pc:sldMk cId="4038267516" sldId="277"/>
            <ac:spMk id="3" creationId="{251000C3-9AF4-5A44-BA2F-27D3E6C5CCB4}"/>
          </ac:spMkLst>
        </pc:spChg>
      </pc:sldChg>
      <pc:sldChg chg="addSp delSp modSp add">
        <pc:chgData name="Bertalan Forstner" userId="dec322d864b6af18" providerId="LiveId" clId="{1B39B5DE-9CD5-46E6-8260-94583502403D}" dt="2019-11-27T08:31:10.148" v="792" actId="114"/>
        <pc:sldMkLst>
          <pc:docMk/>
          <pc:sldMk cId="3074913761" sldId="278"/>
        </pc:sldMkLst>
        <pc:spChg chg="del">
          <ac:chgData name="Bertalan Forstner" userId="dec322d864b6af18" providerId="LiveId" clId="{1B39B5DE-9CD5-46E6-8260-94583502403D}" dt="2019-11-27T08:30:33.354" v="760" actId="478"/>
          <ac:spMkLst>
            <pc:docMk/>
            <pc:sldMk cId="3074913761" sldId="278"/>
            <ac:spMk id="2" creationId="{11401D95-7CB7-764D-980C-7714DFF40145}"/>
          </ac:spMkLst>
        </pc:spChg>
        <pc:spChg chg="add mod">
          <ac:chgData name="Bertalan Forstner" userId="dec322d864b6af18" providerId="LiveId" clId="{1B39B5DE-9CD5-46E6-8260-94583502403D}" dt="2019-11-27T08:30:33.354" v="760" actId="478"/>
          <ac:spMkLst>
            <pc:docMk/>
            <pc:sldMk cId="3074913761" sldId="278"/>
            <ac:spMk id="7" creationId="{7E92BE3B-B8D4-49AD-973B-8377B2D3194F}"/>
          </ac:spMkLst>
        </pc:spChg>
        <pc:spChg chg="mod">
          <ac:chgData name="Bertalan Forstner" userId="dec322d864b6af18" providerId="LiveId" clId="{1B39B5DE-9CD5-46E6-8260-94583502403D}" dt="2019-11-27T08:31:10.148" v="792" actId="114"/>
          <ac:spMkLst>
            <pc:docMk/>
            <pc:sldMk cId="3074913761" sldId="278"/>
            <ac:spMk id="12" creationId="{3BCDB529-1DE4-654E-BC35-7D36CDA13AD3}"/>
          </ac:spMkLst>
        </pc:spChg>
        <pc:picChg chg="add mod">
          <ac:chgData name="Bertalan Forstner" userId="dec322d864b6af18" providerId="LiveId" clId="{1B39B5DE-9CD5-46E6-8260-94583502403D}" dt="2019-11-27T08:30:49.412" v="764" actId="14100"/>
          <ac:picMkLst>
            <pc:docMk/>
            <pc:sldMk cId="3074913761" sldId="278"/>
            <ac:picMk id="8" creationId="{25CA8803-3F84-4BF2-BA3C-EC7D19CE526E}"/>
          </ac:picMkLst>
        </pc:picChg>
        <pc:picChg chg="add del mod">
          <ac:chgData name="Bertalan Forstner" userId="dec322d864b6af18" providerId="LiveId" clId="{1B39B5DE-9CD5-46E6-8260-94583502403D}" dt="2019-11-27T08:29:38.902" v="759" actId="478"/>
          <ac:picMkLst>
            <pc:docMk/>
            <pc:sldMk cId="3074913761" sldId="278"/>
            <ac:picMk id="5122" creationId="{A4FE2311-3925-4834-B176-D08ED32B32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DADF2-70FC-4EC6-80AE-3F9FD594C511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45C22-88CE-4700-B58C-9120F292FA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76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digitalizált folyamatok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valamint a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digitális adatok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célzott gyűjtése és elemzése meghatározzák a jövőbeli gyártási környezetet – a fejlesztéstől a gyártáson át egészen a karbantartásig.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Így a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termékek, munkafolyamatok és anyagáramok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optimalizálhatók és rugalmasan az új üzleti modellekhez, ügyféligényekhez és piaci feltételekhez igazíthatók.</a:t>
            </a:r>
          </a:p>
          <a:p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 szeretném bebizonyítani, hogy a kis lépésekkel is van élet, ezek megtérülnek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21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már átfutási idő és folyamatok…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6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kiss.jeno.janos@autsoft.hu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mailto:nagy.agota.maria@autsoft.hu" TargetMode="External"/><Relationship Id="rId9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mailto:Forstner.bertalan@autsoft.hu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0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kiss.jeno.janos@autsoft.hu" TargetMode="External"/><Relationship Id="rId7" Type="http://schemas.openxmlformats.org/officeDocument/2006/relationships/image" Target="../media/image10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rí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F3FEE2-1892-490D-8A97-8FB05F7CDF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188" y="2018355"/>
            <a:ext cx="10551624" cy="2146322"/>
          </a:xfrm>
          <a:noFill/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Előadás címe hosszú előadás címmel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7F11130-0B16-4907-80A9-514E3021DB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186" y="4754528"/>
            <a:ext cx="10551624" cy="53540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dirty="0"/>
              <a:t>Alcím/Előadó neve</a:t>
            </a:r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CAB7DBDE-2214-420E-9996-43569769F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34" y="566219"/>
            <a:ext cx="2264568" cy="6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öbb előadó elérhetős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>
            <a:extLst>
              <a:ext uri="{FF2B5EF4-FFF2-40B4-BE49-F238E27FC236}">
                <a16:creationId xmlns:a16="http://schemas.microsoft.com/office/drawing/2014/main" id="{652524AF-3E99-4378-AABC-33216A317B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213" y="2616702"/>
            <a:ext cx="5157787" cy="823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b="1" dirty="0"/>
              <a:t>Előadó 1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42229A86-2419-41C1-8319-0531508762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38213" y="3895823"/>
            <a:ext cx="5157787" cy="2328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hu-HU" dirty="0">
                <a:hlinkClick r:id="rId3"/>
              </a:rPr>
              <a:t>@autsoft.hu</a:t>
            </a:r>
            <a:br>
              <a:rPr lang="hu-HU" dirty="0"/>
            </a:br>
            <a:br>
              <a:rPr lang="hu-HU" dirty="0"/>
            </a:br>
            <a:r>
              <a:rPr lang="hu-HU" dirty="0"/>
              <a:t>+36</a:t>
            </a:r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47343105-245D-404D-902D-4E2A79DA98A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34175" y="2624967"/>
            <a:ext cx="5183188" cy="823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b="1" dirty="0"/>
              <a:t>Előadó 2</a:t>
            </a:r>
          </a:p>
        </p:txBody>
      </p:sp>
      <p:sp>
        <p:nvSpPr>
          <p:cNvPr id="8" name="Tartalom helye 5">
            <a:extLst>
              <a:ext uri="{FF2B5EF4-FFF2-40B4-BE49-F238E27FC236}">
                <a16:creationId xmlns:a16="http://schemas.microsoft.com/office/drawing/2014/main" id="{6BE3024C-FB42-4789-9FD0-36E38FE4969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11947" y="3895813"/>
            <a:ext cx="5183188" cy="23288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hu-HU" dirty="0">
                <a:hlinkClick r:id="rId4"/>
              </a:rPr>
              <a:t>@autsoft.hu</a:t>
            </a:r>
            <a:br>
              <a:rPr lang="hu-HU" dirty="0"/>
            </a:br>
            <a:br>
              <a:rPr lang="hu-HU" dirty="0"/>
            </a:br>
            <a:r>
              <a:rPr lang="hu-HU" dirty="0"/>
              <a:t>+36</a:t>
            </a:r>
          </a:p>
        </p:txBody>
      </p:sp>
      <p:pic>
        <p:nvPicPr>
          <p:cNvPr id="10" name="Ábra 9">
            <a:extLst>
              <a:ext uri="{FF2B5EF4-FFF2-40B4-BE49-F238E27FC236}">
                <a16:creationId xmlns:a16="http://schemas.microsoft.com/office/drawing/2014/main" id="{479DF1AD-A9C0-4C70-8EEA-0974458C7B5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521" y="3931017"/>
            <a:ext cx="432000" cy="432000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F0CE6193-718D-4060-84D8-865240113CCC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521" y="4640263"/>
            <a:ext cx="432000" cy="432000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E7A05E8A-878C-4AEE-B286-70124E475CFF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5977" y="3883790"/>
            <a:ext cx="432000" cy="432000"/>
          </a:xfrm>
          <a:prstGeom prst="rect">
            <a:avLst/>
          </a:prstGeom>
        </p:spPr>
      </p:pic>
      <p:pic>
        <p:nvPicPr>
          <p:cNvPr id="13" name="Ábra 12">
            <a:extLst>
              <a:ext uri="{FF2B5EF4-FFF2-40B4-BE49-F238E27FC236}">
                <a16:creationId xmlns:a16="http://schemas.microsoft.com/office/drawing/2014/main" id="{9870422E-B86D-4C13-8181-FC22D3B57320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9947" y="4604978"/>
            <a:ext cx="432000" cy="4320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09C9EA59-30DD-49BD-A50D-CB36BB38C9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93" y="579684"/>
            <a:ext cx="3369651" cy="1895429"/>
          </a:xfrm>
          <a:prstGeom prst="rect">
            <a:avLst/>
          </a:prstGeom>
        </p:spPr>
      </p:pic>
      <p:sp>
        <p:nvSpPr>
          <p:cNvPr id="15" name="Élőláb helye 2">
            <a:extLst>
              <a:ext uri="{FF2B5EF4-FFF2-40B4-BE49-F238E27FC236}">
                <a16:creationId xmlns:a16="http://schemas.microsoft.com/office/drawing/2014/main" id="{1DD5D169-A046-4115-A76A-A6BA25874A9B}"/>
              </a:ext>
            </a:extLst>
          </p:cNvPr>
          <p:cNvSpPr txBox="1">
            <a:spLocks/>
          </p:cNvSpPr>
          <p:nvPr userDrawn="1"/>
        </p:nvSpPr>
        <p:spPr>
          <a:xfrm>
            <a:off x="4051420" y="6394066"/>
            <a:ext cx="4089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Előadás téma</a:t>
            </a:r>
          </a:p>
        </p:txBody>
      </p:sp>
    </p:spTree>
    <p:extLst>
      <p:ext uri="{BB962C8B-B14F-4D97-AF65-F5344CB8AC3E}">
        <p14:creationId xmlns:p14="http://schemas.microsoft.com/office/powerpoint/2010/main" val="155843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1F28A2B-E4B2-4051-91C6-C55E90467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93" y="579684"/>
            <a:ext cx="3369651" cy="1895429"/>
          </a:xfrm>
          <a:prstGeom prst="rect">
            <a:avLst/>
          </a:prstGeom>
        </p:spPr>
      </p:pic>
      <p:sp>
        <p:nvSpPr>
          <p:cNvPr id="7" name="Cím 5">
            <a:extLst>
              <a:ext uri="{FF2B5EF4-FFF2-40B4-BE49-F238E27FC236}">
                <a16:creationId xmlns:a16="http://schemas.microsoft.com/office/drawing/2014/main" id="{A406682D-A43D-4DBE-86AD-D82FF9673158}"/>
              </a:ext>
            </a:extLst>
          </p:cNvPr>
          <p:cNvSpPr txBox="1">
            <a:spLocks/>
          </p:cNvSpPr>
          <p:nvPr userDrawn="1"/>
        </p:nvSpPr>
        <p:spPr>
          <a:xfrm>
            <a:off x="1524000" y="2967038"/>
            <a:ext cx="9144000" cy="923925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dirty="0"/>
              <a:t>Köszönöm a figyelmet!</a:t>
            </a:r>
          </a:p>
        </p:txBody>
      </p:sp>
      <p:sp>
        <p:nvSpPr>
          <p:cNvPr id="8" name="Élőláb helye 2">
            <a:extLst>
              <a:ext uri="{FF2B5EF4-FFF2-40B4-BE49-F238E27FC236}">
                <a16:creationId xmlns:a16="http://schemas.microsoft.com/office/drawing/2014/main" id="{2801F0F4-D820-47E1-9D40-9FD4A5B69B20}"/>
              </a:ext>
            </a:extLst>
          </p:cNvPr>
          <p:cNvSpPr txBox="1">
            <a:spLocks/>
          </p:cNvSpPr>
          <p:nvPr userDrawn="1"/>
        </p:nvSpPr>
        <p:spPr>
          <a:xfrm>
            <a:off x="4051420" y="6394066"/>
            <a:ext cx="4089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Előadás téma</a:t>
            </a:r>
          </a:p>
        </p:txBody>
      </p:sp>
    </p:spTree>
    <p:extLst>
      <p:ext uri="{BB962C8B-B14F-4D97-AF65-F5344CB8AC3E}">
        <p14:creationId xmlns:p14="http://schemas.microsoft.com/office/powerpoint/2010/main" val="205692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áró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A3FC79D8-0706-446F-9BF3-A121BA7846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93" y="579684"/>
            <a:ext cx="3369651" cy="1895429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CBC319E9-CCA8-41E1-B6DA-D577ED6CD0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8052" y="4877668"/>
            <a:ext cx="432000" cy="432000"/>
          </a:xfrm>
          <a:prstGeom prst="rect">
            <a:avLst/>
          </a:prstGeom>
        </p:spPr>
      </p:pic>
      <p:pic>
        <p:nvPicPr>
          <p:cNvPr id="6" name="Ábra 5">
            <a:extLst>
              <a:ext uri="{FF2B5EF4-FFF2-40B4-BE49-F238E27FC236}">
                <a16:creationId xmlns:a16="http://schemas.microsoft.com/office/drawing/2014/main" id="{0A85975D-1967-42D7-9777-AF42C2CA46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544" y="4868865"/>
            <a:ext cx="432000" cy="432000"/>
          </a:xfrm>
          <a:prstGeom prst="rect">
            <a:avLst/>
          </a:prstGeom>
        </p:spPr>
      </p:pic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F0DA843-F734-4F14-9F97-24DF298BCB8D}"/>
              </a:ext>
            </a:extLst>
          </p:cNvPr>
          <p:cNvGrpSpPr/>
          <p:nvPr userDrawn="1"/>
        </p:nvGrpSpPr>
        <p:grpSpPr>
          <a:xfrm>
            <a:off x="3161931" y="4868865"/>
            <a:ext cx="5181677" cy="413016"/>
            <a:chOff x="5704863" y="2781079"/>
            <a:chExt cx="5181674" cy="413016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7E447554-4AFA-46D4-A246-C15D7468B89C}"/>
                </a:ext>
              </a:extLst>
            </p:cNvPr>
            <p:cNvSpPr txBox="1"/>
            <p:nvPr/>
          </p:nvSpPr>
          <p:spPr>
            <a:xfrm>
              <a:off x="10317150" y="2793985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+36</a:t>
              </a:r>
              <a:endParaRPr lang="hu-HU" sz="20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5DF63ABC-8369-47BB-8AA5-DDC801AE5697}"/>
                </a:ext>
              </a:extLst>
            </p:cNvPr>
            <p:cNvSpPr txBox="1"/>
            <p:nvPr/>
          </p:nvSpPr>
          <p:spPr>
            <a:xfrm>
              <a:off x="5704863" y="2781079"/>
              <a:ext cx="1422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ource Sans Pro" panose="020B0503030403020204" pitchFamily="34" charset="0"/>
                  <a:ea typeface="Source Sans Pro" panose="020B0503030403020204" pitchFamily="34" charset="0"/>
                  <a:hlinkClick r:id="rId8"/>
                </a:rPr>
                <a:t>@autsoft.hu</a:t>
              </a:r>
              <a:r>
                <a:rPr lang="en-US" sz="18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endParaRPr lang="hu-HU" sz="18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11" name="Cím 5">
            <a:extLst>
              <a:ext uri="{FF2B5EF4-FFF2-40B4-BE49-F238E27FC236}">
                <a16:creationId xmlns:a16="http://schemas.microsoft.com/office/drawing/2014/main" id="{43A51AE7-5D67-433B-B19D-12E49B5061C2}"/>
              </a:ext>
            </a:extLst>
          </p:cNvPr>
          <p:cNvSpPr txBox="1">
            <a:spLocks/>
          </p:cNvSpPr>
          <p:nvPr userDrawn="1"/>
        </p:nvSpPr>
        <p:spPr>
          <a:xfrm>
            <a:off x="1484244" y="2891702"/>
            <a:ext cx="9144000" cy="923925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Any questions?</a:t>
            </a:r>
            <a:br>
              <a:rPr lang="hu-HU" sz="4000" dirty="0"/>
            </a:br>
            <a:endParaRPr lang="hu-HU" sz="4000" dirty="0"/>
          </a:p>
          <a:p>
            <a:pPr algn="ctr"/>
            <a:r>
              <a:rPr lang="en-US" sz="4000" dirty="0"/>
              <a:t>Please contact us.</a:t>
            </a:r>
            <a:endParaRPr lang="hu-HU" sz="4000" dirty="0"/>
          </a:p>
        </p:txBody>
      </p:sp>
      <p:sp>
        <p:nvSpPr>
          <p:cNvPr id="19" name="Élőláb helye 2">
            <a:extLst>
              <a:ext uri="{FF2B5EF4-FFF2-40B4-BE49-F238E27FC236}">
                <a16:creationId xmlns:a16="http://schemas.microsoft.com/office/drawing/2014/main" id="{CE8C604A-8746-41D2-9241-E1CECCCF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1420" y="6394066"/>
            <a:ext cx="40891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téma</a:t>
            </a:r>
          </a:p>
        </p:txBody>
      </p:sp>
    </p:spTree>
    <p:extLst>
      <p:ext uri="{BB962C8B-B14F-4D97-AF65-F5344CB8AC3E}">
        <p14:creationId xmlns:p14="http://schemas.microsoft.com/office/powerpoint/2010/main" val="323947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2AA775-7B00-4C63-A37F-B65B0DE7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4BE7665-AA26-4D3D-845C-0B37826F4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A676C1-8C4A-458C-B100-BEEC9A1D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3360" y="6394063"/>
            <a:ext cx="2743200" cy="365125"/>
          </a:xfrm>
        </p:spPr>
        <p:txBody>
          <a:bodyPr/>
          <a:lstStyle/>
          <a:p>
            <a:fld id="{B5E1F8D6-53C1-4BC9-98A0-CCAFC71A5093}" type="datetime1">
              <a:rPr lang="hu-HU" smtClean="0"/>
              <a:t>2019. 11. 26.</a:t>
            </a:fld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A8A1F1-A662-43DE-9308-48BBB137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560" y="6394063"/>
            <a:ext cx="2743200" cy="365125"/>
          </a:xfrm>
        </p:spPr>
        <p:txBody>
          <a:bodyPr vert="horz"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73C8946A-9606-477A-A4A6-0C3DFAC8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66"/>
            <a:ext cx="40891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téma</a:t>
            </a:r>
          </a:p>
        </p:txBody>
      </p:sp>
    </p:spTree>
    <p:extLst>
      <p:ext uri="{BB962C8B-B14F-4D97-AF65-F5344CB8AC3E}">
        <p14:creationId xmlns:p14="http://schemas.microsoft.com/office/powerpoint/2010/main" val="395760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463966-BF4E-4116-9847-27D5D2CA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218329-6221-400E-B8CE-1747C91A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489"/>
            <a:ext cx="10515600" cy="4159477"/>
          </a:xfrm>
        </p:spPr>
        <p:txBody>
          <a:bodyPr rIns="90000"/>
          <a:lstStyle>
            <a:lvl1pPr marL="228594" indent="-228594">
              <a:buFontTx/>
              <a:buBlip>
                <a:blip r:embed="rId3"/>
              </a:buBlip>
              <a:defRPr>
                <a:latin typeface="+mj-lt"/>
              </a:defRPr>
            </a:lvl1pPr>
            <a:lvl2pPr marL="914377" indent="-179996">
              <a:buFontTx/>
              <a:buBlip>
                <a:blip r:embed="rId4"/>
              </a:buBlip>
              <a:defRPr>
                <a:latin typeface="+mj-lt"/>
              </a:defRPr>
            </a:lvl2pPr>
            <a:lvl3pPr marL="1142971" indent="-179996">
              <a:buFontTx/>
              <a:buBlip>
                <a:blip r:embed="rId5"/>
              </a:buBlip>
              <a:defRPr/>
            </a:lvl3pPr>
            <a:lvl4pPr marL="1600160" indent="-228594">
              <a:buFontTx/>
              <a:buBlip>
                <a:blip r:embed="rId3"/>
              </a:buBlip>
              <a:defRPr/>
            </a:lvl4pPr>
            <a:lvl5pPr marL="2057349" indent="-228594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94967F79-7089-4C14-9161-50A1CCF7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3360" y="6394063"/>
            <a:ext cx="2743200" cy="365125"/>
          </a:xfrm>
        </p:spPr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C1FC1696-D09D-4455-B76E-D3D1C990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66"/>
            <a:ext cx="40891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téma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427544A5-E15B-4777-9534-1E2564B7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560" y="6394063"/>
            <a:ext cx="2743200" cy="365125"/>
          </a:xfrm>
        </p:spPr>
        <p:txBody>
          <a:bodyPr vert="horz"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689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89A128-F9E8-4172-9E1D-0DA2DF3E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81397F1-3123-40B5-ACA1-A8F5CCE4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3360" y="6394063"/>
            <a:ext cx="2743200" cy="365125"/>
          </a:xfrm>
        </p:spPr>
        <p:txBody>
          <a:bodyPr/>
          <a:lstStyle/>
          <a:p>
            <a:fld id="{D699AA1F-44C0-4E72-8FC2-5999F5FC8B8C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E0B6981-2832-47AB-BAD8-CBE8BB48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560" y="6394063"/>
            <a:ext cx="2743200" cy="365125"/>
          </a:xfrm>
        </p:spPr>
        <p:txBody>
          <a:bodyPr vert="horz"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8E3E09CF-F098-431D-A376-E84421EF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66"/>
            <a:ext cx="40891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téma</a:t>
            </a:r>
          </a:p>
        </p:txBody>
      </p:sp>
    </p:spTree>
    <p:extLst>
      <p:ext uri="{BB962C8B-B14F-4D97-AF65-F5344CB8AC3E}">
        <p14:creationId xmlns:p14="http://schemas.microsoft.com/office/powerpoint/2010/main" val="55684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4D5AAF-6290-4BC8-B578-DC04FB06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102146-1BB7-4EE7-A1BC-6B6EC36CE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594" indent="-228594">
              <a:buFontTx/>
              <a:buBlip>
                <a:blip r:embed="rId3"/>
              </a:buBlip>
              <a:defRPr/>
            </a:lvl1pPr>
            <a:lvl2pPr marL="685783" indent="-179996">
              <a:buFontTx/>
              <a:buBlip>
                <a:blip r:embed="rId4"/>
              </a:buBlip>
              <a:defRPr/>
            </a:lvl2pPr>
            <a:lvl3pPr marL="1142971" indent="-179996">
              <a:buFontTx/>
              <a:buBlip>
                <a:blip r:embed="rId5"/>
              </a:buBlip>
              <a:defRPr/>
            </a:lvl3pPr>
            <a:lvl4pPr marL="1600160" indent="-228594">
              <a:buFontTx/>
              <a:buBlip>
                <a:blip r:embed="rId3"/>
              </a:buBlip>
              <a:defRPr/>
            </a:lvl4pPr>
            <a:lvl5pPr marL="2057349" indent="-228594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DDC4B8F-A2CF-4900-965D-BB740BAEB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594" indent="-228594">
              <a:buFontTx/>
              <a:buBlip>
                <a:blip r:embed="rId3"/>
              </a:buBlip>
              <a:defRPr/>
            </a:lvl1pPr>
            <a:lvl2pPr marL="800080" indent="-179996">
              <a:buFontTx/>
              <a:buBlip>
                <a:blip r:embed="rId4"/>
              </a:buBlip>
              <a:defRPr/>
            </a:lvl2pPr>
            <a:lvl3pPr marL="1142971" indent="-179996">
              <a:buFontTx/>
              <a:buBlip>
                <a:blip r:embed="rId5"/>
              </a:buBlip>
              <a:defRPr/>
            </a:lvl3pPr>
            <a:lvl4pPr marL="1371566" indent="0">
              <a:buFontTx/>
              <a:buNone/>
              <a:defRPr/>
            </a:lvl4pPr>
            <a:lvl5pPr marL="2057349" indent="-228594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5434541-6476-429C-B102-02B9610E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3360" y="6394063"/>
            <a:ext cx="2743200" cy="365125"/>
          </a:xfrm>
        </p:spPr>
        <p:txBody>
          <a:bodyPr/>
          <a:lstStyle/>
          <a:p>
            <a:fld id="{067B6E4C-EE3A-415F-AAB3-5640652FB5EC}" type="datetime1">
              <a:rPr lang="hu-HU" smtClean="0"/>
              <a:t>2019. 11. 26.</a:t>
            </a:fld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FF9E8B4-1163-49C6-BF5D-0F02A021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560" y="6394063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CDD8E1FE-8241-4A53-AA6E-7402E8D5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66"/>
            <a:ext cx="40891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téma</a:t>
            </a:r>
          </a:p>
        </p:txBody>
      </p:sp>
    </p:spTree>
    <p:extLst>
      <p:ext uri="{BB962C8B-B14F-4D97-AF65-F5344CB8AC3E}">
        <p14:creationId xmlns:p14="http://schemas.microsoft.com/office/powerpoint/2010/main" val="66637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10F7B9-FC81-4D72-8A63-5C97BA19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A5D6C3-A48C-4BA6-A880-EF864EC94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8396BD0-E458-4642-8B75-DCCF7A09B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 marL="228594" indent="-228594">
              <a:buFontTx/>
              <a:buBlip>
                <a:blip r:embed="rId3"/>
              </a:buBlip>
              <a:defRPr/>
            </a:lvl1pPr>
            <a:lvl2pPr marL="685783" indent="-179996">
              <a:buFontTx/>
              <a:buBlip>
                <a:blip r:embed="rId4"/>
              </a:buBlip>
              <a:defRPr/>
            </a:lvl2pPr>
            <a:lvl3pPr marL="1142971" indent="-179996">
              <a:buFontTx/>
              <a:buBlip>
                <a:blip r:embed="rId5"/>
              </a:buBlip>
              <a:defRPr/>
            </a:lvl3pPr>
            <a:lvl4pPr marL="1600160" indent="-228594">
              <a:buFontTx/>
              <a:buBlip>
                <a:blip r:embed="rId3"/>
              </a:buBlip>
              <a:defRPr/>
            </a:lvl4pPr>
            <a:lvl5pPr marL="2057349" indent="-228594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09FCF51-D1AD-4A73-9D16-2F95843F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3360" y="6394064"/>
            <a:ext cx="2743200" cy="365125"/>
          </a:xfrm>
        </p:spPr>
        <p:txBody>
          <a:bodyPr/>
          <a:lstStyle/>
          <a:p>
            <a:fld id="{9640B1B5-99E8-4819-A59D-00C6EBDBB20B}" type="datetime1">
              <a:rPr lang="hu-HU" smtClean="0"/>
              <a:t>2019. 11. 26.</a:t>
            </a:fld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05AE488-CDE4-42D2-8E78-12B89BE9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560" y="6394064"/>
            <a:ext cx="2743200" cy="365125"/>
          </a:xfrm>
        </p:spPr>
        <p:txBody>
          <a:bodyPr vert="horz"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7C9245DE-411D-40B1-93F5-4F13342D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66"/>
            <a:ext cx="40891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téma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46DF64F7-B939-469C-A1B1-8E045A2A09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artalom helye 3">
            <a:extLst>
              <a:ext uri="{FF2B5EF4-FFF2-40B4-BE49-F238E27FC236}">
                <a16:creationId xmlns:a16="http://schemas.microsoft.com/office/drawing/2014/main" id="{F3067424-ACE0-4E82-B28F-77E18D630F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4" y="2505075"/>
            <a:ext cx="5157787" cy="3684588"/>
          </a:xfrm>
        </p:spPr>
        <p:txBody>
          <a:bodyPr/>
          <a:lstStyle>
            <a:lvl1pPr marL="228594" indent="-228594">
              <a:buFontTx/>
              <a:buBlip>
                <a:blip r:embed="rId3"/>
              </a:buBlip>
              <a:defRPr/>
            </a:lvl1pPr>
            <a:lvl2pPr marL="685783" indent="-179996">
              <a:buFontTx/>
              <a:buBlip>
                <a:blip r:embed="rId4"/>
              </a:buBlip>
              <a:defRPr/>
            </a:lvl2pPr>
            <a:lvl3pPr marL="1142971" indent="-179996">
              <a:buFontTx/>
              <a:buBlip>
                <a:blip r:embed="rId5"/>
              </a:buBlip>
              <a:defRPr/>
            </a:lvl3pPr>
            <a:lvl4pPr marL="1600160" indent="-228594">
              <a:buFontTx/>
              <a:buBlip>
                <a:blip r:embed="rId3"/>
              </a:buBlip>
              <a:defRPr/>
            </a:lvl4pPr>
            <a:lvl5pPr marL="2057349" indent="-228594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199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2BFF4-66C8-4AB3-998B-60F68724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34"/>
            <a:ext cx="3932237" cy="1069975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0FC068-7BD5-4572-A907-D58168F0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457189" indent="-457189">
              <a:buFontTx/>
              <a:buBlip>
                <a:blip r:embed="rId3"/>
              </a:buBlip>
              <a:defRPr sz="3200"/>
            </a:lvl1pPr>
            <a:lvl2pPr marL="914377" indent="-179996">
              <a:buFontTx/>
              <a:buBlip>
                <a:blip r:embed="rId4"/>
              </a:buBlip>
              <a:defRPr sz="2800"/>
            </a:lvl2pPr>
            <a:lvl3pPr marL="1257269" indent="-179996">
              <a:buFontTx/>
              <a:buBlip>
                <a:blip r:embed="rId5"/>
              </a:buBlip>
              <a:defRPr sz="2400"/>
            </a:lvl3pPr>
            <a:lvl4pPr marL="1714457" indent="-342891">
              <a:buFontTx/>
              <a:buBlip>
                <a:blip r:embed="rId4"/>
              </a:buBlip>
              <a:defRPr sz="2000"/>
            </a:lvl4pPr>
            <a:lvl5pPr marL="2171646" indent="-342891">
              <a:buFontTx/>
              <a:buBlip>
                <a:blip r:embed="rId3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2C6DC92-2D74-4F5F-8B79-1ABCC5CFD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90415"/>
            <a:ext cx="3932237" cy="327064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22F5EF-5DB4-4306-8FA9-E75863CF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3360" y="6394064"/>
            <a:ext cx="2743200" cy="365125"/>
          </a:xfrm>
        </p:spPr>
        <p:txBody>
          <a:bodyPr/>
          <a:lstStyle/>
          <a:p>
            <a:fld id="{61C5359B-A99A-4793-83A4-06F0E84B59A7}" type="datetime1">
              <a:rPr lang="hu-HU" smtClean="0"/>
              <a:t>2019. 11. 26.</a:t>
            </a:fld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6994EF-4B3E-4175-B47B-3EFDF819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560" y="639406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12704AE9-7349-4B95-A18E-1684F9DE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66"/>
            <a:ext cx="40891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téma</a:t>
            </a:r>
          </a:p>
        </p:txBody>
      </p:sp>
    </p:spTree>
    <p:extLst>
      <p:ext uri="{BB962C8B-B14F-4D97-AF65-F5344CB8AC3E}">
        <p14:creationId xmlns:p14="http://schemas.microsoft.com/office/powerpoint/2010/main" val="348060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9B5874-8408-45D5-BCFF-01A00A0E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950912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478C8F4-E471-4952-AD74-14B6E4755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6A22B61-1FB3-48E7-A507-56CA13678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3412"/>
            <a:ext cx="3932237" cy="340558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B0966E-32B9-41B9-96E2-5571C5BD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3360" y="6394064"/>
            <a:ext cx="2743200" cy="365125"/>
          </a:xfrm>
        </p:spPr>
        <p:txBody>
          <a:bodyPr/>
          <a:lstStyle/>
          <a:p>
            <a:fld id="{EC6D252E-7ABD-4781-9DC2-1F8B98D77415}" type="datetime1">
              <a:rPr lang="hu-HU" smtClean="0"/>
              <a:t>2019. 11. 26.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28574A2-78B2-4194-A0EF-989DCB22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560" y="639406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2AF37852-ED07-41F8-9992-43FD8D4A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66"/>
            <a:ext cx="40891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téma</a:t>
            </a:r>
          </a:p>
        </p:txBody>
      </p:sp>
    </p:spTree>
    <p:extLst>
      <p:ext uri="{BB962C8B-B14F-4D97-AF65-F5344CB8AC3E}">
        <p14:creationId xmlns:p14="http://schemas.microsoft.com/office/powerpoint/2010/main" val="38590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őadó elérhetős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>
            <a:extLst>
              <a:ext uri="{FF2B5EF4-FFF2-40B4-BE49-F238E27FC236}">
                <a16:creationId xmlns:a16="http://schemas.microsoft.com/office/drawing/2014/main" id="{652524AF-3E99-4378-AABC-33216A317B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02625" y="2616702"/>
            <a:ext cx="5157787" cy="8239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u-HU" b="1" dirty="0"/>
              <a:t>Előadó 1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42229A86-2419-41C1-8319-0531508762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02625" y="3895823"/>
            <a:ext cx="5157787" cy="2328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hu-HU" dirty="0">
                <a:hlinkClick r:id="rId3"/>
              </a:rPr>
              <a:t>@autsoft.hu</a:t>
            </a:r>
            <a:br>
              <a:rPr lang="hu-HU" dirty="0"/>
            </a:br>
            <a:br>
              <a:rPr lang="hu-HU" dirty="0"/>
            </a:br>
            <a:r>
              <a:rPr lang="hu-HU" dirty="0"/>
              <a:t>+36</a:t>
            </a:r>
          </a:p>
        </p:txBody>
      </p:sp>
      <p:pic>
        <p:nvPicPr>
          <p:cNvPr id="10" name="Ábra 9">
            <a:extLst>
              <a:ext uri="{FF2B5EF4-FFF2-40B4-BE49-F238E27FC236}">
                <a16:creationId xmlns:a16="http://schemas.microsoft.com/office/drawing/2014/main" id="{479DF1AD-A9C0-4C70-8EEA-0974458C7B51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0154" y="3895823"/>
            <a:ext cx="432000" cy="432000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F0CE6193-718D-4060-84D8-865240113CCC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0154" y="4605023"/>
            <a:ext cx="432000" cy="432000"/>
          </a:xfrm>
          <a:prstGeom prst="rect">
            <a:avLst/>
          </a:prstGeom>
        </p:spPr>
      </p:pic>
      <p:sp>
        <p:nvSpPr>
          <p:cNvPr id="15" name="Élőláb helye 2">
            <a:extLst>
              <a:ext uri="{FF2B5EF4-FFF2-40B4-BE49-F238E27FC236}">
                <a16:creationId xmlns:a16="http://schemas.microsoft.com/office/drawing/2014/main" id="{8A060F1E-74F1-4853-BB7D-5E31C336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1420" y="6394066"/>
            <a:ext cx="40891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téma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3A992C4-AC9C-40C2-815E-03E41C8B0F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93" y="579684"/>
            <a:ext cx="3369651" cy="18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2F3C561-9CE6-4B63-A99C-1D541AF0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0577AE-6CD6-478F-AC23-6F7A47F03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BC4B03-3337-4EAE-929A-BF8E36732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3360" y="63940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D48E65DD-20B1-4959-BBBA-859B7B42AC1B}" type="datetime1">
              <a:rPr lang="hu-HU" smtClean="0"/>
              <a:t>2019. 11. 26.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B3B88A-3D59-4773-9560-700FAB56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6560" y="63940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CA29B9D0-DAB9-4632-83A0-FD3BB32620D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C93234-DDF2-464F-8F2B-7AC438B78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4200" y="6394066"/>
            <a:ext cx="4089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Előadás téma</a:t>
            </a:r>
          </a:p>
        </p:txBody>
      </p:sp>
    </p:spTree>
    <p:extLst>
      <p:ext uri="{BB962C8B-B14F-4D97-AF65-F5344CB8AC3E}">
        <p14:creationId xmlns:p14="http://schemas.microsoft.com/office/powerpoint/2010/main" val="291063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50" r:id="rId3"/>
    <p:sldLayoutId id="2147483654" r:id="rId4"/>
    <p:sldLayoutId id="2147483652" r:id="rId5"/>
    <p:sldLayoutId id="2147483653" r:id="rId6"/>
    <p:sldLayoutId id="2147483656" r:id="rId7"/>
    <p:sldLayoutId id="2147483657" r:id="rId8"/>
    <p:sldLayoutId id="2147483669" r:id="rId9"/>
    <p:sldLayoutId id="2147483668" r:id="rId10"/>
    <p:sldLayoutId id="2147483670" r:id="rId11"/>
    <p:sldLayoutId id="2147483667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179996" algn="l" defTabSz="914377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179996" algn="l" defTabSz="914377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48126D-5A94-4B31-875D-329115A18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000" dirty="0"/>
              <a:t>Élet a dobozszámoláson túl</a:t>
            </a:r>
            <a:br>
              <a:rPr lang="hu-HU" sz="6000" dirty="0"/>
            </a:br>
            <a:r>
              <a:rPr lang="hu-HU" sz="3200" dirty="0"/>
              <a:t>Átlépni a gyártósori digitalizáció kapuját</a:t>
            </a:r>
            <a:endParaRPr lang="hu-HU" sz="6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DD35BCF-25FD-4AE9-AD3F-C815FADF8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86" y="4754528"/>
            <a:ext cx="10551624" cy="85461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Dr. Forstner Bertalan</a:t>
            </a:r>
            <a:endParaRPr lang="en-US" dirty="0"/>
          </a:p>
          <a:p>
            <a:r>
              <a:rPr lang="en-US" dirty="0"/>
              <a:t>Forstner.Bertalan@autsoft.hu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282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1D95-7CB7-764D-980C-7714DFF4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modulok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D20F8-577F-294F-BA75-C884A3C88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Munkatárs azonosítás</a:t>
            </a:r>
          </a:p>
          <a:p>
            <a:pPr lvl="1"/>
            <a:r>
              <a:rPr lang="hu-HU" dirty="0"/>
              <a:t>Gyártósori </a:t>
            </a:r>
            <a:r>
              <a:rPr lang="hu-HU" dirty="0" err="1"/>
              <a:t>tableten</a:t>
            </a:r>
            <a:r>
              <a:rPr lang="hu-HU" dirty="0"/>
              <a:t> a dolgozók saját fiókkal lépnek be</a:t>
            </a:r>
          </a:p>
          <a:p>
            <a:pPr lvl="1"/>
            <a:r>
              <a:rPr lang="hu-HU" dirty="0"/>
              <a:t>Be és kilépési adatok naplózása, teljesítmény személyhez köthető</a:t>
            </a:r>
          </a:p>
          <a:p>
            <a:r>
              <a:rPr lang="hu-HU" dirty="0"/>
              <a:t>Értesítési modul</a:t>
            </a:r>
          </a:p>
          <a:p>
            <a:pPr lvl="1"/>
            <a:r>
              <a:rPr lang="hu-HU" dirty="0"/>
              <a:t>Karbantartó, gépbeállító számára értesítés küldése, ha segítségre van szükség</a:t>
            </a:r>
          </a:p>
          <a:p>
            <a:pPr lvl="1"/>
            <a:r>
              <a:rPr lang="hu-HU" dirty="0"/>
              <a:t>Vezetői felületen kimutatások a különböző esetek átlagos átfutási idejéről, gyakoriságáról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6FDAD-3613-4A43-B529-3DA2B0FF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3E3D-32BA-1045-90B3-A47DFB7B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914B-A454-3B42-8835-6203CD2F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987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DB7F0-0EB6-0248-8800-8EF5B8F3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2918D-EB86-F34D-8CF5-B83D2F99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C15F-BC16-3142-BD4F-2B5D7EC9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11</a:t>
            </a:fld>
            <a:endParaRPr lang="hu-HU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2B50A4-59A5-3F49-B346-C01DA9060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08" y="98809"/>
            <a:ext cx="8092783" cy="6074239"/>
          </a:xfrm>
        </p:spPr>
      </p:pic>
    </p:spTree>
    <p:extLst>
      <p:ext uri="{BB962C8B-B14F-4D97-AF65-F5344CB8AC3E}">
        <p14:creationId xmlns:p14="http://schemas.microsoft.com/office/powerpoint/2010/main" val="38365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1D95-7CB7-764D-980C-7714DFF4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modulok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D20F8-577F-294F-BA75-C884A3C88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Gyártmánylap modul</a:t>
            </a:r>
          </a:p>
          <a:p>
            <a:pPr lvl="1"/>
            <a:r>
              <a:rPr lang="hu-HU" dirty="0"/>
              <a:t>Gyártmánylapok, technológiai utasítások digitális kezelése</a:t>
            </a:r>
          </a:p>
          <a:p>
            <a:pPr lvl="1"/>
            <a:r>
              <a:rPr lang="hu-HU" dirty="0"/>
              <a:t>A gyártósorokon lévő </a:t>
            </a:r>
            <a:r>
              <a:rPr lang="hu-HU" dirty="0" err="1"/>
              <a:t>tableteken</a:t>
            </a:r>
            <a:r>
              <a:rPr lang="hu-HU" dirty="0"/>
              <a:t> jelenik meg az információ</a:t>
            </a:r>
          </a:p>
          <a:p>
            <a:pPr lvl="1"/>
            <a:r>
              <a:rPr lang="hu-HU" dirty="0"/>
              <a:t>Vezetői felületről szerkeszthető</a:t>
            </a:r>
          </a:p>
          <a:p>
            <a:r>
              <a:rPr lang="hu-HU" dirty="0"/>
              <a:t>Környezeti szenzorok modul</a:t>
            </a:r>
          </a:p>
          <a:p>
            <a:pPr lvl="1"/>
            <a:r>
              <a:rPr lang="hu-HU" dirty="0"/>
              <a:t>Szenzorparaméterek mérése és megjelenítése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6FDAD-3613-4A43-B529-3DA2B0FF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3E3D-32BA-1045-90B3-A47DFB7B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914B-A454-3B42-8835-6203CD2F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12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8C24D28-E413-4CAB-B8F0-9D019B96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9"/>
            <a:ext cx="5609560" cy="5397194"/>
          </a:xfrm>
          <a:prstGeom prst="rect">
            <a:avLst/>
          </a:prstGeom>
        </p:spPr>
      </p:pic>
      <p:pic>
        <p:nvPicPr>
          <p:cNvPr id="8" name="Picture 4" descr="LUX mennyezeti horog, M10 x 145 mm">
            <a:extLst>
              <a:ext uri="{FF2B5EF4-FFF2-40B4-BE49-F238E27FC236}">
                <a16:creationId xmlns:a16="http://schemas.microsoft.com/office/drawing/2014/main" id="{7E8F6077-8875-4C4A-A461-297D2A941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60" y="521057"/>
            <a:ext cx="4645041" cy="464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6FDAD-3613-4A43-B529-3DA2B0FF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3E3D-32BA-1045-90B3-A47DFB7B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914B-A454-3B42-8835-6203CD2F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13</a:t>
            </a:fld>
            <a:endParaRPr lang="hu-HU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BCDB529-1DE4-654E-BC35-7D36CDA1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7036"/>
            <a:ext cx="10515600" cy="1199930"/>
          </a:xfrm>
        </p:spPr>
        <p:txBody>
          <a:bodyPr/>
          <a:lstStyle/>
          <a:p>
            <a:pPr marL="0" indent="0" algn="ctr">
              <a:buNone/>
            </a:pPr>
            <a:r>
              <a:rPr lang="hu-HU" i="1" dirty="0" err="1"/>
              <a:t>Campobasso</a:t>
            </a:r>
            <a:r>
              <a:rPr lang="hu-HU" i="1" dirty="0"/>
              <a:t> (Olaszország)</a:t>
            </a:r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7E92BE3B-B8D4-49AD-973B-8377B2D3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5CA8803-3F84-4BF2-BA3C-EC7D19CE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00" y="55233"/>
            <a:ext cx="6642812" cy="467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1D95-7CB7-764D-980C-7714DFF4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Rendszer bevezetés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6FDAD-3613-4A43-B529-3DA2B0FF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3E3D-32BA-1045-90B3-A47DFB7B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914B-A454-3B42-8835-6203CD2F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14</a:t>
            </a:fld>
            <a:endParaRPr lang="hu-HU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BCDB529-1DE4-654E-BC35-7D36CDA13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Viszonylag olcsón bevezethető az alaprendszer</a:t>
            </a:r>
          </a:p>
          <a:p>
            <a:r>
              <a:rPr lang="hu-HU" dirty="0"/>
              <a:t>Ha kell, visszük a komplett megoldást</a:t>
            </a:r>
          </a:p>
          <a:p>
            <a:pPr lvl="1"/>
            <a:r>
              <a:rPr lang="hu-HU" dirty="0"/>
              <a:t>Hálózatot ha kell</a:t>
            </a:r>
          </a:p>
          <a:p>
            <a:pPr lvl="1"/>
            <a:r>
              <a:rPr lang="hu-HU" dirty="0"/>
              <a:t>Szervert</a:t>
            </a:r>
          </a:p>
          <a:p>
            <a:pPr lvl="1"/>
            <a:r>
              <a:rPr lang="hu-HU" dirty="0"/>
              <a:t>PLC jelkiolvasókat</a:t>
            </a:r>
          </a:p>
          <a:p>
            <a:pPr lvl="1"/>
            <a:r>
              <a:rPr lang="hu-HU" dirty="0"/>
              <a:t>Tableteket</a:t>
            </a:r>
          </a:p>
          <a:p>
            <a:r>
              <a:rPr lang="hu-HU" dirty="0"/>
              <a:t>Hamar elérhető hatékonyságnövekedés</a:t>
            </a:r>
          </a:p>
        </p:txBody>
      </p:sp>
    </p:spTree>
    <p:extLst>
      <p:ext uri="{BB962C8B-B14F-4D97-AF65-F5344CB8AC3E}">
        <p14:creationId xmlns:p14="http://schemas.microsoft.com/office/powerpoint/2010/main" val="196151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C88C-B912-9C41-82DA-8BEA2458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Röviden – Belépő a digitális ipar világába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00C3-9AF4-5A44-BA2F-27D3E6C5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Gyártó KKV-knak szóló </a:t>
            </a:r>
            <a:r>
              <a:rPr lang="hu-HU" dirty="0" err="1"/>
              <a:t>termelésmonitorozó</a:t>
            </a:r>
            <a:r>
              <a:rPr lang="hu-HU" dirty="0"/>
              <a:t> rendszer</a:t>
            </a:r>
          </a:p>
          <a:p>
            <a:r>
              <a:rPr lang="hu-HU" dirty="0"/>
              <a:t>Költséghatékony </a:t>
            </a:r>
          </a:p>
          <a:p>
            <a:r>
              <a:rPr lang="hu-HU" dirty="0"/>
              <a:t>Egyszerű, nem akarjuk a kis cégeket feleslegesen bonyolult, komplex funkciókkal terhelni</a:t>
            </a:r>
          </a:p>
          <a:p>
            <a:endParaRPr lang="hu-HU" dirty="0"/>
          </a:p>
          <a:p>
            <a:r>
              <a:rPr lang="hu-HU" dirty="0"/>
              <a:t>Leírás, képek, referenciák, megjelenések: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00B0F0"/>
                </a:solidFill>
              </a:rPr>
              <a:t>Ipar4zeropoint.hu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4BE55-11FA-6B41-96E3-D64CA9F1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2E5A-0219-6241-8BC6-AC5A3F80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AFD60-BB63-A64A-8383-FA60268A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071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C88C-B912-9C41-82DA-8BEA2458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00C3-9AF4-5A44-BA2F-27D3E6C5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solidFill>
                <a:srgbClr val="00B0F0"/>
              </a:solidFill>
            </a:endParaRPr>
          </a:p>
          <a:p>
            <a:endParaRPr lang="hu-HU" b="1" dirty="0"/>
          </a:p>
          <a:p>
            <a:pPr marL="0" indent="0">
              <a:buNone/>
            </a:pPr>
            <a:r>
              <a:rPr lang="hu-HU" b="1" dirty="0"/>
              <a:t>Dr. Forstner Bertalan</a:t>
            </a:r>
          </a:p>
          <a:p>
            <a:pPr marL="0" indent="0">
              <a:buNone/>
            </a:pPr>
            <a:r>
              <a:rPr lang="hu-HU" b="1" dirty="0" err="1"/>
              <a:t>Forstner.Bertalan</a:t>
            </a:r>
            <a:r>
              <a:rPr lang="en-US" b="1" dirty="0"/>
              <a:t>@autsoft.hu</a:t>
            </a:r>
            <a:endParaRPr lang="hu-HU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4BE55-11FA-6B41-96E3-D64CA9F1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2E5A-0219-6241-8BC6-AC5A3F80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AFD60-BB63-A64A-8383-FA60268A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826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CF4A75-62E4-4960-A89F-CDDDA89F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Digitalizált folyamatok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05EC8F-9543-4606-AF29-0B02DEBB1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Gyártási környezet a jövőben</a:t>
            </a:r>
          </a:p>
          <a:p>
            <a:r>
              <a:rPr lang="hu-HU" dirty="0"/>
              <a:t>Több dimenzióban:</a:t>
            </a:r>
          </a:p>
          <a:p>
            <a:pPr lvl="1"/>
            <a:r>
              <a:rPr lang="hu-HU" dirty="0"/>
              <a:t>Logisztika</a:t>
            </a:r>
          </a:p>
          <a:p>
            <a:pPr lvl="1"/>
            <a:r>
              <a:rPr lang="hu-HU" dirty="0"/>
              <a:t>Munkafolyamatok</a:t>
            </a:r>
          </a:p>
          <a:p>
            <a:pPr lvl="1"/>
            <a:r>
              <a:rPr lang="hu-HU" dirty="0"/>
              <a:t>(Egyedi, kis szériás) termékek</a:t>
            </a:r>
          </a:p>
          <a:p>
            <a:pPr lvl="1"/>
            <a:r>
              <a:rPr lang="hu-HU" dirty="0"/>
              <a:t>…</a:t>
            </a:r>
          </a:p>
          <a:p>
            <a:r>
              <a:rPr lang="hu-HU" dirty="0"/>
              <a:t>Nagy gyáraknak? </a:t>
            </a:r>
          </a:p>
          <a:p>
            <a:r>
              <a:rPr lang="hu-HU" dirty="0"/>
              <a:t>Kis gyáraknak?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44FEA3-3647-478A-86A6-99282993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29AC06-AD59-42C9-B514-9FD6C152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B10715-8739-4E76-B945-6B59D539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2</a:t>
            </a:fld>
            <a:endParaRPr lang="hu-HU" dirty="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7FB0A0D4-C649-43D9-A370-24DD530B55B0}"/>
              </a:ext>
            </a:extLst>
          </p:cNvPr>
          <p:cNvGrpSpPr/>
          <p:nvPr/>
        </p:nvGrpSpPr>
        <p:grpSpPr>
          <a:xfrm>
            <a:off x="4056499" y="830086"/>
            <a:ext cx="6548609" cy="3981255"/>
            <a:chOff x="4056499" y="830086"/>
            <a:chExt cx="6548609" cy="3981255"/>
          </a:xfrm>
        </p:grpSpPr>
        <p:pic>
          <p:nvPicPr>
            <p:cNvPr id="1026" name="Picture 2" descr="Audi A8 L Extended">
              <a:extLst>
                <a:ext uri="{FF2B5EF4-FFF2-40B4-BE49-F238E27FC236}">
                  <a16:creationId xmlns:a16="http://schemas.microsoft.com/office/drawing/2014/main" id="{790076F6-2808-47F5-93C7-8EB60B4A7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296" y="830086"/>
              <a:ext cx="3240812" cy="22928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C65AF26B-E20B-4509-9831-730370EF186F}"/>
                </a:ext>
              </a:extLst>
            </p:cNvPr>
            <p:cNvCxnSpPr>
              <a:endCxn id="1026" idx="1"/>
            </p:cNvCxnSpPr>
            <p:nvPr/>
          </p:nvCxnSpPr>
          <p:spPr>
            <a:xfrm flipV="1">
              <a:off x="4056499" y="1976525"/>
              <a:ext cx="3307797" cy="2834816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416B7B6-507B-4C50-9E58-11FDE4BFDDFD}"/>
              </a:ext>
            </a:extLst>
          </p:cNvPr>
          <p:cNvGrpSpPr/>
          <p:nvPr/>
        </p:nvGrpSpPr>
        <p:grpSpPr>
          <a:xfrm>
            <a:off x="4375619" y="3498805"/>
            <a:ext cx="6206975" cy="2147155"/>
            <a:chOff x="3756814" y="3547902"/>
            <a:chExt cx="5886584" cy="2057400"/>
          </a:xfrm>
        </p:grpSpPr>
        <p:pic>
          <p:nvPicPr>
            <p:cNvPr id="1028" name="Picture 4" descr="http://i97.servimg.com/u/f97/17/97/59/55/148.jpg">
              <a:extLst>
                <a:ext uri="{FF2B5EF4-FFF2-40B4-BE49-F238E27FC236}">
                  <a16:creationId xmlns:a16="http://schemas.microsoft.com/office/drawing/2014/main" id="{BF62C432-AD18-4088-8880-4FCF5BDAD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398" y="3547902"/>
              <a:ext cx="3048000" cy="2057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7409B9B6-9CFB-456C-81C6-556AFFD758E6}"/>
                </a:ext>
              </a:extLst>
            </p:cNvPr>
            <p:cNvCxnSpPr/>
            <p:nvPr/>
          </p:nvCxnSpPr>
          <p:spPr>
            <a:xfrm flipV="1">
              <a:off x="3756814" y="4559726"/>
              <a:ext cx="2806546" cy="76097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99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CF4A75-62E4-4960-A89F-CDDDA89F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Kire koncentrálunk?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05EC8F-9543-4606-AF29-0B02DEBB1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Gyártással foglalkozó kis és középvállalatok</a:t>
            </a:r>
          </a:p>
          <a:p>
            <a:pPr lvl="1"/>
            <a:r>
              <a:rPr lang="hu-HU" dirty="0"/>
              <a:t>Sorozatgyártás (elsődlegesen)</a:t>
            </a:r>
          </a:p>
          <a:p>
            <a:pPr lvl="1"/>
            <a:r>
              <a:rPr lang="hu-HU" dirty="0"/>
              <a:t>Egyedi, vagy kis szériás gyártás </a:t>
            </a:r>
          </a:p>
          <a:p>
            <a:r>
              <a:rPr lang="hu-HU" dirty="0"/>
              <a:t>Olyan cégeknek akik a digitalizáció útjának elején járnak</a:t>
            </a:r>
          </a:p>
          <a:p>
            <a:pPr lvl="1"/>
            <a:r>
              <a:rPr lang="hu-HU" dirty="0"/>
              <a:t>Füzetbe vagy jobb esetben Excelben vezetik a gyártástervezést, adatokat</a:t>
            </a:r>
          </a:p>
          <a:p>
            <a:pPr lvl="1"/>
            <a:r>
              <a:rPr lang="hu-HU" dirty="0"/>
              <a:t>Nem tudják pontosan hogy áll a termelés, hány darabot is gyártottak</a:t>
            </a:r>
          </a:p>
          <a:p>
            <a:pPr lvl="1"/>
            <a:r>
              <a:rPr lang="hu-HU" dirty="0"/>
              <a:t>Autóipari beszállítók és szigorodó elvárásoknak kell megfelelniük</a:t>
            </a:r>
          </a:p>
          <a:p>
            <a:pPr lvl="1"/>
            <a:r>
              <a:rPr lang="hu-HU" dirty="0"/>
              <a:t>...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44FEA3-3647-478A-86A6-99282993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29AC06-AD59-42C9-B514-9FD6C152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B10715-8739-4E76-B945-6B59D539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3</a:t>
            </a:fld>
            <a:endParaRPr lang="hu-HU" dirty="0"/>
          </a:p>
        </p:txBody>
      </p:sp>
      <p:pic>
        <p:nvPicPr>
          <p:cNvPr id="2050" name="Picture 2" descr="Képtalálat a következőre: „crates in magazine”">
            <a:extLst>
              <a:ext uri="{FF2B5EF4-FFF2-40B4-BE49-F238E27FC236}">
                <a16:creationId xmlns:a16="http://schemas.microsoft.com/office/drawing/2014/main" id="{C0688D94-4DB9-4D29-8C3E-150BD2AEB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94" y="523690"/>
            <a:ext cx="5797301" cy="3862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apidreszeg.blog.hu/media/image/reszeg3.jpg">
            <a:extLst>
              <a:ext uri="{FF2B5EF4-FFF2-40B4-BE49-F238E27FC236}">
                <a16:creationId xmlns:a16="http://schemas.microsoft.com/office/drawing/2014/main" id="{A54DABEE-96A5-45AE-8293-4A15C1C2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9" y="597541"/>
            <a:ext cx="491490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visszapillantó vicces képek”">
            <a:extLst>
              <a:ext uri="{FF2B5EF4-FFF2-40B4-BE49-F238E27FC236}">
                <a16:creationId xmlns:a16="http://schemas.microsoft.com/office/drawing/2014/main" id="{D043BFBE-6BA7-4BB9-B76F-580C853E4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745"/>
          <a:stretch/>
        </p:blipFill>
        <p:spPr bwMode="auto">
          <a:xfrm>
            <a:off x="4026103" y="1336456"/>
            <a:ext cx="3622539" cy="422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vezess2.p3k.hu/app/uploads/2014/12/77125_636720_1000x700.jpg.jpg">
            <a:extLst>
              <a:ext uri="{FF2B5EF4-FFF2-40B4-BE49-F238E27FC236}">
                <a16:creationId xmlns:a16="http://schemas.microsoft.com/office/drawing/2014/main" id="{A0ADA5BF-7B35-471B-8226-C3C6E1B2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33450"/>
            <a:ext cx="7467600" cy="4991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CF4A75-62E4-4960-A89F-CDDDA89F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kiindulási pontunk: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05EC8F-9543-4606-AF29-0B02DEBB1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751"/>
            <a:ext cx="10515600" cy="4340215"/>
          </a:xfrm>
        </p:spPr>
        <p:txBody>
          <a:bodyPr/>
          <a:lstStyle/>
          <a:p>
            <a:r>
              <a:rPr lang="hu-HU" dirty="0"/>
              <a:t>Termelésfelügyeleti rendszer gyártó KKV-k számára</a:t>
            </a:r>
          </a:p>
          <a:p>
            <a:r>
              <a:rPr lang="hu-HU" dirty="0"/>
              <a:t>Hardver és szoftver komponensekből áll</a:t>
            </a:r>
          </a:p>
          <a:p>
            <a:r>
              <a:rPr lang="hu-HU" dirty="0"/>
              <a:t>Konzorciumban készül</a:t>
            </a:r>
          </a:p>
          <a:p>
            <a:pPr lvl="1"/>
            <a:r>
              <a:rPr lang="hu-HU" dirty="0"/>
              <a:t>Szoftverfejlesztés – </a:t>
            </a:r>
            <a:r>
              <a:rPr lang="hu-HU" dirty="0" err="1"/>
              <a:t>AutSoft</a:t>
            </a:r>
            <a:endParaRPr lang="hu-HU" dirty="0"/>
          </a:p>
          <a:p>
            <a:pPr lvl="1"/>
            <a:r>
              <a:rPr lang="hu-HU" dirty="0"/>
              <a:t>Hardveres fejlesztés – Master Partner</a:t>
            </a:r>
          </a:p>
          <a:p>
            <a:pPr lvl="1"/>
            <a:r>
              <a:rPr lang="hu-HU" dirty="0"/>
              <a:t>Marketing és </a:t>
            </a:r>
            <a:r>
              <a:rPr lang="hu-HU" dirty="0" err="1"/>
              <a:t>Sales</a:t>
            </a:r>
            <a:r>
              <a:rPr lang="hu-HU" dirty="0"/>
              <a:t> – Mobile </a:t>
            </a:r>
            <a:r>
              <a:rPr lang="hu-HU" dirty="0" err="1"/>
              <a:t>Solution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44FEA3-3647-478A-86A6-99282993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29AC06-AD59-42C9-B514-9FD6C152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B10715-8739-4E76-B945-6B59D539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4</a:t>
            </a:fld>
            <a:endParaRPr lang="hu-H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D4207C-AF22-B048-AE42-BEF9BF708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0" y="4588862"/>
            <a:ext cx="5324372" cy="15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7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FB88-50D5-8F48-B0A1-AD5D74BE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tud?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A5891-18A4-7449-B010-5ECDE4602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rendszer modulárisan épül fel</a:t>
            </a:r>
          </a:p>
          <a:p>
            <a:r>
              <a:rPr lang="hu-HU" dirty="0"/>
              <a:t>A modulok közül az alap kötelező, a többi opcionális, egymástól független</a:t>
            </a:r>
          </a:p>
          <a:p>
            <a:endParaRPr lang="hu-HU" dirty="0"/>
          </a:p>
          <a:p>
            <a:r>
              <a:rPr lang="hu-HU" dirty="0"/>
              <a:t>Alapmodul</a:t>
            </a:r>
          </a:p>
          <a:p>
            <a:pPr lvl="1"/>
            <a:r>
              <a:rPr lang="hu-HU" dirty="0"/>
              <a:t>Gyártósorok, gépek, termékek rögzítése, adminisztrációja</a:t>
            </a:r>
          </a:p>
          <a:p>
            <a:pPr lvl="1"/>
            <a:r>
              <a:rPr lang="hu-HU" dirty="0"/>
              <a:t>Egyszerű gyártástervezés</a:t>
            </a:r>
          </a:p>
          <a:p>
            <a:pPr lvl="1"/>
            <a:r>
              <a:rPr lang="hu-HU" dirty="0"/>
              <a:t>gyártósori PLC jelekből és tabletek vagy gépi látás segítségével a gyártott darabszámok és selejtszámok rögzítése</a:t>
            </a:r>
          </a:p>
          <a:p>
            <a:pPr lvl="1"/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DB7F0-0EB6-0248-8800-8EF5B8F3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2918D-EB86-F34D-8CF5-B83D2F99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C15F-BC16-3142-BD4F-2B5D7EC9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817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DB7F0-0EB6-0248-8800-8EF5B8F3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2918D-EB86-F34D-8CF5-B83D2F99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C15F-BC16-3142-BD4F-2B5D7EC9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6</a:t>
            </a:fld>
            <a:endParaRPr lang="hu-HU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6460186-085F-DB48-A334-0A52FDC19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07" y="98809"/>
            <a:ext cx="9643386" cy="6027116"/>
          </a:xfrm>
        </p:spPr>
      </p:pic>
    </p:spTree>
    <p:extLst>
      <p:ext uri="{BB962C8B-B14F-4D97-AF65-F5344CB8AC3E}">
        <p14:creationId xmlns:p14="http://schemas.microsoft.com/office/powerpoint/2010/main" val="291103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DB7F0-0EB6-0248-8800-8EF5B8F3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2918D-EB86-F34D-8CF5-B83D2F99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C15F-BC16-3142-BD4F-2B5D7EC9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7</a:t>
            </a:fld>
            <a:endParaRPr lang="hu-HU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28FFB9-3644-074F-9E47-1EB4193CB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61" y="98809"/>
            <a:ext cx="9676078" cy="6047549"/>
          </a:xfrm>
        </p:spPr>
      </p:pic>
    </p:spTree>
    <p:extLst>
      <p:ext uri="{BB962C8B-B14F-4D97-AF65-F5344CB8AC3E}">
        <p14:creationId xmlns:p14="http://schemas.microsoft.com/office/powerpoint/2010/main" val="40751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DB7F0-0EB6-0248-8800-8EF5B8F3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2918D-EB86-F34D-8CF5-B83D2F99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C15F-BC16-3142-BD4F-2B5D7EC9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8</a:t>
            </a:fld>
            <a:endParaRPr lang="hu-H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E81E37-48A4-BB4E-904C-AEE484CD1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67" y="98809"/>
            <a:ext cx="9670665" cy="6044165"/>
          </a:xfrm>
        </p:spPr>
      </p:pic>
    </p:spTree>
    <p:extLst>
      <p:ext uri="{BB962C8B-B14F-4D97-AF65-F5344CB8AC3E}">
        <p14:creationId xmlns:p14="http://schemas.microsoft.com/office/powerpoint/2010/main" val="262456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DB7F0-0EB6-0248-8800-8EF5B8F3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6482-1F8B-4D91-A9EF-561A82EBDC38}" type="datetime1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2918D-EB86-F34D-8CF5-B83D2F99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Ipar 4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C15F-BC16-3142-BD4F-2B5D7EC9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9</a:t>
            </a:fld>
            <a:endParaRPr lang="hu-HU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AABE69-05D9-EF4A-9D87-7D44F28E3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80" y="98809"/>
            <a:ext cx="9667240" cy="6042025"/>
          </a:xfrm>
        </p:spPr>
      </p:pic>
    </p:spTree>
    <p:extLst>
      <p:ext uri="{BB962C8B-B14F-4D97-AF65-F5344CB8AC3E}">
        <p14:creationId xmlns:p14="http://schemas.microsoft.com/office/powerpoint/2010/main" val="1970051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utsof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ges_sablon_16_9" id="{600EE374-D11E-4080-94B1-A0477999EC22}" vid="{C32CD13D-3D91-45C6-923B-2C3E069C670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6f34063-e9a5-4c82-a6e3-a83c79d17806">
      <UserInfo>
        <DisplayName>Bakó Benjamin</DisplayName>
        <AccountId>27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413D39DB17440AA18749FF9BD691F" ma:contentTypeVersion="9" ma:contentTypeDescription="Create a new document." ma:contentTypeScope="" ma:versionID="61d509b1520599f1bc815c3a0d1743c5">
  <xsd:schema xmlns:xsd="http://www.w3.org/2001/XMLSchema" xmlns:xs="http://www.w3.org/2001/XMLSchema" xmlns:p="http://schemas.microsoft.com/office/2006/metadata/properties" xmlns:ns2="11eb8055-a134-41cb-8387-2dfffcfe5fb0" xmlns:ns3="96f34063-e9a5-4c82-a6e3-a83c79d17806" targetNamespace="http://schemas.microsoft.com/office/2006/metadata/properties" ma:root="true" ma:fieldsID="5bdc109199167047a32c543b21e5c05d" ns2:_="" ns3:_="">
    <xsd:import namespace="11eb8055-a134-41cb-8387-2dfffcfe5fb0"/>
    <xsd:import namespace="96f34063-e9a5-4c82-a6e3-a83c79d17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b8055-a134-41cb-8387-2dfffcfe5f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34063-e9a5-4c82-a6e3-a83c79d178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C14C3B-8931-4E77-BD8C-F66686B16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366B8-7F3E-4273-98AD-617352153348}">
  <ds:schemaRefs>
    <ds:schemaRef ds:uri="http://schemas.microsoft.com/office/2006/metadata/properties"/>
    <ds:schemaRef ds:uri="http://schemas.microsoft.com/office/infopath/2007/PartnerControls"/>
    <ds:schemaRef ds:uri="96f34063-e9a5-4c82-a6e3-a83c79d17806"/>
  </ds:schemaRefs>
</ds:datastoreItem>
</file>

<file path=customXml/itemProps3.xml><?xml version="1.0" encoding="utf-8"?>
<ds:datastoreItem xmlns:ds="http://schemas.openxmlformats.org/officeDocument/2006/customXml" ds:itemID="{7F4FC115-32DC-4222-A497-6DBDC8318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eb8055-a134-41cb-8387-2dfffcfe5fb0"/>
    <ds:schemaRef ds:uri="96f34063-e9a5-4c82-a6e3-a83c79d17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Office-téma</Template>
  <TotalTime>1548</TotalTime>
  <Words>428</Words>
  <Application>Microsoft Office PowerPoint</Application>
  <PresentationFormat>Szélesvásznú</PresentationFormat>
  <Paragraphs>123</Paragraphs>
  <Slides>16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Source Sans Pro</vt:lpstr>
      <vt:lpstr>Office-téma</vt:lpstr>
      <vt:lpstr>Élet a dobozszámoláson túl Átlépni a gyártósori digitalizáció kapuját</vt:lpstr>
      <vt:lpstr>Digitalizált folyamatok</vt:lpstr>
      <vt:lpstr>Kire koncentrálunk?</vt:lpstr>
      <vt:lpstr>A kiindulási pontunk: Zero Point</vt:lpstr>
      <vt:lpstr>Mit tud?</vt:lpstr>
      <vt:lpstr>PowerPoint-bemutató</vt:lpstr>
      <vt:lpstr>PowerPoint-bemutató</vt:lpstr>
      <vt:lpstr>PowerPoint-bemutató</vt:lpstr>
      <vt:lpstr>PowerPoint-bemutató</vt:lpstr>
      <vt:lpstr>További modulok</vt:lpstr>
      <vt:lpstr>PowerPoint-bemutató</vt:lpstr>
      <vt:lpstr>További modulok</vt:lpstr>
      <vt:lpstr>PowerPoint-bemutató</vt:lpstr>
      <vt:lpstr>Rendszer bevezetés</vt:lpstr>
      <vt:lpstr>Röviden – Belépő a digitális ipar világába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Roadshow Ipar 4 Zero Point</dc:title>
  <dc:creator>Tömösvári Imre (ext)</dc:creator>
  <cp:lastModifiedBy>Forstner Bertalan</cp:lastModifiedBy>
  <cp:revision>8</cp:revision>
  <dcterms:created xsi:type="dcterms:W3CDTF">2019-11-05T07:10:53Z</dcterms:created>
  <dcterms:modified xsi:type="dcterms:W3CDTF">2019-11-27T08:31:12Z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0x010100A7B413D39DB17440AA18749FF9BD691F</vt:lpwstr>
  </property>
</Properties>
</file>