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7" r:id="rId3"/>
    <p:sldMasterId id="214748370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Lato"/>
      <p:regular r:id="rId56"/>
      <p:bold r:id="rId57"/>
      <p:italic r:id="rId58"/>
      <p:boldItalic r:id="rId59"/>
    </p:embeddedFont>
    <p:embeddedFont>
      <p:font typeface="Lato Light"/>
      <p:regular r:id="rId60"/>
      <p:bold r:id="rId61"/>
      <p:italic r:id="rId62"/>
      <p:boldItalic r:id="rId63"/>
    </p:embeddedFont>
    <p:embeddedFont>
      <p:font typeface="Helvetica Neue"/>
      <p:regular r:id="rId64"/>
      <p:bold r:id="rId65"/>
      <p:italic r:id="rId66"/>
      <p:boldItalic r:id="rId67"/>
    </p:embeddedFont>
    <p:embeddedFont>
      <p:font typeface="Open Sans Light"/>
      <p:regular r:id="rId68"/>
      <p:bold r:id="rId69"/>
      <p:italic r:id="rId70"/>
      <p:boldItalic r:id="rId71"/>
    </p:embeddedFont>
    <p:embeddedFont>
      <p:font typeface="Open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OpenSans-bold.fntdata"/><Relationship Id="rId72" Type="http://schemas.openxmlformats.org/officeDocument/2006/relationships/font" Target="fonts/OpenSans-regular.fntdata"/><Relationship Id="rId31" Type="http://schemas.openxmlformats.org/officeDocument/2006/relationships/slide" Target="slides/slide26.xml"/><Relationship Id="rId75" Type="http://schemas.openxmlformats.org/officeDocument/2006/relationships/font" Target="fonts/OpenSans-boldItalic.fntdata"/><Relationship Id="rId30" Type="http://schemas.openxmlformats.org/officeDocument/2006/relationships/slide" Target="slides/slide25.xml"/><Relationship Id="rId74" Type="http://schemas.openxmlformats.org/officeDocument/2006/relationships/font" Target="fonts/OpenSans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OpenSansLight-boldItalic.fntdata"/><Relationship Id="rId70" Type="http://schemas.openxmlformats.org/officeDocument/2006/relationships/font" Target="fonts/OpenSansLight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LatoLight-italic.fntdata"/><Relationship Id="rId61" Type="http://schemas.openxmlformats.org/officeDocument/2006/relationships/font" Target="fonts/LatoLight-bold.fntdata"/><Relationship Id="rId20" Type="http://schemas.openxmlformats.org/officeDocument/2006/relationships/slide" Target="slides/slide15.xml"/><Relationship Id="rId64" Type="http://schemas.openxmlformats.org/officeDocument/2006/relationships/font" Target="fonts/HelveticaNeue-regular.fntdata"/><Relationship Id="rId63" Type="http://schemas.openxmlformats.org/officeDocument/2006/relationships/font" Target="fonts/LatoLight-boldItalic.fntdata"/><Relationship Id="rId22" Type="http://schemas.openxmlformats.org/officeDocument/2006/relationships/slide" Target="slides/slide17.xml"/><Relationship Id="rId66" Type="http://schemas.openxmlformats.org/officeDocument/2006/relationships/font" Target="fonts/HelveticaNeue-italic.fntdata"/><Relationship Id="rId21" Type="http://schemas.openxmlformats.org/officeDocument/2006/relationships/slide" Target="slides/slide16.xml"/><Relationship Id="rId65" Type="http://schemas.openxmlformats.org/officeDocument/2006/relationships/font" Target="fonts/HelveticaNeue-bold.fntdata"/><Relationship Id="rId24" Type="http://schemas.openxmlformats.org/officeDocument/2006/relationships/slide" Target="slides/slide19.xml"/><Relationship Id="rId68" Type="http://schemas.openxmlformats.org/officeDocument/2006/relationships/font" Target="fonts/OpenSansLight-regular.fntdata"/><Relationship Id="rId23" Type="http://schemas.openxmlformats.org/officeDocument/2006/relationships/slide" Target="slides/slide18.xml"/><Relationship Id="rId67" Type="http://schemas.openxmlformats.org/officeDocument/2006/relationships/font" Target="fonts/HelveticaNeue-boldItalic.fntdata"/><Relationship Id="rId60" Type="http://schemas.openxmlformats.org/officeDocument/2006/relationships/font" Target="fonts/LatoLight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OpenSansLight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Lato-bold.fntdata"/><Relationship Id="rId12" Type="http://schemas.openxmlformats.org/officeDocument/2006/relationships/slide" Target="slides/slide7.xml"/><Relationship Id="rId56" Type="http://schemas.openxmlformats.org/officeDocument/2006/relationships/font" Target="fonts/Lato-regular.fntdata"/><Relationship Id="rId15" Type="http://schemas.openxmlformats.org/officeDocument/2006/relationships/slide" Target="slides/slide10.xml"/><Relationship Id="rId59" Type="http://schemas.openxmlformats.org/officeDocument/2006/relationships/font" Target="fonts/Lato-boldItalic.fntdata"/><Relationship Id="rId14" Type="http://schemas.openxmlformats.org/officeDocument/2006/relationships/slide" Target="slides/slide9.xml"/><Relationship Id="rId58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fbc3c72a_9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9fbc3c72a_9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Sziasztok, Fejes Adam vagyok, a Superchargenal dolgozom Android fejlesztokent.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45698425_0_1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b45698425_0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Letrehozunk egy detectorOptions objectumot benne a megfelelo konfiggal, erre is visszaterunk meg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b45698425_0_1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6b45698425_0_1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Kerunk egy faceDetector peldanyt a megadott konfugracioval.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b45698425_0_1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b45698425_0_1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Ekkor mar nincs mas dolgunk mint</a:t>
            </a:r>
            <a:r>
              <a:rPr lang="en-GB"/>
              <a:t> elinditani az elemzest a faceDetector.detectInImage hivassal, majd a listenerunkben varni a eredmenyt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Nezzukmeg hogyan tortenik ez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b45698425_0_1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b45698425_0_1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dia tetejen az eppen aktualis konfiguraciot lathatjatok, alul pedig </a:t>
            </a:r>
            <a:r>
              <a:rPr lang="en-GB"/>
              <a:t>a listenerunk kodjat.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Most minden erteket defaulton hagytunk, ami azt jelenti hogy egyedul a boundingBox attributom kapjuk vissza ami az arcot befoglalo negyszog koordinatait tartalmazza.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listenert egy listaval hivja meg a detektor, mely tartalmazza az osszes felismert arcot es minden azokrol rendelkezesre adatot.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 meg milyen opcioink vannak a detektor konfiguralasara!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b45698425_0_1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b45698425_0_1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 hozzadjuk a detektor konfighoz a landmark detectiont akkor a visszakapott arc objektumon mar hivhatjuk a getLandmark fuggvenyt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Parameterkent 10 kulonbozo konstanst adhatunk meg, melyre valaszul az arc fobb jellegezetessegeinek a koordinatatit fogja visszaadni a hivas. Ezek be is vannak jelolve a pelda foton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b45698425_0_1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b45698425_0_1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Kovektezo lepesben h</a:t>
            </a:r>
            <a:r>
              <a:rPr lang="en-GB"/>
              <a:t>ozzaadva a konfiguracionkhoz a kontur felismerest, ismet hivhatunk egy uj fuggvenyt az arc objektumunkon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Paramterkent 14 kulonbozo parametert hasznalhatunk, visszateresi ertek pedig pontok listaja, melyek polyline alkotva definialjak az adott arcjellemzo elhelyezkedeset es formajat.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b45698425_0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b45698425_0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Vegul az osztalyozast is bekapcsolva lehetosegunk nyilik 3 osztalyba sorolni a kepet: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Mosoly valoszinusege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Jobb illetve bal szem nyitott allapotanak valoszinusege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kommentben latszik hogy igen nagy valoszinuseggel nyitva vannak a szemek, azonban nagyon pici eselye van a mosolynak, ami elnezve a pelda foto egesz pontos megallapitasnak tunik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b45698425_0_1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6b45698425_0_1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 a rengeteg adat mind nagyon jol hangzik, azonban sajnos vannak bizonyos megszoritasok a konfiguraciora.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Kombinalni nem igazan lehet oket. Egyedul a landmark detection es az osztalyozas mukodhet egyszerre es a kontur felismerest semmi massal nem vegyithetjuk. Ha valoban szuksegeunk van mindkettore, akkor ketszer, ket kulon konfiggal kell elemeznunk a kepet.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b45698425_0_1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b45698425_0_1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Van lehetoseg a detektor alapossagat is finomhangolni, ezaltal nyerhetunk nemi futasi idot ha cserebe felaldozunk nemi pontossagot.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performanceMode flag lehet ACCURATE es FAST allasban.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Valamint megszabhatjuk, hogy mi legyen az minimalis arc meret ami alatt mar nem finomitja tovabb a keresest a detektor. Ez az ertek szazalekban fejezi ki az arc meretet a teljes kepmerethez kepest.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b45698425_0_1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b45698425_0_1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Utolso opcio a arc kovetes engedelyezese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Sajnos ez nem valodi arcfelismereskent funkcional, csak video streamek eseten mukodik helyesen.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egymas utan kovetkezo kepkockakon eszlelt arcok pozicioja alapjan kovetkezteti ki, hogy az arcok elmozdulasat es eszerint azonositja azokat a korabbi kepkockakon latott arcokkal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b456984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b456984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kozelmultban dolgoztunk egy projekten a Kodaknak, melyben celja az volt hogy </a:t>
            </a:r>
            <a:r>
              <a:rPr lang="en-GB">
                <a:solidFill>
                  <a:schemeClr val="dk1"/>
                </a:solidFill>
              </a:rPr>
              <a:t>machine learning segitsegevel</a:t>
            </a:r>
            <a:r>
              <a:rPr lang="en-GB"/>
              <a:t> segitunk a felhasznaloinknak fotokat valogatni, melyekbol ezutan foto konyvet keszithetnek maguknak. Az ekozben tanultakat szeretnem megosztani veletek.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b45698425_0_3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b45698425_0_3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 meg hogyan hasznoshatjuk ezt a gyakorlatban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Minden kephez amelyen detektaltunk legalabb egy arcot kalkulaljunk egy pontszamot, nevezzuk most faceScorenak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 minden kephez van egy szamertekunk akkor aszerint mar sorba tudjuk rendezni a a kepeinket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 nem az a logika amit a projektunkon hasznaltunk, de szellemisegeben hasonlo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Kezdesnek adjuk mondjuk ossze a kapott valoszinusegeket a szemekre es a mosolyra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b45698425_0_30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b45698425_0_3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Szorozzuk meg mondjuk az arc meretevel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b45698425_0_2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6b45698425_0_2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 ha egyebkent tobb arc is van a kepen akkor vegyuk ennek az atlagat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Termeszetesen lehet ezt maskeppen is sulyozni, ez csak egy egyszeru pelda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Eszerint a sulyozas szerint ha jol gondolkodom azok a kepek lesznek elonyben reszesitve amelyeken az abrazolt emberek kozul minel tobben mosolyognak, nyitva van a szemuk es minel nagyobb formaban szerepelnek.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Legyen ez a mero szama azoknak a kepeknek amelyeken emberek szerepelnek.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b59d4881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b59d4881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b45698425_0_2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b45698425_0_2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Menjunk tovabb, itt van meg a tarsolyban a sajat modell futtatasara szolgalo API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b45698425_0_2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6b45698425_0_2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 bele itt is a kodba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Amint lathatjatok, viszonylag keves kodbol ossze lehet rakni ezt a funkciot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Itt az lathato hogy a bementunkbol, a bitmapbol,  letrehozunk egy specialiasan ehhez az APIhoz passzolo input objetkumot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Majd felparamterezunk egy interpretert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listenerben pedig hallgathatjuk az eredmenyeket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6b45698425_0_2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6b45698425_0_2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mi esetunkben kb igy nezett ki az input generalasa.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elobb latott FirebaseModelInputs osztaly tulajdonkeppen csak egy wrapper ezen a 4 dimenzios tombon, amibe kimappeljuk a bitmap pixeleit RGB csatornankent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b45698425_0_2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b45698425_0_2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Ezutan nezzuk meg az interpreter konfigot, itt gyakorlatilag az modellunk input es output formatumat kell definialnunk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Itt az lathato hogy az elore bemeretezett kepekhez igazodik a bemenet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kimenet pedig 2 ertekbol fog allni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45698425_0_2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45698425_0_2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 pedig a listenerunk kodja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kapott valoszinusegek a probablities tombben vannak, ez egy 2 elemu tomb, hiszen annyit definialtunk az elobb output formatkent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valoszinusegeket mindig azonos sorrendben erkeznek, ezt a sorrendet a labels.txt-ben taroljuk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utolso sorban lathato kod kiolvassa a labels.txtbol azt a sort amelyikhez a legmagasabb valoszinuseget szamitott aki az interpreterunk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b45698425_0_2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b45698425_0_2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 hogyan tudjuk az arcfelismeres soran kiszamitott ertekeket es az osztalyozas soran megallapitott kategoriat a gyakorlatban hasznositani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Itt lathatoak a kepek melyeket elemeztunk, az eredeti, idorendi sorrendben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45698425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45698425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 at roviden hogy mi volt a celja ennek a projektnek.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Manapsag nagyon sokan mar csak a telefonjukkal keszitenek fotokat es jellemzoen nem csak klasszikus ertelemben vett fotozasra, hanem dokumentalasra is hasznaljak a telefon kamerajat. Gondoljunk itt a tomentelen mennyisegu kepre, kulonbozo dokumentukrol, nyugtakrol vizoraallasrol stb.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celunk hogy ezeket a “utlity” jellegu fotokat kiszurjuk, az igazan emlekezetes kepeket, melyeken pl a csaladtagjaink szerepelnek kiemeljuk a tobbi kozul.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b45698425_0_3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b45698425_0_3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Nezzunk egy peldat arrol hogy hogyan tudjuk kombinalni az arcfelismert es az osztalyozast.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Itt lathatoak a kepek az eredeti, idorendi sorrendben. Azok a kepeket melyeken arcok szerepelnek mar ki vannak emelve zold szinnel, a pelda logikank szerint ezek szamitanak a legjobbaknak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6b45698425_0_2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6b45698425_0_2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 zold kepek azok melyeken felismertunk legalabb egy arcot</a:t>
            </a:r>
            <a:br>
              <a:rPr lang="en-GB"/>
            </a:br>
            <a:r>
              <a:rPr lang="en-GB"/>
              <a:t>Eloszor tegyuk a listankba ki ezeket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mostani sulyozasunk szerint azok a legjobbak melyeken arcok szerepelnek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Ezen a csoporton belul is rendezhetjuk a kepeket, hiszen mindhez tartozik egy konkret ertek, legyen legelol a legeslegjobb kepunk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megmaradt kepeket elemeztuk az osztalyozo algoritmussal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6b45698425_0_3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6b45698425_0_3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Ezert</a:t>
            </a:r>
            <a:r>
              <a:rPr lang="en-GB"/>
              <a:t> e</a:t>
            </a:r>
            <a:r>
              <a:rPr lang="en-GB"/>
              <a:t>loszor tegyuk a listankba ki ezeket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mostani sulyozasunk szerint azok a legjobbak melyeken arcok szerepelnek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Ezen a csoporton belul is rendezhetjuk a kepeket, hiszen mindhez tartozik egy konkret ertek, legyen legelol a legeslegjobb kepunk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megmaradt kepeket elemeztuk az osztalyozo algoritmussal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6b45698425_0_3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6b45698425_0_3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Az egyszeruseg kedveert a peldaban latott ket osztalynal maradunk: a pozitivnak ertekelt osztalyunk neve KUTYA, a negativ pedig sok szoveget tartalmazo kepek, nevezzuk az osztalyt dokumentumnak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6b45698425_0_2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6b45698425_0_2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kutyas kepeket tesszuk be a listankba.  Ezeket is ertekesnek tartjuk, de nem annyira mint azokat melyeken arcok vannak. Ezert a zoldek utan kovetkeznek a sorban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6b45698425_0_2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6b45698425_0_2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Vegul jonnek </a:t>
            </a:r>
            <a:r>
              <a:rPr lang="en-GB">
                <a:solidFill>
                  <a:schemeClr val="dk1"/>
                </a:solidFill>
              </a:rPr>
              <a:t>negativ osztalyba sorolt kepek, pl feltanithatjuk a modellunk arra hogy szovegeket talajon meg a kepen, igy az ettermi szamlak vagy beszkennelt dokumentuk kerulhetnek ebbe az osztalyba. Ezekre nincs szuksegunk a csaladi fotoalbumban, ezert a sor vegere kerulnek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Kb ezek azok elvek melyek menten haladva valositottuk meg a kepajanlo algorimtusunkat a projektunkon.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6b45698425_0_2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6b45698425_0_2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Nezzunk bele meg egy erdekes temaba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felhasznaloinkat arra batoritjuk a Kodak appban hogy valogatas nelkuk valasszak ki mondjuk az osszes fotojukat a nyaralasukrol es mi majd kiszurjuk a lenyeget.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Mindketto funkcio, az arcfelismeres es az osztalyozas is lokalisn fut, a telefon hardveren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Ezert nagyon fontos szempont volt hogy megtalaljuk az optimumot futasi idoben es pontossagban.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6b45698425_0_2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6b45698425_0_2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Ime egy kis izelito a futasi idokrol kulonbozo hardvereken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Csak az arcfelismerest mertem, alap konfiggal, tehat csak az arcot befoglalo negyszoget deritettuk fel. A kepeket a hosszabbik oldal menten atmereteztem 500px-re. Jelen esetben a mar latott portet hasznaltam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elmult hat evbol valaszottam 3 keszuleket, amint lathato hatalmas fejlodesen mentek keresztul a CPUk 2013 es 2016 kozott, a Onepus majdnem tized annyi ido alatt futattja le az elemzest mint a jo oreg Nexus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Termeszetesen a versenyt az s10+ nyerte, de meg ezen a csucs hardveren is 61 ezredet vesz igenybe egy kepe elemzese, ami 100 kepnel mar 6 masodperc. Ennyi ido mar nem minden esetben megszokott dolog a mobilos UXben, ezert fontos figyelembe venni az appunk tervezesekor hogy valahogy a kepernyo elott kell tartanunk a felhasznalainkat a varakozasi ido kozben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b45698425_0_2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b45698425_0_2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Kovetkezo meresunk a kepek tartalmabol adodo futasido kulonbsegeket igyekszik merni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portre melle bejon egy csoportkep amin viszonylag kicsi a melysegelesseg, igy csak par arc eles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Valamint egy masik csoportkep, ahol viszont minden arc fokuszban van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6b45698425_0_2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6b45698425_0_2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Ezekbol az oszlopokbol latszik hogy egyertelmuen az tart a legtovabb, ha sok, jol kiveheto arc van a kepen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homalyos hatter nem nagyon fogja vissza az algoritmust, kozel azonos futasidoket kaptam mint az egy arcot tartalmazo porterenal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b45698425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b45698425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Elsodleges eszkozunk ehhez a gepi latas, azon belul is ket modszert alkalmaztunk: arc felismeres es kep osztalyozas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6b45698425_0_2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6b45698425_0_2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Ezen a grafikonon a futasi ido valtozasa lathato ugyanazon a harom kepen, azonban egyre csokkeno kepfelbontas mellett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vizszintes tengely pixel ertekei a felterkepezett arcok atlagos magassagat jelzik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egyertelmuen lathato hogy a kep felbontas csokkenesevel dramain zuhan a futasi ido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Kb 100px-es arc magassag kornyeken kezd inkozisztense valni a teljesitmeny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b45698425_0_2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b45698425_0_2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Nem csak a futasi idot erdemes merni, hanem nagyon fontos figyelembe venni hogy a megnyert sebesseggel mennyit vesztunk a kinyert adatok pontossagabol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6b45698425_0_2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6b45698425_0_2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portre eseteben kb 20 pixelnyi arc magassagig nagyon konzisztensen felismeri a rendszer az arcot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6b45698425_0_2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6b45698425_0_2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csoportkepek esetben is hasonloakat figyelhetunk meg, szinten kb 20 pixel kornyeken szakad be a megtalalt arcok szama, bar mar elotte is tapasztalhato nemi csokkenes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6b45698425_0_2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6b45698425_0_2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Meg egy erdekesseg a vegere, milyen hatassal van a kepelemzes sebessegere ha mas-mas konfiguraciokkal futtatjuk az elemzot?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6b45698425_0_2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6b45698425_0_2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Szamomra igen meglepo volt hogy mennyire kicsi elteresek van a kulonbozo modok kozott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Talan ez azt sejteti hogy magat az arcot nehezebb behatarolni egy kepen, ha a bounding box megvan, akkor azon belul mar nagyon effektiven lehet felfedezni a kulonbozo reszleteket az arcon belul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b45698425_0_2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b45698425_0_2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Ezeket a tanulsagokat tudtuk levonni a projektunk soran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6b45698425_0_2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6b45698425_0_2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Zarogondolatkent meg ezt tudnam ide fuzni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szamomra meglepetessel szolgalt hogy mennyire eroteljes es jol hasznalhato rendszerek erhetoek el mindenki szamara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Ami igazan nehezze teszi az ilyen jellegu projekteket az az hogy mit kezdjunk a kepekbol kinyerheto adatokbol, hogyan sulyozzuk azokat, hogy tenyleg egy hasznos es szeretheto termeket hozzunk letre.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6b45698425_0_2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6b45698425_0_2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Koszi a figyelmet!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6b45698425_0_2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6b45698425_0_2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b45698425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b45698425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 elott nagyon eloreszaladnank, jarjuk korbe kicsit jobban ezt a fogalmat. </a:t>
            </a:r>
            <a:r>
              <a:rPr lang="en-GB"/>
              <a:t>Mi a gepi latas?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Az emberek szamara, meg akar kisgyerekek szamara is trivialis problema megmondani hogy mi van egy kepen (szulinapos pelda), vagy hogy mirol szolt egy video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Ugyanez a feladat merhetetlen kihivasok ele allitja a szamitogepeket, hiszen azok nem keresheto formaban, jellemzoen RGB pixelek sorozatakent taroljak a kepeket.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Alapvetoen azt szeretnenk elerni hogy a gep “megertse” mi van a kepen. Ha ez sikerulhet, a gep pl kulcsszavakat rendelhetne a kepekhez, melyek igy kerehetove valnanak. Ez azonban csak a kezdet...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6b45698425_0_2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6b45698425_0_2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b45698425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b45698425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alkalmazasi teruletek szama kb vegtelen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 egy gep nem csak nez hanem lat is, rengeteg uj feladatot bizhatunk 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 az emberhez hasonloan tud tenyeket megallapitani egy keprol akkor kihasznalva a gep “monotonia tureset” es pontossagat, rengeteg emberi eroforrast lehet helyettesiteni bonyolult kepelemzesi feladatok megoldasahoz: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Irott vagy nyomtatott szoveg felismerese, kereshetove tetele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Orvosi teruleten: rontgen/CT stb felvetelek elemzese, elvaltozasok azonositasa, korabbi esetekhez valo hasonlitasa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Onvezeto, balesetmegelozo rendszerek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Megfigyeles, terfigyelo kamerak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Ujjlenyomat felismeres / egyeb biometrikus azonosoitasra szogalo rendszerek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b45698425_0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b45698425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pedig nezzuk meg hogyan tudunk belekostolni ebbe a vilagba mobilfejlesztokent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Valoszinuleg a legkezenfekvobb megoldas a Firebase ML Kit Vision APIja, mi is ezt hasznaltuk.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Sok-sok eles bevetesre keszen allo, gyakori hasznalati eseteket lefedo API-t foglal magaba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Csak par erdekesseget kiemelnek: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barcode scanner logikusan bekoltozott a firebase ala, korabban ez kulon eletet elt mint az Android SDK resze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Szovegfelismeres APIval barkinek elerhetove valik kulonbozo szovegek digitalizalasa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Fotok cimkezese, lokalisan es a cloudban. Lokalisan kb 400 cimke kuzol valogat a rendszer, cloudban tobb mint 10 000-bol, bar ez mar egy fizetos szolgaltatas.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Azonban ha vmi specialis igenyunk lenne cimkezes szempontjabol, akkor hasznalhatjuk az Auto ML-t, mely feltanit nekunk egy osztalyozo modell, amennyiben rendelkezunk megfelelo mennyisegu es minosegu trainging adattal.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igy letrehozott vagy mas forrasbol szarmazo modellunk futtatasara is biztosit egy API-t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Vegul az arcfelismeres es a sajat modell futtatasa, mi ezeket alkalmaztuk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b45698425_0_2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b45698425_0_2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Nezzuk meg reszletesebben az arcfelismerest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b45698425_0_1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b45698425_0_1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Az atmeretezett bitmapbol letrehozounk egy FirebaseVisionImage objektumot. Ez a legtobb Firebase kepelemzo APInak a bemenete.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+ picture" type="title">
  <p:cSld name="TITLE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4158350" y="0"/>
            <a:ext cx="49857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/>
          <p:nvPr/>
        </p:nvSpPr>
        <p:spPr>
          <a:xfrm>
            <a:off x="4158300" y="0"/>
            <a:ext cx="498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Unsupported placeholder</a:t>
            </a:r>
            <a:endParaRPr sz="18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Google Shape;54;p14"/>
          <p:cNvSpPr txBox="1"/>
          <p:nvPr>
            <p:ph type="ctrTitle"/>
          </p:nvPr>
        </p:nvSpPr>
        <p:spPr>
          <a:xfrm>
            <a:off x="215000" y="743725"/>
            <a:ext cx="3714600" cy="18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15000" y="2607276"/>
            <a:ext cx="37146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with text + subtitle + picture">
  <p:cSld name="TITLE_2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4158350" y="0"/>
            <a:ext cx="49857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4158300" y="0"/>
            <a:ext cx="498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Unsupported placeholder</a:t>
            </a:r>
            <a:endParaRPr sz="18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228602"/>
            <a:ext cx="1214850" cy="4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/>
          <p:nvPr>
            <p:ph type="ctrTitle"/>
          </p:nvPr>
        </p:nvSpPr>
        <p:spPr>
          <a:xfrm>
            <a:off x="215000" y="742550"/>
            <a:ext cx="3714600" cy="186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215000" y="2607276"/>
            <a:ext cx="37146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Logo with text + subtitle + picture 1">
  <p:cSld name="TITLE_2_1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4158350" y="0"/>
            <a:ext cx="49857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4158300" y="0"/>
            <a:ext cx="498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Unsupported placeholder</a:t>
            </a:r>
            <a:endParaRPr sz="18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228599"/>
            <a:ext cx="1877251" cy="6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>
            <p:ph type="ctrTitle"/>
          </p:nvPr>
        </p:nvSpPr>
        <p:spPr>
          <a:xfrm>
            <a:off x="228600" y="852800"/>
            <a:ext cx="37011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picture">
  <p:cSld name="TITLE_1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4158350" y="0"/>
            <a:ext cx="49857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4158300" y="0"/>
            <a:ext cx="498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Unsupported placeholder</a:t>
            </a:r>
            <a:endParaRPr sz="18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17"/>
          <p:cNvSpPr txBox="1"/>
          <p:nvPr>
            <p:ph type="ctrTitle"/>
          </p:nvPr>
        </p:nvSpPr>
        <p:spPr>
          <a:xfrm>
            <a:off x="228600" y="228600"/>
            <a:ext cx="37011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lte with white bg">
  <p:cSld name="TITLE_1_1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72" name="Google Shape;7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/>
          <p:nvPr>
            <p:ph type="ctrTitle"/>
          </p:nvPr>
        </p:nvSpPr>
        <p:spPr>
          <a:xfrm>
            <a:off x="228600" y="228600"/>
            <a:ext cx="37011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without picture">
  <p:cSld name="TITLE_1_1_2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228599"/>
            <a:ext cx="1877251" cy="6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/>
          <p:nvPr>
            <p:ph type="ctrTitle"/>
          </p:nvPr>
        </p:nvSpPr>
        <p:spPr>
          <a:xfrm>
            <a:off x="228600" y="852800"/>
            <a:ext cx="43365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without picture black">
  <p:cSld name="TITLE_1_1_2_1"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ctrTitle"/>
          </p:nvPr>
        </p:nvSpPr>
        <p:spPr>
          <a:xfrm>
            <a:off x="228600" y="852800"/>
            <a:ext cx="43365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228599"/>
            <a:ext cx="1877236" cy="6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lte with dark theme">
  <p:cSld name="TITLE_1_1_1"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white.png" id="82" name="Google Shape;8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lte with red theme">
  <p:cSld name="TITLE_1_1_1_1">
    <p:bg>
      <p:bgPr>
        <a:solidFill>
          <a:srgbClr val="FF33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white.png" id="85" name="Google Shape;8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logo light theme">
  <p:cSld name="1_Supercharge title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logo dark theme">
  <p:cSld name="1_Supercharge title_2"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logo red theme">
  <p:cSld name="1_Supercharge title_2_1">
    <p:bg>
      <p:bgPr>
        <a:solidFill>
          <a:srgbClr val="FF33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text logo light theme">
  <p:cSld name="1_Supercharge title_1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text logo dark theme">
  <p:cSld name="1_Supercharge title_1_1"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text logo red theme">
  <p:cSld name="1_Supercharge title_1_1_1">
    <p:bg>
      <p:bgPr>
        <a:solidFill>
          <a:srgbClr val="FF33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light theme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type="ctrTitle"/>
          </p:nvPr>
        </p:nvSpPr>
        <p:spPr>
          <a:xfrm>
            <a:off x="228600" y="200625"/>
            <a:ext cx="37986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9"/>
          <p:cNvSpPr txBox="1"/>
          <p:nvPr>
            <p:ph idx="1" type="body"/>
          </p:nvPr>
        </p:nvSpPr>
        <p:spPr>
          <a:xfrm>
            <a:off x="4255750" y="198000"/>
            <a:ext cx="44310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black.png" id="101" name="Google Shape;10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light theme ">
  <p:cSld name="OBJECT_4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103" name="Google Shape;10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0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0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30"/>
          <p:cNvSpPr txBox="1"/>
          <p:nvPr>
            <p:ph idx="3" type="ctrTitle"/>
          </p:nvPr>
        </p:nvSpPr>
        <p:spPr>
          <a:xfrm>
            <a:off x="282825" y="1385100"/>
            <a:ext cx="798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7" name="Google Shape;107;p30"/>
          <p:cNvSpPr txBox="1"/>
          <p:nvPr>
            <p:ph idx="1" type="body"/>
          </p:nvPr>
        </p:nvSpPr>
        <p:spPr>
          <a:xfrm>
            <a:off x="297075" y="2051100"/>
            <a:ext cx="79959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8" name="Google Shape;108;p30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light theme  2 paragraph">
  <p:cSld name="OBJECT_4_6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110" name="Google Shape;11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1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31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3" name="Google Shape;113;p31"/>
          <p:cNvSpPr txBox="1"/>
          <p:nvPr>
            <p:ph idx="3" type="ctrTitle"/>
          </p:nvPr>
        </p:nvSpPr>
        <p:spPr>
          <a:xfrm>
            <a:off x="282825" y="1385100"/>
            <a:ext cx="8238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4" name="Google Shape;114;p31"/>
          <p:cNvSpPr txBox="1"/>
          <p:nvPr>
            <p:ph idx="1" type="body"/>
          </p:nvPr>
        </p:nvSpPr>
        <p:spPr>
          <a:xfrm>
            <a:off x="289747" y="2051100"/>
            <a:ext cx="38841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" name="Google Shape;115;p31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1"/>
          <p:cNvSpPr txBox="1"/>
          <p:nvPr>
            <p:ph idx="4" type="body"/>
          </p:nvPr>
        </p:nvSpPr>
        <p:spPr>
          <a:xfrm>
            <a:off x="4409243" y="2051100"/>
            <a:ext cx="38841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light theme  2 paragraph without subtitle">
  <p:cSld name="OBJECT_4_6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118" name="Google Shape;11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2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289750" y="1346450"/>
            <a:ext cx="3884100" cy="3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2" name="Google Shape;122;p32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2"/>
          <p:cNvSpPr txBox="1"/>
          <p:nvPr>
            <p:ph idx="3" type="body"/>
          </p:nvPr>
        </p:nvSpPr>
        <p:spPr>
          <a:xfrm>
            <a:off x="4409248" y="1346450"/>
            <a:ext cx="3884100" cy="3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member">
  <p:cSld name="OBJECT_4_5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125" name="Google Shape;12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3"/>
          <p:cNvSpPr txBox="1"/>
          <p:nvPr>
            <p:ph type="ctrTitle"/>
          </p:nvPr>
        </p:nvSpPr>
        <p:spPr>
          <a:xfrm>
            <a:off x="304551" y="304800"/>
            <a:ext cx="73698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33"/>
          <p:cNvSpPr txBox="1"/>
          <p:nvPr>
            <p:ph idx="2" type="ctrTitle"/>
          </p:nvPr>
        </p:nvSpPr>
        <p:spPr>
          <a:xfrm>
            <a:off x="290075" y="631500"/>
            <a:ext cx="73698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8" name="Google Shape;128;p33"/>
          <p:cNvSpPr txBox="1"/>
          <p:nvPr>
            <p:ph idx="3" type="ctrTitle"/>
          </p:nvPr>
        </p:nvSpPr>
        <p:spPr>
          <a:xfrm>
            <a:off x="282825" y="1232700"/>
            <a:ext cx="86325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29" name="Google Shape;129;p33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3"/>
          <p:cNvSpPr txBox="1"/>
          <p:nvPr>
            <p:ph idx="4" type="ctrTitle"/>
          </p:nvPr>
        </p:nvSpPr>
        <p:spPr>
          <a:xfrm>
            <a:off x="282825" y="2345700"/>
            <a:ext cx="4007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b="1" i="0" sz="1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288035" y="2688300"/>
            <a:ext cx="3993300" cy="23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100"/>
              <a:buFont typeface="Helvetica Neue"/>
              <a:buChar char="■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■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▪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–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»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2" name="Google Shape;132;p33"/>
          <p:cNvSpPr txBox="1"/>
          <p:nvPr>
            <p:ph idx="5" type="ctrTitle"/>
          </p:nvPr>
        </p:nvSpPr>
        <p:spPr>
          <a:xfrm>
            <a:off x="4442625" y="2345700"/>
            <a:ext cx="4007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b="1" i="0" sz="1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3" name="Google Shape;133;p33"/>
          <p:cNvSpPr txBox="1"/>
          <p:nvPr>
            <p:ph idx="6" type="body"/>
          </p:nvPr>
        </p:nvSpPr>
        <p:spPr>
          <a:xfrm>
            <a:off x="4447835" y="2688300"/>
            <a:ext cx="3993300" cy="23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100"/>
              <a:buFont typeface="Helvetica Neue"/>
              <a:buChar char="■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■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▪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–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Helvetica Neue"/>
              <a:buChar char="»"/>
              <a:defRPr i="0" sz="11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•"/>
              <a:defRPr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4" name="Google Shape;134;p33"/>
          <p:cNvSpPr/>
          <p:nvPr/>
        </p:nvSpPr>
        <p:spPr>
          <a:xfrm>
            <a:off x="7888500" y="228603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member in the team">
  <p:cSld name="OBJECT_4_5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136" name="Google Shape;1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4"/>
          <p:cNvSpPr txBox="1"/>
          <p:nvPr>
            <p:ph type="ctrTitle"/>
          </p:nvPr>
        </p:nvSpPr>
        <p:spPr>
          <a:xfrm>
            <a:off x="282826" y="304800"/>
            <a:ext cx="73698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34"/>
          <p:cNvSpPr txBox="1"/>
          <p:nvPr>
            <p:ph idx="2" type="ctrTitle"/>
          </p:nvPr>
        </p:nvSpPr>
        <p:spPr>
          <a:xfrm>
            <a:off x="282826" y="631500"/>
            <a:ext cx="73698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9" name="Google Shape;139;p34"/>
          <p:cNvSpPr/>
          <p:nvPr/>
        </p:nvSpPr>
        <p:spPr>
          <a:xfrm>
            <a:off x="389525" y="13164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4"/>
          <p:cNvSpPr txBox="1"/>
          <p:nvPr>
            <p:ph idx="3" type="ctrTitle"/>
          </p:nvPr>
        </p:nvSpPr>
        <p:spPr>
          <a:xfrm>
            <a:off x="282825" y="1469680"/>
            <a:ext cx="2735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b="1" i="0" sz="1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" type="body"/>
          </p:nvPr>
        </p:nvSpPr>
        <p:spPr>
          <a:xfrm>
            <a:off x="282825" y="1936175"/>
            <a:ext cx="27354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700"/>
              <a:buFont typeface="Helvetica Neue"/>
              <a:buChar char="■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■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▪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–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»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2" name="Google Shape;142;p34"/>
          <p:cNvSpPr/>
          <p:nvPr/>
        </p:nvSpPr>
        <p:spPr>
          <a:xfrm>
            <a:off x="7888500" y="228603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3" name="Google Shape;143;p34"/>
          <p:cNvSpPr txBox="1"/>
          <p:nvPr>
            <p:ph idx="4" type="ctrTitle"/>
          </p:nvPr>
        </p:nvSpPr>
        <p:spPr>
          <a:xfrm>
            <a:off x="3231475" y="1469680"/>
            <a:ext cx="2735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b="1" i="0" sz="1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idx="5" type="body"/>
          </p:nvPr>
        </p:nvSpPr>
        <p:spPr>
          <a:xfrm>
            <a:off x="3231475" y="1936175"/>
            <a:ext cx="27354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700"/>
              <a:buFont typeface="Helvetica Neue"/>
              <a:buChar char="■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■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▪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–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»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6" type="ctrTitle"/>
          </p:nvPr>
        </p:nvSpPr>
        <p:spPr>
          <a:xfrm>
            <a:off x="6180125" y="1469680"/>
            <a:ext cx="2735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b="1" i="0" sz="11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defRPr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7" type="body"/>
          </p:nvPr>
        </p:nvSpPr>
        <p:spPr>
          <a:xfrm>
            <a:off x="6180125" y="1936175"/>
            <a:ext cx="27354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700"/>
              <a:buFont typeface="Helvetica Neue"/>
              <a:buChar char="■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■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▪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–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Helvetica Neue"/>
              <a:buChar char="»"/>
              <a:defRPr i="0" sz="7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Char char="•"/>
              <a:defRPr i="0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7" name="Google Shape;147;p34"/>
          <p:cNvSpPr txBox="1"/>
          <p:nvPr>
            <p:ph idx="8" type="ctrTitle"/>
          </p:nvPr>
        </p:nvSpPr>
        <p:spPr>
          <a:xfrm>
            <a:off x="282826" y="974100"/>
            <a:ext cx="73698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light theme  2">
  <p:cSld name="OBJECT_4_4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5"/>
          <p:cNvPicPr preferRelativeResize="0"/>
          <p:nvPr/>
        </p:nvPicPr>
        <p:blipFill rotWithShape="1">
          <a:blip r:embed="rId3">
            <a:alphaModFix/>
          </a:blip>
          <a:srcRect b="0" l="89911" r="0" t="0"/>
          <a:stretch/>
        </p:blipFill>
        <p:spPr>
          <a:xfrm>
            <a:off x="8216950" y="0"/>
            <a:ext cx="9270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5"/>
          <p:cNvSpPr/>
          <p:nvPr/>
        </p:nvSpPr>
        <p:spPr>
          <a:xfrm>
            <a:off x="219775" y="228600"/>
            <a:ext cx="8700000" cy="46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5"/>
          <p:cNvSpPr txBox="1"/>
          <p:nvPr>
            <p:ph type="ctrTitle"/>
          </p:nvPr>
        </p:nvSpPr>
        <p:spPr>
          <a:xfrm>
            <a:off x="453581" y="457200"/>
            <a:ext cx="7749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35"/>
          <p:cNvSpPr txBox="1"/>
          <p:nvPr>
            <p:ph idx="2" type="ctrTitle"/>
          </p:nvPr>
        </p:nvSpPr>
        <p:spPr>
          <a:xfrm>
            <a:off x="439525" y="783900"/>
            <a:ext cx="77493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4" name="Google Shape;154;p35"/>
          <p:cNvSpPr/>
          <p:nvPr/>
        </p:nvSpPr>
        <p:spPr>
          <a:xfrm>
            <a:off x="538975" y="12402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lack.png" id="155" name="Google Shape;1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413" y="43689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 txBox="1"/>
          <p:nvPr>
            <p:ph idx="3" type="ctrTitle"/>
          </p:nvPr>
        </p:nvSpPr>
        <p:spPr>
          <a:xfrm>
            <a:off x="448114" y="1505456"/>
            <a:ext cx="7749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57" name="Google Shape;157;p35"/>
          <p:cNvSpPr txBox="1"/>
          <p:nvPr>
            <p:ph idx="1" type="body"/>
          </p:nvPr>
        </p:nvSpPr>
        <p:spPr>
          <a:xfrm>
            <a:off x="446675" y="2095250"/>
            <a:ext cx="7763100" cy="2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light theme  3">
  <p:cSld name="OBJECT_4_4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6"/>
          <p:cNvPicPr preferRelativeResize="0"/>
          <p:nvPr/>
        </p:nvPicPr>
        <p:blipFill rotWithShape="1">
          <a:blip r:embed="rId3">
            <a:alphaModFix/>
          </a:blip>
          <a:srcRect b="0" l="89911" r="0" t="0"/>
          <a:stretch/>
        </p:blipFill>
        <p:spPr>
          <a:xfrm>
            <a:off x="8221500" y="0"/>
            <a:ext cx="9225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6"/>
          <p:cNvSpPr/>
          <p:nvPr/>
        </p:nvSpPr>
        <p:spPr>
          <a:xfrm>
            <a:off x="219775" y="228600"/>
            <a:ext cx="8700000" cy="46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6"/>
          <p:cNvSpPr txBox="1"/>
          <p:nvPr>
            <p:ph type="ctrTitle"/>
          </p:nvPr>
        </p:nvSpPr>
        <p:spPr>
          <a:xfrm>
            <a:off x="453581" y="457200"/>
            <a:ext cx="77493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36"/>
          <p:cNvSpPr txBox="1"/>
          <p:nvPr>
            <p:ph idx="2" type="ctrTitle"/>
          </p:nvPr>
        </p:nvSpPr>
        <p:spPr>
          <a:xfrm>
            <a:off x="439525" y="783900"/>
            <a:ext cx="77493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3" type="ctrTitle"/>
          </p:nvPr>
        </p:nvSpPr>
        <p:spPr>
          <a:xfrm>
            <a:off x="448114" y="1505456"/>
            <a:ext cx="7749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446675" y="2095250"/>
            <a:ext cx="7763100" cy="2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6" name="Google Shape;166;p36"/>
          <p:cNvSpPr/>
          <p:nvPr/>
        </p:nvSpPr>
        <p:spPr>
          <a:xfrm>
            <a:off x="76200" y="1240225"/>
            <a:ext cx="78153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lack.png" id="167" name="Google Shape;16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413" y="43689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6"/>
          <p:cNvSpPr/>
          <p:nvPr/>
        </p:nvSpPr>
        <p:spPr>
          <a:xfrm>
            <a:off x="8184900" y="1240225"/>
            <a:ext cx="321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6"/>
          <p:cNvSpPr/>
          <p:nvPr/>
        </p:nvSpPr>
        <p:spPr>
          <a:xfrm>
            <a:off x="8076577" y="1240225"/>
            <a:ext cx="321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6"/>
          <p:cNvSpPr/>
          <p:nvPr/>
        </p:nvSpPr>
        <p:spPr>
          <a:xfrm>
            <a:off x="7968277" y="1240225"/>
            <a:ext cx="321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light theme  6">
  <p:cSld name="OBJECT_4_4_1_1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7"/>
          <p:cNvSpPr/>
          <p:nvPr/>
        </p:nvSpPr>
        <p:spPr>
          <a:xfrm>
            <a:off x="219775" y="228600"/>
            <a:ext cx="8700000" cy="46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7"/>
          <p:cNvSpPr txBox="1"/>
          <p:nvPr>
            <p:ph type="ctrTitle"/>
          </p:nvPr>
        </p:nvSpPr>
        <p:spPr>
          <a:xfrm>
            <a:off x="547330" y="466050"/>
            <a:ext cx="7640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E3000"/>
              </a:buClr>
              <a:buSzPts val="1400"/>
              <a:buNone/>
              <a:defRPr sz="1800">
                <a:solidFill>
                  <a:srgbClr val="FE3000"/>
                </a:solidFill>
              </a:defRPr>
            </a:lvl9pPr>
          </a:lstStyle>
          <a:p/>
        </p:txBody>
      </p:sp>
      <p:sp>
        <p:nvSpPr>
          <p:cNvPr id="175" name="Google Shape;175;p37"/>
          <p:cNvSpPr txBox="1"/>
          <p:nvPr>
            <p:ph idx="2" type="ctrTitle"/>
          </p:nvPr>
        </p:nvSpPr>
        <p:spPr>
          <a:xfrm>
            <a:off x="533400" y="792750"/>
            <a:ext cx="7640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6" name="Google Shape;176;p37"/>
          <p:cNvSpPr txBox="1"/>
          <p:nvPr>
            <p:ph idx="3" type="ctrTitle"/>
          </p:nvPr>
        </p:nvSpPr>
        <p:spPr>
          <a:xfrm>
            <a:off x="563577" y="1505450"/>
            <a:ext cx="76404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 Neue"/>
              <a:buNone/>
              <a:defRPr sz="12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576668" y="2095250"/>
            <a:ext cx="7640400" cy="2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black.png" id="178" name="Google Shape;1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413" y="43689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7"/>
          <p:cNvSpPr/>
          <p:nvPr/>
        </p:nvSpPr>
        <p:spPr>
          <a:xfrm>
            <a:off x="528025" y="1240225"/>
            <a:ext cx="76404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7"/>
          <p:cNvSpPr/>
          <p:nvPr/>
        </p:nvSpPr>
        <p:spPr>
          <a:xfrm>
            <a:off x="419713" y="1240225"/>
            <a:ext cx="321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7"/>
          <p:cNvSpPr/>
          <p:nvPr/>
        </p:nvSpPr>
        <p:spPr>
          <a:xfrm>
            <a:off x="203090" y="1240225"/>
            <a:ext cx="321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7"/>
          <p:cNvSpPr/>
          <p:nvPr/>
        </p:nvSpPr>
        <p:spPr>
          <a:xfrm rot="5400000">
            <a:off x="310794" y="1240213"/>
            <a:ext cx="32100" cy="306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7"/>
          <p:cNvSpPr/>
          <p:nvPr/>
        </p:nvSpPr>
        <p:spPr>
          <a:xfrm>
            <a:off x="94790" y="1240225"/>
            <a:ext cx="32100" cy="3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with header">
  <p:cSld name="OBJECT_4_3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 rotWithShape="1">
          <a:blip r:embed="rId2">
            <a:alphaModFix/>
          </a:blip>
          <a:srcRect b="42975" l="0" r="0" t="35584"/>
          <a:stretch/>
        </p:blipFill>
        <p:spPr>
          <a:xfrm>
            <a:off x="100" y="-31600"/>
            <a:ext cx="9143999" cy="6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/>
          <p:nvPr/>
        </p:nvSpPr>
        <p:spPr>
          <a:xfrm>
            <a:off x="228700" y="107150"/>
            <a:ext cx="8686800" cy="4807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8"/>
          <p:cNvSpPr txBox="1"/>
          <p:nvPr>
            <p:ph type="ctrTitle"/>
          </p:nvPr>
        </p:nvSpPr>
        <p:spPr>
          <a:xfrm>
            <a:off x="100" y="197000"/>
            <a:ext cx="8763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FFFFFF"/>
                </a:solidFill>
                <a:highlight>
                  <a:srgbClr val="FE3000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38"/>
          <p:cNvSpPr txBox="1"/>
          <p:nvPr>
            <p:ph idx="2" type="ctrTitle"/>
          </p:nvPr>
        </p:nvSpPr>
        <p:spPr>
          <a:xfrm>
            <a:off x="374927" y="447500"/>
            <a:ext cx="83880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9" name="Google Shape;189;p38"/>
          <p:cNvSpPr txBox="1"/>
          <p:nvPr>
            <p:ph idx="3" type="ctrTitle"/>
          </p:nvPr>
        </p:nvSpPr>
        <p:spPr>
          <a:xfrm>
            <a:off x="375031" y="960800"/>
            <a:ext cx="83880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381100" y="1474100"/>
            <a:ext cx="79122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black.png" id="191" name="Google Shape;1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3213" y="42927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orizontal title light theme">
  <p:cSld name="OBJECT_4_3_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193" name="Google Shape;19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9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5" name="Google Shape;195;p39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6" name="Google Shape;196;p39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orizontal title dark theme">
  <p:cSld name="OBJECT_4_3_1">
    <p:bg>
      <p:bgPr>
        <a:solidFill>
          <a:srgbClr val="0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white.png" id="199" name="Google Shape;19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40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b="1" i="0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2" name="Google Shape;202;p40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t the top + text dark theme">
  <p:cSld name="OBJECT_4_2">
    <p:bg>
      <p:bgPr>
        <a:solidFill>
          <a:srgbClr val="00000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white.png" id="205" name="Google Shape;20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1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Helvetica Neue"/>
              <a:buNone/>
              <a:defRPr i="0" sz="1000" u="none" cap="none" strike="noStrike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7" name="Google Shape;207;p41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b="1" i="0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8" name="Google Shape;208;p41"/>
          <p:cNvSpPr txBox="1"/>
          <p:nvPr>
            <p:ph idx="3" type="ctrTitle"/>
          </p:nvPr>
        </p:nvSpPr>
        <p:spPr>
          <a:xfrm>
            <a:off x="282825" y="1385100"/>
            <a:ext cx="798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Helvetica Neue"/>
              <a:buNone/>
              <a:defRPr i="0" sz="1200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None/>
              <a:defRPr sz="1800"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209" name="Google Shape;209;p41"/>
          <p:cNvSpPr txBox="1"/>
          <p:nvPr>
            <p:ph idx="1" type="body"/>
          </p:nvPr>
        </p:nvSpPr>
        <p:spPr>
          <a:xfrm>
            <a:off x="297075" y="2051100"/>
            <a:ext cx="79959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E30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0" name="Google Shape;210;p41"/>
          <p:cNvSpPr/>
          <p:nvPr/>
        </p:nvSpPr>
        <p:spPr>
          <a:xfrm>
            <a:off x="389525" y="1087825"/>
            <a:ext cx="348600" cy="68700"/>
          </a:xfrm>
          <a:prstGeom prst="rect">
            <a:avLst/>
          </a:prstGeom>
          <a:solidFill>
            <a:srgbClr val="FE3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red box">
  <p:cSld name="OBJECT_3_2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/>
          <p:nvPr/>
        </p:nvSpPr>
        <p:spPr>
          <a:xfrm>
            <a:off x="-18250" y="-18250"/>
            <a:ext cx="4176600" cy="5161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2"/>
          <p:cNvSpPr txBox="1"/>
          <p:nvPr>
            <p:ph type="ctrTitle"/>
          </p:nvPr>
        </p:nvSpPr>
        <p:spPr>
          <a:xfrm>
            <a:off x="210350" y="200625"/>
            <a:ext cx="37194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black.png" id="214" name="Google Shape;21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lack box">
  <p:cSld name="OBJECT_3_2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/>
          <p:nvPr/>
        </p:nvSpPr>
        <p:spPr>
          <a:xfrm>
            <a:off x="-18250" y="-18250"/>
            <a:ext cx="4176600" cy="51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3"/>
          <p:cNvSpPr txBox="1"/>
          <p:nvPr>
            <p:ph type="ctrTitle"/>
          </p:nvPr>
        </p:nvSpPr>
        <p:spPr>
          <a:xfrm>
            <a:off x="210350" y="200625"/>
            <a:ext cx="37194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black.png" id="218" name="Google Shape;21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+ text light theme">
  <p:cSld name="OBJECT_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/>
          <p:nvPr>
            <p:ph type="ctrTitle"/>
          </p:nvPr>
        </p:nvSpPr>
        <p:spPr>
          <a:xfrm>
            <a:off x="457200" y="200625"/>
            <a:ext cx="35700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1" name="Google Shape;221;p44"/>
          <p:cNvSpPr txBox="1"/>
          <p:nvPr>
            <p:ph idx="1" type="subTitle"/>
          </p:nvPr>
        </p:nvSpPr>
        <p:spPr>
          <a:xfrm>
            <a:off x="457200" y="2622325"/>
            <a:ext cx="35700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4"/>
          <p:cNvSpPr txBox="1"/>
          <p:nvPr>
            <p:ph idx="2" type="body"/>
          </p:nvPr>
        </p:nvSpPr>
        <p:spPr>
          <a:xfrm>
            <a:off x="4255750" y="200625"/>
            <a:ext cx="42660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Helvetica Neue"/>
              <a:buChar char="■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SzPts val="1200"/>
              <a:buFont typeface="Helvetica Neue"/>
              <a:buChar char="■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SzPts val="1200"/>
              <a:buFont typeface="Helvetica Neue"/>
              <a:buChar char="▪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SzPts val="1200"/>
              <a:buFont typeface="Helvetica Neue"/>
              <a:buChar char="–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SzPts val="1200"/>
              <a:buFont typeface="Helvetica Neue"/>
              <a:buChar char="»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Helvetica Neue"/>
              <a:buChar char="•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Helvetica Neue"/>
              <a:buChar char="•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Helvetica Neue"/>
              <a:buChar char="•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Helvetica Neue"/>
              <a:buChar char="•"/>
              <a:defRPr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black.png" id="223" name="Google Shape;22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dark theme">
  <p:cSld name="OBJECT_1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838" y="237495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/>
          <p:nvPr>
            <p:ph type="ctrTitle"/>
          </p:nvPr>
        </p:nvSpPr>
        <p:spPr>
          <a:xfrm>
            <a:off x="228600" y="200625"/>
            <a:ext cx="37986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" name="Google Shape;227;p45"/>
          <p:cNvSpPr txBox="1"/>
          <p:nvPr>
            <p:ph idx="1" type="body"/>
          </p:nvPr>
        </p:nvSpPr>
        <p:spPr>
          <a:xfrm>
            <a:off x="4255750" y="200625"/>
            <a:ext cx="42660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white.png" id="228" name="Google Shape;22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+ text dark theme">
  <p:cSld name="OBJECT_1_1">
    <p:bg>
      <p:bgPr>
        <a:solidFill>
          <a:schemeClr val="dk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838" y="237495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6"/>
          <p:cNvSpPr txBox="1"/>
          <p:nvPr>
            <p:ph type="ctrTitle"/>
          </p:nvPr>
        </p:nvSpPr>
        <p:spPr>
          <a:xfrm>
            <a:off x="228600" y="200625"/>
            <a:ext cx="37986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46"/>
          <p:cNvSpPr txBox="1"/>
          <p:nvPr>
            <p:ph idx="1" type="subTitle"/>
          </p:nvPr>
        </p:nvSpPr>
        <p:spPr>
          <a:xfrm>
            <a:off x="228600" y="2622324"/>
            <a:ext cx="37986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6"/>
          <p:cNvSpPr txBox="1"/>
          <p:nvPr>
            <p:ph idx="2" type="body"/>
          </p:nvPr>
        </p:nvSpPr>
        <p:spPr>
          <a:xfrm>
            <a:off x="4255750" y="200625"/>
            <a:ext cx="42660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■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▪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–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marR="0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»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marR="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white.png" id="234" name="Google Shape;23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light theme">
  <p:cSld name="Subtitle light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/>
          <p:nvPr>
            <p:ph type="ctrTitle"/>
          </p:nvPr>
        </p:nvSpPr>
        <p:spPr>
          <a:xfrm>
            <a:off x="228600" y="200625"/>
            <a:ext cx="37986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7" name="Google Shape;237;p47"/>
          <p:cNvSpPr txBox="1"/>
          <p:nvPr>
            <p:ph idx="1" type="subTitle"/>
          </p:nvPr>
        </p:nvSpPr>
        <p:spPr>
          <a:xfrm>
            <a:off x="228600" y="2622324"/>
            <a:ext cx="37986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lack.png" id="238" name="Google Shape;23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dark theme">
  <p:cSld name="Subtitle light_1">
    <p:bg>
      <p:bgPr>
        <a:solidFill>
          <a:srgbClr val="00000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"/>
          <p:cNvSpPr txBox="1"/>
          <p:nvPr>
            <p:ph type="ctrTitle"/>
          </p:nvPr>
        </p:nvSpPr>
        <p:spPr>
          <a:xfrm>
            <a:off x="228600" y="200625"/>
            <a:ext cx="37986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1" name="Google Shape;241;p48"/>
          <p:cNvSpPr txBox="1"/>
          <p:nvPr>
            <p:ph idx="1" type="subTitle"/>
          </p:nvPr>
        </p:nvSpPr>
        <p:spPr>
          <a:xfrm>
            <a:off x="228600" y="2622324"/>
            <a:ext cx="37986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hite.png" id="242" name="Google Shape;24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intro">
  <p:cSld name="Team intro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/>
          <p:nvPr>
            <p:ph type="ctrTitle"/>
          </p:nvPr>
        </p:nvSpPr>
        <p:spPr>
          <a:xfrm>
            <a:off x="4492700" y="5565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5" name="Google Shape;245;p49"/>
          <p:cNvSpPr txBox="1"/>
          <p:nvPr>
            <p:ph idx="1" type="subTitle"/>
          </p:nvPr>
        </p:nvSpPr>
        <p:spPr>
          <a:xfrm>
            <a:off x="4492800" y="12889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9"/>
          <p:cNvSpPr txBox="1"/>
          <p:nvPr>
            <p:ph idx="2"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7" name="Google Shape;247;p49"/>
          <p:cNvSpPr txBox="1"/>
          <p:nvPr>
            <p:ph idx="3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9"/>
          <p:cNvSpPr txBox="1"/>
          <p:nvPr>
            <p:ph idx="4" type="ctrTitle"/>
          </p:nvPr>
        </p:nvSpPr>
        <p:spPr>
          <a:xfrm>
            <a:off x="4492705" y="33952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9" name="Google Shape;249;p49"/>
          <p:cNvSpPr txBox="1"/>
          <p:nvPr>
            <p:ph idx="5" type="subTitle"/>
          </p:nvPr>
        </p:nvSpPr>
        <p:spPr>
          <a:xfrm>
            <a:off x="4492805" y="41276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9"/>
          <p:cNvSpPr/>
          <p:nvPr/>
        </p:nvSpPr>
        <p:spPr>
          <a:xfrm>
            <a:off x="7494925" y="579500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1" name="Google Shape;251;p49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2" name="Google Shape;252;p49"/>
          <p:cNvSpPr/>
          <p:nvPr/>
        </p:nvSpPr>
        <p:spPr>
          <a:xfrm>
            <a:off x="7494925" y="34026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black.png" id="253" name="Google Shape;25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9"/>
          <p:cNvSpPr txBox="1"/>
          <p:nvPr>
            <p:ph idx="6"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b="1" i="0" sz="36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intro full">
  <p:cSld name="Team intro_3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>
            <p:ph type="ctrTitle"/>
          </p:nvPr>
        </p:nvSpPr>
        <p:spPr>
          <a:xfrm>
            <a:off x="4492700" y="5565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50"/>
          <p:cNvSpPr txBox="1"/>
          <p:nvPr>
            <p:ph idx="1" type="subTitle"/>
          </p:nvPr>
        </p:nvSpPr>
        <p:spPr>
          <a:xfrm>
            <a:off x="4492800" y="12889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0"/>
          <p:cNvSpPr txBox="1"/>
          <p:nvPr>
            <p:ph idx="2"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9" name="Google Shape;259;p50"/>
          <p:cNvSpPr txBox="1"/>
          <p:nvPr>
            <p:ph idx="3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0"/>
          <p:cNvSpPr txBox="1"/>
          <p:nvPr>
            <p:ph idx="4" type="ctrTitle"/>
          </p:nvPr>
        </p:nvSpPr>
        <p:spPr>
          <a:xfrm>
            <a:off x="4492705" y="33952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1" name="Google Shape;261;p50"/>
          <p:cNvSpPr txBox="1"/>
          <p:nvPr>
            <p:ph idx="5" type="subTitle"/>
          </p:nvPr>
        </p:nvSpPr>
        <p:spPr>
          <a:xfrm>
            <a:off x="4492805" y="41276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50"/>
          <p:cNvSpPr/>
          <p:nvPr/>
        </p:nvSpPr>
        <p:spPr>
          <a:xfrm>
            <a:off x="7494925" y="579500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3" name="Google Shape;263;p50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4" name="Google Shape;264;p50"/>
          <p:cNvSpPr/>
          <p:nvPr/>
        </p:nvSpPr>
        <p:spPr>
          <a:xfrm>
            <a:off x="7494925" y="34026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black.png" id="265" name="Google Shape;26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0"/>
          <p:cNvSpPr txBox="1"/>
          <p:nvPr>
            <p:ph idx="6" type="ctrTitle"/>
          </p:nvPr>
        </p:nvSpPr>
        <p:spPr>
          <a:xfrm>
            <a:off x="234975" y="5565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7" name="Google Shape;267;p50"/>
          <p:cNvSpPr txBox="1"/>
          <p:nvPr>
            <p:ph idx="7" type="subTitle"/>
          </p:nvPr>
        </p:nvSpPr>
        <p:spPr>
          <a:xfrm>
            <a:off x="235075" y="12889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50"/>
          <p:cNvSpPr txBox="1"/>
          <p:nvPr>
            <p:ph idx="8" type="ctrTitle"/>
          </p:nvPr>
        </p:nvSpPr>
        <p:spPr>
          <a:xfrm>
            <a:off x="234980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9" name="Google Shape;269;p50"/>
          <p:cNvSpPr txBox="1"/>
          <p:nvPr>
            <p:ph idx="9" type="subTitle"/>
          </p:nvPr>
        </p:nvSpPr>
        <p:spPr>
          <a:xfrm>
            <a:off x="235080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50"/>
          <p:cNvSpPr txBox="1"/>
          <p:nvPr>
            <p:ph idx="13" type="ctrTitle"/>
          </p:nvPr>
        </p:nvSpPr>
        <p:spPr>
          <a:xfrm>
            <a:off x="234980" y="33952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1" name="Google Shape;271;p50"/>
          <p:cNvSpPr txBox="1"/>
          <p:nvPr>
            <p:ph idx="14" type="subTitle"/>
          </p:nvPr>
        </p:nvSpPr>
        <p:spPr>
          <a:xfrm>
            <a:off x="235080" y="41276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50"/>
          <p:cNvSpPr/>
          <p:nvPr/>
        </p:nvSpPr>
        <p:spPr>
          <a:xfrm>
            <a:off x="3237200" y="579500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p50"/>
          <p:cNvSpPr/>
          <p:nvPr/>
        </p:nvSpPr>
        <p:spPr>
          <a:xfrm>
            <a:off x="3237200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Google Shape;274;p50"/>
          <p:cNvSpPr/>
          <p:nvPr/>
        </p:nvSpPr>
        <p:spPr>
          <a:xfrm>
            <a:off x="3237200" y="34026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intro red">
  <p:cSld name="Team intro_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/>
          <p:nvPr>
            <p:ph type="ctrTitle"/>
          </p:nvPr>
        </p:nvSpPr>
        <p:spPr>
          <a:xfrm>
            <a:off x="4492700" y="5565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7" name="Google Shape;277;p51"/>
          <p:cNvSpPr txBox="1"/>
          <p:nvPr>
            <p:ph idx="1" type="subTitle"/>
          </p:nvPr>
        </p:nvSpPr>
        <p:spPr>
          <a:xfrm>
            <a:off x="4492800" y="12889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1"/>
          <p:cNvSpPr txBox="1"/>
          <p:nvPr>
            <p:ph idx="2"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9" name="Google Shape;279;p51"/>
          <p:cNvSpPr txBox="1"/>
          <p:nvPr>
            <p:ph idx="3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1"/>
          <p:cNvSpPr txBox="1"/>
          <p:nvPr>
            <p:ph idx="4" type="ctrTitle"/>
          </p:nvPr>
        </p:nvSpPr>
        <p:spPr>
          <a:xfrm>
            <a:off x="4492705" y="33952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1" name="Google Shape;281;p51"/>
          <p:cNvSpPr txBox="1"/>
          <p:nvPr>
            <p:ph idx="5" type="subTitle"/>
          </p:nvPr>
        </p:nvSpPr>
        <p:spPr>
          <a:xfrm>
            <a:off x="4492805" y="41276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1"/>
          <p:cNvSpPr/>
          <p:nvPr/>
        </p:nvSpPr>
        <p:spPr>
          <a:xfrm>
            <a:off x="7494925" y="579500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3" name="Google Shape;283;p51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4" name="Google Shape;284;p51"/>
          <p:cNvSpPr/>
          <p:nvPr/>
        </p:nvSpPr>
        <p:spPr>
          <a:xfrm>
            <a:off x="7494925" y="34026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black.png" id="285" name="Google Shape;28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1"/>
          <p:cNvSpPr/>
          <p:nvPr/>
        </p:nvSpPr>
        <p:spPr>
          <a:xfrm>
            <a:off x="-18250" y="-18250"/>
            <a:ext cx="4176600" cy="5161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1"/>
          <p:cNvSpPr txBox="1"/>
          <p:nvPr>
            <p:ph idx="6" type="ctrTitle"/>
          </p:nvPr>
        </p:nvSpPr>
        <p:spPr>
          <a:xfrm>
            <a:off x="210350" y="200625"/>
            <a:ext cx="37194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intro black">
  <p:cSld name="Team intro_2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type="ctrTitle"/>
          </p:nvPr>
        </p:nvSpPr>
        <p:spPr>
          <a:xfrm>
            <a:off x="4492700" y="5565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0" name="Google Shape;290;p52"/>
          <p:cNvSpPr txBox="1"/>
          <p:nvPr>
            <p:ph idx="1" type="subTitle"/>
          </p:nvPr>
        </p:nvSpPr>
        <p:spPr>
          <a:xfrm>
            <a:off x="4492800" y="12889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52"/>
          <p:cNvSpPr txBox="1"/>
          <p:nvPr>
            <p:ph idx="2"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2" name="Google Shape;292;p52"/>
          <p:cNvSpPr txBox="1"/>
          <p:nvPr>
            <p:ph idx="3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2"/>
          <p:cNvSpPr txBox="1"/>
          <p:nvPr>
            <p:ph idx="4" type="ctrTitle"/>
          </p:nvPr>
        </p:nvSpPr>
        <p:spPr>
          <a:xfrm>
            <a:off x="4492705" y="3395215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4" name="Google Shape;294;p52"/>
          <p:cNvSpPr txBox="1"/>
          <p:nvPr>
            <p:ph idx="5" type="subTitle"/>
          </p:nvPr>
        </p:nvSpPr>
        <p:spPr>
          <a:xfrm>
            <a:off x="4492805" y="4127690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2"/>
          <p:cNvSpPr/>
          <p:nvPr/>
        </p:nvSpPr>
        <p:spPr>
          <a:xfrm>
            <a:off x="7494925" y="579500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6" name="Google Shape;296;p52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p52"/>
          <p:cNvSpPr/>
          <p:nvPr/>
        </p:nvSpPr>
        <p:spPr>
          <a:xfrm>
            <a:off x="7494925" y="34026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black.png" id="298" name="Google Shape;29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2"/>
          <p:cNvSpPr/>
          <p:nvPr/>
        </p:nvSpPr>
        <p:spPr>
          <a:xfrm>
            <a:off x="-18250" y="-18250"/>
            <a:ext cx="4176600" cy="51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2"/>
          <p:cNvSpPr txBox="1"/>
          <p:nvPr>
            <p:ph idx="6" type="ctrTitle"/>
          </p:nvPr>
        </p:nvSpPr>
        <p:spPr>
          <a:xfrm>
            <a:off x="210350" y="200625"/>
            <a:ext cx="37194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ld text light theme">
  <p:cSld name="Project + conten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302" name="Google Shape;30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3"/>
          <p:cNvSpPr txBox="1"/>
          <p:nvPr>
            <p:ph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b="1" i="0" sz="36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4" name="Google Shape;304;p53"/>
          <p:cNvSpPr txBox="1"/>
          <p:nvPr>
            <p:ph idx="2" type="ctrTitle"/>
          </p:nvPr>
        </p:nvSpPr>
        <p:spPr>
          <a:xfrm>
            <a:off x="4770350" y="198000"/>
            <a:ext cx="37515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ld text red + light theme">
  <p:cSld name="Project + content_2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/>
          <p:nvPr/>
        </p:nvSpPr>
        <p:spPr>
          <a:xfrm>
            <a:off x="-18250" y="-18250"/>
            <a:ext cx="4560000" cy="5161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4"/>
          <p:cNvSpPr txBox="1"/>
          <p:nvPr>
            <p:ph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8" name="Google Shape;308;p54"/>
          <p:cNvSpPr txBox="1"/>
          <p:nvPr>
            <p:ph idx="2" type="ctrTitle"/>
          </p:nvPr>
        </p:nvSpPr>
        <p:spPr>
          <a:xfrm>
            <a:off x="4770350" y="198000"/>
            <a:ext cx="37515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black.png" id="309" name="Google Shape;30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ld text black + light theme">
  <p:cSld name="Project + content_2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311" name="Google Shape;31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5"/>
          <p:cNvSpPr/>
          <p:nvPr/>
        </p:nvSpPr>
        <p:spPr>
          <a:xfrm>
            <a:off x="-18250" y="-18250"/>
            <a:ext cx="4560000" cy="51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5"/>
          <p:cNvSpPr txBox="1"/>
          <p:nvPr>
            <p:ph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4" name="Google Shape;314;p55"/>
          <p:cNvSpPr txBox="1"/>
          <p:nvPr>
            <p:ph idx="2" type="ctrTitle"/>
          </p:nvPr>
        </p:nvSpPr>
        <p:spPr>
          <a:xfrm>
            <a:off x="4770350" y="198000"/>
            <a:ext cx="37515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ld text dark theme">
  <p:cSld name="Project + content_1">
    <p:bg>
      <p:bgPr>
        <a:solidFill>
          <a:srgbClr val="000000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.png" id="316" name="Google Shape;31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25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6"/>
          <p:cNvSpPr txBox="1"/>
          <p:nvPr>
            <p:ph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8" name="Google Shape;318;p56"/>
          <p:cNvSpPr txBox="1"/>
          <p:nvPr>
            <p:ph idx="2" type="ctrTitle"/>
          </p:nvPr>
        </p:nvSpPr>
        <p:spPr>
          <a:xfrm>
            <a:off x="4770350" y="198000"/>
            <a:ext cx="37515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contact light theme">
  <p:cSld name="Supercharge contact">
    <p:bg>
      <p:bgPr>
        <a:solidFill>
          <a:srgbClr val="FFFFF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320" name="Google Shape;32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7"/>
          <p:cNvSpPr txBox="1"/>
          <p:nvPr>
            <p:ph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2" name="Google Shape;322;p57"/>
          <p:cNvSpPr txBox="1"/>
          <p:nvPr>
            <p:ph idx="1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57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4" name="Google Shape;324;p57"/>
          <p:cNvSpPr txBox="1"/>
          <p:nvPr>
            <p:ph idx="2" type="ctrTitle"/>
          </p:nvPr>
        </p:nvSpPr>
        <p:spPr>
          <a:xfrm>
            <a:off x="210350" y="200625"/>
            <a:ext cx="40536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b="1" i="0" sz="36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contact light theme with subtitle">
  <p:cSld name="Supercharge contact_3">
    <p:bg>
      <p:bgPr>
        <a:solidFill>
          <a:srgbClr val="FFFF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326" name="Google Shape;32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8"/>
          <p:cNvSpPr txBox="1"/>
          <p:nvPr>
            <p:ph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8" name="Google Shape;328;p58"/>
          <p:cNvSpPr txBox="1"/>
          <p:nvPr>
            <p:ph idx="1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58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0" name="Google Shape;330;p58"/>
          <p:cNvSpPr txBox="1"/>
          <p:nvPr>
            <p:ph idx="2" type="ctrTitle"/>
          </p:nvPr>
        </p:nvSpPr>
        <p:spPr>
          <a:xfrm>
            <a:off x="228600" y="200625"/>
            <a:ext cx="40356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1" name="Google Shape;331;p58"/>
          <p:cNvSpPr txBox="1"/>
          <p:nvPr>
            <p:ph idx="3" type="subTitle"/>
          </p:nvPr>
        </p:nvSpPr>
        <p:spPr>
          <a:xfrm>
            <a:off x="228600" y="2622325"/>
            <a:ext cx="40356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Helvetica Neue"/>
              <a:buNone/>
              <a:defRPr b="1" i="0" sz="24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contact red + light theme">
  <p:cSld name="Supercharge contact_2"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/>
          <p:nvPr>
            <p:ph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4" name="Google Shape;334;p59"/>
          <p:cNvSpPr txBox="1"/>
          <p:nvPr>
            <p:ph idx="1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59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black.png" id="336" name="Google Shape;33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9"/>
          <p:cNvSpPr/>
          <p:nvPr/>
        </p:nvSpPr>
        <p:spPr>
          <a:xfrm>
            <a:off x="-18250" y="-18250"/>
            <a:ext cx="4560000" cy="51618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9"/>
          <p:cNvSpPr txBox="1"/>
          <p:nvPr>
            <p:ph idx="2"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percharge contact red + light theme 1">
  <p:cSld name="Supercharge contact_2_1"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0"/>
          <p:cNvSpPr txBox="1"/>
          <p:nvPr>
            <p:ph type="ctrTitle"/>
          </p:nvPr>
        </p:nvSpPr>
        <p:spPr>
          <a:xfrm>
            <a:off x="4492705" y="1987410"/>
            <a:ext cx="2773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b="1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1" name="Google Shape;341;p60"/>
          <p:cNvSpPr txBox="1"/>
          <p:nvPr>
            <p:ph idx="1" type="subTitle"/>
          </p:nvPr>
        </p:nvSpPr>
        <p:spPr>
          <a:xfrm>
            <a:off x="4492805" y="2719885"/>
            <a:ext cx="27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Helvetica Neue"/>
              <a:buNone/>
              <a:defRPr b="1" i="0" sz="1200" u="none" cap="none" strike="noStrike">
                <a:solidFill>
                  <a:srgbClr val="7575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429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6858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0287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371600" marR="0" rtl="0" algn="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17145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60"/>
          <p:cNvSpPr/>
          <p:nvPr/>
        </p:nvSpPr>
        <p:spPr>
          <a:xfrm>
            <a:off x="7494925" y="1990728"/>
            <a:ext cx="1026900" cy="102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descr="black.png" id="343" name="Google Shape;34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/>
          <p:nvPr/>
        </p:nvSpPr>
        <p:spPr>
          <a:xfrm>
            <a:off x="-18250" y="-18250"/>
            <a:ext cx="4560000" cy="516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0"/>
          <p:cNvSpPr txBox="1"/>
          <p:nvPr>
            <p:ph idx="2" type="ctrTitle"/>
          </p:nvPr>
        </p:nvSpPr>
        <p:spPr>
          <a:xfrm>
            <a:off x="210350" y="200625"/>
            <a:ext cx="4102800" cy="47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ear slide">
  <p:cSld name="Image + content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png" id="347" name="Google Shape;34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813" y="4521300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g"/><Relationship Id="rId4" Type="http://schemas.openxmlformats.org/officeDocument/2006/relationships/image" Target="../media/image28.jpg"/><Relationship Id="rId5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8.jpg"/><Relationship Id="rId6" Type="http://schemas.openxmlformats.org/officeDocument/2006/relationships/image" Target="../media/image3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jpg"/><Relationship Id="rId4" Type="http://schemas.openxmlformats.org/officeDocument/2006/relationships/image" Target="../media/image22.png"/><Relationship Id="rId5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2"/>
          <p:cNvPicPr preferRelativeResize="0"/>
          <p:nvPr/>
        </p:nvPicPr>
        <p:blipFill rotWithShape="1">
          <a:blip r:embed="rId3">
            <a:alphaModFix/>
          </a:blip>
          <a:srcRect b="2144" l="0" r="0" t="25908"/>
          <a:stretch/>
        </p:blipFill>
        <p:spPr>
          <a:xfrm>
            <a:off x="0" y="0"/>
            <a:ext cx="91439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2"/>
          <p:cNvSpPr txBox="1"/>
          <p:nvPr>
            <p:ph type="ctrTitle"/>
          </p:nvPr>
        </p:nvSpPr>
        <p:spPr>
          <a:xfrm>
            <a:off x="457200" y="2842450"/>
            <a:ext cx="82296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make it 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happen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p62"/>
          <p:cNvSpPr txBox="1"/>
          <p:nvPr>
            <p:ph idx="2" type="ctrTitle"/>
          </p:nvPr>
        </p:nvSpPr>
        <p:spPr>
          <a:xfrm>
            <a:off x="457200" y="4121100"/>
            <a:ext cx="8229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highlight>
                  <a:srgbClr val="0000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we are supercharge</a:t>
            </a:r>
            <a:endParaRPr b="1">
              <a:solidFill>
                <a:srgbClr val="FFFFFF"/>
              </a:solidFill>
              <a:highlight>
                <a:srgbClr val="0000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5" name="Google Shape;35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52024"/>
            <a:ext cx="1902725" cy="632675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6" name="Google Shape;356;p62"/>
          <p:cNvPicPr preferRelativeResize="0"/>
          <p:nvPr/>
        </p:nvPicPr>
        <p:blipFill rotWithShape="1">
          <a:blip r:embed="rId5">
            <a:alphaModFix/>
          </a:blip>
          <a:srcRect b="12294" l="21821" r="21821" t="3145"/>
          <a:stretch/>
        </p:blipFill>
        <p:spPr>
          <a:xfrm>
            <a:off x="7179875" y="2253950"/>
            <a:ext cx="1506900" cy="150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7" name="Google Shape;357;p62"/>
          <p:cNvSpPr txBox="1"/>
          <p:nvPr>
            <p:ph idx="3" type="ctrTitle"/>
          </p:nvPr>
        </p:nvSpPr>
        <p:spPr>
          <a:xfrm>
            <a:off x="4453200" y="3859200"/>
            <a:ext cx="4371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Fejes Ádám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14" name="Google Shape;414;p71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Setup</a:t>
            </a:r>
            <a:endParaRPr/>
          </a:p>
        </p:txBody>
      </p:sp>
      <p:sp>
        <p:nvSpPr>
          <p:cNvPr id="415" name="Google Shape;415;p71"/>
          <p:cNvSpPr txBox="1"/>
          <p:nvPr>
            <p:ph idx="1" type="body"/>
          </p:nvPr>
        </p:nvSpPr>
        <p:spPr>
          <a:xfrm>
            <a:off x="290075" y="1619900"/>
            <a:ext cx="6993900" cy="30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firebaseVisionImage = FirebaseVisionImage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.fromBitmap(resizedBitmap)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detectorOptions =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getConfiguration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visionFaceDetector = FirebaseVision.getInstance()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.getVisionFaceDetector(detectorOptions)</a:t>
            </a:r>
            <a:endParaRPr sz="16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faceDetector.detectInImage(firebaseVisionImage)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.addOnSuccessListener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// handle results</a:t>
            </a:r>
            <a:endParaRPr sz="16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21" name="Google Shape;421;p72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Setup</a:t>
            </a:r>
            <a:endParaRPr/>
          </a:p>
        </p:txBody>
      </p:sp>
      <p:sp>
        <p:nvSpPr>
          <p:cNvPr id="422" name="Google Shape;422;p72"/>
          <p:cNvSpPr txBox="1"/>
          <p:nvPr>
            <p:ph idx="1" type="body"/>
          </p:nvPr>
        </p:nvSpPr>
        <p:spPr>
          <a:xfrm>
            <a:off x="290075" y="1619900"/>
            <a:ext cx="6993900" cy="30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firebaseVisionImage = FirebaseVisionImage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.fromBitmap(resizedBitmap)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detectorOptions = getConfiguration()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visionFaceDetector = FirebaseVision.getInstance()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getVisionFaceDetector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(detectorOptions)</a:t>
            </a:r>
            <a:endParaRPr sz="16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faceDetector.detectInImage(firebaseVisionImage)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.addOnSuccessListener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// handle results</a:t>
            </a:r>
            <a:endParaRPr sz="16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28" name="Google Shape;428;p73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Setup</a:t>
            </a:r>
            <a:endParaRPr/>
          </a:p>
        </p:txBody>
      </p:sp>
      <p:sp>
        <p:nvSpPr>
          <p:cNvPr id="429" name="Google Shape;429;p73"/>
          <p:cNvSpPr txBox="1"/>
          <p:nvPr>
            <p:ph idx="1" type="body"/>
          </p:nvPr>
        </p:nvSpPr>
        <p:spPr>
          <a:xfrm>
            <a:off x="290075" y="1619900"/>
            <a:ext cx="6993900" cy="30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firebaseVisionImage = FirebaseVisionImage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.fromBitmap(resizedBitmap)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detectorOptions = getConfiguration()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visionFaceDetector = FirebaseVision.getInstance()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.getVisionFaceDetector(detectorOptions)</a:t>
            </a:r>
            <a:endParaRPr sz="16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faceDetector.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detectInImage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(firebaseVisionImage)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addOnSuccessListener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// handle results</a:t>
            </a:r>
            <a:endParaRPr sz="16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35" name="Google Shape;435;p74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Configuration</a:t>
            </a:r>
            <a:endParaRPr/>
          </a:p>
        </p:txBody>
      </p:sp>
      <p:sp>
        <p:nvSpPr>
          <p:cNvPr id="436" name="Google Shape;436;p74"/>
          <p:cNvSpPr txBox="1"/>
          <p:nvPr>
            <p:ph idx="1" type="body"/>
          </p:nvPr>
        </p:nvSpPr>
        <p:spPr>
          <a:xfrm>
            <a:off x="219600" y="32824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faces.</a:t>
            </a:r>
            <a:r>
              <a:rPr i="1" lang="en-GB" sz="1400">
                <a:solidFill>
                  <a:srgbClr val="FFC66D"/>
                </a:solidFill>
                <a:latin typeface="Courier New"/>
                <a:ea typeface="Courier New"/>
                <a:cs typeface="Courier New"/>
                <a:sym typeface="Courier New"/>
              </a:rPr>
              <a:t>forEach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boundingBox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74"/>
          <p:cNvSpPr txBox="1"/>
          <p:nvPr>
            <p:ph idx="1" type="body"/>
          </p:nvPr>
        </p:nvSpPr>
        <p:spPr>
          <a:xfrm>
            <a:off x="290075" y="12628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38" name="Google Shape;438;p74"/>
          <p:cNvPicPr preferRelativeResize="0"/>
          <p:nvPr/>
        </p:nvPicPr>
        <p:blipFill rotWithShape="1">
          <a:blip r:embed="rId3">
            <a:alphaModFix/>
          </a:blip>
          <a:srcRect b="0" l="8081" r="8081" t="0"/>
          <a:stretch/>
        </p:blipFill>
        <p:spPr>
          <a:xfrm>
            <a:off x="6153575" y="0"/>
            <a:ext cx="2990423" cy="35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5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44" name="Google Shape;444;p75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Configuration</a:t>
            </a:r>
            <a:endParaRPr/>
          </a:p>
        </p:txBody>
      </p:sp>
      <p:sp>
        <p:nvSpPr>
          <p:cNvPr id="445" name="Google Shape;445;p75"/>
          <p:cNvSpPr txBox="1"/>
          <p:nvPr>
            <p:ph idx="1" type="body"/>
          </p:nvPr>
        </p:nvSpPr>
        <p:spPr>
          <a:xfrm>
            <a:off x="219600" y="32824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faces.</a:t>
            </a:r>
            <a:r>
              <a:rPr i="1" lang="en-GB" sz="1400">
                <a:solidFill>
                  <a:srgbClr val="FFC66D"/>
                </a:solidFill>
                <a:latin typeface="Courier New"/>
                <a:ea typeface="Courier New"/>
                <a:cs typeface="Courier New"/>
                <a:sym typeface="Courier New"/>
              </a:rPr>
              <a:t>forEach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boundingBox</a:t>
            </a:r>
            <a:endParaRPr i="1" sz="1400">
              <a:solidFill>
                <a:srgbClr val="9876A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face.getLandmark(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LEFT_EYE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6" name="Google Shape;446;p75"/>
          <p:cNvSpPr txBox="1"/>
          <p:nvPr>
            <p:ph idx="1" type="body"/>
          </p:nvPr>
        </p:nvSpPr>
        <p:spPr>
          <a:xfrm>
            <a:off x="290075" y="12628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.setLandmarkMode(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ALL_LANDMARKS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47" name="Google Shape;447;p75"/>
          <p:cNvPicPr preferRelativeResize="0"/>
          <p:nvPr/>
        </p:nvPicPr>
        <p:blipFill rotWithShape="1">
          <a:blip r:embed="rId3">
            <a:alphaModFix/>
          </a:blip>
          <a:srcRect b="0" l="8081" r="8081" t="0"/>
          <a:stretch/>
        </p:blipFill>
        <p:spPr>
          <a:xfrm>
            <a:off x="6153575" y="0"/>
            <a:ext cx="2990423" cy="35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6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53" name="Google Shape;453;p76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Configuration</a:t>
            </a:r>
            <a:endParaRPr/>
          </a:p>
        </p:txBody>
      </p:sp>
      <p:sp>
        <p:nvSpPr>
          <p:cNvPr id="454" name="Google Shape;454;p76"/>
          <p:cNvSpPr txBox="1"/>
          <p:nvPr>
            <p:ph idx="1" type="body"/>
          </p:nvPr>
        </p:nvSpPr>
        <p:spPr>
          <a:xfrm>
            <a:off x="219600" y="32824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faces.</a:t>
            </a:r>
            <a:r>
              <a:rPr i="1" lang="en-GB" sz="1400">
                <a:solidFill>
                  <a:srgbClr val="FFC66D"/>
                </a:solidFill>
                <a:latin typeface="Courier New"/>
                <a:ea typeface="Courier New"/>
                <a:cs typeface="Courier New"/>
                <a:sym typeface="Courier New"/>
              </a:rPr>
              <a:t>forEach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boundingBox</a:t>
            </a:r>
            <a:endParaRPr i="1" sz="1400">
              <a:solidFill>
                <a:srgbClr val="9876A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face.getLandmark(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LEFT_EYE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face.getContour(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UPPER_LIP_BOTTOM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5" name="Google Shape;455;p76"/>
          <p:cNvSpPr txBox="1"/>
          <p:nvPr>
            <p:ph idx="1" type="body"/>
          </p:nvPr>
        </p:nvSpPr>
        <p:spPr>
          <a:xfrm>
            <a:off x="290075" y="12628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.setLandmarkMode(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ALL_LANDMARKS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.setContourMode(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ALL_CONTOURS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56" name="Google Shape;456;p76"/>
          <p:cNvPicPr preferRelativeResize="0"/>
          <p:nvPr/>
        </p:nvPicPr>
        <p:blipFill rotWithShape="1">
          <a:blip r:embed="rId3">
            <a:alphaModFix/>
          </a:blip>
          <a:srcRect b="0" l="8081" r="8081" t="0"/>
          <a:stretch/>
        </p:blipFill>
        <p:spPr>
          <a:xfrm>
            <a:off x="6153575" y="0"/>
            <a:ext cx="2990423" cy="35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7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62" name="Google Shape;462;p77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Configuration</a:t>
            </a:r>
            <a:endParaRPr/>
          </a:p>
        </p:txBody>
      </p:sp>
      <p:sp>
        <p:nvSpPr>
          <p:cNvPr id="463" name="Google Shape;463;p77"/>
          <p:cNvSpPr txBox="1"/>
          <p:nvPr>
            <p:ph idx="1" type="body"/>
          </p:nvPr>
        </p:nvSpPr>
        <p:spPr>
          <a:xfrm>
            <a:off x="219600" y="32824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faces.</a:t>
            </a:r>
            <a:r>
              <a:rPr i="1" lang="en-GB" sz="1400">
                <a:solidFill>
                  <a:srgbClr val="FFC66D"/>
                </a:solidFill>
                <a:latin typeface="Courier New"/>
                <a:ea typeface="Courier New"/>
                <a:cs typeface="Courier New"/>
                <a:sym typeface="Courier New"/>
              </a:rPr>
              <a:t>forEach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i="1" sz="1400">
              <a:solidFill>
                <a:srgbClr val="B7B7B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leftEyeOpenProbability      </a:t>
            </a:r>
            <a:r>
              <a:rPr b="1" i="1" lang="en-GB" sz="140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// 0.9871754</a:t>
            </a:r>
            <a:endParaRPr b="1" i="1" sz="1400">
              <a:solidFill>
                <a:srgbClr val="B7B7B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face.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rightEyeOpenProbability     </a:t>
            </a:r>
            <a:r>
              <a:rPr b="1" i="1" lang="en-GB" sz="140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// 0.9983128</a:t>
            </a:r>
            <a:endParaRPr b="1" i="1" sz="1400">
              <a:solidFill>
                <a:srgbClr val="B7B7B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face.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smilingProbability          </a:t>
            </a:r>
            <a:r>
              <a:rPr b="1" i="1" lang="en-GB" sz="140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// 0.007166874</a:t>
            </a:r>
            <a:endParaRPr b="1" i="1" sz="1400">
              <a:solidFill>
                <a:srgbClr val="B7B7B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p77"/>
          <p:cNvSpPr txBox="1"/>
          <p:nvPr>
            <p:ph idx="1" type="body"/>
          </p:nvPr>
        </p:nvSpPr>
        <p:spPr>
          <a:xfrm>
            <a:off x="290075" y="12628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.setLandmarkMode(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ALL_LANDMARKS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.setContourMode(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ALL_CONTOURS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.setClassificationMode(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ALL_CLASSIFICATIONS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65" name="Google Shape;465;p77"/>
          <p:cNvPicPr preferRelativeResize="0"/>
          <p:nvPr/>
        </p:nvPicPr>
        <p:blipFill rotWithShape="1">
          <a:blip r:embed="rId3">
            <a:alphaModFix/>
          </a:blip>
          <a:srcRect b="0" l="8081" r="8081" t="0"/>
          <a:stretch/>
        </p:blipFill>
        <p:spPr>
          <a:xfrm>
            <a:off x="6153575" y="0"/>
            <a:ext cx="2990423" cy="35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8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71" name="Google Shape;471;p78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Constraints</a:t>
            </a:r>
            <a:endParaRPr/>
          </a:p>
        </p:txBody>
      </p:sp>
      <p:sp>
        <p:nvSpPr>
          <p:cNvPr id="472" name="Google Shape;472;p78"/>
          <p:cNvSpPr txBox="1"/>
          <p:nvPr>
            <p:ph idx="1" type="body"/>
          </p:nvPr>
        </p:nvSpPr>
        <p:spPr>
          <a:xfrm>
            <a:off x="290075" y="1262800"/>
            <a:ext cx="89244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.setLandmarkMode(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ALL_LANDMARKS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.setContourMode(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ALL_CONTOURS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.setClassificationMode(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ALL_CLASSIFICATIONS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3" name="Google Shape;473;p78"/>
          <p:cNvSpPr txBox="1"/>
          <p:nvPr/>
        </p:nvSpPr>
        <p:spPr>
          <a:xfrm>
            <a:off x="375250" y="3413550"/>
            <a:ext cx="38898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lang="en-GB">
                <a:solidFill>
                  <a:srgbClr val="93C47D"/>
                </a:solidFill>
              </a:rPr>
              <a:t> Contour detection</a:t>
            </a:r>
            <a:endParaRPr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lang="en-GB">
                <a:solidFill>
                  <a:srgbClr val="93C47D"/>
                </a:solidFill>
              </a:rPr>
              <a:t> Landmark detection</a:t>
            </a:r>
            <a:endParaRPr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lang="en-GB">
                <a:solidFill>
                  <a:srgbClr val="93C47D"/>
                </a:solidFill>
              </a:rPr>
              <a:t> Classification</a:t>
            </a:r>
            <a:endParaRPr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lang="en-GB">
                <a:solidFill>
                  <a:srgbClr val="93C47D"/>
                </a:solidFill>
              </a:rPr>
              <a:t> Landmark detection and classification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474" name="Google Shape;474;p78"/>
          <p:cNvSpPr txBox="1"/>
          <p:nvPr/>
        </p:nvSpPr>
        <p:spPr>
          <a:xfrm>
            <a:off x="4419600" y="3413550"/>
            <a:ext cx="39762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Char char="●"/>
            </a:pPr>
            <a:r>
              <a:rPr lang="en-GB">
                <a:solidFill>
                  <a:srgbClr val="E06666"/>
                </a:solidFill>
              </a:rPr>
              <a:t>Contour detection and landmark detection</a:t>
            </a:r>
            <a:endParaRPr>
              <a:solidFill>
                <a:srgbClr val="E0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Char char="●"/>
            </a:pPr>
            <a:r>
              <a:rPr lang="en-GB">
                <a:solidFill>
                  <a:srgbClr val="E06666"/>
                </a:solidFill>
              </a:rPr>
              <a:t>Contour detection and classification</a:t>
            </a:r>
            <a:endParaRPr>
              <a:solidFill>
                <a:srgbClr val="E0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Char char="●"/>
            </a:pPr>
            <a:r>
              <a:rPr lang="en-GB">
                <a:solidFill>
                  <a:srgbClr val="E06666"/>
                </a:solidFill>
              </a:rPr>
              <a:t>Contour detection, landmark detection, and classification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9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80" name="Google Shape;480;p79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Performance</a:t>
            </a:r>
            <a:endParaRPr/>
          </a:p>
        </p:txBody>
      </p:sp>
      <p:sp>
        <p:nvSpPr>
          <p:cNvPr id="481" name="Google Shape;481;p79"/>
          <p:cNvSpPr txBox="1"/>
          <p:nvPr>
            <p:ph idx="1" type="body"/>
          </p:nvPr>
        </p:nvSpPr>
        <p:spPr>
          <a:xfrm>
            <a:off x="290075" y="1262800"/>
            <a:ext cx="89244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.setLandmarkMode(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ALL_LANDMARKS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.setContourMode(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ALL_CONTOURS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.setClassificationMode(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ALL_CLASSIFICATIONS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.setPerformanceMode(</a:t>
            </a:r>
            <a:r>
              <a:rPr b="1"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ACCURATE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.setMinFaceSize(</a:t>
            </a:r>
            <a:r>
              <a:rPr b="1" lang="en-GB" sz="14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0.1f</a:t>
            </a: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0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87" name="Google Shape;487;p80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 face tracking</a:t>
            </a:r>
            <a:endParaRPr/>
          </a:p>
        </p:txBody>
      </p:sp>
      <p:sp>
        <p:nvSpPr>
          <p:cNvPr id="488" name="Google Shape;488;p80"/>
          <p:cNvSpPr txBox="1"/>
          <p:nvPr>
            <p:ph idx="1" type="body"/>
          </p:nvPr>
        </p:nvSpPr>
        <p:spPr>
          <a:xfrm>
            <a:off x="290075" y="1262800"/>
            <a:ext cx="89244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FirebaseVisionFaceDetectorOptions.Builder()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.setLandmarkMode(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ALL_LANDMARKS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.setContourMode(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ALL_CONTOURS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.setClassificationMode(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ALL_CLASSIFICATIONS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.setPerformanceMode(</a:t>
            </a:r>
            <a:r>
              <a:rPr i="1" lang="en-GB" sz="14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ACCURATE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.setMinFaceSize(</a:t>
            </a:r>
            <a:r>
              <a:rPr lang="en-GB" sz="14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0.1f</a:t>
            </a: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.enableTracking()</a:t>
            </a:r>
            <a:endParaRPr b="1" sz="14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.build()</a:t>
            </a:r>
            <a:endParaRPr sz="14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>
            <p:ph type="ctrTitle"/>
          </p:nvPr>
        </p:nvSpPr>
        <p:spPr>
          <a:xfrm>
            <a:off x="228600" y="200625"/>
            <a:ext cx="3798600" cy="236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Finding moments that matter</a:t>
            </a:r>
            <a:endParaRPr/>
          </a:p>
        </p:txBody>
      </p:sp>
      <p:sp>
        <p:nvSpPr>
          <p:cNvPr id="363" name="Google Shape;363;p63"/>
          <p:cNvSpPr txBox="1"/>
          <p:nvPr>
            <p:ph idx="1" type="subTitle"/>
          </p:nvPr>
        </p:nvSpPr>
        <p:spPr>
          <a:xfrm>
            <a:off x="228600" y="2622324"/>
            <a:ext cx="3798600" cy="23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Identifying the perfect photos on Android with the help of Machine Learning</a:t>
            </a:r>
            <a:endParaRPr/>
          </a:p>
        </p:txBody>
      </p:sp>
      <p:pic>
        <p:nvPicPr>
          <p:cNvPr id="364" name="Google Shape;3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825" y="1242350"/>
            <a:ext cx="3101899" cy="26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494" name="Google Shape;494;p81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people</a:t>
            </a:r>
            <a:endParaRPr/>
          </a:p>
        </p:txBody>
      </p:sp>
      <p:sp>
        <p:nvSpPr>
          <p:cNvPr id="495" name="Google Shape;495;p81"/>
          <p:cNvSpPr txBox="1"/>
          <p:nvPr>
            <p:ph idx="1" type="body"/>
          </p:nvPr>
        </p:nvSpPr>
        <p:spPr>
          <a:xfrm>
            <a:off x="300950" y="1696750"/>
            <a:ext cx="79959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faceScore =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sumEyesOpenProbability + smilingProbability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2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501" name="Google Shape;501;p82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people</a:t>
            </a:r>
            <a:endParaRPr/>
          </a:p>
        </p:txBody>
      </p:sp>
      <p:sp>
        <p:nvSpPr>
          <p:cNvPr id="502" name="Google Shape;502;p82"/>
          <p:cNvSpPr txBox="1"/>
          <p:nvPr>
            <p:ph idx="1" type="body"/>
          </p:nvPr>
        </p:nvSpPr>
        <p:spPr>
          <a:xfrm>
            <a:off x="300950" y="1696750"/>
            <a:ext cx="79959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faceScore =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areaOfFace * (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sumEyesOpenProbability + smilingProbability )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3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508" name="Google Shape;508;p83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people</a:t>
            </a:r>
            <a:endParaRPr/>
          </a:p>
        </p:txBody>
      </p:sp>
      <p:sp>
        <p:nvSpPr>
          <p:cNvPr id="509" name="Google Shape;509;p83"/>
          <p:cNvSpPr txBox="1"/>
          <p:nvPr>
            <p:ph idx="1" type="body"/>
          </p:nvPr>
        </p:nvSpPr>
        <p:spPr>
          <a:xfrm>
            <a:off x="300950" y="1696750"/>
            <a:ext cx="79959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faceScore = 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average (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areaOfFace * (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sumEyesOpenProbability + smilingProbability )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)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4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515" name="Google Shape;515;p84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people</a:t>
            </a:r>
            <a:endParaRPr/>
          </a:p>
        </p:txBody>
      </p:sp>
      <p:sp>
        <p:nvSpPr>
          <p:cNvPr id="516" name="Google Shape;516;p84"/>
          <p:cNvSpPr txBox="1"/>
          <p:nvPr>
            <p:ph idx="1" type="body"/>
          </p:nvPr>
        </p:nvSpPr>
        <p:spPr>
          <a:xfrm>
            <a:off x="300950" y="1261275"/>
            <a:ext cx="7995900" cy="3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faceScore = Ix.</a:t>
            </a:r>
            <a:r>
              <a:rPr i="1"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(faces)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.map(face -&gt; {</a:t>
            </a:r>
            <a:endParaRPr sz="13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float </a:t>
            </a: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probabilities =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face.getLeftEyeOpenProbability() +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face.getRightEyeOpenProbability() +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face.getSmilingProbability()</a:t>
            </a: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return </a:t>
            </a: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probabilities * getArea(face.getBoundingBox())</a:t>
            </a: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.averageFloat()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.single()</a:t>
            </a:r>
            <a:r>
              <a:rPr lang="en-GB" sz="13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3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5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Custom model interpreter</a:t>
            </a:r>
            <a:endParaRPr/>
          </a:p>
        </p:txBody>
      </p:sp>
      <p:pic>
        <p:nvPicPr>
          <p:cNvPr id="522" name="Google Shape;52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400" y="1024863"/>
            <a:ext cx="3093775" cy="30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6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Firebase ML Kit Vision - Custom model</a:t>
            </a:r>
            <a:endParaRPr/>
          </a:p>
        </p:txBody>
      </p:sp>
      <p:sp>
        <p:nvSpPr>
          <p:cNvPr id="528" name="Google Shape;528;p86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Setup</a:t>
            </a:r>
            <a:endParaRPr/>
          </a:p>
        </p:txBody>
      </p:sp>
      <p:sp>
        <p:nvSpPr>
          <p:cNvPr id="529" name="Google Shape;529;p86"/>
          <p:cNvSpPr txBox="1"/>
          <p:nvPr/>
        </p:nvSpPr>
        <p:spPr>
          <a:xfrm>
            <a:off x="304550" y="1317350"/>
            <a:ext cx="83814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FirebaseModelInputs inputs = </a:t>
            </a: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FirebaseModelInputs.Builder()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.add(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getInput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600">
                <a:solidFill>
                  <a:srgbClr val="B389C5"/>
                </a:solidFill>
                <a:latin typeface="Courier New"/>
                <a:ea typeface="Courier New"/>
                <a:cs typeface="Courier New"/>
                <a:sym typeface="Courier New"/>
              </a:rPr>
              <a:t>bitmap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.build()</a:t>
            </a: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getInterpreter().run(inputs</a:t>
            </a: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16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getInputOptions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600">
                <a:solidFill>
                  <a:srgbClr val="B389C5"/>
                </a:solidFill>
                <a:latin typeface="Courier New"/>
                <a:ea typeface="Courier New"/>
                <a:cs typeface="Courier New"/>
                <a:sym typeface="Courier New"/>
              </a:rPr>
              <a:t>bitmap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.getWidth()</a:t>
            </a: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600">
                <a:solidFill>
                  <a:srgbClr val="B389C5"/>
                </a:solidFill>
                <a:latin typeface="Courier New"/>
                <a:ea typeface="Courier New"/>
                <a:cs typeface="Courier New"/>
                <a:sym typeface="Courier New"/>
              </a:rPr>
              <a:t>bitmap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.getHeight()))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.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addOnSuccessListener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{ faces -&gt;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// handle results</a:t>
            </a:r>
            <a:endParaRPr sz="16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7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Firebase ML Kit Vision - Custom model</a:t>
            </a:r>
            <a:endParaRPr/>
          </a:p>
        </p:txBody>
      </p:sp>
      <p:sp>
        <p:nvSpPr>
          <p:cNvPr id="535" name="Google Shape;535;p87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Generate input</a:t>
            </a:r>
            <a:endParaRPr/>
          </a:p>
        </p:txBody>
      </p:sp>
      <p:sp>
        <p:nvSpPr>
          <p:cNvPr id="536" name="Google Shape;536;p87"/>
          <p:cNvSpPr txBox="1"/>
          <p:nvPr/>
        </p:nvSpPr>
        <p:spPr>
          <a:xfrm>
            <a:off x="304550" y="1317350"/>
            <a:ext cx="83814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private float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[][][][] </a:t>
            </a:r>
            <a:r>
              <a:rPr lang="en-GB">
                <a:solidFill>
                  <a:srgbClr val="FFC66D"/>
                </a:solidFill>
                <a:latin typeface="Courier New"/>
                <a:ea typeface="Courier New"/>
                <a:cs typeface="Courier New"/>
                <a:sym typeface="Courier New"/>
              </a:rPr>
              <a:t>getInput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(Bitmap bitmap) {</a:t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float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[][][][] input = 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new float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][width][height][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for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x = 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x &lt;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bitmap.getWidth()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x++) {</a:t>
            </a:r>
            <a:endParaRPr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y = 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y &lt;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bitmap.getHeight()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y++) {</a:t>
            </a:r>
            <a:endParaRPr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pixel = bitmap.getPixel(x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input[0][x][y][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] = Color.</a:t>
            </a:r>
            <a:r>
              <a:rPr i="1"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red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(pixel) / 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255.0f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input[0][x][y][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] = Color.</a:t>
            </a:r>
            <a:r>
              <a:rPr i="1"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green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(pixel) / 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255.0f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input[0][x][y][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] = Color.</a:t>
            </a:r>
            <a:r>
              <a:rPr i="1"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blue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(pixel) / </a:t>
            </a:r>
            <a:r>
              <a:rPr lang="en-GB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255.0f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GB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8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Firebase ML Kit Vision - Custom model</a:t>
            </a:r>
            <a:endParaRPr/>
          </a:p>
        </p:txBody>
      </p:sp>
      <p:sp>
        <p:nvSpPr>
          <p:cNvPr id="542" name="Google Shape;542;p88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Input format</a:t>
            </a:r>
            <a:endParaRPr/>
          </a:p>
        </p:txBody>
      </p:sp>
      <p:sp>
        <p:nvSpPr>
          <p:cNvPr id="543" name="Google Shape;543;p88"/>
          <p:cNvSpPr txBox="1"/>
          <p:nvPr/>
        </p:nvSpPr>
        <p:spPr>
          <a:xfrm>
            <a:off x="304550" y="1317350"/>
            <a:ext cx="83814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return new 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FirebaseModelInputOutputOptions.Builder()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.setInputFormat(</a:t>
            </a:r>
            <a:r>
              <a:rPr lang="en-GB" sz="18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FirebaseModelDataType.</a:t>
            </a:r>
            <a:r>
              <a:rPr i="1" lang="en-GB" sz="18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FLOAT32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18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new int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[]{</a:t>
            </a:r>
            <a:r>
              <a:rPr lang="en-GB" sz="18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b="1"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8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.setOutputFormat(</a:t>
            </a:r>
            <a:r>
              <a:rPr lang="en-GB" sz="18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FirebaseModelDataType.</a:t>
            </a:r>
            <a:r>
              <a:rPr i="1" lang="en-GB" sz="18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FLOAT32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sz="18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new int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[]{</a:t>
            </a:r>
            <a:r>
              <a:rPr lang="en-GB" sz="18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-GB" sz="18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.build()</a:t>
            </a:r>
            <a:r>
              <a:rPr lang="en-GB" sz="18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9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Firebase ML Kit Vision - Custom model</a:t>
            </a:r>
            <a:endParaRPr/>
          </a:p>
        </p:txBody>
      </p:sp>
      <p:sp>
        <p:nvSpPr>
          <p:cNvPr id="549" name="Google Shape;549;p89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Handle results</a:t>
            </a:r>
            <a:endParaRPr/>
          </a:p>
        </p:txBody>
      </p:sp>
      <p:sp>
        <p:nvSpPr>
          <p:cNvPr id="550" name="Google Shape;550;p89"/>
          <p:cNvSpPr txBox="1"/>
          <p:nvPr/>
        </p:nvSpPr>
        <p:spPr>
          <a:xfrm>
            <a:off x="304550" y="1317350"/>
            <a:ext cx="83814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private void </a:t>
            </a:r>
            <a:r>
              <a:rPr lang="en-GB" sz="1500">
                <a:solidFill>
                  <a:srgbClr val="FFC66D"/>
                </a:solidFill>
                <a:latin typeface="Courier New"/>
                <a:ea typeface="Courier New"/>
                <a:cs typeface="Courier New"/>
                <a:sym typeface="Courier New"/>
              </a:rPr>
              <a:t>handleClassificationResults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(FirebaseModelOutputs result) {</a:t>
            </a:r>
            <a:endParaRPr sz="15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float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[][] output = result.getOutput(</a:t>
            </a:r>
            <a:r>
              <a:rPr lang="en-GB" sz="15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float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[] </a:t>
            </a:r>
            <a:r>
              <a:rPr b="1"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probabilities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= output[</a:t>
            </a:r>
            <a:r>
              <a:rPr lang="en-GB" sz="15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BufferedReader labelReader = </a:t>
            </a: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BufferedReader(</a:t>
            </a:r>
            <a:endParaRPr sz="15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InputStreamReader(</a:t>
            </a:r>
            <a:r>
              <a:rPr lang="en-GB" sz="15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context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.getAssets().open(</a:t>
            </a:r>
            <a:r>
              <a:rPr lang="en-GB" sz="15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"labels.txt"</a:t>
            </a: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5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getLineAtIndex(labelReader</a:t>
            </a:r>
            <a:r>
              <a:rPr b="1"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getIndexOfMaximum(probabilities))</a:t>
            </a:r>
            <a:r>
              <a:rPr b="1" lang="en-GB" sz="15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5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5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0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556" name="Google Shape;556;p90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Order the images</a:t>
            </a:r>
            <a:endParaRPr/>
          </a:p>
        </p:txBody>
      </p:sp>
      <p:pic>
        <p:nvPicPr>
          <p:cNvPr id="557" name="Google Shape;55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50" y="1815763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00" y="1815763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4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5" y="32055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763" y="32055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90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5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45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63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90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Project goal: Recommend images</a:t>
            </a:r>
            <a:endParaRPr/>
          </a:p>
        </p:txBody>
      </p:sp>
      <p:sp>
        <p:nvSpPr>
          <p:cNvPr id="370" name="Google Shape;370;p64"/>
          <p:cNvSpPr txBox="1"/>
          <p:nvPr>
            <p:ph idx="1" type="body"/>
          </p:nvPr>
        </p:nvSpPr>
        <p:spPr>
          <a:xfrm>
            <a:off x="542700" y="1395825"/>
            <a:ext cx="8058600" cy="35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</a:rPr>
              <a:t>Filter out noise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lt1"/>
                </a:solidFill>
              </a:rPr>
              <a:t>Find people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3000"/>
              <a:t>Find smiles</a:t>
            </a:r>
            <a:endParaRPr sz="3000"/>
          </a:p>
          <a:p>
            <a:pPr indent="0" lvl="0" marL="457200" rtl="0" algn="ctr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3000"/>
              <a:t>Find memorable moments</a:t>
            </a:r>
            <a:endParaRPr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1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579" name="Google Shape;579;p91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Order the images</a:t>
            </a:r>
            <a:endParaRPr/>
          </a:p>
        </p:txBody>
      </p:sp>
      <p:pic>
        <p:nvPicPr>
          <p:cNvPr id="580" name="Google Shape;58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50" y="1815763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00" y="1815763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4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5" y="32055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763" y="32055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90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5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45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63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1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7" name="Google Shape;597;p91"/>
          <p:cNvSpPr/>
          <p:nvPr/>
        </p:nvSpPr>
        <p:spPr>
          <a:xfrm>
            <a:off x="1013738" y="387820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91"/>
          <p:cNvSpPr/>
          <p:nvPr/>
        </p:nvSpPr>
        <p:spPr>
          <a:xfrm>
            <a:off x="2453900" y="181272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91"/>
          <p:cNvSpPr/>
          <p:nvPr/>
        </p:nvSpPr>
        <p:spPr>
          <a:xfrm>
            <a:off x="1737425" y="181272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91"/>
          <p:cNvSpPr/>
          <p:nvPr/>
        </p:nvSpPr>
        <p:spPr>
          <a:xfrm>
            <a:off x="2453900" y="253280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91"/>
          <p:cNvSpPr/>
          <p:nvPr/>
        </p:nvSpPr>
        <p:spPr>
          <a:xfrm>
            <a:off x="1737425" y="2532788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91"/>
          <p:cNvSpPr/>
          <p:nvPr/>
        </p:nvSpPr>
        <p:spPr>
          <a:xfrm>
            <a:off x="304525" y="253280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91"/>
          <p:cNvSpPr/>
          <p:nvPr/>
        </p:nvSpPr>
        <p:spPr>
          <a:xfrm>
            <a:off x="1733813" y="320542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91"/>
          <p:cNvSpPr/>
          <p:nvPr/>
        </p:nvSpPr>
        <p:spPr>
          <a:xfrm>
            <a:off x="2453875" y="387805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2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610" name="Google Shape;610;p92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Find the order</a:t>
            </a:r>
            <a:endParaRPr/>
          </a:p>
        </p:txBody>
      </p:sp>
      <p:pic>
        <p:nvPicPr>
          <p:cNvPr id="611" name="Google Shape;61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7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4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7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88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92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63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92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8" name="Google Shape;628;p92"/>
          <p:cNvSpPr txBox="1"/>
          <p:nvPr/>
        </p:nvSpPr>
        <p:spPr>
          <a:xfrm>
            <a:off x="36939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Scored</a:t>
            </a:r>
            <a:r>
              <a:rPr lang="en-GB">
                <a:solidFill>
                  <a:schemeClr val="lt1"/>
                </a:solidFill>
              </a:rPr>
              <a:t> order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3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634" name="Google Shape;634;p93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Find the order</a:t>
            </a:r>
            <a:endParaRPr/>
          </a:p>
        </p:txBody>
      </p:sp>
      <p:pic>
        <p:nvPicPr>
          <p:cNvPr id="635" name="Google Shape;63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7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4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7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88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92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63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93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2" name="Google Shape;652;p93"/>
          <p:cNvSpPr txBox="1"/>
          <p:nvPr/>
        </p:nvSpPr>
        <p:spPr>
          <a:xfrm>
            <a:off x="36939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Scored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3" name="Google Shape;653;p93"/>
          <p:cNvSpPr/>
          <p:nvPr/>
        </p:nvSpPr>
        <p:spPr>
          <a:xfrm>
            <a:off x="2453875" y="181572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93"/>
          <p:cNvSpPr/>
          <p:nvPr/>
        </p:nvSpPr>
        <p:spPr>
          <a:xfrm>
            <a:off x="1737425" y="181572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93"/>
          <p:cNvSpPr/>
          <p:nvPr/>
        </p:nvSpPr>
        <p:spPr>
          <a:xfrm>
            <a:off x="1737425" y="253280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93"/>
          <p:cNvSpPr/>
          <p:nvPr/>
        </p:nvSpPr>
        <p:spPr>
          <a:xfrm>
            <a:off x="2453875" y="253280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93"/>
          <p:cNvSpPr/>
          <p:nvPr/>
        </p:nvSpPr>
        <p:spPr>
          <a:xfrm>
            <a:off x="1737425" y="320542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93"/>
          <p:cNvSpPr/>
          <p:nvPr/>
        </p:nvSpPr>
        <p:spPr>
          <a:xfrm>
            <a:off x="304525" y="2532800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93"/>
          <p:cNvSpPr/>
          <p:nvPr/>
        </p:nvSpPr>
        <p:spPr>
          <a:xfrm>
            <a:off x="1013750" y="387817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93"/>
          <p:cNvSpPr/>
          <p:nvPr/>
        </p:nvSpPr>
        <p:spPr>
          <a:xfrm>
            <a:off x="2453875" y="3878075"/>
            <a:ext cx="510300" cy="510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4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666" name="Google Shape;666;p94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Find the order</a:t>
            </a:r>
            <a:endParaRPr/>
          </a:p>
        </p:txBody>
      </p:sp>
      <p:pic>
        <p:nvPicPr>
          <p:cNvPr id="667" name="Google Shape;66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7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4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7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88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92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900" y="3878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63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4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4" name="Google Shape;684;p94"/>
          <p:cNvSpPr txBox="1"/>
          <p:nvPr/>
        </p:nvSpPr>
        <p:spPr>
          <a:xfrm>
            <a:off x="36939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Scored order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5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690" name="Google Shape;690;p95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Find the order</a:t>
            </a:r>
            <a:endParaRPr/>
          </a:p>
        </p:txBody>
      </p:sp>
      <p:pic>
        <p:nvPicPr>
          <p:cNvPr id="691" name="Google Shape;69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300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50" y="2532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7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4750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025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7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88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450" y="3205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92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475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63" y="38782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5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8" name="Google Shape;708;p95"/>
          <p:cNvSpPr txBox="1"/>
          <p:nvPr/>
        </p:nvSpPr>
        <p:spPr>
          <a:xfrm>
            <a:off x="36939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Scored order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6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life application</a:t>
            </a:r>
            <a:endParaRPr/>
          </a:p>
        </p:txBody>
      </p:sp>
      <p:sp>
        <p:nvSpPr>
          <p:cNvPr id="714" name="Google Shape;714;p96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Find the order</a:t>
            </a:r>
            <a:endParaRPr/>
          </a:p>
        </p:txBody>
      </p:sp>
      <p:pic>
        <p:nvPicPr>
          <p:cNvPr id="715" name="Google Shape;71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1815738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300" y="3733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300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475" y="3733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750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4750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025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7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88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025" y="37338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925" y="18157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00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025" y="245510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475" y="3094450"/>
            <a:ext cx="510250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738" y="3733800"/>
            <a:ext cx="510250" cy="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96"/>
          <p:cNvSpPr txBox="1"/>
          <p:nvPr/>
        </p:nvSpPr>
        <p:spPr>
          <a:xfrm>
            <a:off x="1480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Chronological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2" name="Google Shape;732;p96"/>
          <p:cNvSpPr txBox="1"/>
          <p:nvPr/>
        </p:nvSpPr>
        <p:spPr>
          <a:xfrm>
            <a:off x="3693900" y="1351300"/>
            <a:ext cx="481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Scored order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7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wait...</a:t>
            </a:r>
            <a:endParaRPr/>
          </a:p>
        </p:txBody>
      </p:sp>
      <p:pic>
        <p:nvPicPr>
          <p:cNvPr id="738" name="Google Shape;738;p97"/>
          <p:cNvPicPr preferRelativeResize="0"/>
          <p:nvPr/>
        </p:nvPicPr>
        <p:blipFill rotWithShape="1">
          <a:blip r:embed="rId3">
            <a:alphaModFix/>
          </a:blip>
          <a:srcRect b="0" l="11582" r="0" t="0"/>
          <a:stretch/>
        </p:blipFill>
        <p:spPr>
          <a:xfrm>
            <a:off x="5616850" y="1581675"/>
            <a:ext cx="1122525" cy="19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00" y="187600"/>
            <a:ext cx="7758426" cy="47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98"/>
          <p:cNvPicPr preferRelativeResize="0"/>
          <p:nvPr/>
        </p:nvPicPr>
        <p:blipFill rotWithShape="1">
          <a:blip r:embed="rId4">
            <a:alphaModFix/>
          </a:blip>
          <a:srcRect b="0" l="8081" r="8081" t="0"/>
          <a:stretch/>
        </p:blipFill>
        <p:spPr>
          <a:xfrm>
            <a:off x="6622175" y="300900"/>
            <a:ext cx="1343302" cy="159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9"/>
          <p:cNvPicPr preferRelativeResize="0"/>
          <p:nvPr/>
        </p:nvPicPr>
        <p:blipFill rotWithShape="1">
          <a:blip r:embed="rId3">
            <a:alphaModFix/>
          </a:blip>
          <a:srcRect b="0" l="8081" r="8081" t="0"/>
          <a:stretch/>
        </p:blipFill>
        <p:spPr>
          <a:xfrm>
            <a:off x="457000" y="1613838"/>
            <a:ext cx="1612052" cy="191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446" y="1860318"/>
            <a:ext cx="2502774" cy="166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120" y="1860324"/>
            <a:ext cx="2504607" cy="1669323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99"/>
          <p:cNvSpPr txBox="1"/>
          <p:nvPr/>
        </p:nvSpPr>
        <p:spPr>
          <a:xfrm>
            <a:off x="359350" y="1254450"/>
            <a:ext cx="1709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Portrait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3" name="Google Shape;753;p99"/>
          <p:cNvSpPr txBox="1"/>
          <p:nvPr/>
        </p:nvSpPr>
        <p:spPr>
          <a:xfrm>
            <a:off x="3549988" y="1390150"/>
            <a:ext cx="1709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Group bokeh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4" name="Google Shape;754;p99"/>
          <p:cNvSpPr txBox="1"/>
          <p:nvPr/>
        </p:nvSpPr>
        <p:spPr>
          <a:xfrm>
            <a:off x="7131013" y="1390150"/>
            <a:ext cx="1709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Group focused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19" y="77038"/>
            <a:ext cx="8069181" cy="49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Toolset</a:t>
            </a:r>
            <a:endParaRPr/>
          </a:p>
        </p:txBody>
      </p:sp>
      <p:sp>
        <p:nvSpPr>
          <p:cNvPr id="376" name="Google Shape;376;p65"/>
          <p:cNvSpPr txBox="1"/>
          <p:nvPr>
            <p:ph idx="1" type="body"/>
          </p:nvPr>
        </p:nvSpPr>
        <p:spPr>
          <a:xfrm>
            <a:off x="574050" y="1462750"/>
            <a:ext cx="7995900" cy="34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4800"/>
              <a:t>Computer vision</a:t>
            </a:r>
            <a:endParaRPr b="1" sz="4800"/>
          </a:p>
          <a:p>
            <a:pPr indent="0" lvl="0" marL="0" rtl="0" algn="ctr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3600"/>
              <a:t>Face detection</a:t>
            </a:r>
            <a:endParaRPr sz="3600"/>
          </a:p>
          <a:p>
            <a:pPr indent="0" lvl="0" marL="0" rtl="0" algn="ctr"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3600"/>
              <a:t>Image classification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5" y="172662"/>
            <a:ext cx="8527849" cy="47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2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Found faces</a:t>
            </a:r>
            <a:endParaRPr/>
          </a:p>
        </p:txBody>
      </p:sp>
      <p:pic>
        <p:nvPicPr>
          <p:cNvPr id="770" name="Google Shape;77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125" y="1506588"/>
            <a:ext cx="2130325" cy="21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5587"/>
            <a:ext cx="7103451" cy="43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03"/>
          <p:cNvPicPr preferRelativeResize="0"/>
          <p:nvPr/>
        </p:nvPicPr>
        <p:blipFill rotWithShape="1">
          <a:blip r:embed="rId4">
            <a:alphaModFix/>
          </a:blip>
          <a:srcRect b="0" l="8081" r="8081" t="0"/>
          <a:stretch/>
        </p:blipFill>
        <p:spPr>
          <a:xfrm>
            <a:off x="7225450" y="1613838"/>
            <a:ext cx="1612052" cy="191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600" y="2540925"/>
            <a:ext cx="4255263" cy="24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28" y="2540928"/>
            <a:ext cx="4006275" cy="24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871" y="531343"/>
            <a:ext cx="2502774" cy="166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7933" y="573149"/>
            <a:ext cx="2504607" cy="166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05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Detector options</a:t>
            </a:r>
            <a:endParaRPr/>
          </a:p>
        </p:txBody>
      </p:sp>
      <p:pic>
        <p:nvPicPr>
          <p:cNvPr id="790" name="Google Shape;79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900" y="1776700"/>
            <a:ext cx="1863999" cy="159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0" y="202650"/>
            <a:ext cx="8408699" cy="46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7"/>
          <p:cNvSpPr txBox="1"/>
          <p:nvPr>
            <p:ph type="ctrTitle"/>
          </p:nvPr>
        </p:nvSpPr>
        <p:spPr>
          <a:xfrm>
            <a:off x="228600" y="200625"/>
            <a:ext cx="3798600" cy="236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Takeaways</a:t>
            </a:r>
            <a:endParaRPr/>
          </a:p>
        </p:txBody>
      </p:sp>
      <p:sp>
        <p:nvSpPr>
          <p:cNvPr id="801" name="Google Shape;801;p107"/>
          <p:cNvSpPr txBox="1"/>
          <p:nvPr>
            <p:ph idx="1" type="subTitle"/>
          </p:nvPr>
        </p:nvSpPr>
        <p:spPr>
          <a:xfrm>
            <a:off x="228600" y="2622324"/>
            <a:ext cx="3798600" cy="23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What we learned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8"/>
          <p:cNvSpPr txBox="1"/>
          <p:nvPr>
            <p:ph type="ctrTitle"/>
          </p:nvPr>
        </p:nvSpPr>
        <p:spPr>
          <a:xfrm>
            <a:off x="228600" y="200625"/>
            <a:ext cx="3798600" cy="236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Takeaways</a:t>
            </a:r>
            <a:endParaRPr/>
          </a:p>
        </p:txBody>
      </p:sp>
      <p:sp>
        <p:nvSpPr>
          <p:cNvPr id="807" name="Google Shape;807;p108"/>
          <p:cNvSpPr txBox="1"/>
          <p:nvPr>
            <p:ph idx="1" type="subTitle"/>
          </p:nvPr>
        </p:nvSpPr>
        <p:spPr>
          <a:xfrm>
            <a:off x="228600" y="2622324"/>
            <a:ext cx="3798600" cy="23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What we learned</a:t>
            </a:r>
            <a:endParaRPr/>
          </a:p>
        </p:txBody>
      </p:sp>
      <p:sp>
        <p:nvSpPr>
          <p:cNvPr id="808" name="Google Shape;808;p108"/>
          <p:cNvSpPr txBox="1"/>
          <p:nvPr>
            <p:ph idx="2" type="body"/>
          </p:nvPr>
        </p:nvSpPr>
        <p:spPr>
          <a:xfrm>
            <a:off x="4204225" y="817800"/>
            <a:ext cx="4677000" cy="35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already have great tools, </a:t>
            </a:r>
            <a:endParaRPr i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 we need are </a:t>
            </a:r>
            <a:r>
              <a:rPr b="1" i="1" lang="en-GB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great ideas!</a:t>
            </a:r>
            <a:endParaRPr b="1" i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09"/>
          <p:cNvPicPr preferRelativeResize="0"/>
          <p:nvPr/>
        </p:nvPicPr>
        <p:blipFill rotWithShape="1">
          <a:blip r:embed="rId3">
            <a:alphaModFix/>
          </a:blip>
          <a:srcRect b="1443" l="0" r="0" t="14154"/>
          <a:stretch/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09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-1026300" y="2882049"/>
            <a:ext cx="2853300" cy="39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09"/>
          <p:cNvSpPr txBox="1"/>
          <p:nvPr>
            <p:ph type="ctrTitle"/>
          </p:nvPr>
        </p:nvSpPr>
        <p:spPr>
          <a:xfrm>
            <a:off x="914400" y="2118600"/>
            <a:ext cx="7315200" cy="759900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9780000" dist="9525">
              <a:srgbClr val="000000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make it happen.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6" name="Google Shape;816;p109"/>
          <p:cNvSpPr txBox="1"/>
          <p:nvPr>
            <p:ph idx="1" type="subTitle"/>
          </p:nvPr>
        </p:nvSpPr>
        <p:spPr>
          <a:xfrm>
            <a:off x="914400" y="2726100"/>
            <a:ext cx="7315200" cy="387600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9780000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supercharge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7" name="Google Shape;817;p109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7437300" y="-1709301"/>
            <a:ext cx="2853300" cy="39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9600" y="1683213"/>
            <a:ext cx="5048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0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What is computer vision?</a:t>
            </a:r>
            <a:endParaRPr/>
          </a:p>
        </p:txBody>
      </p:sp>
      <p:sp>
        <p:nvSpPr>
          <p:cNvPr id="382" name="Google Shape;382;p66"/>
          <p:cNvSpPr txBox="1"/>
          <p:nvPr>
            <p:ph idx="1" type="body"/>
          </p:nvPr>
        </p:nvSpPr>
        <p:spPr>
          <a:xfrm>
            <a:off x="2383625" y="1337750"/>
            <a:ext cx="3801600" cy="35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70"/>
              </a:spcBef>
              <a:spcAft>
                <a:spcPts val="0"/>
              </a:spcAft>
              <a:buNone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At an abstract level, the goal of computer vision problems is to use the observed image data to infer something about the world.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spcBef>
                <a:spcPts val="270"/>
              </a:spcBef>
              <a:spcAft>
                <a:spcPts val="0"/>
              </a:spcAft>
              <a:buNone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- </a:t>
            </a:r>
            <a:r>
              <a:rPr lang="en-GB" sz="1400">
                <a:latin typeface="Open Sans Light"/>
                <a:ea typeface="Open Sans Light"/>
                <a:cs typeface="Open Sans Light"/>
                <a:sym typeface="Open Sans Light"/>
              </a:rPr>
              <a:t>Computer Vision: Models, Learning, and Inference by Simon J. D. Prince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1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</a:t>
            </a:r>
            <a:r>
              <a:rPr lang="en-GB">
                <a:solidFill>
                  <a:schemeClr val="lt1"/>
                </a:solidFill>
              </a:rPr>
              <a:t>omputer vision in practice</a:t>
            </a:r>
            <a:endParaRPr/>
          </a:p>
        </p:txBody>
      </p:sp>
      <p:sp>
        <p:nvSpPr>
          <p:cNvPr id="388" name="Google Shape;388;p67"/>
          <p:cNvSpPr txBox="1"/>
          <p:nvPr>
            <p:ph idx="1" type="body"/>
          </p:nvPr>
        </p:nvSpPr>
        <p:spPr>
          <a:xfrm>
            <a:off x="2671200" y="1375975"/>
            <a:ext cx="3801600" cy="35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270"/>
              </a:spcBef>
              <a:spcAft>
                <a:spcPts val="0"/>
              </a:spcAft>
              <a:buSzPts val="1800"/>
              <a:buFont typeface="Open Sans Light"/>
              <a:buChar char="■"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Optical character recognition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■"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Medical imaging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■"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Automotive safety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■"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Motion capture (mocap)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■"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Surveillance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■"/>
            </a:pPr>
            <a:r>
              <a:rPr i="1" lang="en-GB" sz="1800">
                <a:latin typeface="Open Sans Light"/>
                <a:ea typeface="Open Sans Light"/>
                <a:cs typeface="Open Sans Light"/>
                <a:sym typeface="Open Sans Light"/>
              </a:rPr>
              <a:t>Fingerprint recognition and biometrics</a:t>
            </a:r>
            <a:endParaRPr i="1" sz="1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Firebase ML Kit Vision</a:t>
            </a:r>
            <a:endParaRPr/>
          </a:p>
        </p:txBody>
      </p:sp>
      <p:sp>
        <p:nvSpPr>
          <p:cNvPr id="394" name="Google Shape;394;p68"/>
          <p:cNvSpPr txBox="1"/>
          <p:nvPr>
            <p:ph idx="1" type="body"/>
          </p:nvPr>
        </p:nvSpPr>
        <p:spPr>
          <a:xfrm>
            <a:off x="297075" y="1356875"/>
            <a:ext cx="4917000" cy="35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270"/>
              </a:spcBef>
              <a:spcAft>
                <a:spcPts val="0"/>
              </a:spcAft>
              <a:buSzPts val="1800"/>
              <a:buChar char="■"/>
            </a:pPr>
            <a:r>
              <a:rPr lang="en-GB" sz="1800"/>
              <a:t>Barcode, QR code scanner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GB" sz="1800"/>
              <a:t>Text recognition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GB" sz="1800"/>
              <a:t>Local and cloud labels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GB" sz="1800">
                <a:solidFill>
                  <a:schemeClr val="lt1"/>
                </a:solidFill>
              </a:rPr>
              <a:t>Auto ML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GB" sz="1800">
                <a:solidFill>
                  <a:schemeClr val="lt1"/>
                </a:solidFill>
              </a:rPr>
              <a:t>Face detection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GB" sz="1800"/>
              <a:t>Custom classification model</a:t>
            </a:r>
            <a:endParaRPr sz="1800"/>
          </a:p>
        </p:txBody>
      </p:sp>
      <p:pic>
        <p:nvPicPr>
          <p:cNvPr id="395" name="Google Shape;3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400" y="1024863"/>
            <a:ext cx="3093775" cy="30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/>
          <p:nvPr>
            <p:ph type="ctrTitle"/>
          </p:nvPr>
        </p:nvSpPr>
        <p:spPr>
          <a:xfrm>
            <a:off x="228600" y="200625"/>
            <a:ext cx="3740700" cy="4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Face detection</a:t>
            </a:r>
            <a:endParaRPr/>
          </a:p>
        </p:txBody>
      </p:sp>
      <p:pic>
        <p:nvPicPr>
          <p:cNvPr id="401" name="Google Shape;40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400" y="1024863"/>
            <a:ext cx="3093775" cy="30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/>
          <p:nvPr>
            <p:ph type="ctrTitle"/>
          </p:nvPr>
        </p:nvSpPr>
        <p:spPr>
          <a:xfrm>
            <a:off x="304561" y="304800"/>
            <a:ext cx="79887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Firebase ML Kit - Face detection</a:t>
            </a:r>
            <a:endParaRPr/>
          </a:p>
        </p:txBody>
      </p:sp>
      <p:sp>
        <p:nvSpPr>
          <p:cNvPr id="407" name="Google Shape;407;p70"/>
          <p:cNvSpPr txBox="1"/>
          <p:nvPr>
            <p:ph idx="2" type="ctrTitle"/>
          </p:nvPr>
        </p:nvSpPr>
        <p:spPr>
          <a:xfrm>
            <a:off x="290071" y="631500"/>
            <a:ext cx="7988700" cy="3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Setup</a:t>
            </a:r>
            <a:endParaRPr/>
          </a:p>
        </p:txBody>
      </p:sp>
      <p:sp>
        <p:nvSpPr>
          <p:cNvPr id="408" name="Google Shape;408;p70"/>
          <p:cNvSpPr txBox="1"/>
          <p:nvPr>
            <p:ph idx="1" type="body"/>
          </p:nvPr>
        </p:nvSpPr>
        <p:spPr>
          <a:xfrm>
            <a:off x="290075" y="1619900"/>
            <a:ext cx="6993900" cy="30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firebaseVisionImage = FirebaseVisionImage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fromBitmap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(resizedBitmap)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detectorOptions = getConfiguration()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visionFaceDetector = FirebaseVision.getInstance()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.getVisionFaceDetector(detectorOptions)</a:t>
            </a:r>
            <a:endParaRPr sz="16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faceDetector.detectInImage(firebaseVisionImage)</a:t>
            </a:r>
            <a:endParaRPr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.addOnSuccessListener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r>
              <a:rPr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faces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endParaRPr b="1" sz="16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// handle results</a:t>
            </a:r>
            <a:endParaRPr sz="16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6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7830"/>
      </a:hlink>
      <a:folHlink>
        <a:srgbClr val="FA87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