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8"/>
  </p:notesMasterIdLst>
  <p:sldIdLst>
    <p:sldId id="256" r:id="rId2"/>
    <p:sldId id="343" r:id="rId3"/>
    <p:sldId id="342" r:id="rId4"/>
    <p:sldId id="353" r:id="rId5"/>
    <p:sldId id="356" r:id="rId6"/>
    <p:sldId id="309" r:id="rId7"/>
    <p:sldId id="347" r:id="rId8"/>
    <p:sldId id="354" r:id="rId9"/>
    <p:sldId id="355" r:id="rId10"/>
    <p:sldId id="308" r:id="rId11"/>
    <p:sldId id="317" r:id="rId12"/>
    <p:sldId id="352" r:id="rId13"/>
    <p:sldId id="357" r:id="rId14"/>
    <p:sldId id="351" r:id="rId15"/>
    <p:sldId id="259" r:id="rId16"/>
    <p:sldId id="346" r:id="rId17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hagere" initials="w" lastIdx="1" clrIdx="0">
    <p:extLst>
      <p:ext uri="{19B8F6BF-5375-455C-9EA6-DF929625EA0E}">
        <p15:presenceInfo xmlns:p15="http://schemas.microsoft.com/office/powerpoint/2012/main" userId="windhagere" providerId="None"/>
      </p:ext>
    </p:extLst>
  </p:cmAuthor>
  <p:cmAuthor id="2" name="Windhager-Pokol Eszter" initials="WE" lastIdx="1" clrIdx="1">
    <p:extLst>
      <p:ext uri="{19B8F6BF-5375-455C-9EA6-DF929625EA0E}">
        <p15:presenceInfo xmlns:p15="http://schemas.microsoft.com/office/powerpoint/2012/main" userId="S::windhagere@starschema.net::eeab2ed3-b19c-4e00-ab11-5d14857326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E4FFE1"/>
    <a:srgbClr val="5E9255"/>
    <a:srgbClr val="AA6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522" autoAdjust="0"/>
  </p:normalViewPr>
  <p:slideViewPr>
    <p:cSldViewPr snapToGrid="0">
      <p:cViewPr varScale="1">
        <p:scale>
          <a:sx n="54" d="100"/>
          <a:sy n="54" d="100"/>
        </p:scale>
        <p:origin x="2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C5748-FD68-440F-94A7-344BE8EECCAD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3CB41C5A-4199-44F8-8410-AA66253EADC5}">
      <dgm:prSet phldrT="[Text]" custT="1"/>
      <dgm:spPr/>
      <dgm:t>
        <a:bodyPr/>
        <a:lstStyle/>
        <a:p>
          <a:r>
            <a:rPr lang="hu-HU" sz="1700" dirty="0"/>
            <a:t>Business Understanding</a:t>
          </a:r>
          <a:endParaRPr lang="en-US" sz="1700" dirty="0"/>
        </a:p>
      </dgm:t>
    </dgm:pt>
    <dgm:pt modelId="{C571E94B-AC00-4D8E-BD03-B705097795A3}" type="parTrans" cxnId="{08BD0F8C-82DC-41B4-BABC-0C3D5C8D9B02}">
      <dgm:prSet/>
      <dgm:spPr/>
      <dgm:t>
        <a:bodyPr/>
        <a:lstStyle/>
        <a:p>
          <a:endParaRPr lang="en-US" sz="1700"/>
        </a:p>
      </dgm:t>
    </dgm:pt>
    <dgm:pt modelId="{8887F672-1F0A-4886-8A97-C239142491D8}" type="sibTrans" cxnId="{08BD0F8C-82DC-41B4-BABC-0C3D5C8D9B02}">
      <dgm:prSet/>
      <dgm:spPr/>
      <dgm:t>
        <a:bodyPr/>
        <a:lstStyle/>
        <a:p>
          <a:endParaRPr lang="en-US" sz="1700"/>
        </a:p>
      </dgm:t>
    </dgm:pt>
    <dgm:pt modelId="{D0D297EB-6A72-4B18-990E-F56F7F76EFEC}">
      <dgm:prSet phldrT="[Text]" custT="1"/>
      <dgm:spPr/>
      <dgm:t>
        <a:bodyPr/>
        <a:lstStyle/>
        <a:p>
          <a:r>
            <a:rPr lang="hu-HU" sz="1700" dirty="0"/>
            <a:t>Data under-standing</a:t>
          </a:r>
          <a:endParaRPr lang="en-US" sz="1700" dirty="0"/>
        </a:p>
      </dgm:t>
    </dgm:pt>
    <dgm:pt modelId="{C6D7F033-4033-4A97-B803-B427304574E0}" type="parTrans" cxnId="{52F1812A-3E74-47B3-B5BC-412EB460BD3B}">
      <dgm:prSet/>
      <dgm:spPr/>
      <dgm:t>
        <a:bodyPr/>
        <a:lstStyle/>
        <a:p>
          <a:endParaRPr lang="en-US" sz="1700"/>
        </a:p>
      </dgm:t>
    </dgm:pt>
    <dgm:pt modelId="{952B73F9-C1FA-4C80-A050-A78314E9D733}" type="sibTrans" cxnId="{52F1812A-3E74-47B3-B5BC-412EB460BD3B}">
      <dgm:prSet/>
      <dgm:spPr/>
      <dgm:t>
        <a:bodyPr/>
        <a:lstStyle/>
        <a:p>
          <a:endParaRPr lang="en-US" sz="1700"/>
        </a:p>
      </dgm:t>
    </dgm:pt>
    <dgm:pt modelId="{4987EBBE-69FA-4C26-ABE0-41A4C98BB338}">
      <dgm:prSet phldrT="[Text]" custT="1"/>
      <dgm:spPr/>
      <dgm:t>
        <a:bodyPr/>
        <a:lstStyle/>
        <a:p>
          <a:r>
            <a:rPr lang="hu-HU" sz="1700" dirty="0"/>
            <a:t>Data Preparation</a:t>
          </a:r>
          <a:endParaRPr lang="en-US" sz="1700" dirty="0"/>
        </a:p>
      </dgm:t>
    </dgm:pt>
    <dgm:pt modelId="{360F10B9-CF0C-45C4-932E-D7F38C6F3F0E}" type="parTrans" cxnId="{60C5F65C-37DD-4605-B809-2F2FF4B11DF2}">
      <dgm:prSet/>
      <dgm:spPr/>
      <dgm:t>
        <a:bodyPr/>
        <a:lstStyle/>
        <a:p>
          <a:endParaRPr lang="en-US" sz="1700"/>
        </a:p>
      </dgm:t>
    </dgm:pt>
    <dgm:pt modelId="{8622C3B9-E4DD-4D37-B6AA-EF7C901C3B09}" type="sibTrans" cxnId="{60C5F65C-37DD-4605-B809-2F2FF4B11DF2}">
      <dgm:prSet/>
      <dgm:spPr/>
      <dgm:t>
        <a:bodyPr/>
        <a:lstStyle/>
        <a:p>
          <a:endParaRPr lang="en-US" sz="1700"/>
        </a:p>
      </dgm:t>
    </dgm:pt>
    <dgm:pt modelId="{A281B1A2-06CD-4915-B440-A7DD604E7261}">
      <dgm:prSet phldrT="[Text]" custT="1"/>
      <dgm:spPr/>
      <dgm:t>
        <a:bodyPr/>
        <a:lstStyle/>
        <a:p>
          <a:r>
            <a:rPr lang="hu-HU" sz="1700" dirty="0"/>
            <a:t>Model Buildig</a:t>
          </a:r>
          <a:endParaRPr lang="en-US" sz="1700" dirty="0"/>
        </a:p>
      </dgm:t>
    </dgm:pt>
    <dgm:pt modelId="{62365FE4-D5C6-4C51-8295-FCFFF94EB355}" type="parTrans" cxnId="{C77C6339-62F3-4833-AF85-9B9CE0BAF78F}">
      <dgm:prSet/>
      <dgm:spPr/>
      <dgm:t>
        <a:bodyPr/>
        <a:lstStyle/>
        <a:p>
          <a:endParaRPr lang="en-US" sz="1700"/>
        </a:p>
      </dgm:t>
    </dgm:pt>
    <dgm:pt modelId="{5B81AB95-AB2D-48BF-8A41-9B70047C4AFF}" type="sibTrans" cxnId="{C77C6339-62F3-4833-AF85-9B9CE0BAF78F}">
      <dgm:prSet/>
      <dgm:spPr/>
      <dgm:t>
        <a:bodyPr/>
        <a:lstStyle/>
        <a:p>
          <a:endParaRPr lang="en-US" sz="1700"/>
        </a:p>
      </dgm:t>
    </dgm:pt>
    <dgm:pt modelId="{63CE4E0D-029F-4AC9-86C2-73EA739F972F}">
      <dgm:prSet phldrT="[Text]" custT="1"/>
      <dgm:spPr/>
      <dgm:t>
        <a:bodyPr/>
        <a:lstStyle/>
        <a:p>
          <a:r>
            <a:rPr lang="hu-HU" sz="1700" dirty="0"/>
            <a:t>Evaluation</a:t>
          </a:r>
          <a:endParaRPr lang="en-US" sz="1700" dirty="0"/>
        </a:p>
      </dgm:t>
    </dgm:pt>
    <dgm:pt modelId="{87C39EF4-E412-44E5-8619-1F9D0907F1C1}" type="parTrans" cxnId="{3A09BC11-3154-464D-9355-EA7D2227F19D}">
      <dgm:prSet/>
      <dgm:spPr/>
      <dgm:t>
        <a:bodyPr/>
        <a:lstStyle/>
        <a:p>
          <a:endParaRPr lang="en-US" sz="1700"/>
        </a:p>
      </dgm:t>
    </dgm:pt>
    <dgm:pt modelId="{41715C47-298D-4A58-B67E-FEF0DBF83547}" type="sibTrans" cxnId="{3A09BC11-3154-464D-9355-EA7D2227F19D}">
      <dgm:prSet/>
      <dgm:spPr/>
      <dgm:t>
        <a:bodyPr/>
        <a:lstStyle/>
        <a:p>
          <a:endParaRPr lang="en-US" sz="1700"/>
        </a:p>
      </dgm:t>
    </dgm:pt>
    <dgm:pt modelId="{59849124-9214-4E02-AF8B-81199758FB04}">
      <dgm:prSet phldrT="[Text]" custT="1"/>
      <dgm:spPr/>
      <dgm:t>
        <a:bodyPr/>
        <a:lstStyle/>
        <a:p>
          <a:r>
            <a:rPr lang="hu-HU" sz="1700" dirty="0"/>
            <a:t>Deployment</a:t>
          </a:r>
          <a:endParaRPr lang="en-US" sz="1700" dirty="0"/>
        </a:p>
      </dgm:t>
    </dgm:pt>
    <dgm:pt modelId="{72BE0C23-A0D2-4D67-B1F0-DBE76C126821}" type="parTrans" cxnId="{B093FCCE-A3C6-49A9-9479-A5EA86C9F542}">
      <dgm:prSet/>
      <dgm:spPr/>
      <dgm:t>
        <a:bodyPr/>
        <a:lstStyle/>
        <a:p>
          <a:endParaRPr lang="en-US" sz="1700"/>
        </a:p>
      </dgm:t>
    </dgm:pt>
    <dgm:pt modelId="{9CB4CDEE-12ED-470F-924A-50089584EAD0}" type="sibTrans" cxnId="{B093FCCE-A3C6-49A9-9479-A5EA86C9F542}">
      <dgm:prSet/>
      <dgm:spPr/>
      <dgm:t>
        <a:bodyPr/>
        <a:lstStyle/>
        <a:p>
          <a:endParaRPr lang="en-US" sz="1700"/>
        </a:p>
      </dgm:t>
    </dgm:pt>
    <dgm:pt modelId="{3339C220-394E-445B-95D7-CFA020C6AB41}" type="pres">
      <dgm:prSet presAssocID="{57DC5748-FD68-440F-94A7-344BE8EECCAD}" presName="Name0" presStyleCnt="0">
        <dgm:presLayoutVars>
          <dgm:dir/>
          <dgm:resizeHandles val="exact"/>
        </dgm:presLayoutVars>
      </dgm:prSet>
      <dgm:spPr/>
    </dgm:pt>
    <dgm:pt modelId="{8D30B596-32C9-406E-98AE-9658316C8DD2}" type="pres">
      <dgm:prSet presAssocID="{3CB41C5A-4199-44F8-8410-AA66253EADC5}" presName="parTxOnly" presStyleLbl="node1" presStyleIdx="0" presStyleCnt="6">
        <dgm:presLayoutVars>
          <dgm:bulletEnabled val="1"/>
        </dgm:presLayoutVars>
      </dgm:prSet>
      <dgm:spPr/>
    </dgm:pt>
    <dgm:pt modelId="{C9C09BB1-124B-49AE-93EB-4A0D61137195}" type="pres">
      <dgm:prSet presAssocID="{8887F672-1F0A-4886-8A97-C239142491D8}" presName="parSpace" presStyleCnt="0"/>
      <dgm:spPr/>
    </dgm:pt>
    <dgm:pt modelId="{F0A85152-ABB0-4D4B-8CEB-9412B345293A}" type="pres">
      <dgm:prSet presAssocID="{D0D297EB-6A72-4B18-990E-F56F7F76EFEC}" presName="parTxOnly" presStyleLbl="node1" presStyleIdx="1" presStyleCnt="6">
        <dgm:presLayoutVars>
          <dgm:bulletEnabled val="1"/>
        </dgm:presLayoutVars>
      </dgm:prSet>
      <dgm:spPr/>
    </dgm:pt>
    <dgm:pt modelId="{44D418BF-BCA6-433D-AF94-A685E92B93B5}" type="pres">
      <dgm:prSet presAssocID="{952B73F9-C1FA-4C80-A050-A78314E9D733}" presName="parSpace" presStyleCnt="0"/>
      <dgm:spPr/>
    </dgm:pt>
    <dgm:pt modelId="{E578208B-C559-42D6-9F5F-318CED84D4F0}" type="pres">
      <dgm:prSet presAssocID="{4987EBBE-69FA-4C26-ABE0-41A4C98BB338}" presName="parTxOnly" presStyleLbl="node1" presStyleIdx="2" presStyleCnt="6">
        <dgm:presLayoutVars>
          <dgm:bulletEnabled val="1"/>
        </dgm:presLayoutVars>
      </dgm:prSet>
      <dgm:spPr/>
    </dgm:pt>
    <dgm:pt modelId="{00FE59F6-2F0F-45CF-B433-8453C3E61B94}" type="pres">
      <dgm:prSet presAssocID="{8622C3B9-E4DD-4D37-B6AA-EF7C901C3B09}" presName="parSpace" presStyleCnt="0"/>
      <dgm:spPr/>
    </dgm:pt>
    <dgm:pt modelId="{B7B8396E-9B63-4214-AA34-5AFBDACA3823}" type="pres">
      <dgm:prSet presAssocID="{A281B1A2-06CD-4915-B440-A7DD604E7261}" presName="parTxOnly" presStyleLbl="node1" presStyleIdx="3" presStyleCnt="6">
        <dgm:presLayoutVars>
          <dgm:bulletEnabled val="1"/>
        </dgm:presLayoutVars>
      </dgm:prSet>
      <dgm:spPr/>
    </dgm:pt>
    <dgm:pt modelId="{6AF00104-B262-4CAA-B0C1-47CDC8E43186}" type="pres">
      <dgm:prSet presAssocID="{5B81AB95-AB2D-48BF-8A41-9B70047C4AFF}" presName="parSpace" presStyleCnt="0"/>
      <dgm:spPr/>
    </dgm:pt>
    <dgm:pt modelId="{0A3D73E4-6DAF-40EA-ABDB-AE7E72FB6A9D}" type="pres">
      <dgm:prSet presAssocID="{63CE4E0D-029F-4AC9-86C2-73EA739F972F}" presName="parTxOnly" presStyleLbl="node1" presStyleIdx="4" presStyleCnt="6">
        <dgm:presLayoutVars>
          <dgm:bulletEnabled val="1"/>
        </dgm:presLayoutVars>
      </dgm:prSet>
      <dgm:spPr/>
    </dgm:pt>
    <dgm:pt modelId="{FCDD5FAD-1744-4B26-A694-2D3BF980FFE9}" type="pres">
      <dgm:prSet presAssocID="{41715C47-298D-4A58-B67E-FEF0DBF83547}" presName="parSpace" presStyleCnt="0"/>
      <dgm:spPr/>
    </dgm:pt>
    <dgm:pt modelId="{A9ED566C-017C-441D-B3E6-9BAC52773CD2}" type="pres">
      <dgm:prSet presAssocID="{59849124-9214-4E02-AF8B-81199758FB04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DD4300A-FD79-4947-859C-F50AA3DEF6D4}" type="presOf" srcId="{3CB41C5A-4199-44F8-8410-AA66253EADC5}" destId="{8D30B596-32C9-406E-98AE-9658316C8DD2}" srcOrd="0" destOrd="0" presId="urn:microsoft.com/office/officeart/2005/8/layout/hChevron3"/>
    <dgm:cxn modelId="{3A09BC11-3154-464D-9355-EA7D2227F19D}" srcId="{57DC5748-FD68-440F-94A7-344BE8EECCAD}" destId="{63CE4E0D-029F-4AC9-86C2-73EA739F972F}" srcOrd="4" destOrd="0" parTransId="{87C39EF4-E412-44E5-8619-1F9D0907F1C1}" sibTransId="{41715C47-298D-4A58-B67E-FEF0DBF83547}"/>
    <dgm:cxn modelId="{BB06B623-A513-432A-8B16-73EC246D0D27}" type="presOf" srcId="{57DC5748-FD68-440F-94A7-344BE8EECCAD}" destId="{3339C220-394E-445B-95D7-CFA020C6AB41}" srcOrd="0" destOrd="0" presId="urn:microsoft.com/office/officeart/2005/8/layout/hChevron3"/>
    <dgm:cxn modelId="{52F1812A-3E74-47B3-B5BC-412EB460BD3B}" srcId="{57DC5748-FD68-440F-94A7-344BE8EECCAD}" destId="{D0D297EB-6A72-4B18-990E-F56F7F76EFEC}" srcOrd="1" destOrd="0" parTransId="{C6D7F033-4033-4A97-B803-B427304574E0}" sibTransId="{952B73F9-C1FA-4C80-A050-A78314E9D733}"/>
    <dgm:cxn modelId="{C77C6339-62F3-4833-AF85-9B9CE0BAF78F}" srcId="{57DC5748-FD68-440F-94A7-344BE8EECCAD}" destId="{A281B1A2-06CD-4915-B440-A7DD604E7261}" srcOrd="3" destOrd="0" parTransId="{62365FE4-D5C6-4C51-8295-FCFFF94EB355}" sibTransId="{5B81AB95-AB2D-48BF-8A41-9B70047C4AFF}"/>
    <dgm:cxn modelId="{4268693F-C460-49FE-B30C-A0AA2297CC80}" type="presOf" srcId="{D0D297EB-6A72-4B18-990E-F56F7F76EFEC}" destId="{F0A85152-ABB0-4D4B-8CEB-9412B345293A}" srcOrd="0" destOrd="0" presId="urn:microsoft.com/office/officeart/2005/8/layout/hChevron3"/>
    <dgm:cxn modelId="{60C5F65C-37DD-4605-B809-2F2FF4B11DF2}" srcId="{57DC5748-FD68-440F-94A7-344BE8EECCAD}" destId="{4987EBBE-69FA-4C26-ABE0-41A4C98BB338}" srcOrd="2" destOrd="0" parTransId="{360F10B9-CF0C-45C4-932E-D7F38C6F3F0E}" sibTransId="{8622C3B9-E4DD-4D37-B6AA-EF7C901C3B09}"/>
    <dgm:cxn modelId="{F7132965-5FAE-477D-81E1-859B4BCBC6ED}" type="presOf" srcId="{63CE4E0D-029F-4AC9-86C2-73EA739F972F}" destId="{0A3D73E4-6DAF-40EA-ABDB-AE7E72FB6A9D}" srcOrd="0" destOrd="0" presId="urn:microsoft.com/office/officeart/2005/8/layout/hChevron3"/>
    <dgm:cxn modelId="{C70E9C65-722C-42A6-ACF3-E8E499D8292F}" type="presOf" srcId="{59849124-9214-4E02-AF8B-81199758FB04}" destId="{A9ED566C-017C-441D-B3E6-9BAC52773CD2}" srcOrd="0" destOrd="0" presId="urn:microsoft.com/office/officeart/2005/8/layout/hChevron3"/>
    <dgm:cxn modelId="{93F59284-D6EC-44FF-B012-693AA64A6C00}" type="presOf" srcId="{A281B1A2-06CD-4915-B440-A7DD604E7261}" destId="{B7B8396E-9B63-4214-AA34-5AFBDACA3823}" srcOrd="0" destOrd="0" presId="urn:microsoft.com/office/officeart/2005/8/layout/hChevron3"/>
    <dgm:cxn modelId="{08BD0F8C-82DC-41B4-BABC-0C3D5C8D9B02}" srcId="{57DC5748-FD68-440F-94A7-344BE8EECCAD}" destId="{3CB41C5A-4199-44F8-8410-AA66253EADC5}" srcOrd="0" destOrd="0" parTransId="{C571E94B-AC00-4D8E-BD03-B705097795A3}" sibTransId="{8887F672-1F0A-4886-8A97-C239142491D8}"/>
    <dgm:cxn modelId="{D74386B9-DDC1-4FCE-B148-974CA3566E98}" type="presOf" srcId="{4987EBBE-69FA-4C26-ABE0-41A4C98BB338}" destId="{E578208B-C559-42D6-9F5F-318CED84D4F0}" srcOrd="0" destOrd="0" presId="urn:microsoft.com/office/officeart/2005/8/layout/hChevron3"/>
    <dgm:cxn modelId="{B093FCCE-A3C6-49A9-9479-A5EA86C9F542}" srcId="{57DC5748-FD68-440F-94A7-344BE8EECCAD}" destId="{59849124-9214-4E02-AF8B-81199758FB04}" srcOrd="5" destOrd="0" parTransId="{72BE0C23-A0D2-4D67-B1F0-DBE76C126821}" sibTransId="{9CB4CDEE-12ED-470F-924A-50089584EAD0}"/>
    <dgm:cxn modelId="{070545C1-D889-4F82-916B-4D62C436DD96}" type="presParOf" srcId="{3339C220-394E-445B-95D7-CFA020C6AB41}" destId="{8D30B596-32C9-406E-98AE-9658316C8DD2}" srcOrd="0" destOrd="0" presId="urn:microsoft.com/office/officeart/2005/8/layout/hChevron3"/>
    <dgm:cxn modelId="{1175EDA0-8508-4ED1-8399-21BD37DA55C6}" type="presParOf" srcId="{3339C220-394E-445B-95D7-CFA020C6AB41}" destId="{C9C09BB1-124B-49AE-93EB-4A0D61137195}" srcOrd="1" destOrd="0" presId="urn:microsoft.com/office/officeart/2005/8/layout/hChevron3"/>
    <dgm:cxn modelId="{F54BFE43-7A17-4B28-9F1A-A1A1F6D23D0F}" type="presParOf" srcId="{3339C220-394E-445B-95D7-CFA020C6AB41}" destId="{F0A85152-ABB0-4D4B-8CEB-9412B345293A}" srcOrd="2" destOrd="0" presId="urn:microsoft.com/office/officeart/2005/8/layout/hChevron3"/>
    <dgm:cxn modelId="{53C286A5-B3E6-435F-A22C-0A154894D3D8}" type="presParOf" srcId="{3339C220-394E-445B-95D7-CFA020C6AB41}" destId="{44D418BF-BCA6-433D-AF94-A685E92B93B5}" srcOrd="3" destOrd="0" presId="urn:microsoft.com/office/officeart/2005/8/layout/hChevron3"/>
    <dgm:cxn modelId="{85920E64-E1A7-46A4-B0AE-753DB5E626F2}" type="presParOf" srcId="{3339C220-394E-445B-95D7-CFA020C6AB41}" destId="{E578208B-C559-42D6-9F5F-318CED84D4F0}" srcOrd="4" destOrd="0" presId="urn:microsoft.com/office/officeart/2005/8/layout/hChevron3"/>
    <dgm:cxn modelId="{12A7A059-C954-45F0-8AC1-411112042CF9}" type="presParOf" srcId="{3339C220-394E-445B-95D7-CFA020C6AB41}" destId="{00FE59F6-2F0F-45CF-B433-8453C3E61B94}" srcOrd="5" destOrd="0" presId="urn:microsoft.com/office/officeart/2005/8/layout/hChevron3"/>
    <dgm:cxn modelId="{3B40C925-C732-4C46-B5D6-BA7E92E7838E}" type="presParOf" srcId="{3339C220-394E-445B-95D7-CFA020C6AB41}" destId="{B7B8396E-9B63-4214-AA34-5AFBDACA3823}" srcOrd="6" destOrd="0" presId="urn:microsoft.com/office/officeart/2005/8/layout/hChevron3"/>
    <dgm:cxn modelId="{A40ED50D-A5BA-4EEF-978D-CBF36F7893FD}" type="presParOf" srcId="{3339C220-394E-445B-95D7-CFA020C6AB41}" destId="{6AF00104-B262-4CAA-B0C1-47CDC8E43186}" srcOrd="7" destOrd="0" presId="urn:microsoft.com/office/officeart/2005/8/layout/hChevron3"/>
    <dgm:cxn modelId="{2C1F1C33-3CFD-4C75-8D8D-DD64E64B2482}" type="presParOf" srcId="{3339C220-394E-445B-95D7-CFA020C6AB41}" destId="{0A3D73E4-6DAF-40EA-ABDB-AE7E72FB6A9D}" srcOrd="8" destOrd="0" presId="urn:microsoft.com/office/officeart/2005/8/layout/hChevron3"/>
    <dgm:cxn modelId="{06ABC666-3F9A-47F5-89FC-3DE26D97757F}" type="presParOf" srcId="{3339C220-394E-445B-95D7-CFA020C6AB41}" destId="{FCDD5FAD-1744-4B26-A694-2D3BF980FFE9}" srcOrd="9" destOrd="0" presId="urn:microsoft.com/office/officeart/2005/8/layout/hChevron3"/>
    <dgm:cxn modelId="{56F8FAF9-CEF9-472E-B266-696A3A050AE1}" type="presParOf" srcId="{3339C220-394E-445B-95D7-CFA020C6AB41}" destId="{A9ED566C-017C-441D-B3E6-9BAC52773CD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C5748-FD68-440F-94A7-344BE8EECCA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B41C5A-4199-44F8-8410-AA66253EADC5}">
      <dgm:prSet phldrT="[Text]" custT="1"/>
      <dgm:spPr/>
      <dgm:t>
        <a:bodyPr/>
        <a:lstStyle/>
        <a:p>
          <a:r>
            <a:rPr lang="hu-HU" sz="1700" dirty="0"/>
            <a:t>Choose Receipe</a:t>
          </a:r>
          <a:endParaRPr lang="en-US" sz="1700" dirty="0"/>
        </a:p>
      </dgm:t>
    </dgm:pt>
    <dgm:pt modelId="{C571E94B-AC00-4D8E-BD03-B705097795A3}" type="parTrans" cxnId="{08BD0F8C-82DC-41B4-BABC-0C3D5C8D9B02}">
      <dgm:prSet/>
      <dgm:spPr/>
      <dgm:t>
        <a:bodyPr/>
        <a:lstStyle/>
        <a:p>
          <a:endParaRPr lang="en-US" sz="1700"/>
        </a:p>
      </dgm:t>
    </dgm:pt>
    <dgm:pt modelId="{8887F672-1F0A-4886-8A97-C239142491D8}" type="sibTrans" cxnId="{08BD0F8C-82DC-41B4-BABC-0C3D5C8D9B02}">
      <dgm:prSet/>
      <dgm:spPr/>
      <dgm:t>
        <a:bodyPr/>
        <a:lstStyle/>
        <a:p>
          <a:endParaRPr lang="en-US" sz="1700"/>
        </a:p>
      </dgm:t>
    </dgm:pt>
    <dgm:pt modelId="{D0D297EB-6A72-4B18-990E-F56F7F76EFEC}">
      <dgm:prSet phldrT="[Text]" custT="1"/>
      <dgm:spPr/>
      <dgm:t>
        <a:bodyPr/>
        <a:lstStyle/>
        <a:p>
          <a:r>
            <a:rPr lang="hu-HU" sz="1700" dirty="0"/>
            <a:t>Buy ingredients</a:t>
          </a:r>
          <a:endParaRPr lang="en-US" sz="1700" dirty="0"/>
        </a:p>
      </dgm:t>
    </dgm:pt>
    <dgm:pt modelId="{C6D7F033-4033-4A97-B803-B427304574E0}" type="parTrans" cxnId="{52F1812A-3E74-47B3-B5BC-412EB460BD3B}">
      <dgm:prSet/>
      <dgm:spPr/>
      <dgm:t>
        <a:bodyPr/>
        <a:lstStyle/>
        <a:p>
          <a:endParaRPr lang="en-US" sz="1700"/>
        </a:p>
      </dgm:t>
    </dgm:pt>
    <dgm:pt modelId="{952B73F9-C1FA-4C80-A050-A78314E9D733}" type="sibTrans" cxnId="{52F1812A-3E74-47B3-B5BC-412EB460BD3B}">
      <dgm:prSet/>
      <dgm:spPr/>
      <dgm:t>
        <a:bodyPr/>
        <a:lstStyle/>
        <a:p>
          <a:endParaRPr lang="en-US" sz="1700"/>
        </a:p>
      </dgm:t>
    </dgm:pt>
    <dgm:pt modelId="{A281B1A2-06CD-4915-B440-A7DD604E7261}">
      <dgm:prSet phldrT="[Text]" custT="1"/>
      <dgm:spPr/>
      <dgm:t>
        <a:bodyPr/>
        <a:lstStyle/>
        <a:p>
          <a:r>
            <a:rPr lang="hu-HU" sz="1700" dirty="0"/>
            <a:t>Cook</a:t>
          </a:r>
          <a:endParaRPr lang="en-US" sz="1700" dirty="0"/>
        </a:p>
      </dgm:t>
    </dgm:pt>
    <dgm:pt modelId="{62365FE4-D5C6-4C51-8295-FCFFF94EB355}" type="parTrans" cxnId="{C77C6339-62F3-4833-AF85-9B9CE0BAF78F}">
      <dgm:prSet/>
      <dgm:spPr/>
      <dgm:t>
        <a:bodyPr/>
        <a:lstStyle/>
        <a:p>
          <a:endParaRPr lang="en-US" sz="1700"/>
        </a:p>
      </dgm:t>
    </dgm:pt>
    <dgm:pt modelId="{5B81AB95-AB2D-48BF-8A41-9B70047C4AFF}" type="sibTrans" cxnId="{C77C6339-62F3-4833-AF85-9B9CE0BAF78F}">
      <dgm:prSet/>
      <dgm:spPr/>
      <dgm:t>
        <a:bodyPr/>
        <a:lstStyle/>
        <a:p>
          <a:endParaRPr lang="en-US" sz="1700"/>
        </a:p>
      </dgm:t>
    </dgm:pt>
    <dgm:pt modelId="{63CE4E0D-029F-4AC9-86C2-73EA739F972F}">
      <dgm:prSet phldrT="[Text]" custT="1"/>
      <dgm:spPr/>
      <dgm:t>
        <a:bodyPr/>
        <a:lstStyle/>
        <a:p>
          <a:r>
            <a:rPr lang="hu-HU" sz="1700" dirty="0"/>
            <a:t>Taste</a:t>
          </a:r>
          <a:endParaRPr lang="en-US" sz="1700" dirty="0"/>
        </a:p>
      </dgm:t>
    </dgm:pt>
    <dgm:pt modelId="{87C39EF4-E412-44E5-8619-1F9D0907F1C1}" type="parTrans" cxnId="{3A09BC11-3154-464D-9355-EA7D2227F19D}">
      <dgm:prSet/>
      <dgm:spPr/>
      <dgm:t>
        <a:bodyPr/>
        <a:lstStyle/>
        <a:p>
          <a:endParaRPr lang="en-US" sz="1700"/>
        </a:p>
      </dgm:t>
    </dgm:pt>
    <dgm:pt modelId="{41715C47-298D-4A58-B67E-FEF0DBF83547}" type="sibTrans" cxnId="{3A09BC11-3154-464D-9355-EA7D2227F19D}">
      <dgm:prSet/>
      <dgm:spPr/>
      <dgm:t>
        <a:bodyPr/>
        <a:lstStyle/>
        <a:p>
          <a:endParaRPr lang="en-US" sz="1700"/>
        </a:p>
      </dgm:t>
    </dgm:pt>
    <dgm:pt modelId="{59849124-9214-4E02-AF8B-81199758FB04}">
      <dgm:prSet phldrT="[Text]" custT="1"/>
      <dgm:spPr/>
      <dgm:t>
        <a:bodyPr/>
        <a:lstStyle/>
        <a:p>
          <a:r>
            <a:rPr lang="hu-HU" sz="1700" dirty="0"/>
            <a:t>Eat</a:t>
          </a:r>
          <a:endParaRPr lang="en-US" sz="1700" dirty="0"/>
        </a:p>
      </dgm:t>
    </dgm:pt>
    <dgm:pt modelId="{72BE0C23-A0D2-4D67-B1F0-DBE76C126821}" type="parTrans" cxnId="{B093FCCE-A3C6-49A9-9479-A5EA86C9F542}">
      <dgm:prSet/>
      <dgm:spPr/>
      <dgm:t>
        <a:bodyPr/>
        <a:lstStyle/>
        <a:p>
          <a:endParaRPr lang="en-US" sz="1700"/>
        </a:p>
      </dgm:t>
    </dgm:pt>
    <dgm:pt modelId="{9CB4CDEE-12ED-470F-924A-50089584EAD0}" type="sibTrans" cxnId="{B093FCCE-A3C6-49A9-9479-A5EA86C9F542}">
      <dgm:prSet/>
      <dgm:spPr/>
      <dgm:t>
        <a:bodyPr/>
        <a:lstStyle/>
        <a:p>
          <a:endParaRPr lang="en-US" sz="1700"/>
        </a:p>
      </dgm:t>
    </dgm:pt>
    <dgm:pt modelId="{9869ED44-5D96-4182-9D19-6AF20C816A0C}">
      <dgm:prSet phldrT="[Text]" custT="1"/>
      <dgm:spPr/>
      <dgm:t>
        <a:bodyPr/>
        <a:lstStyle/>
        <a:p>
          <a:r>
            <a:rPr lang="hu-HU" sz="1700" dirty="0"/>
            <a:t>Prepare ingredients</a:t>
          </a:r>
          <a:endParaRPr lang="en-US" sz="1700" dirty="0"/>
        </a:p>
      </dgm:t>
    </dgm:pt>
    <dgm:pt modelId="{0E22DA80-7D3C-42B6-B583-B2D3271CE255}" type="parTrans" cxnId="{1230F748-43EC-4B61-AF0A-E20506B1A5E9}">
      <dgm:prSet/>
      <dgm:spPr/>
      <dgm:t>
        <a:bodyPr/>
        <a:lstStyle/>
        <a:p>
          <a:endParaRPr lang="en-US" sz="1700"/>
        </a:p>
      </dgm:t>
    </dgm:pt>
    <dgm:pt modelId="{D42FE69A-2F7F-4338-BF7D-0389E31B8F2D}" type="sibTrans" cxnId="{1230F748-43EC-4B61-AF0A-E20506B1A5E9}">
      <dgm:prSet/>
      <dgm:spPr/>
      <dgm:t>
        <a:bodyPr/>
        <a:lstStyle/>
        <a:p>
          <a:endParaRPr lang="en-US" sz="1700"/>
        </a:p>
      </dgm:t>
    </dgm:pt>
    <dgm:pt modelId="{3339C220-394E-445B-95D7-CFA020C6AB41}" type="pres">
      <dgm:prSet presAssocID="{57DC5748-FD68-440F-94A7-344BE8EECCAD}" presName="Name0" presStyleCnt="0">
        <dgm:presLayoutVars>
          <dgm:dir/>
          <dgm:resizeHandles val="exact"/>
        </dgm:presLayoutVars>
      </dgm:prSet>
      <dgm:spPr/>
    </dgm:pt>
    <dgm:pt modelId="{8D30B596-32C9-406E-98AE-9658316C8DD2}" type="pres">
      <dgm:prSet presAssocID="{3CB41C5A-4199-44F8-8410-AA66253EADC5}" presName="parTxOnly" presStyleLbl="node1" presStyleIdx="0" presStyleCnt="6">
        <dgm:presLayoutVars>
          <dgm:bulletEnabled val="1"/>
        </dgm:presLayoutVars>
      </dgm:prSet>
      <dgm:spPr/>
    </dgm:pt>
    <dgm:pt modelId="{C9C09BB1-124B-49AE-93EB-4A0D61137195}" type="pres">
      <dgm:prSet presAssocID="{8887F672-1F0A-4886-8A97-C239142491D8}" presName="parSpace" presStyleCnt="0"/>
      <dgm:spPr/>
    </dgm:pt>
    <dgm:pt modelId="{F0A85152-ABB0-4D4B-8CEB-9412B345293A}" type="pres">
      <dgm:prSet presAssocID="{D0D297EB-6A72-4B18-990E-F56F7F76EFEC}" presName="parTxOnly" presStyleLbl="node1" presStyleIdx="1" presStyleCnt="6">
        <dgm:presLayoutVars>
          <dgm:bulletEnabled val="1"/>
        </dgm:presLayoutVars>
      </dgm:prSet>
      <dgm:spPr/>
    </dgm:pt>
    <dgm:pt modelId="{44D418BF-BCA6-433D-AF94-A685E92B93B5}" type="pres">
      <dgm:prSet presAssocID="{952B73F9-C1FA-4C80-A050-A78314E9D733}" presName="parSpace" presStyleCnt="0"/>
      <dgm:spPr/>
    </dgm:pt>
    <dgm:pt modelId="{C0B9E67C-88C2-4519-82F4-6D19ACF4A910}" type="pres">
      <dgm:prSet presAssocID="{9869ED44-5D96-4182-9D19-6AF20C816A0C}" presName="parTxOnly" presStyleLbl="node1" presStyleIdx="2" presStyleCnt="6">
        <dgm:presLayoutVars>
          <dgm:bulletEnabled val="1"/>
        </dgm:presLayoutVars>
      </dgm:prSet>
      <dgm:spPr/>
    </dgm:pt>
    <dgm:pt modelId="{9F3ED467-BB73-452B-BF9A-3F0D716EBE2F}" type="pres">
      <dgm:prSet presAssocID="{D42FE69A-2F7F-4338-BF7D-0389E31B8F2D}" presName="parSpace" presStyleCnt="0"/>
      <dgm:spPr/>
    </dgm:pt>
    <dgm:pt modelId="{B7B8396E-9B63-4214-AA34-5AFBDACA3823}" type="pres">
      <dgm:prSet presAssocID="{A281B1A2-06CD-4915-B440-A7DD604E7261}" presName="parTxOnly" presStyleLbl="node1" presStyleIdx="3" presStyleCnt="6">
        <dgm:presLayoutVars>
          <dgm:bulletEnabled val="1"/>
        </dgm:presLayoutVars>
      </dgm:prSet>
      <dgm:spPr/>
    </dgm:pt>
    <dgm:pt modelId="{6AF00104-B262-4CAA-B0C1-47CDC8E43186}" type="pres">
      <dgm:prSet presAssocID="{5B81AB95-AB2D-48BF-8A41-9B70047C4AFF}" presName="parSpace" presStyleCnt="0"/>
      <dgm:spPr/>
    </dgm:pt>
    <dgm:pt modelId="{0A3D73E4-6DAF-40EA-ABDB-AE7E72FB6A9D}" type="pres">
      <dgm:prSet presAssocID="{63CE4E0D-029F-4AC9-86C2-73EA739F972F}" presName="parTxOnly" presStyleLbl="node1" presStyleIdx="4" presStyleCnt="6">
        <dgm:presLayoutVars>
          <dgm:bulletEnabled val="1"/>
        </dgm:presLayoutVars>
      </dgm:prSet>
      <dgm:spPr/>
    </dgm:pt>
    <dgm:pt modelId="{FCDD5FAD-1744-4B26-A694-2D3BF980FFE9}" type="pres">
      <dgm:prSet presAssocID="{41715C47-298D-4A58-B67E-FEF0DBF83547}" presName="parSpace" presStyleCnt="0"/>
      <dgm:spPr/>
    </dgm:pt>
    <dgm:pt modelId="{A9ED566C-017C-441D-B3E6-9BAC52773CD2}" type="pres">
      <dgm:prSet presAssocID="{59849124-9214-4E02-AF8B-81199758FB04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DD4300A-FD79-4947-859C-F50AA3DEF6D4}" type="presOf" srcId="{3CB41C5A-4199-44F8-8410-AA66253EADC5}" destId="{8D30B596-32C9-406E-98AE-9658316C8DD2}" srcOrd="0" destOrd="0" presId="urn:microsoft.com/office/officeart/2005/8/layout/hChevron3"/>
    <dgm:cxn modelId="{3A09BC11-3154-464D-9355-EA7D2227F19D}" srcId="{57DC5748-FD68-440F-94A7-344BE8EECCAD}" destId="{63CE4E0D-029F-4AC9-86C2-73EA739F972F}" srcOrd="4" destOrd="0" parTransId="{87C39EF4-E412-44E5-8619-1F9D0907F1C1}" sibTransId="{41715C47-298D-4A58-B67E-FEF0DBF83547}"/>
    <dgm:cxn modelId="{BB06B623-A513-432A-8B16-73EC246D0D27}" type="presOf" srcId="{57DC5748-FD68-440F-94A7-344BE8EECCAD}" destId="{3339C220-394E-445B-95D7-CFA020C6AB41}" srcOrd="0" destOrd="0" presId="urn:microsoft.com/office/officeart/2005/8/layout/hChevron3"/>
    <dgm:cxn modelId="{52F1812A-3E74-47B3-B5BC-412EB460BD3B}" srcId="{57DC5748-FD68-440F-94A7-344BE8EECCAD}" destId="{D0D297EB-6A72-4B18-990E-F56F7F76EFEC}" srcOrd="1" destOrd="0" parTransId="{C6D7F033-4033-4A97-B803-B427304574E0}" sibTransId="{952B73F9-C1FA-4C80-A050-A78314E9D733}"/>
    <dgm:cxn modelId="{C77C6339-62F3-4833-AF85-9B9CE0BAF78F}" srcId="{57DC5748-FD68-440F-94A7-344BE8EECCAD}" destId="{A281B1A2-06CD-4915-B440-A7DD604E7261}" srcOrd="3" destOrd="0" parTransId="{62365FE4-D5C6-4C51-8295-FCFFF94EB355}" sibTransId="{5B81AB95-AB2D-48BF-8A41-9B70047C4AFF}"/>
    <dgm:cxn modelId="{4268693F-C460-49FE-B30C-A0AA2297CC80}" type="presOf" srcId="{D0D297EB-6A72-4B18-990E-F56F7F76EFEC}" destId="{F0A85152-ABB0-4D4B-8CEB-9412B345293A}" srcOrd="0" destOrd="0" presId="urn:microsoft.com/office/officeart/2005/8/layout/hChevron3"/>
    <dgm:cxn modelId="{F7132965-5FAE-477D-81E1-859B4BCBC6ED}" type="presOf" srcId="{63CE4E0D-029F-4AC9-86C2-73EA739F972F}" destId="{0A3D73E4-6DAF-40EA-ABDB-AE7E72FB6A9D}" srcOrd="0" destOrd="0" presId="urn:microsoft.com/office/officeart/2005/8/layout/hChevron3"/>
    <dgm:cxn modelId="{C70E9C65-722C-42A6-ACF3-E8E499D8292F}" type="presOf" srcId="{59849124-9214-4E02-AF8B-81199758FB04}" destId="{A9ED566C-017C-441D-B3E6-9BAC52773CD2}" srcOrd="0" destOrd="0" presId="urn:microsoft.com/office/officeart/2005/8/layout/hChevron3"/>
    <dgm:cxn modelId="{4FDC8E67-E0C8-4147-844A-C445A413BF54}" type="presOf" srcId="{9869ED44-5D96-4182-9D19-6AF20C816A0C}" destId="{C0B9E67C-88C2-4519-82F4-6D19ACF4A910}" srcOrd="0" destOrd="0" presId="urn:microsoft.com/office/officeart/2005/8/layout/hChevron3"/>
    <dgm:cxn modelId="{1230F748-43EC-4B61-AF0A-E20506B1A5E9}" srcId="{57DC5748-FD68-440F-94A7-344BE8EECCAD}" destId="{9869ED44-5D96-4182-9D19-6AF20C816A0C}" srcOrd="2" destOrd="0" parTransId="{0E22DA80-7D3C-42B6-B583-B2D3271CE255}" sibTransId="{D42FE69A-2F7F-4338-BF7D-0389E31B8F2D}"/>
    <dgm:cxn modelId="{93F59284-D6EC-44FF-B012-693AA64A6C00}" type="presOf" srcId="{A281B1A2-06CD-4915-B440-A7DD604E7261}" destId="{B7B8396E-9B63-4214-AA34-5AFBDACA3823}" srcOrd="0" destOrd="0" presId="urn:microsoft.com/office/officeart/2005/8/layout/hChevron3"/>
    <dgm:cxn modelId="{08BD0F8C-82DC-41B4-BABC-0C3D5C8D9B02}" srcId="{57DC5748-FD68-440F-94A7-344BE8EECCAD}" destId="{3CB41C5A-4199-44F8-8410-AA66253EADC5}" srcOrd="0" destOrd="0" parTransId="{C571E94B-AC00-4D8E-BD03-B705097795A3}" sibTransId="{8887F672-1F0A-4886-8A97-C239142491D8}"/>
    <dgm:cxn modelId="{B093FCCE-A3C6-49A9-9479-A5EA86C9F542}" srcId="{57DC5748-FD68-440F-94A7-344BE8EECCAD}" destId="{59849124-9214-4E02-AF8B-81199758FB04}" srcOrd="5" destOrd="0" parTransId="{72BE0C23-A0D2-4D67-B1F0-DBE76C126821}" sibTransId="{9CB4CDEE-12ED-470F-924A-50089584EAD0}"/>
    <dgm:cxn modelId="{070545C1-D889-4F82-916B-4D62C436DD96}" type="presParOf" srcId="{3339C220-394E-445B-95D7-CFA020C6AB41}" destId="{8D30B596-32C9-406E-98AE-9658316C8DD2}" srcOrd="0" destOrd="0" presId="urn:microsoft.com/office/officeart/2005/8/layout/hChevron3"/>
    <dgm:cxn modelId="{1175EDA0-8508-4ED1-8399-21BD37DA55C6}" type="presParOf" srcId="{3339C220-394E-445B-95D7-CFA020C6AB41}" destId="{C9C09BB1-124B-49AE-93EB-4A0D61137195}" srcOrd="1" destOrd="0" presId="urn:microsoft.com/office/officeart/2005/8/layout/hChevron3"/>
    <dgm:cxn modelId="{F54BFE43-7A17-4B28-9F1A-A1A1F6D23D0F}" type="presParOf" srcId="{3339C220-394E-445B-95D7-CFA020C6AB41}" destId="{F0A85152-ABB0-4D4B-8CEB-9412B345293A}" srcOrd="2" destOrd="0" presId="urn:microsoft.com/office/officeart/2005/8/layout/hChevron3"/>
    <dgm:cxn modelId="{53C286A5-B3E6-435F-A22C-0A154894D3D8}" type="presParOf" srcId="{3339C220-394E-445B-95D7-CFA020C6AB41}" destId="{44D418BF-BCA6-433D-AF94-A685E92B93B5}" srcOrd="3" destOrd="0" presId="urn:microsoft.com/office/officeart/2005/8/layout/hChevron3"/>
    <dgm:cxn modelId="{D22B0302-A445-469A-B219-CFFED446A8AF}" type="presParOf" srcId="{3339C220-394E-445B-95D7-CFA020C6AB41}" destId="{C0B9E67C-88C2-4519-82F4-6D19ACF4A910}" srcOrd="4" destOrd="0" presId="urn:microsoft.com/office/officeart/2005/8/layout/hChevron3"/>
    <dgm:cxn modelId="{811AA613-B766-408A-A2A8-77E874D7177F}" type="presParOf" srcId="{3339C220-394E-445B-95D7-CFA020C6AB41}" destId="{9F3ED467-BB73-452B-BF9A-3F0D716EBE2F}" srcOrd="5" destOrd="0" presId="urn:microsoft.com/office/officeart/2005/8/layout/hChevron3"/>
    <dgm:cxn modelId="{3B40C925-C732-4C46-B5D6-BA7E92E7838E}" type="presParOf" srcId="{3339C220-394E-445B-95D7-CFA020C6AB41}" destId="{B7B8396E-9B63-4214-AA34-5AFBDACA3823}" srcOrd="6" destOrd="0" presId="urn:microsoft.com/office/officeart/2005/8/layout/hChevron3"/>
    <dgm:cxn modelId="{A40ED50D-A5BA-4EEF-978D-CBF36F7893FD}" type="presParOf" srcId="{3339C220-394E-445B-95D7-CFA020C6AB41}" destId="{6AF00104-B262-4CAA-B0C1-47CDC8E43186}" srcOrd="7" destOrd="0" presId="urn:microsoft.com/office/officeart/2005/8/layout/hChevron3"/>
    <dgm:cxn modelId="{2C1F1C33-3CFD-4C75-8D8D-DD64E64B2482}" type="presParOf" srcId="{3339C220-394E-445B-95D7-CFA020C6AB41}" destId="{0A3D73E4-6DAF-40EA-ABDB-AE7E72FB6A9D}" srcOrd="8" destOrd="0" presId="urn:microsoft.com/office/officeart/2005/8/layout/hChevron3"/>
    <dgm:cxn modelId="{06ABC666-3F9A-47F5-89FC-3DE26D97757F}" type="presParOf" srcId="{3339C220-394E-445B-95D7-CFA020C6AB41}" destId="{FCDD5FAD-1744-4B26-A694-2D3BF980FFE9}" srcOrd="9" destOrd="0" presId="urn:microsoft.com/office/officeart/2005/8/layout/hChevron3"/>
    <dgm:cxn modelId="{56F8FAF9-CEF9-472E-B266-696A3A050AE1}" type="presParOf" srcId="{3339C220-394E-445B-95D7-CFA020C6AB41}" destId="{A9ED566C-017C-441D-B3E6-9BAC52773CD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C5748-FD68-440F-94A7-344BE8EECCAD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3CB41C5A-4199-44F8-8410-AA66253EADC5}">
      <dgm:prSet phldrT="[Text]" custT="1"/>
      <dgm:spPr/>
      <dgm:t>
        <a:bodyPr/>
        <a:lstStyle/>
        <a:p>
          <a:r>
            <a:rPr lang="hu-HU" sz="1700" dirty="0"/>
            <a:t>Business Understanding</a:t>
          </a:r>
          <a:endParaRPr lang="en-US" sz="1700" dirty="0"/>
        </a:p>
      </dgm:t>
    </dgm:pt>
    <dgm:pt modelId="{C571E94B-AC00-4D8E-BD03-B705097795A3}" type="parTrans" cxnId="{08BD0F8C-82DC-41B4-BABC-0C3D5C8D9B02}">
      <dgm:prSet/>
      <dgm:spPr/>
      <dgm:t>
        <a:bodyPr/>
        <a:lstStyle/>
        <a:p>
          <a:endParaRPr lang="en-US" sz="1700"/>
        </a:p>
      </dgm:t>
    </dgm:pt>
    <dgm:pt modelId="{8887F672-1F0A-4886-8A97-C239142491D8}" type="sibTrans" cxnId="{08BD0F8C-82DC-41B4-BABC-0C3D5C8D9B02}">
      <dgm:prSet/>
      <dgm:spPr/>
      <dgm:t>
        <a:bodyPr/>
        <a:lstStyle/>
        <a:p>
          <a:endParaRPr lang="en-US" sz="1700"/>
        </a:p>
      </dgm:t>
    </dgm:pt>
    <dgm:pt modelId="{D0D297EB-6A72-4B18-990E-F56F7F76EFEC}">
      <dgm:prSet phldrT="[Text]" custT="1"/>
      <dgm:spPr/>
      <dgm:t>
        <a:bodyPr/>
        <a:lstStyle/>
        <a:p>
          <a:r>
            <a:rPr lang="hu-HU" sz="1700" dirty="0"/>
            <a:t>Data under-standing</a:t>
          </a:r>
          <a:endParaRPr lang="en-US" sz="1700" dirty="0"/>
        </a:p>
      </dgm:t>
    </dgm:pt>
    <dgm:pt modelId="{C6D7F033-4033-4A97-B803-B427304574E0}" type="parTrans" cxnId="{52F1812A-3E74-47B3-B5BC-412EB460BD3B}">
      <dgm:prSet/>
      <dgm:spPr/>
      <dgm:t>
        <a:bodyPr/>
        <a:lstStyle/>
        <a:p>
          <a:endParaRPr lang="en-US" sz="1700"/>
        </a:p>
      </dgm:t>
    </dgm:pt>
    <dgm:pt modelId="{952B73F9-C1FA-4C80-A050-A78314E9D733}" type="sibTrans" cxnId="{52F1812A-3E74-47B3-B5BC-412EB460BD3B}">
      <dgm:prSet/>
      <dgm:spPr/>
      <dgm:t>
        <a:bodyPr/>
        <a:lstStyle/>
        <a:p>
          <a:endParaRPr lang="en-US" sz="1700"/>
        </a:p>
      </dgm:t>
    </dgm:pt>
    <dgm:pt modelId="{4987EBBE-69FA-4C26-ABE0-41A4C98BB338}">
      <dgm:prSet phldrT="[Text]" custT="1"/>
      <dgm:spPr/>
      <dgm:t>
        <a:bodyPr/>
        <a:lstStyle/>
        <a:p>
          <a:r>
            <a:rPr lang="hu-HU" sz="1700" dirty="0"/>
            <a:t>Data Preparation</a:t>
          </a:r>
          <a:endParaRPr lang="en-US" sz="1700" dirty="0"/>
        </a:p>
      </dgm:t>
    </dgm:pt>
    <dgm:pt modelId="{360F10B9-CF0C-45C4-932E-D7F38C6F3F0E}" type="parTrans" cxnId="{60C5F65C-37DD-4605-B809-2F2FF4B11DF2}">
      <dgm:prSet/>
      <dgm:spPr/>
      <dgm:t>
        <a:bodyPr/>
        <a:lstStyle/>
        <a:p>
          <a:endParaRPr lang="en-US" sz="1700"/>
        </a:p>
      </dgm:t>
    </dgm:pt>
    <dgm:pt modelId="{8622C3B9-E4DD-4D37-B6AA-EF7C901C3B09}" type="sibTrans" cxnId="{60C5F65C-37DD-4605-B809-2F2FF4B11DF2}">
      <dgm:prSet/>
      <dgm:spPr/>
      <dgm:t>
        <a:bodyPr/>
        <a:lstStyle/>
        <a:p>
          <a:endParaRPr lang="en-US" sz="1700"/>
        </a:p>
      </dgm:t>
    </dgm:pt>
    <dgm:pt modelId="{A281B1A2-06CD-4915-B440-A7DD604E7261}">
      <dgm:prSet phldrT="[Text]" custT="1"/>
      <dgm:spPr/>
      <dgm:t>
        <a:bodyPr/>
        <a:lstStyle/>
        <a:p>
          <a:r>
            <a:rPr lang="hu-HU" sz="1700" dirty="0"/>
            <a:t>Model Buildig</a:t>
          </a:r>
          <a:endParaRPr lang="en-US" sz="1700" dirty="0"/>
        </a:p>
      </dgm:t>
    </dgm:pt>
    <dgm:pt modelId="{62365FE4-D5C6-4C51-8295-FCFFF94EB355}" type="parTrans" cxnId="{C77C6339-62F3-4833-AF85-9B9CE0BAF78F}">
      <dgm:prSet/>
      <dgm:spPr/>
      <dgm:t>
        <a:bodyPr/>
        <a:lstStyle/>
        <a:p>
          <a:endParaRPr lang="en-US" sz="1700"/>
        </a:p>
      </dgm:t>
    </dgm:pt>
    <dgm:pt modelId="{5B81AB95-AB2D-48BF-8A41-9B70047C4AFF}" type="sibTrans" cxnId="{C77C6339-62F3-4833-AF85-9B9CE0BAF78F}">
      <dgm:prSet/>
      <dgm:spPr/>
      <dgm:t>
        <a:bodyPr/>
        <a:lstStyle/>
        <a:p>
          <a:endParaRPr lang="en-US" sz="1700"/>
        </a:p>
      </dgm:t>
    </dgm:pt>
    <dgm:pt modelId="{63CE4E0D-029F-4AC9-86C2-73EA739F972F}">
      <dgm:prSet phldrT="[Text]" custT="1"/>
      <dgm:spPr/>
      <dgm:t>
        <a:bodyPr/>
        <a:lstStyle/>
        <a:p>
          <a:r>
            <a:rPr lang="hu-HU" sz="1700" dirty="0"/>
            <a:t>Evaluation</a:t>
          </a:r>
          <a:endParaRPr lang="en-US" sz="1700" dirty="0"/>
        </a:p>
      </dgm:t>
    </dgm:pt>
    <dgm:pt modelId="{87C39EF4-E412-44E5-8619-1F9D0907F1C1}" type="parTrans" cxnId="{3A09BC11-3154-464D-9355-EA7D2227F19D}">
      <dgm:prSet/>
      <dgm:spPr/>
      <dgm:t>
        <a:bodyPr/>
        <a:lstStyle/>
        <a:p>
          <a:endParaRPr lang="en-US" sz="1700"/>
        </a:p>
      </dgm:t>
    </dgm:pt>
    <dgm:pt modelId="{41715C47-298D-4A58-B67E-FEF0DBF83547}" type="sibTrans" cxnId="{3A09BC11-3154-464D-9355-EA7D2227F19D}">
      <dgm:prSet/>
      <dgm:spPr/>
      <dgm:t>
        <a:bodyPr/>
        <a:lstStyle/>
        <a:p>
          <a:endParaRPr lang="en-US" sz="1700"/>
        </a:p>
      </dgm:t>
    </dgm:pt>
    <dgm:pt modelId="{59849124-9214-4E02-AF8B-81199758FB04}">
      <dgm:prSet phldrT="[Text]" custT="1"/>
      <dgm:spPr/>
      <dgm:t>
        <a:bodyPr/>
        <a:lstStyle/>
        <a:p>
          <a:r>
            <a:rPr lang="hu-HU" sz="1700" dirty="0"/>
            <a:t>Deployment</a:t>
          </a:r>
          <a:endParaRPr lang="en-US" sz="1700" dirty="0"/>
        </a:p>
      </dgm:t>
    </dgm:pt>
    <dgm:pt modelId="{72BE0C23-A0D2-4D67-B1F0-DBE76C126821}" type="parTrans" cxnId="{B093FCCE-A3C6-49A9-9479-A5EA86C9F542}">
      <dgm:prSet/>
      <dgm:spPr/>
      <dgm:t>
        <a:bodyPr/>
        <a:lstStyle/>
        <a:p>
          <a:endParaRPr lang="en-US" sz="1700"/>
        </a:p>
      </dgm:t>
    </dgm:pt>
    <dgm:pt modelId="{9CB4CDEE-12ED-470F-924A-50089584EAD0}" type="sibTrans" cxnId="{B093FCCE-A3C6-49A9-9479-A5EA86C9F542}">
      <dgm:prSet/>
      <dgm:spPr/>
      <dgm:t>
        <a:bodyPr/>
        <a:lstStyle/>
        <a:p>
          <a:endParaRPr lang="en-US" sz="1700"/>
        </a:p>
      </dgm:t>
    </dgm:pt>
    <dgm:pt modelId="{3339C220-394E-445B-95D7-CFA020C6AB41}" type="pres">
      <dgm:prSet presAssocID="{57DC5748-FD68-440F-94A7-344BE8EECCAD}" presName="Name0" presStyleCnt="0">
        <dgm:presLayoutVars>
          <dgm:dir/>
          <dgm:resizeHandles val="exact"/>
        </dgm:presLayoutVars>
      </dgm:prSet>
      <dgm:spPr/>
    </dgm:pt>
    <dgm:pt modelId="{8D30B596-32C9-406E-98AE-9658316C8DD2}" type="pres">
      <dgm:prSet presAssocID="{3CB41C5A-4199-44F8-8410-AA66253EADC5}" presName="parTxOnly" presStyleLbl="node1" presStyleIdx="0" presStyleCnt="6">
        <dgm:presLayoutVars>
          <dgm:bulletEnabled val="1"/>
        </dgm:presLayoutVars>
      </dgm:prSet>
      <dgm:spPr/>
    </dgm:pt>
    <dgm:pt modelId="{C9C09BB1-124B-49AE-93EB-4A0D61137195}" type="pres">
      <dgm:prSet presAssocID="{8887F672-1F0A-4886-8A97-C239142491D8}" presName="parSpace" presStyleCnt="0"/>
      <dgm:spPr/>
    </dgm:pt>
    <dgm:pt modelId="{F0A85152-ABB0-4D4B-8CEB-9412B345293A}" type="pres">
      <dgm:prSet presAssocID="{D0D297EB-6A72-4B18-990E-F56F7F76EFEC}" presName="parTxOnly" presStyleLbl="node1" presStyleIdx="1" presStyleCnt="6">
        <dgm:presLayoutVars>
          <dgm:bulletEnabled val="1"/>
        </dgm:presLayoutVars>
      </dgm:prSet>
      <dgm:spPr/>
    </dgm:pt>
    <dgm:pt modelId="{44D418BF-BCA6-433D-AF94-A685E92B93B5}" type="pres">
      <dgm:prSet presAssocID="{952B73F9-C1FA-4C80-A050-A78314E9D733}" presName="parSpace" presStyleCnt="0"/>
      <dgm:spPr/>
    </dgm:pt>
    <dgm:pt modelId="{E578208B-C559-42D6-9F5F-318CED84D4F0}" type="pres">
      <dgm:prSet presAssocID="{4987EBBE-69FA-4C26-ABE0-41A4C98BB338}" presName="parTxOnly" presStyleLbl="node1" presStyleIdx="2" presStyleCnt="6">
        <dgm:presLayoutVars>
          <dgm:bulletEnabled val="1"/>
        </dgm:presLayoutVars>
      </dgm:prSet>
      <dgm:spPr/>
    </dgm:pt>
    <dgm:pt modelId="{00FE59F6-2F0F-45CF-B433-8453C3E61B94}" type="pres">
      <dgm:prSet presAssocID="{8622C3B9-E4DD-4D37-B6AA-EF7C901C3B09}" presName="parSpace" presStyleCnt="0"/>
      <dgm:spPr/>
    </dgm:pt>
    <dgm:pt modelId="{B7B8396E-9B63-4214-AA34-5AFBDACA3823}" type="pres">
      <dgm:prSet presAssocID="{A281B1A2-06CD-4915-B440-A7DD604E7261}" presName="parTxOnly" presStyleLbl="node1" presStyleIdx="3" presStyleCnt="6">
        <dgm:presLayoutVars>
          <dgm:bulletEnabled val="1"/>
        </dgm:presLayoutVars>
      </dgm:prSet>
      <dgm:spPr/>
    </dgm:pt>
    <dgm:pt modelId="{6AF00104-B262-4CAA-B0C1-47CDC8E43186}" type="pres">
      <dgm:prSet presAssocID="{5B81AB95-AB2D-48BF-8A41-9B70047C4AFF}" presName="parSpace" presStyleCnt="0"/>
      <dgm:spPr/>
    </dgm:pt>
    <dgm:pt modelId="{0A3D73E4-6DAF-40EA-ABDB-AE7E72FB6A9D}" type="pres">
      <dgm:prSet presAssocID="{63CE4E0D-029F-4AC9-86C2-73EA739F972F}" presName="parTxOnly" presStyleLbl="node1" presStyleIdx="4" presStyleCnt="6">
        <dgm:presLayoutVars>
          <dgm:bulletEnabled val="1"/>
        </dgm:presLayoutVars>
      </dgm:prSet>
      <dgm:spPr/>
    </dgm:pt>
    <dgm:pt modelId="{FCDD5FAD-1744-4B26-A694-2D3BF980FFE9}" type="pres">
      <dgm:prSet presAssocID="{41715C47-298D-4A58-B67E-FEF0DBF83547}" presName="parSpace" presStyleCnt="0"/>
      <dgm:spPr/>
    </dgm:pt>
    <dgm:pt modelId="{A9ED566C-017C-441D-B3E6-9BAC52773CD2}" type="pres">
      <dgm:prSet presAssocID="{59849124-9214-4E02-AF8B-81199758FB04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ADD4300A-FD79-4947-859C-F50AA3DEF6D4}" type="presOf" srcId="{3CB41C5A-4199-44F8-8410-AA66253EADC5}" destId="{8D30B596-32C9-406E-98AE-9658316C8DD2}" srcOrd="0" destOrd="0" presId="urn:microsoft.com/office/officeart/2005/8/layout/hChevron3"/>
    <dgm:cxn modelId="{3A09BC11-3154-464D-9355-EA7D2227F19D}" srcId="{57DC5748-FD68-440F-94A7-344BE8EECCAD}" destId="{63CE4E0D-029F-4AC9-86C2-73EA739F972F}" srcOrd="4" destOrd="0" parTransId="{87C39EF4-E412-44E5-8619-1F9D0907F1C1}" sibTransId="{41715C47-298D-4A58-B67E-FEF0DBF83547}"/>
    <dgm:cxn modelId="{BB06B623-A513-432A-8B16-73EC246D0D27}" type="presOf" srcId="{57DC5748-FD68-440F-94A7-344BE8EECCAD}" destId="{3339C220-394E-445B-95D7-CFA020C6AB41}" srcOrd="0" destOrd="0" presId="urn:microsoft.com/office/officeart/2005/8/layout/hChevron3"/>
    <dgm:cxn modelId="{52F1812A-3E74-47B3-B5BC-412EB460BD3B}" srcId="{57DC5748-FD68-440F-94A7-344BE8EECCAD}" destId="{D0D297EB-6A72-4B18-990E-F56F7F76EFEC}" srcOrd="1" destOrd="0" parTransId="{C6D7F033-4033-4A97-B803-B427304574E0}" sibTransId="{952B73F9-C1FA-4C80-A050-A78314E9D733}"/>
    <dgm:cxn modelId="{C77C6339-62F3-4833-AF85-9B9CE0BAF78F}" srcId="{57DC5748-FD68-440F-94A7-344BE8EECCAD}" destId="{A281B1A2-06CD-4915-B440-A7DD604E7261}" srcOrd="3" destOrd="0" parTransId="{62365FE4-D5C6-4C51-8295-FCFFF94EB355}" sibTransId="{5B81AB95-AB2D-48BF-8A41-9B70047C4AFF}"/>
    <dgm:cxn modelId="{4268693F-C460-49FE-B30C-A0AA2297CC80}" type="presOf" srcId="{D0D297EB-6A72-4B18-990E-F56F7F76EFEC}" destId="{F0A85152-ABB0-4D4B-8CEB-9412B345293A}" srcOrd="0" destOrd="0" presId="urn:microsoft.com/office/officeart/2005/8/layout/hChevron3"/>
    <dgm:cxn modelId="{60C5F65C-37DD-4605-B809-2F2FF4B11DF2}" srcId="{57DC5748-FD68-440F-94A7-344BE8EECCAD}" destId="{4987EBBE-69FA-4C26-ABE0-41A4C98BB338}" srcOrd="2" destOrd="0" parTransId="{360F10B9-CF0C-45C4-932E-D7F38C6F3F0E}" sibTransId="{8622C3B9-E4DD-4D37-B6AA-EF7C901C3B09}"/>
    <dgm:cxn modelId="{F7132965-5FAE-477D-81E1-859B4BCBC6ED}" type="presOf" srcId="{63CE4E0D-029F-4AC9-86C2-73EA739F972F}" destId="{0A3D73E4-6DAF-40EA-ABDB-AE7E72FB6A9D}" srcOrd="0" destOrd="0" presId="urn:microsoft.com/office/officeart/2005/8/layout/hChevron3"/>
    <dgm:cxn modelId="{C70E9C65-722C-42A6-ACF3-E8E499D8292F}" type="presOf" srcId="{59849124-9214-4E02-AF8B-81199758FB04}" destId="{A9ED566C-017C-441D-B3E6-9BAC52773CD2}" srcOrd="0" destOrd="0" presId="urn:microsoft.com/office/officeart/2005/8/layout/hChevron3"/>
    <dgm:cxn modelId="{93F59284-D6EC-44FF-B012-693AA64A6C00}" type="presOf" srcId="{A281B1A2-06CD-4915-B440-A7DD604E7261}" destId="{B7B8396E-9B63-4214-AA34-5AFBDACA3823}" srcOrd="0" destOrd="0" presId="urn:microsoft.com/office/officeart/2005/8/layout/hChevron3"/>
    <dgm:cxn modelId="{08BD0F8C-82DC-41B4-BABC-0C3D5C8D9B02}" srcId="{57DC5748-FD68-440F-94A7-344BE8EECCAD}" destId="{3CB41C5A-4199-44F8-8410-AA66253EADC5}" srcOrd="0" destOrd="0" parTransId="{C571E94B-AC00-4D8E-BD03-B705097795A3}" sibTransId="{8887F672-1F0A-4886-8A97-C239142491D8}"/>
    <dgm:cxn modelId="{D74386B9-DDC1-4FCE-B148-974CA3566E98}" type="presOf" srcId="{4987EBBE-69FA-4C26-ABE0-41A4C98BB338}" destId="{E578208B-C559-42D6-9F5F-318CED84D4F0}" srcOrd="0" destOrd="0" presId="urn:microsoft.com/office/officeart/2005/8/layout/hChevron3"/>
    <dgm:cxn modelId="{B093FCCE-A3C6-49A9-9479-A5EA86C9F542}" srcId="{57DC5748-FD68-440F-94A7-344BE8EECCAD}" destId="{59849124-9214-4E02-AF8B-81199758FB04}" srcOrd="5" destOrd="0" parTransId="{72BE0C23-A0D2-4D67-B1F0-DBE76C126821}" sibTransId="{9CB4CDEE-12ED-470F-924A-50089584EAD0}"/>
    <dgm:cxn modelId="{070545C1-D889-4F82-916B-4D62C436DD96}" type="presParOf" srcId="{3339C220-394E-445B-95D7-CFA020C6AB41}" destId="{8D30B596-32C9-406E-98AE-9658316C8DD2}" srcOrd="0" destOrd="0" presId="urn:microsoft.com/office/officeart/2005/8/layout/hChevron3"/>
    <dgm:cxn modelId="{1175EDA0-8508-4ED1-8399-21BD37DA55C6}" type="presParOf" srcId="{3339C220-394E-445B-95D7-CFA020C6AB41}" destId="{C9C09BB1-124B-49AE-93EB-4A0D61137195}" srcOrd="1" destOrd="0" presId="urn:microsoft.com/office/officeart/2005/8/layout/hChevron3"/>
    <dgm:cxn modelId="{F54BFE43-7A17-4B28-9F1A-A1A1F6D23D0F}" type="presParOf" srcId="{3339C220-394E-445B-95D7-CFA020C6AB41}" destId="{F0A85152-ABB0-4D4B-8CEB-9412B345293A}" srcOrd="2" destOrd="0" presId="urn:microsoft.com/office/officeart/2005/8/layout/hChevron3"/>
    <dgm:cxn modelId="{53C286A5-B3E6-435F-A22C-0A154894D3D8}" type="presParOf" srcId="{3339C220-394E-445B-95D7-CFA020C6AB41}" destId="{44D418BF-BCA6-433D-AF94-A685E92B93B5}" srcOrd="3" destOrd="0" presId="urn:microsoft.com/office/officeart/2005/8/layout/hChevron3"/>
    <dgm:cxn modelId="{85920E64-E1A7-46A4-B0AE-753DB5E626F2}" type="presParOf" srcId="{3339C220-394E-445B-95D7-CFA020C6AB41}" destId="{E578208B-C559-42D6-9F5F-318CED84D4F0}" srcOrd="4" destOrd="0" presId="urn:microsoft.com/office/officeart/2005/8/layout/hChevron3"/>
    <dgm:cxn modelId="{12A7A059-C954-45F0-8AC1-411112042CF9}" type="presParOf" srcId="{3339C220-394E-445B-95D7-CFA020C6AB41}" destId="{00FE59F6-2F0F-45CF-B433-8453C3E61B94}" srcOrd="5" destOrd="0" presId="urn:microsoft.com/office/officeart/2005/8/layout/hChevron3"/>
    <dgm:cxn modelId="{3B40C925-C732-4C46-B5D6-BA7E92E7838E}" type="presParOf" srcId="{3339C220-394E-445B-95D7-CFA020C6AB41}" destId="{B7B8396E-9B63-4214-AA34-5AFBDACA3823}" srcOrd="6" destOrd="0" presId="urn:microsoft.com/office/officeart/2005/8/layout/hChevron3"/>
    <dgm:cxn modelId="{A40ED50D-A5BA-4EEF-978D-CBF36F7893FD}" type="presParOf" srcId="{3339C220-394E-445B-95D7-CFA020C6AB41}" destId="{6AF00104-B262-4CAA-B0C1-47CDC8E43186}" srcOrd="7" destOrd="0" presId="urn:microsoft.com/office/officeart/2005/8/layout/hChevron3"/>
    <dgm:cxn modelId="{2C1F1C33-3CFD-4C75-8D8D-DD64E64B2482}" type="presParOf" srcId="{3339C220-394E-445B-95D7-CFA020C6AB41}" destId="{0A3D73E4-6DAF-40EA-ABDB-AE7E72FB6A9D}" srcOrd="8" destOrd="0" presId="urn:microsoft.com/office/officeart/2005/8/layout/hChevron3"/>
    <dgm:cxn modelId="{06ABC666-3F9A-47F5-89FC-3DE26D97757F}" type="presParOf" srcId="{3339C220-394E-445B-95D7-CFA020C6AB41}" destId="{FCDD5FAD-1744-4B26-A694-2D3BF980FFE9}" srcOrd="9" destOrd="0" presId="urn:microsoft.com/office/officeart/2005/8/layout/hChevron3"/>
    <dgm:cxn modelId="{56F8FAF9-CEF9-472E-B266-696A3A050AE1}" type="presParOf" srcId="{3339C220-394E-445B-95D7-CFA020C6AB41}" destId="{A9ED566C-017C-441D-B3E6-9BAC52773CD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C5748-FD68-440F-94A7-344BE8EECCAD}" type="doc">
      <dgm:prSet loTypeId="urn:microsoft.com/office/officeart/2005/8/layout/hChevron3" loCatId="process" qsTypeId="urn:microsoft.com/office/officeart/2005/8/quickstyle/simple1" qsCatId="simple" csTypeId="urn:microsoft.com/office/officeart/2005/8/colors/accent6_2" csCatId="accent6" phldr="1"/>
      <dgm:spPr/>
    </dgm:pt>
    <dgm:pt modelId="{3CB41C5A-4199-44F8-8410-AA66253EADC5}">
      <dgm:prSet phldrT="[Text]" custT="1"/>
      <dgm:spPr/>
      <dgm:t>
        <a:bodyPr/>
        <a:lstStyle/>
        <a:p>
          <a:r>
            <a:rPr lang="hu-HU" sz="1200" dirty="0"/>
            <a:t>Business Understanding</a:t>
          </a:r>
          <a:endParaRPr lang="en-US" sz="1200" dirty="0"/>
        </a:p>
      </dgm:t>
    </dgm:pt>
    <dgm:pt modelId="{C571E94B-AC00-4D8E-BD03-B705097795A3}" type="parTrans" cxnId="{08BD0F8C-82DC-41B4-BABC-0C3D5C8D9B02}">
      <dgm:prSet/>
      <dgm:spPr/>
      <dgm:t>
        <a:bodyPr/>
        <a:lstStyle/>
        <a:p>
          <a:endParaRPr lang="en-US" sz="3200"/>
        </a:p>
      </dgm:t>
    </dgm:pt>
    <dgm:pt modelId="{8887F672-1F0A-4886-8A97-C239142491D8}" type="sibTrans" cxnId="{08BD0F8C-82DC-41B4-BABC-0C3D5C8D9B02}">
      <dgm:prSet/>
      <dgm:spPr/>
      <dgm:t>
        <a:bodyPr/>
        <a:lstStyle/>
        <a:p>
          <a:endParaRPr lang="en-US" sz="3200"/>
        </a:p>
      </dgm:t>
    </dgm:pt>
    <dgm:pt modelId="{D0D297EB-6A72-4B18-990E-F56F7F76EFEC}">
      <dgm:prSet phldrT="[Text]" custT="1"/>
      <dgm:spPr/>
      <dgm:t>
        <a:bodyPr/>
        <a:lstStyle/>
        <a:p>
          <a:r>
            <a:rPr lang="hu-HU" sz="1200" dirty="0"/>
            <a:t>Data under-standing</a:t>
          </a:r>
          <a:endParaRPr lang="en-US" sz="1200" dirty="0"/>
        </a:p>
      </dgm:t>
    </dgm:pt>
    <dgm:pt modelId="{C6D7F033-4033-4A97-B803-B427304574E0}" type="parTrans" cxnId="{52F1812A-3E74-47B3-B5BC-412EB460BD3B}">
      <dgm:prSet/>
      <dgm:spPr/>
      <dgm:t>
        <a:bodyPr/>
        <a:lstStyle/>
        <a:p>
          <a:endParaRPr lang="en-US" sz="3200"/>
        </a:p>
      </dgm:t>
    </dgm:pt>
    <dgm:pt modelId="{952B73F9-C1FA-4C80-A050-A78314E9D733}" type="sibTrans" cxnId="{52F1812A-3E74-47B3-B5BC-412EB460BD3B}">
      <dgm:prSet/>
      <dgm:spPr/>
      <dgm:t>
        <a:bodyPr/>
        <a:lstStyle/>
        <a:p>
          <a:endParaRPr lang="en-US" sz="3200"/>
        </a:p>
      </dgm:t>
    </dgm:pt>
    <dgm:pt modelId="{4987EBBE-69FA-4C26-ABE0-41A4C98BB338}">
      <dgm:prSet phldrT="[Text]" custT="1"/>
      <dgm:spPr/>
      <dgm:t>
        <a:bodyPr/>
        <a:lstStyle/>
        <a:p>
          <a:r>
            <a:rPr lang="hu-HU" sz="1200" dirty="0"/>
            <a:t>Data Preparation</a:t>
          </a:r>
          <a:endParaRPr lang="en-US" sz="1200" dirty="0"/>
        </a:p>
      </dgm:t>
    </dgm:pt>
    <dgm:pt modelId="{360F10B9-CF0C-45C4-932E-D7F38C6F3F0E}" type="parTrans" cxnId="{60C5F65C-37DD-4605-B809-2F2FF4B11DF2}">
      <dgm:prSet/>
      <dgm:spPr/>
      <dgm:t>
        <a:bodyPr/>
        <a:lstStyle/>
        <a:p>
          <a:endParaRPr lang="en-US" sz="3200"/>
        </a:p>
      </dgm:t>
    </dgm:pt>
    <dgm:pt modelId="{8622C3B9-E4DD-4D37-B6AA-EF7C901C3B09}" type="sibTrans" cxnId="{60C5F65C-37DD-4605-B809-2F2FF4B11DF2}">
      <dgm:prSet/>
      <dgm:spPr/>
      <dgm:t>
        <a:bodyPr/>
        <a:lstStyle/>
        <a:p>
          <a:endParaRPr lang="en-US" sz="3200"/>
        </a:p>
      </dgm:t>
    </dgm:pt>
    <dgm:pt modelId="{A281B1A2-06CD-4915-B440-A7DD604E7261}">
      <dgm:prSet phldrT="[Text]" custT="1"/>
      <dgm:spPr/>
      <dgm:t>
        <a:bodyPr/>
        <a:lstStyle/>
        <a:p>
          <a:r>
            <a:rPr lang="hu-HU" sz="1200" dirty="0"/>
            <a:t>Model Buildig</a:t>
          </a:r>
          <a:endParaRPr lang="en-US" sz="1200" dirty="0"/>
        </a:p>
      </dgm:t>
    </dgm:pt>
    <dgm:pt modelId="{62365FE4-D5C6-4C51-8295-FCFFF94EB355}" type="parTrans" cxnId="{C77C6339-62F3-4833-AF85-9B9CE0BAF78F}">
      <dgm:prSet/>
      <dgm:spPr/>
      <dgm:t>
        <a:bodyPr/>
        <a:lstStyle/>
        <a:p>
          <a:endParaRPr lang="en-US" sz="3200"/>
        </a:p>
      </dgm:t>
    </dgm:pt>
    <dgm:pt modelId="{5B81AB95-AB2D-48BF-8A41-9B70047C4AFF}" type="sibTrans" cxnId="{C77C6339-62F3-4833-AF85-9B9CE0BAF78F}">
      <dgm:prSet/>
      <dgm:spPr/>
      <dgm:t>
        <a:bodyPr/>
        <a:lstStyle/>
        <a:p>
          <a:endParaRPr lang="en-US" sz="3200"/>
        </a:p>
      </dgm:t>
    </dgm:pt>
    <dgm:pt modelId="{63CE4E0D-029F-4AC9-86C2-73EA739F972F}">
      <dgm:prSet phldrT="[Text]" custT="1"/>
      <dgm:spPr/>
      <dgm:t>
        <a:bodyPr/>
        <a:lstStyle/>
        <a:p>
          <a:r>
            <a:rPr lang="hu-HU" sz="1200" dirty="0"/>
            <a:t>Evaluation</a:t>
          </a:r>
          <a:endParaRPr lang="en-US" sz="1200" dirty="0"/>
        </a:p>
      </dgm:t>
    </dgm:pt>
    <dgm:pt modelId="{87C39EF4-E412-44E5-8619-1F9D0907F1C1}" type="parTrans" cxnId="{3A09BC11-3154-464D-9355-EA7D2227F19D}">
      <dgm:prSet/>
      <dgm:spPr/>
      <dgm:t>
        <a:bodyPr/>
        <a:lstStyle/>
        <a:p>
          <a:endParaRPr lang="en-US" sz="3200"/>
        </a:p>
      </dgm:t>
    </dgm:pt>
    <dgm:pt modelId="{41715C47-298D-4A58-B67E-FEF0DBF83547}" type="sibTrans" cxnId="{3A09BC11-3154-464D-9355-EA7D2227F19D}">
      <dgm:prSet/>
      <dgm:spPr/>
      <dgm:t>
        <a:bodyPr/>
        <a:lstStyle/>
        <a:p>
          <a:endParaRPr lang="en-US" sz="3200"/>
        </a:p>
      </dgm:t>
    </dgm:pt>
    <dgm:pt modelId="{59849124-9214-4E02-AF8B-81199758FB04}">
      <dgm:prSet phldrT="[Text]" custT="1"/>
      <dgm:spPr/>
      <dgm:t>
        <a:bodyPr/>
        <a:lstStyle/>
        <a:p>
          <a:r>
            <a:rPr lang="hu-HU" sz="1200" dirty="0"/>
            <a:t>Deployment</a:t>
          </a:r>
          <a:endParaRPr lang="en-US" sz="1200" dirty="0"/>
        </a:p>
      </dgm:t>
    </dgm:pt>
    <dgm:pt modelId="{72BE0C23-A0D2-4D67-B1F0-DBE76C126821}" type="parTrans" cxnId="{B093FCCE-A3C6-49A9-9479-A5EA86C9F542}">
      <dgm:prSet/>
      <dgm:spPr/>
      <dgm:t>
        <a:bodyPr/>
        <a:lstStyle/>
        <a:p>
          <a:endParaRPr lang="en-US" sz="3200"/>
        </a:p>
      </dgm:t>
    </dgm:pt>
    <dgm:pt modelId="{9CB4CDEE-12ED-470F-924A-50089584EAD0}" type="sibTrans" cxnId="{B093FCCE-A3C6-49A9-9479-A5EA86C9F542}">
      <dgm:prSet/>
      <dgm:spPr/>
      <dgm:t>
        <a:bodyPr/>
        <a:lstStyle/>
        <a:p>
          <a:endParaRPr lang="en-US" sz="3200"/>
        </a:p>
      </dgm:t>
    </dgm:pt>
    <dgm:pt modelId="{BED7F255-EAF5-48ED-993C-87FD22B1C0AA}">
      <dgm:prSet phldrT="[Text]" custT="1"/>
      <dgm:spPr/>
      <dgm:t>
        <a:bodyPr/>
        <a:lstStyle/>
        <a:p>
          <a:r>
            <a:rPr lang="hu-HU" sz="1200" dirty="0"/>
            <a:t>Documen-tation</a:t>
          </a:r>
          <a:endParaRPr lang="en-US" sz="1200" dirty="0"/>
        </a:p>
      </dgm:t>
    </dgm:pt>
    <dgm:pt modelId="{27502867-7E97-4774-8DE6-3A81F11DCFDF}" type="parTrans" cxnId="{037DC373-3574-4FD7-9644-8C7CEE299BFE}">
      <dgm:prSet/>
      <dgm:spPr/>
      <dgm:t>
        <a:bodyPr/>
        <a:lstStyle/>
        <a:p>
          <a:endParaRPr lang="en-US" sz="3200"/>
        </a:p>
      </dgm:t>
    </dgm:pt>
    <dgm:pt modelId="{6999D37D-782B-4450-BB10-25127B41A8C1}" type="sibTrans" cxnId="{037DC373-3574-4FD7-9644-8C7CEE299BFE}">
      <dgm:prSet/>
      <dgm:spPr/>
      <dgm:t>
        <a:bodyPr/>
        <a:lstStyle/>
        <a:p>
          <a:endParaRPr lang="en-US" sz="3200"/>
        </a:p>
      </dgm:t>
    </dgm:pt>
    <dgm:pt modelId="{3339C220-394E-445B-95D7-CFA020C6AB41}" type="pres">
      <dgm:prSet presAssocID="{57DC5748-FD68-440F-94A7-344BE8EECCAD}" presName="Name0" presStyleCnt="0">
        <dgm:presLayoutVars>
          <dgm:dir/>
          <dgm:resizeHandles val="exact"/>
        </dgm:presLayoutVars>
      </dgm:prSet>
      <dgm:spPr/>
    </dgm:pt>
    <dgm:pt modelId="{8D30B596-32C9-406E-98AE-9658316C8DD2}" type="pres">
      <dgm:prSet presAssocID="{3CB41C5A-4199-44F8-8410-AA66253EADC5}" presName="parTxOnly" presStyleLbl="node1" presStyleIdx="0" presStyleCnt="7">
        <dgm:presLayoutVars>
          <dgm:bulletEnabled val="1"/>
        </dgm:presLayoutVars>
      </dgm:prSet>
      <dgm:spPr/>
    </dgm:pt>
    <dgm:pt modelId="{C9C09BB1-124B-49AE-93EB-4A0D61137195}" type="pres">
      <dgm:prSet presAssocID="{8887F672-1F0A-4886-8A97-C239142491D8}" presName="parSpace" presStyleCnt="0"/>
      <dgm:spPr/>
    </dgm:pt>
    <dgm:pt modelId="{F0A85152-ABB0-4D4B-8CEB-9412B345293A}" type="pres">
      <dgm:prSet presAssocID="{D0D297EB-6A72-4B18-990E-F56F7F76EFEC}" presName="parTxOnly" presStyleLbl="node1" presStyleIdx="1" presStyleCnt="7">
        <dgm:presLayoutVars>
          <dgm:bulletEnabled val="1"/>
        </dgm:presLayoutVars>
      </dgm:prSet>
      <dgm:spPr/>
    </dgm:pt>
    <dgm:pt modelId="{44D418BF-BCA6-433D-AF94-A685E92B93B5}" type="pres">
      <dgm:prSet presAssocID="{952B73F9-C1FA-4C80-A050-A78314E9D733}" presName="parSpace" presStyleCnt="0"/>
      <dgm:spPr/>
    </dgm:pt>
    <dgm:pt modelId="{E578208B-C559-42D6-9F5F-318CED84D4F0}" type="pres">
      <dgm:prSet presAssocID="{4987EBBE-69FA-4C26-ABE0-41A4C98BB338}" presName="parTxOnly" presStyleLbl="node1" presStyleIdx="2" presStyleCnt="7">
        <dgm:presLayoutVars>
          <dgm:bulletEnabled val="1"/>
        </dgm:presLayoutVars>
      </dgm:prSet>
      <dgm:spPr/>
    </dgm:pt>
    <dgm:pt modelId="{00FE59F6-2F0F-45CF-B433-8453C3E61B94}" type="pres">
      <dgm:prSet presAssocID="{8622C3B9-E4DD-4D37-B6AA-EF7C901C3B09}" presName="parSpace" presStyleCnt="0"/>
      <dgm:spPr/>
    </dgm:pt>
    <dgm:pt modelId="{B7B8396E-9B63-4214-AA34-5AFBDACA3823}" type="pres">
      <dgm:prSet presAssocID="{A281B1A2-06CD-4915-B440-A7DD604E7261}" presName="parTxOnly" presStyleLbl="node1" presStyleIdx="3" presStyleCnt="7">
        <dgm:presLayoutVars>
          <dgm:bulletEnabled val="1"/>
        </dgm:presLayoutVars>
      </dgm:prSet>
      <dgm:spPr/>
    </dgm:pt>
    <dgm:pt modelId="{6AF00104-B262-4CAA-B0C1-47CDC8E43186}" type="pres">
      <dgm:prSet presAssocID="{5B81AB95-AB2D-48BF-8A41-9B70047C4AFF}" presName="parSpace" presStyleCnt="0"/>
      <dgm:spPr/>
    </dgm:pt>
    <dgm:pt modelId="{0A3D73E4-6DAF-40EA-ABDB-AE7E72FB6A9D}" type="pres">
      <dgm:prSet presAssocID="{63CE4E0D-029F-4AC9-86C2-73EA739F972F}" presName="parTxOnly" presStyleLbl="node1" presStyleIdx="4" presStyleCnt="7">
        <dgm:presLayoutVars>
          <dgm:bulletEnabled val="1"/>
        </dgm:presLayoutVars>
      </dgm:prSet>
      <dgm:spPr/>
    </dgm:pt>
    <dgm:pt modelId="{FCDD5FAD-1744-4B26-A694-2D3BF980FFE9}" type="pres">
      <dgm:prSet presAssocID="{41715C47-298D-4A58-B67E-FEF0DBF83547}" presName="parSpace" presStyleCnt="0"/>
      <dgm:spPr/>
    </dgm:pt>
    <dgm:pt modelId="{A9ED566C-017C-441D-B3E6-9BAC52773CD2}" type="pres">
      <dgm:prSet presAssocID="{59849124-9214-4E02-AF8B-81199758FB04}" presName="parTxOnly" presStyleLbl="node1" presStyleIdx="5" presStyleCnt="7">
        <dgm:presLayoutVars>
          <dgm:bulletEnabled val="1"/>
        </dgm:presLayoutVars>
      </dgm:prSet>
      <dgm:spPr/>
    </dgm:pt>
    <dgm:pt modelId="{89815591-A89A-4731-8F8A-CB9F13624EF3}" type="pres">
      <dgm:prSet presAssocID="{9CB4CDEE-12ED-470F-924A-50089584EAD0}" presName="parSpace" presStyleCnt="0"/>
      <dgm:spPr/>
    </dgm:pt>
    <dgm:pt modelId="{2DDD666C-31AC-431E-AA6C-42A766D18681}" type="pres">
      <dgm:prSet presAssocID="{BED7F255-EAF5-48ED-993C-87FD22B1C0AA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ADD4300A-FD79-4947-859C-F50AA3DEF6D4}" type="presOf" srcId="{3CB41C5A-4199-44F8-8410-AA66253EADC5}" destId="{8D30B596-32C9-406E-98AE-9658316C8DD2}" srcOrd="0" destOrd="0" presId="urn:microsoft.com/office/officeart/2005/8/layout/hChevron3"/>
    <dgm:cxn modelId="{3A09BC11-3154-464D-9355-EA7D2227F19D}" srcId="{57DC5748-FD68-440F-94A7-344BE8EECCAD}" destId="{63CE4E0D-029F-4AC9-86C2-73EA739F972F}" srcOrd="4" destOrd="0" parTransId="{87C39EF4-E412-44E5-8619-1F9D0907F1C1}" sibTransId="{41715C47-298D-4A58-B67E-FEF0DBF83547}"/>
    <dgm:cxn modelId="{BB06B623-A513-432A-8B16-73EC246D0D27}" type="presOf" srcId="{57DC5748-FD68-440F-94A7-344BE8EECCAD}" destId="{3339C220-394E-445B-95D7-CFA020C6AB41}" srcOrd="0" destOrd="0" presId="urn:microsoft.com/office/officeart/2005/8/layout/hChevron3"/>
    <dgm:cxn modelId="{52F1812A-3E74-47B3-B5BC-412EB460BD3B}" srcId="{57DC5748-FD68-440F-94A7-344BE8EECCAD}" destId="{D0D297EB-6A72-4B18-990E-F56F7F76EFEC}" srcOrd="1" destOrd="0" parTransId="{C6D7F033-4033-4A97-B803-B427304574E0}" sibTransId="{952B73F9-C1FA-4C80-A050-A78314E9D733}"/>
    <dgm:cxn modelId="{C77C6339-62F3-4833-AF85-9B9CE0BAF78F}" srcId="{57DC5748-FD68-440F-94A7-344BE8EECCAD}" destId="{A281B1A2-06CD-4915-B440-A7DD604E7261}" srcOrd="3" destOrd="0" parTransId="{62365FE4-D5C6-4C51-8295-FCFFF94EB355}" sibTransId="{5B81AB95-AB2D-48BF-8A41-9B70047C4AFF}"/>
    <dgm:cxn modelId="{4268693F-C460-49FE-B30C-A0AA2297CC80}" type="presOf" srcId="{D0D297EB-6A72-4B18-990E-F56F7F76EFEC}" destId="{F0A85152-ABB0-4D4B-8CEB-9412B345293A}" srcOrd="0" destOrd="0" presId="urn:microsoft.com/office/officeart/2005/8/layout/hChevron3"/>
    <dgm:cxn modelId="{60C5F65C-37DD-4605-B809-2F2FF4B11DF2}" srcId="{57DC5748-FD68-440F-94A7-344BE8EECCAD}" destId="{4987EBBE-69FA-4C26-ABE0-41A4C98BB338}" srcOrd="2" destOrd="0" parTransId="{360F10B9-CF0C-45C4-932E-D7F38C6F3F0E}" sibTransId="{8622C3B9-E4DD-4D37-B6AA-EF7C901C3B09}"/>
    <dgm:cxn modelId="{F7132965-5FAE-477D-81E1-859B4BCBC6ED}" type="presOf" srcId="{63CE4E0D-029F-4AC9-86C2-73EA739F972F}" destId="{0A3D73E4-6DAF-40EA-ABDB-AE7E72FB6A9D}" srcOrd="0" destOrd="0" presId="urn:microsoft.com/office/officeart/2005/8/layout/hChevron3"/>
    <dgm:cxn modelId="{C70E9C65-722C-42A6-ACF3-E8E499D8292F}" type="presOf" srcId="{59849124-9214-4E02-AF8B-81199758FB04}" destId="{A9ED566C-017C-441D-B3E6-9BAC52773CD2}" srcOrd="0" destOrd="0" presId="urn:microsoft.com/office/officeart/2005/8/layout/hChevron3"/>
    <dgm:cxn modelId="{037DC373-3574-4FD7-9644-8C7CEE299BFE}" srcId="{57DC5748-FD68-440F-94A7-344BE8EECCAD}" destId="{BED7F255-EAF5-48ED-993C-87FD22B1C0AA}" srcOrd="6" destOrd="0" parTransId="{27502867-7E97-4774-8DE6-3A81F11DCFDF}" sibTransId="{6999D37D-782B-4450-BB10-25127B41A8C1}"/>
    <dgm:cxn modelId="{93F59284-D6EC-44FF-B012-693AA64A6C00}" type="presOf" srcId="{A281B1A2-06CD-4915-B440-A7DD604E7261}" destId="{B7B8396E-9B63-4214-AA34-5AFBDACA3823}" srcOrd="0" destOrd="0" presId="urn:microsoft.com/office/officeart/2005/8/layout/hChevron3"/>
    <dgm:cxn modelId="{08BD0F8C-82DC-41B4-BABC-0C3D5C8D9B02}" srcId="{57DC5748-FD68-440F-94A7-344BE8EECCAD}" destId="{3CB41C5A-4199-44F8-8410-AA66253EADC5}" srcOrd="0" destOrd="0" parTransId="{C571E94B-AC00-4D8E-BD03-B705097795A3}" sibTransId="{8887F672-1F0A-4886-8A97-C239142491D8}"/>
    <dgm:cxn modelId="{D74386B9-DDC1-4FCE-B148-974CA3566E98}" type="presOf" srcId="{4987EBBE-69FA-4C26-ABE0-41A4C98BB338}" destId="{E578208B-C559-42D6-9F5F-318CED84D4F0}" srcOrd="0" destOrd="0" presId="urn:microsoft.com/office/officeart/2005/8/layout/hChevron3"/>
    <dgm:cxn modelId="{B093FCCE-A3C6-49A9-9479-A5EA86C9F542}" srcId="{57DC5748-FD68-440F-94A7-344BE8EECCAD}" destId="{59849124-9214-4E02-AF8B-81199758FB04}" srcOrd="5" destOrd="0" parTransId="{72BE0C23-A0D2-4D67-B1F0-DBE76C126821}" sibTransId="{9CB4CDEE-12ED-470F-924A-50089584EAD0}"/>
    <dgm:cxn modelId="{B16816E7-1C51-4601-932A-E3A7E8F08506}" type="presOf" srcId="{BED7F255-EAF5-48ED-993C-87FD22B1C0AA}" destId="{2DDD666C-31AC-431E-AA6C-42A766D18681}" srcOrd="0" destOrd="0" presId="urn:microsoft.com/office/officeart/2005/8/layout/hChevron3"/>
    <dgm:cxn modelId="{070545C1-D889-4F82-916B-4D62C436DD96}" type="presParOf" srcId="{3339C220-394E-445B-95D7-CFA020C6AB41}" destId="{8D30B596-32C9-406E-98AE-9658316C8DD2}" srcOrd="0" destOrd="0" presId="urn:microsoft.com/office/officeart/2005/8/layout/hChevron3"/>
    <dgm:cxn modelId="{1175EDA0-8508-4ED1-8399-21BD37DA55C6}" type="presParOf" srcId="{3339C220-394E-445B-95D7-CFA020C6AB41}" destId="{C9C09BB1-124B-49AE-93EB-4A0D61137195}" srcOrd="1" destOrd="0" presId="urn:microsoft.com/office/officeart/2005/8/layout/hChevron3"/>
    <dgm:cxn modelId="{F54BFE43-7A17-4B28-9F1A-A1A1F6D23D0F}" type="presParOf" srcId="{3339C220-394E-445B-95D7-CFA020C6AB41}" destId="{F0A85152-ABB0-4D4B-8CEB-9412B345293A}" srcOrd="2" destOrd="0" presId="urn:microsoft.com/office/officeart/2005/8/layout/hChevron3"/>
    <dgm:cxn modelId="{53C286A5-B3E6-435F-A22C-0A154894D3D8}" type="presParOf" srcId="{3339C220-394E-445B-95D7-CFA020C6AB41}" destId="{44D418BF-BCA6-433D-AF94-A685E92B93B5}" srcOrd="3" destOrd="0" presId="urn:microsoft.com/office/officeart/2005/8/layout/hChevron3"/>
    <dgm:cxn modelId="{85920E64-E1A7-46A4-B0AE-753DB5E626F2}" type="presParOf" srcId="{3339C220-394E-445B-95D7-CFA020C6AB41}" destId="{E578208B-C559-42D6-9F5F-318CED84D4F0}" srcOrd="4" destOrd="0" presId="urn:microsoft.com/office/officeart/2005/8/layout/hChevron3"/>
    <dgm:cxn modelId="{12A7A059-C954-45F0-8AC1-411112042CF9}" type="presParOf" srcId="{3339C220-394E-445B-95D7-CFA020C6AB41}" destId="{00FE59F6-2F0F-45CF-B433-8453C3E61B94}" srcOrd="5" destOrd="0" presId="urn:microsoft.com/office/officeart/2005/8/layout/hChevron3"/>
    <dgm:cxn modelId="{3B40C925-C732-4C46-B5D6-BA7E92E7838E}" type="presParOf" srcId="{3339C220-394E-445B-95D7-CFA020C6AB41}" destId="{B7B8396E-9B63-4214-AA34-5AFBDACA3823}" srcOrd="6" destOrd="0" presId="urn:microsoft.com/office/officeart/2005/8/layout/hChevron3"/>
    <dgm:cxn modelId="{A40ED50D-A5BA-4EEF-978D-CBF36F7893FD}" type="presParOf" srcId="{3339C220-394E-445B-95D7-CFA020C6AB41}" destId="{6AF00104-B262-4CAA-B0C1-47CDC8E43186}" srcOrd="7" destOrd="0" presId="urn:microsoft.com/office/officeart/2005/8/layout/hChevron3"/>
    <dgm:cxn modelId="{2C1F1C33-3CFD-4C75-8D8D-DD64E64B2482}" type="presParOf" srcId="{3339C220-394E-445B-95D7-CFA020C6AB41}" destId="{0A3D73E4-6DAF-40EA-ABDB-AE7E72FB6A9D}" srcOrd="8" destOrd="0" presId="urn:microsoft.com/office/officeart/2005/8/layout/hChevron3"/>
    <dgm:cxn modelId="{06ABC666-3F9A-47F5-89FC-3DE26D97757F}" type="presParOf" srcId="{3339C220-394E-445B-95D7-CFA020C6AB41}" destId="{FCDD5FAD-1744-4B26-A694-2D3BF980FFE9}" srcOrd="9" destOrd="0" presId="urn:microsoft.com/office/officeart/2005/8/layout/hChevron3"/>
    <dgm:cxn modelId="{56F8FAF9-CEF9-472E-B266-696A3A050AE1}" type="presParOf" srcId="{3339C220-394E-445B-95D7-CFA020C6AB41}" destId="{A9ED566C-017C-441D-B3E6-9BAC52773CD2}" srcOrd="10" destOrd="0" presId="urn:microsoft.com/office/officeart/2005/8/layout/hChevron3"/>
    <dgm:cxn modelId="{3FA2480A-A354-414F-80A7-B65420874CBB}" type="presParOf" srcId="{3339C220-394E-445B-95D7-CFA020C6AB41}" destId="{89815591-A89A-4731-8F8A-CB9F13624EF3}" srcOrd="11" destOrd="0" presId="urn:microsoft.com/office/officeart/2005/8/layout/hChevron3"/>
    <dgm:cxn modelId="{92EA62F6-528F-40F2-9387-4C84EFA39927}" type="presParOf" srcId="{3339C220-394E-445B-95D7-CFA020C6AB41}" destId="{2DDD666C-31AC-431E-AA6C-42A766D18681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E98B7-43F6-4DE1-A7ED-7A0B4A8C140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261CEB-F1EE-4E54-8D6B-CF7285B6A9C6}">
      <dgm:prSet phldrT="[Text]"/>
      <dgm:spPr/>
      <dgm:t>
        <a:bodyPr/>
        <a:lstStyle/>
        <a:p>
          <a:r>
            <a:rPr lang="hu-HU" dirty="0"/>
            <a:t>Hibás predikció</a:t>
          </a:r>
          <a:endParaRPr lang="en-US" dirty="0"/>
        </a:p>
      </dgm:t>
    </dgm:pt>
    <dgm:pt modelId="{5CCEE44A-6711-44E3-AF6F-ADC9F52DFE14}" type="parTrans" cxnId="{2BEF2FCB-2DDD-4A11-8676-E84E1E027667}">
      <dgm:prSet/>
      <dgm:spPr/>
      <dgm:t>
        <a:bodyPr/>
        <a:lstStyle/>
        <a:p>
          <a:endParaRPr lang="en-US"/>
        </a:p>
      </dgm:t>
    </dgm:pt>
    <dgm:pt modelId="{D339DF88-9311-421F-B3C2-0722EC8FA68A}" type="sibTrans" cxnId="{2BEF2FCB-2DDD-4A11-8676-E84E1E027667}">
      <dgm:prSet/>
      <dgm:spPr/>
      <dgm:t>
        <a:bodyPr/>
        <a:lstStyle/>
        <a:p>
          <a:endParaRPr lang="en-US"/>
        </a:p>
      </dgm:t>
    </dgm:pt>
    <dgm:pt modelId="{2B7C4201-EEE3-4E4B-998F-2DABB525D7E1}">
      <dgm:prSet phldrT="[Text]"/>
      <dgm:spPr/>
      <dgm:t>
        <a:bodyPr/>
        <a:lstStyle/>
        <a:p>
          <a:r>
            <a:rPr lang="hu-HU" dirty="0"/>
            <a:t>Támadások</a:t>
          </a:r>
          <a:endParaRPr lang="en-US" dirty="0"/>
        </a:p>
      </dgm:t>
    </dgm:pt>
    <dgm:pt modelId="{4E74AC37-304E-481A-A06F-498B566A7C54}" type="parTrans" cxnId="{8A000AA0-9AFF-4E0A-B617-20B5D7D59390}">
      <dgm:prSet/>
      <dgm:spPr/>
      <dgm:t>
        <a:bodyPr/>
        <a:lstStyle/>
        <a:p>
          <a:endParaRPr lang="en-US"/>
        </a:p>
      </dgm:t>
    </dgm:pt>
    <dgm:pt modelId="{64D66611-2CD1-4B53-84CE-2EEA195C1E0D}" type="sibTrans" cxnId="{8A000AA0-9AFF-4E0A-B617-20B5D7D59390}">
      <dgm:prSet/>
      <dgm:spPr/>
      <dgm:t>
        <a:bodyPr/>
        <a:lstStyle/>
        <a:p>
          <a:endParaRPr lang="en-US"/>
        </a:p>
      </dgm:t>
    </dgm:pt>
    <dgm:pt modelId="{1092820F-B368-46E6-895D-0DE024219D18}">
      <dgm:prSet phldrT="[Text]"/>
      <dgm:spPr/>
      <dgm:t>
        <a:bodyPr/>
        <a:lstStyle/>
        <a:p>
          <a:r>
            <a:rPr lang="hu-HU" dirty="0"/>
            <a:t>Modell építésekor</a:t>
          </a:r>
          <a:endParaRPr lang="en-US" dirty="0"/>
        </a:p>
      </dgm:t>
    </dgm:pt>
    <dgm:pt modelId="{7259BB9D-8010-49E1-8407-96405E449713}" type="parTrans" cxnId="{E179C763-3963-4010-BCDD-E188D2C8C9C5}">
      <dgm:prSet/>
      <dgm:spPr/>
      <dgm:t>
        <a:bodyPr/>
        <a:lstStyle/>
        <a:p>
          <a:endParaRPr lang="en-US"/>
        </a:p>
      </dgm:t>
    </dgm:pt>
    <dgm:pt modelId="{B23C1260-1AC4-4783-8835-D369AE4F2349}" type="sibTrans" cxnId="{E179C763-3963-4010-BCDD-E188D2C8C9C5}">
      <dgm:prSet/>
      <dgm:spPr/>
      <dgm:t>
        <a:bodyPr/>
        <a:lstStyle/>
        <a:p>
          <a:endParaRPr lang="en-US"/>
        </a:p>
      </dgm:t>
    </dgm:pt>
    <dgm:pt modelId="{02C79D95-4564-4410-AEF5-B965725BAACB}">
      <dgm:prSet phldrT="[Text]"/>
      <dgm:spPr/>
      <dgm:t>
        <a:bodyPr/>
        <a:lstStyle/>
        <a:p>
          <a:r>
            <a:rPr lang="hu-HU" dirty="0"/>
            <a:t>Kész modell</a:t>
          </a:r>
          <a:endParaRPr lang="en-US" dirty="0"/>
        </a:p>
      </dgm:t>
    </dgm:pt>
    <dgm:pt modelId="{D5AE5EC9-3D55-440C-88E0-9CB7AEAF725F}" type="parTrans" cxnId="{24E5BAEB-C3E9-43FF-903C-6D50D3FB487C}">
      <dgm:prSet/>
      <dgm:spPr/>
      <dgm:t>
        <a:bodyPr/>
        <a:lstStyle/>
        <a:p>
          <a:endParaRPr lang="en-US"/>
        </a:p>
      </dgm:t>
    </dgm:pt>
    <dgm:pt modelId="{F6C2569E-2E45-4C39-AAEE-997706446E96}" type="sibTrans" cxnId="{24E5BAEB-C3E9-43FF-903C-6D50D3FB487C}">
      <dgm:prSet/>
      <dgm:spPr/>
      <dgm:t>
        <a:bodyPr/>
        <a:lstStyle/>
        <a:p>
          <a:endParaRPr lang="en-US"/>
        </a:p>
      </dgm:t>
    </dgm:pt>
    <dgm:pt modelId="{49BA6AFE-8B55-4704-8BC1-9FA018E29B93}">
      <dgm:prSet phldrT="[Text]"/>
      <dgm:spPr/>
      <dgm:t>
        <a:bodyPr/>
        <a:lstStyle/>
        <a:p>
          <a:r>
            <a:rPr lang="hu-HU" dirty="0"/>
            <a:t>Bias</a:t>
          </a:r>
          <a:endParaRPr lang="en-US" dirty="0"/>
        </a:p>
      </dgm:t>
    </dgm:pt>
    <dgm:pt modelId="{B7083224-D78C-4C28-B641-4FDFF9F7E5E1}" type="parTrans" cxnId="{3AB43543-765E-4EEF-AD8B-937A9776A19D}">
      <dgm:prSet/>
      <dgm:spPr/>
      <dgm:t>
        <a:bodyPr/>
        <a:lstStyle/>
        <a:p>
          <a:endParaRPr lang="en-US"/>
        </a:p>
      </dgm:t>
    </dgm:pt>
    <dgm:pt modelId="{22446E90-FACF-47CB-BB91-551F593607D2}" type="sibTrans" cxnId="{3AB43543-765E-4EEF-AD8B-937A9776A19D}">
      <dgm:prSet/>
      <dgm:spPr/>
      <dgm:t>
        <a:bodyPr/>
        <a:lstStyle/>
        <a:p>
          <a:endParaRPr lang="en-US"/>
        </a:p>
      </dgm:t>
    </dgm:pt>
    <dgm:pt modelId="{A2F80FF0-9C23-45D3-8155-6945B8BE0672}">
      <dgm:prSet phldrT="[Text]"/>
      <dgm:spPr/>
      <dgm:t>
        <a:bodyPr/>
        <a:lstStyle/>
        <a:p>
          <a:r>
            <a:rPr lang="hu-HU" dirty="0"/>
            <a:t>Tanító adat</a:t>
          </a:r>
          <a:endParaRPr lang="en-US" dirty="0"/>
        </a:p>
      </dgm:t>
    </dgm:pt>
    <dgm:pt modelId="{3A483929-9CF2-451C-8F1C-066AD3AAAA80}" type="parTrans" cxnId="{32B0346E-0F61-4C4D-81F6-2466B189C3A0}">
      <dgm:prSet/>
      <dgm:spPr/>
      <dgm:t>
        <a:bodyPr/>
        <a:lstStyle/>
        <a:p>
          <a:endParaRPr lang="en-US"/>
        </a:p>
      </dgm:t>
    </dgm:pt>
    <dgm:pt modelId="{F7023ABC-BFCE-496B-A724-562D2D73E35A}" type="sibTrans" cxnId="{32B0346E-0F61-4C4D-81F6-2466B189C3A0}">
      <dgm:prSet/>
      <dgm:spPr/>
      <dgm:t>
        <a:bodyPr/>
        <a:lstStyle/>
        <a:p>
          <a:endParaRPr lang="en-US"/>
        </a:p>
      </dgm:t>
    </dgm:pt>
    <dgm:pt modelId="{F9F6DF87-5AF0-4B69-ABCF-7C0060E8080D}">
      <dgm:prSet phldrT="[Text]"/>
      <dgm:spPr/>
      <dgm:t>
        <a:bodyPr/>
        <a:lstStyle/>
        <a:p>
          <a:r>
            <a:rPr lang="hu-HU" dirty="0"/>
            <a:t>Tanító adat manipulálás</a:t>
          </a:r>
          <a:endParaRPr lang="en-US" dirty="0"/>
        </a:p>
      </dgm:t>
    </dgm:pt>
    <dgm:pt modelId="{84308586-D110-4185-A2E0-FA34A8D66C30}" type="parTrans" cxnId="{AE43DCEB-2D32-4230-A23D-334A78D00749}">
      <dgm:prSet/>
      <dgm:spPr/>
      <dgm:t>
        <a:bodyPr/>
        <a:lstStyle/>
        <a:p>
          <a:endParaRPr lang="en-US"/>
        </a:p>
      </dgm:t>
    </dgm:pt>
    <dgm:pt modelId="{31B95514-A7E8-429C-989E-00BF65644C88}" type="sibTrans" cxnId="{AE43DCEB-2D32-4230-A23D-334A78D00749}">
      <dgm:prSet/>
      <dgm:spPr/>
      <dgm:t>
        <a:bodyPr/>
        <a:lstStyle/>
        <a:p>
          <a:endParaRPr lang="en-US"/>
        </a:p>
      </dgm:t>
    </dgm:pt>
    <dgm:pt modelId="{13CF8260-AFF9-4F56-AB63-4E42B2CA82EE}">
      <dgm:prSet phldrT="[Text]"/>
      <dgm:spPr/>
      <dgm:t>
        <a:bodyPr/>
        <a:lstStyle/>
        <a:p>
          <a:r>
            <a:rPr lang="hu-HU" dirty="0"/>
            <a:t>Félrevezető mintázat keresés</a:t>
          </a:r>
          <a:endParaRPr lang="en-US" dirty="0"/>
        </a:p>
      </dgm:t>
    </dgm:pt>
    <dgm:pt modelId="{01E4D50C-38CB-424B-B243-3C641BFB85A7}" type="parTrans" cxnId="{5915AA0F-8323-48C7-97BC-09C44C4652DA}">
      <dgm:prSet/>
      <dgm:spPr/>
      <dgm:t>
        <a:bodyPr/>
        <a:lstStyle/>
        <a:p>
          <a:endParaRPr lang="en-US"/>
        </a:p>
      </dgm:t>
    </dgm:pt>
    <dgm:pt modelId="{7B067B54-4E0D-4C5E-AB66-509CCAFDF575}" type="sibTrans" cxnId="{5915AA0F-8323-48C7-97BC-09C44C4652DA}">
      <dgm:prSet/>
      <dgm:spPr/>
      <dgm:t>
        <a:bodyPr/>
        <a:lstStyle/>
        <a:p>
          <a:endParaRPr lang="en-US"/>
        </a:p>
      </dgm:t>
    </dgm:pt>
    <dgm:pt modelId="{6107CB45-F57D-43C3-844D-5A9F16E38F99}" type="pres">
      <dgm:prSet presAssocID="{E8AE98B7-43F6-4DE1-A7ED-7A0B4A8C14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720215-6159-4319-998F-11E5C4A90781}" type="pres">
      <dgm:prSet presAssocID="{B1261CEB-F1EE-4E54-8D6B-CF7285B6A9C6}" presName="hierRoot1" presStyleCnt="0"/>
      <dgm:spPr/>
    </dgm:pt>
    <dgm:pt modelId="{A2C052DE-1D9B-4087-B9E7-31CF3ADA7EB9}" type="pres">
      <dgm:prSet presAssocID="{B1261CEB-F1EE-4E54-8D6B-CF7285B6A9C6}" presName="composite" presStyleCnt="0"/>
      <dgm:spPr/>
    </dgm:pt>
    <dgm:pt modelId="{7B45DCBB-0E9D-4648-A1E0-30958EAC1634}" type="pres">
      <dgm:prSet presAssocID="{B1261CEB-F1EE-4E54-8D6B-CF7285B6A9C6}" presName="background" presStyleLbl="node0" presStyleIdx="0" presStyleCnt="1"/>
      <dgm:spPr/>
    </dgm:pt>
    <dgm:pt modelId="{52501F72-8A03-4060-BF8D-677B9552A915}" type="pres">
      <dgm:prSet presAssocID="{B1261CEB-F1EE-4E54-8D6B-CF7285B6A9C6}" presName="text" presStyleLbl="fgAcc0" presStyleIdx="0" presStyleCnt="1">
        <dgm:presLayoutVars>
          <dgm:chPref val="3"/>
        </dgm:presLayoutVars>
      </dgm:prSet>
      <dgm:spPr/>
    </dgm:pt>
    <dgm:pt modelId="{A15A1B3A-D57C-46DE-95BD-A5E8D0D9E379}" type="pres">
      <dgm:prSet presAssocID="{B1261CEB-F1EE-4E54-8D6B-CF7285B6A9C6}" presName="hierChild2" presStyleCnt="0"/>
      <dgm:spPr/>
    </dgm:pt>
    <dgm:pt modelId="{29DFE62C-E0EE-499A-BAE5-45BA395D98EC}" type="pres">
      <dgm:prSet presAssocID="{4E74AC37-304E-481A-A06F-498B566A7C54}" presName="Name10" presStyleLbl="parChTrans1D2" presStyleIdx="0" presStyleCnt="2"/>
      <dgm:spPr/>
    </dgm:pt>
    <dgm:pt modelId="{155AA705-40EE-4B9B-9953-71CBD3FD6839}" type="pres">
      <dgm:prSet presAssocID="{2B7C4201-EEE3-4E4B-998F-2DABB525D7E1}" presName="hierRoot2" presStyleCnt="0"/>
      <dgm:spPr/>
    </dgm:pt>
    <dgm:pt modelId="{D0107130-A9B6-4B09-8D5F-DDD5CE268892}" type="pres">
      <dgm:prSet presAssocID="{2B7C4201-EEE3-4E4B-998F-2DABB525D7E1}" presName="composite2" presStyleCnt="0"/>
      <dgm:spPr/>
    </dgm:pt>
    <dgm:pt modelId="{8BD7E953-8426-421B-842A-15D49CE06B06}" type="pres">
      <dgm:prSet presAssocID="{2B7C4201-EEE3-4E4B-998F-2DABB525D7E1}" presName="background2" presStyleLbl="node2" presStyleIdx="0" presStyleCnt="2"/>
      <dgm:spPr/>
    </dgm:pt>
    <dgm:pt modelId="{91B2E207-5DF6-404E-A1E4-FBE64BE9BC18}" type="pres">
      <dgm:prSet presAssocID="{2B7C4201-EEE3-4E4B-998F-2DABB525D7E1}" presName="text2" presStyleLbl="fgAcc2" presStyleIdx="0" presStyleCnt="2">
        <dgm:presLayoutVars>
          <dgm:chPref val="3"/>
        </dgm:presLayoutVars>
      </dgm:prSet>
      <dgm:spPr/>
    </dgm:pt>
    <dgm:pt modelId="{574ABD4F-2857-4D3A-A6EB-EB89E56539D4}" type="pres">
      <dgm:prSet presAssocID="{2B7C4201-EEE3-4E4B-998F-2DABB525D7E1}" presName="hierChild3" presStyleCnt="0"/>
      <dgm:spPr/>
    </dgm:pt>
    <dgm:pt modelId="{1B8196C0-8C25-47AD-A4B8-82CCD5A88514}" type="pres">
      <dgm:prSet presAssocID="{7259BB9D-8010-49E1-8407-96405E449713}" presName="Name17" presStyleLbl="parChTrans1D3" presStyleIdx="0" presStyleCnt="3"/>
      <dgm:spPr/>
    </dgm:pt>
    <dgm:pt modelId="{E37F4E40-FCF8-4B2F-8238-E59EC58F6A95}" type="pres">
      <dgm:prSet presAssocID="{1092820F-B368-46E6-895D-0DE024219D18}" presName="hierRoot3" presStyleCnt="0"/>
      <dgm:spPr/>
    </dgm:pt>
    <dgm:pt modelId="{7793575A-16C5-421E-A3E5-4709305D4549}" type="pres">
      <dgm:prSet presAssocID="{1092820F-B368-46E6-895D-0DE024219D18}" presName="composite3" presStyleCnt="0"/>
      <dgm:spPr/>
    </dgm:pt>
    <dgm:pt modelId="{89F605FD-4043-4DCA-9192-DA6C96943405}" type="pres">
      <dgm:prSet presAssocID="{1092820F-B368-46E6-895D-0DE024219D18}" presName="background3" presStyleLbl="node3" presStyleIdx="0" presStyleCnt="3"/>
      <dgm:spPr/>
    </dgm:pt>
    <dgm:pt modelId="{6F23FB9A-89E1-46DE-810D-6C274C285A73}" type="pres">
      <dgm:prSet presAssocID="{1092820F-B368-46E6-895D-0DE024219D18}" presName="text3" presStyleLbl="fgAcc3" presStyleIdx="0" presStyleCnt="3">
        <dgm:presLayoutVars>
          <dgm:chPref val="3"/>
        </dgm:presLayoutVars>
      </dgm:prSet>
      <dgm:spPr/>
    </dgm:pt>
    <dgm:pt modelId="{D4611B94-2308-44BA-948B-E7E140ADFB29}" type="pres">
      <dgm:prSet presAssocID="{1092820F-B368-46E6-895D-0DE024219D18}" presName="hierChild4" presStyleCnt="0"/>
      <dgm:spPr/>
    </dgm:pt>
    <dgm:pt modelId="{55628D9B-92C5-4006-B441-66E7377ACD76}" type="pres">
      <dgm:prSet presAssocID="{84308586-D110-4185-A2E0-FA34A8D66C30}" presName="Name23" presStyleLbl="parChTrans1D4" presStyleIdx="0" presStyleCnt="2"/>
      <dgm:spPr/>
    </dgm:pt>
    <dgm:pt modelId="{7D2F2F20-C035-4490-A6B7-E53D1A94221F}" type="pres">
      <dgm:prSet presAssocID="{F9F6DF87-5AF0-4B69-ABCF-7C0060E8080D}" presName="hierRoot4" presStyleCnt="0"/>
      <dgm:spPr/>
    </dgm:pt>
    <dgm:pt modelId="{03199185-7DF2-42A5-BFE5-07ADCC58A712}" type="pres">
      <dgm:prSet presAssocID="{F9F6DF87-5AF0-4B69-ABCF-7C0060E8080D}" presName="composite4" presStyleCnt="0"/>
      <dgm:spPr/>
    </dgm:pt>
    <dgm:pt modelId="{F094C77F-B882-448E-9E6E-393E619C425C}" type="pres">
      <dgm:prSet presAssocID="{F9F6DF87-5AF0-4B69-ABCF-7C0060E8080D}" presName="background4" presStyleLbl="node4" presStyleIdx="0" presStyleCnt="2"/>
      <dgm:spPr/>
    </dgm:pt>
    <dgm:pt modelId="{B35251D7-5C22-4912-A1F8-E07464605515}" type="pres">
      <dgm:prSet presAssocID="{F9F6DF87-5AF0-4B69-ABCF-7C0060E8080D}" presName="text4" presStyleLbl="fgAcc4" presStyleIdx="0" presStyleCnt="2">
        <dgm:presLayoutVars>
          <dgm:chPref val="3"/>
        </dgm:presLayoutVars>
      </dgm:prSet>
      <dgm:spPr/>
    </dgm:pt>
    <dgm:pt modelId="{6B4AC1CB-86E8-4F17-906D-6C4FB2D65FAD}" type="pres">
      <dgm:prSet presAssocID="{F9F6DF87-5AF0-4B69-ABCF-7C0060E8080D}" presName="hierChild5" presStyleCnt="0"/>
      <dgm:spPr/>
    </dgm:pt>
    <dgm:pt modelId="{7729CB94-9C98-425A-A170-2E613BFCDA56}" type="pres">
      <dgm:prSet presAssocID="{D5AE5EC9-3D55-440C-88E0-9CB7AEAF725F}" presName="Name17" presStyleLbl="parChTrans1D3" presStyleIdx="1" presStyleCnt="3"/>
      <dgm:spPr/>
    </dgm:pt>
    <dgm:pt modelId="{01359ECD-FBDF-433D-AEFE-E844C4372FCD}" type="pres">
      <dgm:prSet presAssocID="{02C79D95-4564-4410-AEF5-B965725BAACB}" presName="hierRoot3" presStyleCnt="0"/>
      <dgm:spPr/>
    </dgm:pt>
    <dgm:pt modelId="{8CF2B1A4-5454-4CB0-B0A1-501E4E48ADE5}" type="pres">
      <dgm:prSet presAssocID="{02C79D95-4564-4410-AEF5-B965725BAACB}" presName="composite3" presStyleCnt="0"/>
      <dgm:spPr/>
    </dgm:pt>
    <dgm:pt modelId="{FDD523C0-284E-4481-8252-390A00017FA9}" type="pres">
      <dgm:prSet presAssocID="{02C79D95-4564-4410-AEF5-B965725BAACB}" presName="background3" presStyleLbl="node3" presStyleIdx="1" presStyleCnt="3"/>
      <dgm:spPr/>
    </dgm:pt>
    <dgm:pt modelId="{48CB6D84-89E9-4D0B-8DDF-C5DC17A57AFA}" type="pres">
      <dgm:prSet presAssocID="{02C79D95-4564-4410-AEF5-B965725BAACB}" presName="text3" presStyleLbl="fgAcc3" presStyleIdx="1" presStyleCnt="3">
        <dgm:presLayoutVars>
          <dgm:chPref val="3"/>
        </dgm:presLayoutVars>
      </dgm:prSet>
      <dgm:spPr/>
    </dgm:pt>
    <dgm:pt modelId="{F30BA54F-DFBA-492D-8EBC-9AD1AF50C848}" type="pres">
      <dgm:prSet presAssocID="{02C79D95-4564-4410-AEF5-B965725BAACB}" presName="hierChild4" presStyleCnt="0"/>
      <dgm:spPr/>
    </dgm:pt>
    <dgm:pt modelId="{DEA36824-CCBB-4F6F-ADEB-7A544D1EEE0A}" type="pres">
      <dgm:prSet presAssocID="{01E4D50C-38CB-424B-B243-3C641BFB85A7}" presName="Name23" presStyleLbl="parChTrans1D4" presStyleIdx="1" presStyleCnt="2"/>
      <dgm:spPr/>
    </dgm:pt>
    <dgm:pt modelId="{F21E568D-FFAF-4B89-91DD-84F256D5F33D}" type="pres">
      <dgm:prSet presAssocID="{13CF8260-AFF9-4F56-AB63-4E42B2CA82EE}" presName="hierRoot4" presStyleCnt="0"/>
      <dgm:spPr/>
    </dgm:pt>
    <dgm:pt modelId="{5EA616D0-B493-4D01-AB82-8B4892B74643}" type="pres">
      <dgm:prSet presAssocID="{13CF8260-AFF9-4F56-AB63-4E42B2CA82EE}" presName="composite4" presStyleCnt="0"/>
      <dgm:spPr/>
    </dgm:pt>
    <dgm:pt modelId="{B1CEE29D-1DEA-4CBA-9BB4-369CB691A852}" type="pres">
      <dgm:prSet presAssocID="{13CF8260-AFF9-4F56-AB63-4E42B2CA82EE}" presName="background4" presStyleLbl="node4" presStyleIdx="1" presStyleCnt="2"/>
      <dgm:spPr/>
    </dgm:pt>
    <dgm:pt modelId="{E8BA7232-E5F5-4F68-B5C1-CA8F3B53FE2E}" type="pres">
      <dgm:prSet presAssocID="{13CF8260-AFF9-4F56-AB63-4E42B2CA82EE}" presName="text4" presStyleLbl="fgAcc4" presStyleIdx="1" presStyleCnt="2">
        <dgm:presLayoutVars>
          <dgm:chPref val="3"/>
        </dgm:presLayoutVars>
      </dgm:prSet>
      <dgm:spPr/>
    </dgm:pt>
    <dgm:pt modelId="{9B023BAE-C186-465D-914A-9CDF4CE7E986}" type="pres">
      <dgm:prSet presAssocID="{13CF8260-AFF9-4F56-AB63-4E42B2CA82EE}" presName="hierChild5" presStyleCnt="0"/>
      <dgm:spPr/>
    </dgm:pt>
    <dgm:pt modelId="{C465D5AA-2C80-494A-AC0C-9691E68E9288}" type="pres">
      <dgm:prSet presAssocID="{B7083224-D78C-4C28-B641-4FDFF9F7E5E1}" presName="Name10" presStyleLbl="parChTrans1D2" presStyleIdx="1" presStyleCnt="2"/>
      <dgm:spPr/>
    </dgm:pt>
    <dgm:pt modelId="{4E85B6C1-A5E4-433B-A4CA-E76A330E25E3}" type="pres">
      <dgm:prSet presAssocID="{49BA6AFE-8B55-4704-8BC1-9FA018E29B93}" presName="hierRoot2" presStyleCnt="0"/>
      <dgm:spPr/>
    </dgm:pt>
    <dgm:pt modelId="{10C2C42B-55B2-431A-98AE-018EABF60E2B}" type="pres">
      <dgm:prSet presAssocID="{49BA6AFE-8B55-4704-8BC1-9FA018E29B93}" presName="composite2" presStyleCnt="0"/>
      <dgm:spPr/>
    </dgm:pt>
    <dgm:pt modelId="{2BF86BE4-6A42-4B82-AEBF-EB4729868F15}" type="pres">
      <dgm:prSet presAssocID="{49BA6AFE-8B55-4704-8BC1-9FA018E29B93}" presName="background2" presStyleLbl="node2" presStyleIdx="1" presStyleCnt="2"/>
      <dgm:spPr/>
    </dgm:pt>
    <dgm:pt modelId="{0FC57020-B202-4013-BE5A-C3DE9E527DA1}" type="pres">
      <dgm:prSet presAssocID="{49BA6AFE-8B55-4704-8BC1-9FA018E29B93}" presName="text2" presStyleLbl="fgAcc2" presStyleIdx="1" presStyleCnt="2" custLinFactNeighborX="707" custLinFactNeighborY="8342">
        <dgm:presLayoutVars>
          <dgm:chPref val="3"/>
        </dgm:presLayoutVars>
      </dgm:prSet>
      <dgm:spPr/>
    </dgm:pt>
    <dgm:pt modelId="{AEF151AC-95B3-4626-A877-4A0A22419A5A}" type="pres">
      <dgm:prSet presAssocID="{49BA6AFE-8B55-4704-8BC1-9FA018E29B93}" presName="hierChild3" presStyleCnt="0"/>
      <dgm:spPr/>
    </dgm:pt>
    <dgm:pt modelId="{5DA23E81-7AB7-47E9-A80F-02AE712DDFD8}" type="pres">
      <dgm:prSet presAssocID="{3A483929-9CF2-451C-8F1C-066AD3AAAA80}" presName="Name17" presStyleLbl="parChTrans1D3" presStyleIdx="2" presStyleCnt="3"/>
      <dgm:spPr/>
    </dgm:pt>
    <dgm:pt modelId="{64A64977-9A93-4C2A-987D-E773963ADFD1}" type="pres">
      <dgm:prSet presAssocID="{A2F80FF0-9C23-45D3-8155-6945B8BE0672}" presName="hierRoot3" presStyleCnt="0"/>
      <dgm:spPr/>
    </dgm:pt>
    <dgm:pt modelId="{1F671506-0204-47F8-B43D-2961CBF816C5}" type="pres">
      <dgm:prSet presAssocID="{A2F80FF0-9C23-45D3-8155-6945B8BE0672}" presName="composite3" presStyleCnt="0"/>
      <dgm:spPr/>
    </dgm:pt>
    <dgm:pt modelId="{AB65EB8F-DB9C-44D4-8AF0-167654409498}" type="pres">
      <dgm:prSet presAssocID="{A2F80FF0-9C23-45D3-8155-6945B8BE0672}" presName="background3" presStyleLbl="node3" presStyleIdx="2" presStyleCnt="3"/>
      <dgm:spPr/>
    </dgm:pt>
    <dgm:pt modelId="{5783A940-DE39-450F-A719-3DF654848984}" type="pres">
      <dgm:prSet presAssocID="{A2F80FF0-9C23-45D3-8155-6945B8BE0672}" presName="text3" presStyleLbl="fgAcc3" presStyleIdx="2" presStyleCnt="3">
        <dgm:presLayoutVars>
          <dgm:chPref val="3"/>
        </dgm:presLayoutVars>
      </dgm:prSet>
      <dgm:spPr/>
    </dgm:pt>
    <dgm:pt modelId="{A38BDAFB-16E3-4016-92EA-52D39AB820E9}" type="pres">
      <dgm:prSet presAssocID="{A2F80FF0-9C23-45D3-8155-6945B8BE0672}" presName="hierChild4" presStyleCnt="0"/>
      <dgm:spPr/>
    </dgm:pt>
  </dgm:ptLst>
  <dgm:cxnLst>
    <dgm:cxn modelId="{5915AA0F-8323-48C7-97BC-09C44C4652DA}" srcId="{02C79D95-4564-4410-AEF5-B965725BAACB}" destId="{13CF8260-AFF9-4F56-AB63-4E42B2CA82EE}" srcOrd="0" destOrd="0" parTransId="{01E4D50C-38CB-424B-B243-3C641BFB85A7}" sibTransId="{7B067B54-4E0D-4C5E-AB66-509CCAFDF575}"/>
    <dgm:cxn modelId="{1B6D9914-16F5-4E3F-A964-734B8CE06529}" type="presOf" srcId="{A2F80FF0-9C23-45D3-8155-6945B8BE0672}" destId="{5783A940-DE39-450F-A719-3DF654848984}" srcOrd="0" destOrd="0" presId="urn:microsoft.com/office/officeart/2005/8/layout/hierarchy1"/>
    <dgm:cxn modelId="{F6E6271C-AC9F-4005-AC32-2E5E9DF6BAD8}" type="presOf" srcId="{3A483929-9CF2-451C-8F1C-066AD3AAAA80}" destId="{5DA23E81-7AB7-47E9-A80F-02AE712DDFD8}" srcOrd="0" destOrd="0" presId="urn:microsoft.com/office/officeart/2005/8/layout/hierarchy1"/>
    <dgm:cxn modelId="{7859772A-FAD5-4843-A570-BFBB6BD60127}" type="presOf" srcId="{84308586-D110-4185-A2E0-FA34A8D66C30}" destId="{55628D9B-92C5-4006-B441-66E7377ACD76}" srcOrd="0" destOrd="0" presId="urn:microsoft.com/office/officeart/2005/8/layout/hierarchy1"/>
    <dgm:cxn modelId="{6458652F-C93E-4689-95E3-7AE22C4CF7D5}" type="presOf" srcId="{01E4D50C-38CB-424B-B243-3C641BFB85A7}" destId="{DEA36824-CCBB-4F6F-ADEB-7A544D1EEE0A}" srcOrd="0" destOrd="0" presId="urn:microsoft.com/office/officeart/2005/8/layout/hierarchy1"/>
    <dgm:cxn modelId="{95586640-DB58-4CAD-8C20-3A5F68845F9A}" type="presOf" srcId="{1092820F-B368-46E6-895D-0DE024219D18}" destId="{6F23FB9A-89E1-46DE-810D-6C274C285A73}" srcOrd="0" destOrd="0" presId="urn:microsoft.com/office/officeart/2005/8/layout/hierarchy1"/>
    <dgm:cxn modelId="{89AD1B61-8139-44DD-AC59-FA173570B469}" type="presOf" srcId="{02C79D95-4564-4410-AEF5-B965725BAACB}" destId="{48CB6D84-89E9-4D0B-8DDF-C5DC17A57AFA}" srcOrd="0" destOrd="0" presId="urn:microsoft.com/office/officeart/2005/8/layout/hierarchy1"/>
    <dgm:cxn modelId="{3AB43543-765E-4EEF-AD8B-937A9776A19D}" srcId="{B1261CEB-F1EE-4E54-8D6B-CF7285B6A9C6}" destId="{49BA6AFE-8B55-4704-8BC1-9FA018E29B93}" srcOrd="1" destOrd="0" parTransId="{B7083224-D78C-4C28-B641-4FDFF9F7E5E1}" sibTransId="{22446E90-FACF-47CB-BB91-551F593607D2}"/>
    <dgm:cxn modelId="{E179C763-3963-4010-BCDD-E188D2C8C9C5}" srcId="{2B7C4201-EEE3-4E4B-998F-2DABB525D7E1}" destId="{1092820F-B368-46E6-895D-0DE024219D18}" srcOrd="0" destOrd="0" parTransId="{7259BB9D-8010-49E1-8407-96405E449713}" sibTransId="{B23C1260-1AC4-4783-8835-D369AE4F2349}"/>
    <dgm:cxn modelId="{7932FC45-5E5E-4CDA-9C21-FAD12D30D8F5}" type="presOf" srcId="{4E74AC37-304E-481A-A06F-498B566A7C54}" destId="{29DFE62C-E0EE-499A-BAE5-45BA395D98EC}" srcOrd="0" destOrd="0" presId="urn:microsoft.com/office/officeart/2005/8/layout/hierarchy1"/>
    <dgm:cxn modelId="{3B966B47-0E10-4C70-8CB8-A54879C91048}" type="presOf" srcId="{7259BB9D-8010-49E1-8407-96405E449713}" destId="{1B8196C0-8C25-47AD-A4B8-82CCD5A88514}" srcOrd="0" destOrd="0" presId="urn:microsoft.com/office/officeart/2005/8/layout/hierarchy1"/>
    <dgm:cxn modelId="{32B0346E-0F61-4C4D-81F6-2466B189C3A0}" srcId="{49BA6AFE-8B55-4704-8BC1-9FA018E29B93}" destId="{A2F80FF0-9C23-45D3-8155-6945B8BE0672}" srcOrd="0" destOrd="0" parTransId="{3A483929-9CF2-451C-8F1C-066AD3AAAA80}" sibTransId="{F7023ABC-BFCE-496B-A724-562D2D73E35A}"/>
    <dgm:cxn modelId="{3B880585-45BB-432C-8446-6EB416020C04}" type="presOf" srcId="{D5AE5EC9-3D55-440C-88E0-9CB7AEAF725F}" destId="{7729CB94-9C98-425A-A170-2E613BFCDA56}" srcOrd="0" destOrd="0" presId="urn:microsoft.com/office/officeart/2005/8/layout/hierarchy1"/>
    <dgm:cxn modelId="{C056E187-692C-4FE5-AFFE-91DEA2839074}" type="presOf" srcId="{13CF8260-AFF9-4F56-AB63-4E42B2CA82EE}" destId="{E8BA7232-E5F5-4F68-B5C1-CA8F3B53FE2E}" srcOrd="0" destOrd="0" presId="urn:microsoft.com/office/officeart/2005/8/layout/hierarchy1"/>
    <dgm:cxn modelId="{8A000AA0-9AFF-4E0A-B617-20B5D7D59390}" srcId="{B1261CEB-F1EE-4E54-8D6B-CF7285B6A9C6}" destId="{2B7C4201-EEE3-4E4B-998F-2DABB525D7E1}" srcOrd="0" destOrd="0" parTransId="{4E74AC37-304E-481A-A06F-498B566A7C54}" sibTransId="{64D66611-2CD1-4B53-84CE-2EEA195C1E0D}"/>
    <dgm:cxn modelId="{951BA8AB-C3DC-4E0A-BE95-2FA4DE91B1AE}" type="presOf" srcId="{E8AE98B7-43F6-4DE1-A7ED-7A0B4A8C140E}" destId="{6107CB45-F57D-43C3-844D-5A9F16E38F99}" srcOrd="0" destOrd="0" presId="urn:microsoft.com/office/officeart/2005/8/layout/hierarchy1"/>
    <dgm:cxn modelId="{9414ADBF-108F-4528-A89E-0460F739916A}" type="presOf" srcId="{B1261CEB-F1EE-4E54-8D6B-CF7285B6A9C6}" destId="{52501F72-8A03-4060-BF8D-677B9552A915}" srcOrd="0" destOrd="0" presId="urn:microsoft.com/office/officeart/2005/8/layout/hierarchy1"/>
    <dgm:cxn modelId="{2BEF2FCB-2DDD-4A11-8676-E84E1E027667}" srcId="{E8AE98B7-43F6-4DE1-A7ED-7A0B4A8C140E}" destId="{B1261CEB-F1EE-4E54-8D6B-CF7285B6A9C6}" srcOrd="0" destOrd="0" parTransId="{5CCEE44A-6711-44E3-AF6F-ADC9F52DFE14}" sibTransId="{D339DF88-9311-421F-B3C2-0722EC8FA68A}"/>
    <dgm:cxn modelId="{830CB0D8-E6C1-47E0-A286-6AB421A3A588}" type="presOf" srcId="{49BA6AFE-8B55-4704-8BC1-9FA018E29B93}" destId="{0FC57020-B202-4013-BE5A-C3DE9E527DA1}" srcOrd="0" destOrd="0" presId="urn:microsoft.com/office/officeart/2005/8/layout/hierarchy1"/>
    <dgm:cxn modelId="{4968A4E9-1D60-4208-8D31-369590E279E2}" type="presOf" srcId="{2B7C4201-EEE3-4E4B-998F-2DABB525D7E1}" destId="{91B2E207-5DF6-404E-A1E4-FBE64BE9BC18}" srcOrd="0" destOrd="0" presId="urn:microsoft.com/office/officeart/2005/8/layout/hierarchy1"/>
    <dgm:cxn modelId="{24E5BAEB-C3E9-43FF-903C-6D50D3FB487C}" srcId="{2B7C4201-EEE3-4E4B-998F-2DABB525D7E1}" destId="{02C79D95-4564-4410-AEF5-B965725BAACB}" srcOrd="1" destOrd="0" parTransId="{D5AE5EC9-3D55-440C-88E0-9CB7AEAF725F}" sibTransId="{F6C2569E-2E45-4C39-AAEE-997706446E96}"/>
    <dgm:cxn modelId="{AE43DCEB-2D32-4230-A23D-334A78D00749}" srcId="{1092820F-B368-46E6-895D-0DE024219D18}" destId="{F9F6DF87-5AF0-4B69-ABCF-7C0060E8080D}" srcOrd="0" destOrd="0" parTransId="{84308586-D110-4185-A2E0-FA34A8D66C30}" sibTransId="{31B95514-A7E8-429C-989E-00BF65644C88}"/>
    <dgm:cxn modelId="{6ABDE2F0-6502-49E5-9D00-25385EF7463D}" type="presOf" srcId="{B7083224-D78C-4C28-B641-4FDFF9F7E5E1}" destId="{C465D5AA-2C80-494A-AC0C-9691E68E9288}" srcOrd="0" destOrd="0" presId="urn:microsoft.com/office/officeart/2005/8/layout/hierarchy1"/>
    <dgm:cxn modelId="{0AB84BFD-C962-4233-A4E2-42D299AC2283}" type="presOf" srcId="{F9F6DF87-5AF0-4B69-ABCF-7C0060E8080D}" destId="{B35251D7-5C22-4912-A1F8-E07464605515}" srcOrd="0" destOrd="0" presId="urn:microsoft.com/office/officeart/2005/8/layout/hierarchy1"/>
    <dgm:cxn modelId="{4C06A65B-AE2B-4AB2-80C8-F673D085FEA4}" type="presParOf" srcId="{6107CB45-F57D-43C3-844D-5A9F16E38F99}" destId="{1B720215-6159-4319-998F-11E5C4A90781}" srcOrd="0" destOrd="0" presId="urn:microsoft.com/office/officeart/2005/8/layout/hierarchy1"/>
    <dgm:cxn modelId="{61DCC82F-13E7-4B6F-B0A3-156452D93F26}" type="presParOf" srcId="{1B720215-6159-4319-998F-11E5C4A90781}" destId="{A2C052DE-1D9B-4087-B9E7-31CF3ADA7EB9}" srcOrd="0" destOrd="0" presId="urn:microsoft.com/office/officeart/2005/8/layout/hierarchy1"/>
    <dgm:cxn modelId="{64D66C96-30C5-49DD-BF43-F0F5DB4538E6}" type="presParOf" srcId="{A2C052DE-1D9B-4087-B9E7-31CF3ADA7EB9}" destId="{7B45DCBB-0E9D-4648-A1E0-30958EAC1634}" srcOrd="0" destOrd="0" presId="urn:microsoft.com/office/officeart/2005/8/layout/hierarchy1"/>
    <dgm:cxn modelId="{3532ADB6-54F8-4ADC-8F49-A7DF44B3FF0E}" type="presParOf" srcId="{A2C052DE-1D9B-4087-B9E7-31CF3ADA7EB9}" destId="{52501F72-8A03-4060-BF8D-677B9552A915}" srcOrd="1" destOrd="0" presId="urn:microsoft.com/office/officeart/2005/8/layout/hierarchy1"/>
    <dgm:cxn modelId="{F8B8723D-8DAC-4263-BBCE-68DAA81B05BB}" type="presParOf" srcId="{1B720215-6159-4319-998F-11E5C4A90781}" destId="{A15A1B3A-D57C-46DE-95BD-A5E8D0D9E379}" srcOrd="1" destOrd="0" presId="urn:microsoft.com/office/officeart/2005/8/layout/hierarchy1"/>
    <dgm:cxn modelId="{10AD7121-6F68-4419-810C-E7587D6C4E92}" type="presParOf" srcId="{A15A1B3A-D57C-46DE-95BD-A5E8D0D9E379}" destId="{29DFE62C-E0EE-499A-BAE5-45BA395D98EC}" srcOrd="0" destOrd="0" presId="urn:microsoft.com/office/officeart/2005/8/layout/hierarchy1"/>
    <dgm:cxn modelId="{30BB2F5E-D23F-4DA5-A05D-15A2B68E3941}" type="presParOf" srcId="{A15A1B3A-D57C-46DE-95BD-A5E8D0D9E379}" destId="{155AA705-40EE-4B9B-9953-71CBD3FD6839}" srcOrd="1" destOrd="0" presId="urn:microsoft.com/office/officeart/2005/8/layout/hierarchy1"/>
    <dgm:cxn modelId="{5DBB30B5-2340-47B1-A073-0D9C648EF104}" type="presParOf" srcId="{155AA705-40EE-4B9B-9953-71CBD3FD6839}" destId="{D0107130-A9B6-4B09-8D5F-DDD5CE268892}" srcOrd="0" destOrd="0" presId="urn:microsoft.com/office/officeart/2005/8/layout/hierarchy1"/>
    <dgm:cxn modelId="{3D89D964-49E9-4730-8BD0-4BC0A520435B}" type="presParOf" srcId="{D0107130-A9B6-4B09-8D5F-DDD5CE268892}" destId="{8BD7E953-8426-421B-842A-15D49CE06B06}" srcOrd="0" destOrd="0" presId="urn:microsoft.com/office/officeart/2005/8/layout/hierarchy1"/>
    <dgm:cxn modelId="{3EF5DBD4-EA08-4002-B272-2EE2AC817192}" type="presParOf" srcId="{D0107130-A9B6-4B09-8D5F-DDD5CE268892}" destId="{91B2E207-5DF6-404E-A1E4-FBE64BE9BC18}" srcOrd="1" destOrd="0" presId="urn:microsoft.com/office/officeart/2005/8/layout/hierarchy1"/>
    <dgm:cxn modelId="{5C8A7F62-5DB3-4C25-BB31-235FE635E258}" type="presParOf" srcId="{155AA705-40EE-4B9B-9953-71CBD3FD6839}" destId="{574ABD4F-2857-4D3A-A6EB-EB89E56539D4}" srcOrd="1" destOrd="0" presId="urn:microsoft.com/office/officeart/2005/8/layout/hierarchy1"/>
    <dgm:cxn modelId="{A957E9F9-4CE0-4691-94CC-C4C56D4064AE}" type="presParOf" srcId="{574ABD4F-2857-4D3A-A6EB-EB89E56539D4}" destId="{1B8196C0-8C25-47AD-A4B8-82CCD5A88514}" srcOrd="0" destOrd="0" presId="urn:microsoft.com/office/officeart/2005/8/layout/hierarchy1"/>
    <dgm:cxn modelId="{F390007D-29F3-4784-B7AA-32BB5BEE8E5A}" type="presParOf" srcId="{574ABD4F-2857-4D3A-A6EB-EB89E56539D4}" destId="{E37F4E40-FCF8-4B2F-8238-E59EC58F6A95}" srcOrd="1" destOrd="0" presId="urn:microsoft.com/office/officeart/2005/8/layout/hierarchy1"/>
    <dgm:cxn modelId="{9754B147-7A3F-43E9-A4B2-34D3074E4F2A}" type="presParOf" srcId="{E37F4E40-FCF8-4B2F-8238-E59EC58F6A95}" destId="{7793575A-16C5-421E-A3E5-4709305D4549}" srcOrd="0" destOrd="0" presId="urn:microsoft.com/office/officeart/2005/8/layout/hierarchy1"/>
    <dgm:cxn modelId="{B3DE16C8-198E-4C55-B369-8D5A89D29CA5}" type="presParOf" srcId="{7793575A-16C5-421E-A3E5-4709305D4549}" destId="{89F605FD-4043-4DCA-9192-DA6C96943405}" srcOrd="0" destOrd="0" presId="urn:microsoft.com/office/officeart/2005/8/layout/hierarchy1"/>
    <dgm:cxn modelId="{503B299A-ACA4-4D88-8630-E6635F8BE981}" type="presParOf" srcId="{7793575A-16C5-421E-A3E5-4709305D4549}" destId="{6F23FB9A-89E1-46DE-810D-6C274C285A73}" srcOrd="1" destOrd="0" presId="urn:microsoft.com/office/officeart/2005/8/layout/hierarchy1"/>
    <dgm:cxn modelId="{F435C4D8-F976-47D4-963D-15924AF0409B}" type="presParOf" srcId="{E37F4E40-FCF8-4B2F-8238-E59EC58F6A95}" destId="{D4611B94-2308-44BA-948B-E7E140ADFB29}" srcOrd="1" destOrd="0" presId="urn:microsoft.com/office/officeart/2005/8/layout/hierarchy1"/>
    <dgm:cxn modelId="{3B409713-84EC-4370-AF6B-5162D52416F2}" type="presParOf" srcId="{D4611B94-2308-44BA-948B-E7E140ADFB29}" destId="{55628D9B-92C5-4006-B441-66E7377ACD76}" srcOrd="0" destOrd="0" presId="urn:microsoft.com/office/officeart/2005/8/layout/hierarchy1"/>
    <dgm:cxn modelId="{0FD94B1F-02CB-46FB-B27A-31C9C9377C43}" type="presParOf" srcId="{D4611B94-2308-44BA-948B-E7E140ADFB29}" destId="{7D2F2F20-C035-4490-A6B7-E53D1A94221F}" srcOrd="1" destOrd="0" presId="urn:microsoft.com/office/officeart/2005/8/layout/hierarchy1"/>
    <dgm:cxn modelId="{76DAA008-2219-4995-847E-1CBFA53DBB33}" type="presParOf" srcId="{7D2F2F20-C035-4490-A6B7-E53D1A94221F}" destId="{03199185-7DF2-42A5-BFE5-07ADCC58A712}" srcOrd="0" destOrd="0" presId="urn:microsoft.com/office/officeart/2005/8/layout/hierarchy1"/>
    <dgm:cxn modelId="{D328496E-050F-4D07-BF9D-F7C203167D16}" type="presParOf" srcId="{03199185-7DF2-42A5-BFE5-07ADCC58A712}" destId="{F094C77F-B882-448E-9E6E-393E619C425C}" srcOrd="0" destOrd="0" presId="urn:microsoft.com/office/officeart/2005/8/layout/hierarchy1"/>
    <dgm:cxn modelId="{123ED0BB-40C1-4C6C-BAC2-14EF47DBDECA}" type="presParOf" srcId="{03199185-7DF2-42A5-BFE5-07ADCC58A712}" destId="{B35251D7-5C22-4912-A1F8-E07464605515}" srcOrd="1" destOrd="0" presId="urn:microsoft.com/office/officeart/2005/8/layout/hierarchy1"/>
    <dgm:cxn modelId="{F1334ABA-BE4B-4B47-A331-A5E28AE649E0}" type="presParOf" srcId="{7D2F2F20-C035-4490-A6B7-E53D1A94221F}" destId="{6B4AC1CB-86E8-4F17-906D-6C4FB2D65FAD}" srcOrd="1" destOrd="0" presId="urn:microsoft.com/office/officeart/2005/8/layout/hierarchy1"/>
    <dgm:cxn modelId="{B575CBC0-DCE8-4C89-A9EA-7632D769D8A7}" type="presParOf" srcId="{574ABD4F-2857-4D3A-A6EB-EB89E56539D4}" destId="{7729CB94-9C98-425A-A170-2E613BFCDA56}" srcOrd="2" destOrd="0" presId="urn:microsoft.com/office/officeart/2005/8/layout/hierarchy1"/>
    <dgm:cxn modelId="{42335883-191E-44EB-B109-A8DB345AF6A7}" type="presParOf" srcId="{574ABD4F-2857-4D3A-A6EB-EB89E56539D4}" destId="{01359ECD-FBDF-433D-AEFE-E844C4372FCD}" srcOrd="3" destOrd="0" presId="urn:microsoft.com/office/officeart/2005/8/layout/hierarchy1"/>
    <dgm:cxn modelId="{C6E9F65A-B338-49D7-9D17-FC0AB1F2B838}" type="presParOf" srcId="{01359ECD-FBDF-433D-AEFE-E844C4372FCD}" destId="{8CF2B1A4-5454-4CB0-B0A1-501E4E48ADE5}" srcOrd="0" destOrd="0" presId="urn:microsoft.com/office/officeart/2005/8/layout/hierarchy1"/>
    <dgm:cxn modelId="{E2551FB9-21CD-4147-9674-ED39268268E0}" type="presParOf" srcId="{8CF2B1A4-5454-4CB0-B0A1-501E4E48ADE5}" destId="{FDD523C0-284E-4481-8252-390A00017FA9}" srcOrd="0" destOrd="0" presId="urn:microsoft.com/office/officeart/2005/8/layout/hierarchy1"/>
    <dgm:cxn modelId="{6BCBFEF2-E8AA-4C16-9CCC-C7CC52C1B2D7}" type="presParOf" srcId="{8CF2B1A4-5454-4CB0-B0A1-501E4E48ADE5}" destId="{48CB6D84-89E9-4D0B-8DDF-C5DC17A57AFA}" srcOrd="1" destOrd="0" presId="urn:microsoft.com/office/officeart/2005/8/layout/hierarchy1"/>
    <dgm:cxn modelId="{48848BE1-D65F-4212-A338-A1181A2AE8A7}" type="presParOf" srcId="{01359ECD-FBDF-433D-AEFE-E844C4372FCD}" destId="{F30BA54F-DFBA-492D-8EBC-9AD1AF50C848}" srcOrd="1" destOrd="0" presId="urn:microsoft.com/office/officeart/2005/8/layout/hierarchy1"/>
    <dgm:cxn modelId="{172DF8CC-F17A-4596-8B25-D15CF4563AB9}" type="presParOf" srcId="{F30BA54F-DFBA-492D-8EBC-9AD1AF50C848}" destId="{DEA36824-CCBB-4F6F-ADEB-7A544D1EEE0A}" srcOrd="0" destOrd="0" presId="urn:microsoft.com/office/officeart/2005/8/layout/hierarchy1"/>
    <dgm:cxn modelId="{DC9A2219-06E6-494C-B7B1-4015BE8E7971}" type="presParOf" srcId="{F30BA54F-DFBA-492D-8EBC-9AD1AF50C848}" destId="{F21E568D-FFAF-4B89-91DD-84F256D5F33D}" srcOrd="1" destOrd="0" presId="urn:microsoft.com/office/officeart/2005/8/layout/hierarchy1"/>
    <dgm:cxn modelId="{D6BE957D-5A42-43E7-8C4B-3071D526B88B}" type="presParOf" srcId="{F21E568D-FFAF-4B89-91DD-84F256D5F33D}" destId="{5EA616D0-B493-4D01-AB82-8B4892B74643}" srcOrd="0" destOrd="0" presId="urn:microsoft.com/office/officeart/2005/8/layout/hierarchy1"/>
    <dgm:cxn modelId="{93537990-C3F3-46AF-9EF2-B6F8E7F2B4B5}" type="presParOf" srcId="{5EA616D0-B493-4D01-AB82-8B4892B74643}" destId="{B1CEE29D-1DEA-4CBA-9BB4-369CB691A852}" srcOrd="0" destOrd="0" presId="urn:microsoft.com/office/officeart/2005/8/layout/hierarchy1"/>
    <dgm:cxn modelId="{A39885D9-6060-4AB9-B1F2-DD56343FBBCC}" type="presParOf" srcId="{5EA616D0-B493-4D01-AB82-8B4892B74643}" destId="{E8BA7232-E5F5-4F68-B5C1-CA8F3B53FE2E}" srcOrd="1" destOrd="0" presId="urn:microsoft.com/office/officeart/2005/8/layout/hierarchy1"/>
    <dgm:cxn modelId="{7F40005C-A249-4462-9FFA-C4054FC5934F}" type="presParOf" srcId="{F21E568D-FFAF-4B89-91DD-84F256D5F33D}" destId="{9B023BAE-C186-465D-914A-9CDF4CE7E986}" srcOrd="1" destOrd="0" presId="urn:microsoft.com/office/officeart/2005/8/layout/hierarchy1"/>
    <dgm:cxn modelId="{C1BAE641-D493-4A6B-B904-E2FAFBDF6413}" type="presParOf" srcId="{A15A1B3A-D57C-46DE-95BD-A5E8D0D9E379}" destId="{C465D5AA-2C80-494A-AC0C-9691E68E9288}" srcOrd="2" destOrd="0" presId="urn:microsoft.com/office/officeart/2005/8/layout/hierarchy1"/>
    <dgm:cxn modelId="{01EB5BCC-658D-4E5D-B36D-1AABB799773E}" type="presParOf" srcId="{A15A1B3A-D57C-46DE-95BD-A5E8D0D9E379}" destId="{4E85B6C1-A5E4-433B-A4CA-E76A330E25E3}" srcOrd="3" destOrd="0" presId="urn:microsoft.com/office/officeart/2005/8/layout/hierarchy1"/>
    <dgm:cxn modelId="{7EC502AC-9A25-4D4D-90AD-2BC0E3C92393}" type="presParOf" srcId="{4E85B6C1-A5E4-433B-A4CA-E76A330E25E3}" destId="{10C2C42B-55B2-431A-98AE-018EABF60E2B}" srcOrd="0" destOrd="0" presId="urn:microsoft.com/office/officeart/2005/8/layout/hierarchy1"/>
    <dgm:cxn modelId="{FFC2D7B2-13E2-4F86-A777-4858287E876C}" type="presParOf" srcId="{10C2C42B-55B2-431A-98AE-018EABF60E2B}" destId="{2BF86BE4-6A42-4B82-AEBF-EB4729868F15}" srcOrd="0" destOrd="0" presId="urn:microsoft.com/office/officeart/2005/8/layout/hierarchy1"/>
    <dgm:cxn modelId="{34AA386B-C11C-4E61-AFDA-50A4FC73942F}" type="presParOf" srcId="{10C2C42B-55B2-431A-98AE-018EABF60E2B}" destId="{0FC57020-B202-4013-BE5A-C3DE9E527DA1}" srcOrd="1" destOrd="0" presId="urn:microsoft.com/office/officeart/2005/8/layout/hierarchy1"/>
    <dgm:cxn modelId="{DCFF1325-1316-4868-ADD5-B3D3903C53B9}" type="presParOf" srcId="{4E85B6C1-A5E4-433B-A4CA-E76A330E25E3}" destId="{AEF151AC-95B3-4626-A877-4A0A22419A5A}" srcOrd="1" destOrd="0" presId="urn:microsoft.com/office/officeart/2005/8/layout/hierarchy1"/>
    <dgm:cxn modelId="{1697679C-BAE8-452C-A67C-AC8D852D79BE}" type="presParOf" srcId="{AEF151AC-95B3-4626-A877-4A0A22419A5A}" destId="{5DA23E81-7AB7-47E9-A80F-02AE712DDFD8}" srcOrd="0" destOrd="0" presId="urn:microsoft.com/office/officeart/2005/8/layout/hierarchy1"/>
    <dgm:cxn modelId="{B048DDDD-B08C-437C-A8DD-79CA5712C8EF}" type="presParOf" srcId="{AEF151AC-95B3-4626-A877-4A0A22419A5A}" destId="{64A64977-9A93-4C2A-987D-E773963ADFD1}" srcOrd="1" destOrd="0" presId="urn:microsoft.com/office/officeart/2005/8/layout/hierarchy1"/>
    <dgm:cxn modelId="{D27B6FC3-63F6-4385-A3E4-9394709556F6}" type="presParOf" srcId="{64A64977-9A93-4C2A-987D-E773963ADFD1}" destId="{1F671506-0204-47F8-B43D-2961CBF816C5}" srcOrd="0" destOrd="0" presId="urn:microsoft.com/office/officeart/2005/8/layout/hierarchy1"/>
    <dgm:cxn modelId="{218C9C1E-4139-4D08-B950-683B802081F6}" type="presParOf" srcId="{1F671506-0204-47F8-B43D-2961CBF816C5}" destId="{AB65EB8F-DB9C-44D4-8AF0-167654409498}" srcOrd="0" destOrd="0" presId="urn:microsoft.com/office/officeart/2005/8/layout/hierarchy1"/>
    <dgm:cxn modelId="{9885B52F-E706-484B-AEFD-AAD55EF36535}" type="presParOf" srcId="{1F671506-0204-47F8-B43D-2961CBF816C5}" destId="{5783A940-DE39-450F-A719-3DF654848984}" srcOrd="1" destOrd="0" presId="urn:microsoft.com/office/officeart/2005/8/layout/hierarchy1"/>
    <dgm:cxn modelId="{390BCC52-06D3-40C9-88C5-768CE9A52EC4}" type="presParOf" srcId="{64A64977-9A93-4C2A-987D-E773963ADFD1}" destId="{A38BDAFB-16E3-4016-92EA-52D39AB820E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7861AB-0506-4937-8601-21636C802264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26A60F-E1A2-4608-AED4-476164A74AF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2300" dirty="0"/>
            <a:t>Tanulás</a:t>
          </a:r>
          <a:endParaRPr lang="en-US" sz="2300" dirty="0"/>
        </a:p>
      </dgm:t>
    </dgm:pt>
    <dgm:pt modelId="{33EC40B7-BCA7-4C02-8D1C-EF1396D41576}" type="parTrans" cxnId="{58EB2CCB-039A-461D-8602-A220E1F37BCE}">
      <dgm:prSet/>
      <dgm:spPr/>
      <dgm:t>
        <a:bodyPr/>
        <a:lstStyle/>
        <a:p>
          <a:endParaRPr lang="en-US" sz="2300"/>
        </a:p>
      </dgm:t>
    </dgm:pt>
    <dgm:pt modelId="{43680120-7E26-456A-8D0D-2097BC4E072B}" type="sibTrans" cxnId="{58EB2CCB-039A-461D-8602-A220E1F37BCE}">
      <dgm:prSet/>
      <dgm:spPr/>
      <dgm:t>
        <a:bodyPr/>
        <a:lstStyle/>
        <a:p>
          <a:endParaRPr lang="en-US" sz="2300"/>
        </a:p>
      </dgm:t>
    </dgm:pt>
    <dgm:pt modelId="{CC659040-3245-4182-A6EE-EA95B180A9BF}">
      <dgm:prSet custT="1"/>
      <dgm:spPr/>
      <dgm:t>
        <a:bodyPr/>
        <a:lstStyle/>
        <a:p>
          <a:r>
            <a:rPr lang="hu-HU" sz="2300" dirty="0"/>
            <a:t>Baseline</a:t>
          </a:r>
        </a:p>
      </dgm:t>
    </dgm:pt>
    <dgm:pt modelId="{B718E403-74DB-48D4-A4FE-8485E0D570A1}" type="parTrans" cxnId="{95F3E334-B15F-47ED-A5F1-3A1A3F6AE9D3}">
      <dgm:prSet/>
      <dgm:spPr/>
      <dgm:t>
        <a:bodyPr/>
        <a:lstStyle/>
        <a:p>
          <a:endParaRPr lang="en-US" sz="2300"/>
        </a:p>
      </dgm:t>
    </dgm:pt>
    <dgm:pt modelId="{AAA442BD-1142-4805-9C88-B522E96AC75F}" type="sibTrans" cxnId="{95F3E334-B15F-47ED-A5F1-3A1A3F6AE9D3}">
      <dgm:prSet/>
      <dgm:spPr/>
      <dgm:t>
        <a:bodyPr/>
        <a:lstStyle/>
        <a:p>
          <a:endParaRPr lang="en-US" sz="2300"/>
        </a:p>
      </dgm:t>
    </dgm:pt>
    <dgm:pt modelId="{932ADBEB-A3D8-465A-AACB-68FD9EB8A26E}">
      <dgm:prSet custT="1"/>
      <dgm:spPr/>
      <dgm:t>
        <a:bodyPr/>
        <a:lstStyle/>
        <a:p>
          <a:r>
            <a:rPr lang="hu-HU" sz="2300" dirty="0"/>
            <a:t>Citizen data scientist</a:t>
          </a:r>
        </a:p>
      </dgm:t>
    </dgm:pt>
    <dgm:pt modelId="{43226144-F0F8-4A54-B3B7-8DEF00C8F332}" type="parTrans" cxnId="{A92572C6-C538-4DA6-B63C-3450AB059A76}">
      <dgm:prSet/>
      <dgm:spPr/>
      <dgm:t>
        <a:bodyPr/>
        <a:lstStyle/>
        <a:p>
          <a:endParaRPr lang="en-US" sz="2300"/>
        </a:p>
      </dgm:t>
    </dgm:pt>
    <dgm:pt modelId="{7ADAAAE1-24A7-4F00-891C-E5F27B34153D}" type="sibTrans" cxnId="{A92572C6-C538-4DA6-B63C-3450AB059A76}">
      <dgm:prSet/>
      <dgm:spPr/>
      <dgm:t>
        <a:bodyPr/>
        <a:lstStyle/>
        <a:p>
          <a:endParaRPr lang="en-US" sz="2300"/>
        </a:p>
      </dgm:t>
    </dgm:pt>
    <dgm:pt modelId="{40E125F2-0B3D-4C86-80F4-259A6912BBF3}">
      <dgm:prSet custT="1"/>
      <dgm:spPr/>
      <dgm:t>
        <a:bodyPr/>
        <a:lstStyle/>
        <a:p>
          <a:r>
            <a:rPr lang="hu-HU" sz="2300" dirty="0"/>
            <a:t>Prototípus készítés</a:t>
          </a:r>
          <a:endParaRPr lang="en-US" sz="2300" dirty="0"/>
        </a:p>
      </dgm:t>
    </dgm:pt>
    <dgm:pt modelId="{A722434C-5254-4B5B-A9D2-C7CCC5003151}" type="parTrans" cxnId="{AFC0A69B-9479-4A38-9443-A6C6CFE062A7}">
      <dgm:prSet/>
      <dgm:spPr/>
      <dgm:t>
        <a:bodyPr/>
        <a:lstStyle/>
        <a:p>
          <a:endParaRPr lang="en-US" sz="2300"/>
        </a:p>
      </dgm:t>
    </dgm:pt>
    <dgm:pt modelId="{80DC54EA-4D98-4D62-B1CC-D932F5DAC3E3}" type="sibTrans" cxnId="{AFC0A69B-9479-4A38-9443-A6C6CFE062A7}">
      <dgm:prSet/>
      <dgm:spPr/>
      <dgm:t>
        <a:bodyPr/>
        <a:lstStyle/>
        <a:p>
          <a:endParaRPr lang="en-US" sz="2300"/>
        </a:p>
      </dgm:t>
    </dgm:pt>
    <dgm:pt modelId="{E04E032E-E8E6-4240-928E-35112EC04E7F}" type="pres">
      <dgm:prSet presAssocID="{267861AB-0506-4937-8601-21636C802264}" presName="matrix" presStyleCnt="0">
        <dgm:presLayoutVars>
          <dgm:chMax val="1"/>
          <dgm:dir/>
          <dgm:resizeHandles val="exact"/>
        </dgm:presLayoutVars>
      </dgm:prSet>
      <dgm:spPr/>
    </dgm:pt>
    <dgm:pt modelId="{F7FBF211-9B33-42D7-A193-FFF286E5D161}" type="pres">
      <dgm:prSet presAssocID="{267861AB-0506-4937-8601-21636C802264}" presName="diamond" presStyleLbl="bgShp" presStyleIdx="0" presStyleCnt="1"/>
      <dgm:spPr/>
    </dgm:pt>
    <dgm:pt modelId="{3A246ABF-AB17-46E1-9497-56149D957C9F}" type="pres">
      <dgm:prSet presAssocID="{267861AB-0506-4937-8601-21636C80226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FD0C6D-E440-48A6-A505-B26C22EFD710}" type="pres">
      <dgm:prSet presAssocID="{267861AB-0506-4937-8601-21636C80226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2CC5D4-0A1D-4052-8A10-21BFF486D031}" type="pres">
      <dgm:prSet presAssocID="{267861AB-0506-4937-8601-21636C80226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E2B0C89-657C-42C2-8C14-C28584C90AAF}" type="pres">
      <dgm:prSet presAssocID="{267861AB-0506-4937-8601-21636C80226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F3E334-B15F-47ED-A5F1-3A1A3F6AE9D3}" srcId="{267861AB-0506-4937-8601-21636C802264}" destId="{CC659040-3245-4182-A6EE-EA95B180A9BF}" srcOrd="1" destOrd="0" parTransId="{B718E403-74DB-48D4-A4FE-8485E0D570A1}" sibTransId="{AAA442BD-1142-4805-9C88-B522E96AC75F}"/>
    <dgm:cxn modelId="{AFC0A69B-9479-4A38-9443-A6C6CFE062A7}" srcId="{267861AB-0506-4937-8601-21636C802264}" destId="{40E125F2-0B3D-4C86-80F4-259A6912BBF3}" srcOrd="3" destOrd="0" parTransId="{A722434C-5254-4B5B-A9D2-C7CCC5003151}" sibTransId="{80DC54EA-4D98-4D62-B1CC-D932F5DAC3E3}"/>
    <dgm:cxn modelId="{EE8D15BF-46CC-4614-A933-82AB41FD128E}" type="presOf" srcId="{CC659040-3245-4182-A6EE-EA95B180A9BF}" destId="{04FD0C6D-E440-48A6-A505-B26C22EFD710}" srcOrd="0" destOrd="0" presId="urn:microsoft.com/office/officeart/2005/8/layout/matrix3"/>
    <dgm:cxn modelId="{A92572C6-C538-4DA6-B63C-3450AB059A76}" srcId="{267861AB-0506-4937-8601-21636C802264}" destId="{932ADBEB-A3D8-465A-AACB-68FD9EB8A26E}" srcOrd="2" destOrd="0" parTransId="{43226144-F0F8-4A54-B3B7-8DEF00C8F332}" sibTransId="{7ADAAAE1-24A7-4F00-891C-E5F27B34153D}"/>
    <dgm:cxn modelId="{58EB2CCB-039A-461D-8602-A220E1F37BCE}" srcId="{267861AB-0506-4937-8601-21636C802264}" destId="{C626A60F-E1A2-4608-AED4-476164A74AF6}" srcOrd="0" destOrd="0" parTransId="{33EC40B7-BCA7-4C02-8D1C-EF1396D41576}" sibTransId="{43680120-7E26-456A-8D0D-2097BC4E072B}"/>
    <dgm:cxn modelId="{EAA5C7D6-27B4-4CED-824E-D724C5E36442}" type="presOf" srcId="{267861AB-0506-4937-8601-21636C802264}" destId="{E04E032E-E8E6-4240-928E-35112EC04E7F}" srcOrd="0" destOrd="0" presId="urn:microsoft.com/office/officeart/2005/8/layout/matrix3"/>
    <dgm:cxn modelId="{A11A89E2-1720-459D-BB33-8288DBDE85CC}" type="presOf" srcId="{932ADBEB-A3D8-465A-AACB-68FD9EB8A26E}" destId="{F72CC5D4-0A1D-4052-8A10-21BFF486D031}" srcOrd="0" destOrd="0" presId="urn:microsoft.com/office/officeart/2005/8/layout/matrix3"/>
    <dgm:cxn modelId="{617BDFEB-FD05-4411-926F-48FCE80A06CE}" type="presOf" srcId="{C626A60F-E1A2-4608-AED4-476164A74AF6}" destId="{3A246ABF-AB17-46E1-9497-56149D957C9F}" srcOrd="0" destOrd="0" presId="urn:microsoft.com/office/officeart/2005/8/layout/matrix3"/>
    <dgm:cxn modelId="{89593FF7-44D3-4276-9082-61A42D14859B}" type="presOf" srcId="{40E125F2-0B3D-4C86-80F4-259A6912BBF3}" destId="{BE2B0C89-657C-42C2-8C14-C28584C90AAF}" srcOrd="0" destOrd="0" presId="urn:microsoft.com/office/officeart/2005/8/layout/matrix3"/>
    <dgm:cxn modelId="{81D371C6-8712-47BE-9793-8CFA0003C2ED}" type="presParOf" srcId="{E04E032E-E8E6-4240-928E-35112EC04E7F}" destId="{F7FBF211-9B33-42D7-A193-FFF286E5D161}" srcOrd="0" destOrd="0" presId="urn:microsoft.com/office/officeart/2005/8/layout/matrix3"/>
    <dgm:cxn modelId="{57F7B368-78EB-4DC8-A8D3-CCD9A8EDB4FC}" type="presParOf" srcId="{E04E032E-E8E6-4240-928E-35112EC04E7F}" destId="{3A246ABF-AB17-46E1-9497-56149D957C9F}" srcOrd="1" destOrd="0" presId="urn:microsoft.com/office/officeart/2005/8/layout/matrix3"/>
    <dgm:cxn modelId="{BB55CC54-144A-47B0-9649-8FDB6E518F3D}" type="presParOf" srcId="{E04E032E-E8E6-4240-928E-35112EC04E7F}" destId="{04FD0C6D-E440-48A6-A505-B26C22EFD710}" srcOrd="2" destOrd="0" presId="urn:microsoft.com/office/officeart/2005/8/layout/matrix3"/>
    <dgm:cxn modelId="{5B492EAE-095D-4DFE-BB7E-3A74D983E5C5}" type="presParOf" srcId="{E04E032E-E8E6-4240-928E-35112EC04E7F}" destId="{F72CC5D4-0A1D-4052-8A10-21BFF486D031}" srcOrd="3" destOrd="0" presId="urn:microsoft.com/office/officeart/2005/8/layout/matrix3"/>
    <dgm:cxn modelId="{5B68619F-5FBD-414D-838B-0348D9C98BB7}" type="presParOf" srcId="{E04E032E-E8E6-4240-928E-35112EC04E7F}" destId="{BE2B0C89-657C-42C2-8C14-C28584C90AA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B596-32C9-406E-98AE-9658316C8DD2}">
      <dsp:nvSpPr>
        <dsp:cNvPr id="0" name=""/>
        <dsp:cNvSpPr/>
      </dsp:nvSpPr>
      <dsp:spPr>
        <a:xfrm>
          <a:off x="1377" y="1941528"/>
          <a:ext cx="2255760" cy="902304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Business Understanding</a:t>
          </a:r>
          <a:endParaRPr lang="en-US" sz="1700" kern="1200" dirty="0"/>
        </a:p>
      </dsp:txBody>
      <dsp:txXfrm>
        <a:off x="1377" y="1941528"/>
        <a:ext cx="2030184" cy="902304"/>
      </dsp:txXfrm>
    </dsp:sp>
    <dsp:sp modelId="{F0A85152-ABB0-4D4B-8CEB-9412B345293A}">
      <dsp:nvSpPr>
        <dsp:cNvPr id="0" name=""/>
        <dsp:cNvSpPr/>
      </dsp:nvSpPr>
      <dsp:spPr>
        <a:xfrm>
          <a:off x="1805985" y="1941528"/>
          <a:ext cx="2255760" cy="9023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Data under-standing</a:t>
          </a:r>
          <a:endParaRPr lang="en-US" sz="1700" kern="1200" dirty="0"/>
        </a:p>
      </dsp:txBody>
      <dsp:txXfrm>
        <a:off x="2257137" y="1941528"/>
        <a:ext cx="1353456" cy="902304"/>
      </dsp:txXfrm>
    </dsp:sp>
    <dsp:sp modelId="{E578208B-C559-42D6-9F5F-318CED84D4F0}">
      <dsp:nvSpPr>
        <dsp:cNvPr id="0" name=""/>
        <dsp:cNvSpPr/>
      </dsp:nvSpPr>
      <dsp:spPr>
        <a:xfrm>
          <a:off x="3610594" y="1941528"/>
          <a:ext cx="2255760" cy="9023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Data Preparation</a:t>
          </a:r>
          <a:endParaRPr lang="en-US" sz="1700" kern="1200" dirty="0"/>
        </a:p>
      </dsp:txBody>
      <dsp:txXfrm>
        <a:off x="4061746" y="1941528"/>
        <a:ext cx="1353456" cy="902304"/>
      </dsp:txXfrm>
    </dsp:sp>
    <dsp:sp modelId="{B7B8396E-9B63-4214-AA34-5AFBDACA3823}">
      <dsp:nvSpPr>
        <dsp:cNvPr id="0" name=""/>
        <dsp:cNvSpPr/>
      </dsp:nvSpPr>
      <dsp:spPr>
        <a:xfrm>
          <a:off x="5415202" y="1941528"/>
          <a:ext cx="2255760" cy="9023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Model Buildig</a:t>
          </a:r>
          <a:endParaRPr lang="en-US" sz="1700" kern="1200" dirty="0"/>
        </a:p>
      </dsp:txBody>
      <dsp:txXfrm>
        <a:off x="5866354" y="1941528"/>
        <a:ext cx="1353456" cy="902304"/>
      </dsp:txXfrm>
    </dsp:sp>
    <dsp:sp modelId="{0A3D73E4-6DAF-40EA-ABDB-AE7E72FB6A9D}">
      <dsp:nvSpPr>
        <dsp:cNvPr id="0" name=""/>
        <dsp:cNvSpPr/>
      </dsp:nvSpPr>
      <dsp:spPr>
        <a:xfrm>
          <a:off x="7219811" y="1941528"/>
          <a:ext cx="2255760" cy="9023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Evaluation</a:t>
          </a:r>
          <a:endParaRPr lang="en-US" sz="1700" kern="1200" dirty="0"/>
        </a:p>
      </dsp:txBody>
      <dsp:txXfrm>
        <a:off x="7670963" y="1941528"/>
        <a:ext cx="1353456" cy="902304"/>
      </dsp:txXfrm>
    </dsp:sp>
    <dsp:sp modelId="{A9ED566C-017C-441D-B3E6-9BAC52773CD2}">
      <dsp:nvSpPr>
        <dsp:cNvPr id="0" name=""/>
        <dsp:cNvSpPr/>
      </dsp:nvSpPr>
      <dsp:spPr>
        <a:xfrm>
          <a:off x="9024420" y="1941528"/>
          <a:ext cx="2255760" cy="90230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Deployment</a:t>
          </a:r>
          <a:endParaRPr lang="en-US" sz="1700" kern="1200" dirty="0"/>
        </a:p>
      </dsp:txBody>
      <dsp:txXfrm>
        <a:off x="9475572" y="1941528"/>
        <a:ext cx="1353456" cy="90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B596-32C9-406E-98AE-9658316C8DD2}">
      <dsp:nvSpPr>
        <dsp:cNvPr id="0" name=""/>
        <dsp:cNvSpPr/>
      </dsp:nvSpPr>
      <dsp:spPr>
        <a:xfrm>
          <a:off x="1375" y="1942017"/>
          <a:ext cx="2253315" cy="9013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Choose Receipe</a:t>
          </a:r>
          <a:endParaRPr lang="en-US" sz="1700" kern="1200" dirty="0"/>
        </a:p>
      </dsp:txBody>
      <dsp:txXfrm>
        <a:off x="1375" y="1942017"/>
        <a:ext cx="2027984" cy="901326"/>
      </dsp:txXfrm>
    </dsp:sp>
    <dsp:sp modelId="{F0A85152-ABB0-4D4B-8CEB-9412B345293A}">
      <dsp:nvSpPr>
        <dsp:cNvPr id="0" name=""/>
        <dsp:cNvSpPr/>
      </dsp:nvSpPr>
      <dsp:spPr>
        <a:xfrm>
          <a:off x="1804027" y="1942017"/>
          <a:ext cx="2253315" cy="901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Buy ingredients</a:t>
          </a:r>
          <a:endParaRPr lang="en-US" sz="1700" kern="1200" dirty="0"/>
        </a:p>
      </dsp:txBody>
      <dsp:txXfrm>
        <a:off x="2254690" y="1942017"/>
        <a:ext cx="1351989" cy="901326"/>
      </dsp:txXfrm>
    </dsp:sp>
    <dsp:sp modelId="{C0B9E67C-88C2-4519-82F4-6D19ACF4A910}">
      <dsp:nvSpPr>
        <dsp:cNvPr id="0" name=""/>
        <dsp:cNvSpPr/>
      </dsp:nvSpPr>
      <dsp:spPr>
        <a:xfrm>
          <a:off x="3606679" y="1942017"/>
          <a:ext cx="2253315" cy="901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Prepare ingredients</a:t>
          </a:r>
          <a:endParaRPr lang="en-US" sz="1700" kern="1200" dirty="0"/>
        </a:p>
      </dsp:txBody>
      <dsp:txXfrm>
        <a:off x="4057342" y="1942017"/>
        <a:ext cx="1351989" cy="901326"/>
      </dsp:txXfrm>
    </dsp:sp>
    <dsp:sp modelId="{B7B8396E-9B63-4214-AA34-5AFBDACA3823}">
      <dsp:nvSpPr>
        <dsp:cNvPr id="0" name=""/>
        <dsp:cNvSpPr/>
      </dsp:nvSpPr>
      <dsp:spPr>
        <a:xfrm>
          <a:off x="5409331" y="1942017"/>
          <a:ext cx="2253315" cy="901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Cook</a:t>
          </a:r>
          <a:endParaRPr lang="en-US" sz="1700" kern="1200" dirty="0"/>
        </a:p>
      </dsp:txBody>
      <dsp:txXfrm>
        <a:off x="5859994" y="1942017"/>
        <a:ext cx="1351989" cy="901326"/>
      </dsp:txXfrm>
    </dsp:sp>
    <dsp:sp modelId="{0A3D73E4-6DAF-40EA-ABDB-AE7E72FB6A9D}">
      <dsp:nvSpPr>
        <dsp:cNvPr id="0" name=""/>
        <dsp:cNvSpPr/>
      </dsp:nvSpPr>
      <dsp:spPr>
        <a:xfrm>
          <a:off x="7211984" y="1942017"/>
          <a:ext cx="2253315" cy="901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Taste</a:t>
          </a:r>
          <a:endParaRPr lang="en-US" sz="1700" kern="1200" dirty="0"/>
        </a:p>
      </dsp:txBody>
      <dsp:txXfrm>
        <a:off x="7662647" y="1942017"/>
        <a:ext cx="1351989" cy="901326"/>
      </dsp:txXfrm>
    </dsp:sp>
    <dsp:sp modelId="{A9ED566C-017C-441D-B3E6-9BAC52773CD2}">
      <dsp:nvSpPr>
        <dsp:cNvPr id="0" name=""/>
        <dsp:cNvSpPr/>
      </dsp:nvSpPr>
      <dsp:spPr>
        <a:xfrm>
          <a:off x="9014636" y="1942017"/>
          <a:ext cx="2253315" cy="9013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Eat</a:t>
          </a:r>
          <a:endParaRPr lang="en-US" sz="1700" kern="1200" dirty="0"/>
        </a:p>
      </dsp:txBody>
      <dsp:txXfrm>
        <a:off x="9465299" y="1942017"/>
        <a:ext cx="1351989" cy="901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B596-32C9-406E-98AE-9658316C8DD2}">
      <dsp:nvSpPr>
        <dsp:cNvPr id="0" name=""/>
        <dsp:cNvSpPr/>
      </dsp:nvSpPr>
      <dsp:spPr>
        <a:xfrm>
          <a:off x="1375" y="1942017"/>
          <a:ext cx="2253315" cy="901326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Business Understanding</a:t>
          </a:r>
          <a:endParaRPr lang="en-US" sz="1700" kern="1200" dirty="0"/>
        </a:p>
      </dsp:txBody>
      <dsp:txXfrm>
        <a:off x="1375" y="1942017"/>
        <a:ext cx="2027984" cy="901326"/>
      </dsp:txXfrm>
    </dsp:sp>
    <dsp:sp modelId="{F0A85152-ABB0-4D4B-8CEB-9412B345293A}">
      <dsp:nvSpPr>
        <dsp:cNvPr id="0" name=""/>
        <dsp:cNvSpPr/>
      </dsp:nvSpPr>
      <dsp:spPr>
        <a:xfrm>
          <a:off x="1804027" y="1942017"/>
          <a:ext cx="2253315" cy="9013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Data under-standing</a:t>
          </a:r>
          <a:endParaRPr lang="en-US" sz="1700" kern="1200" dirty="0"/>
        </a:p>
      </dsp:txBody>
      <dsp:txXfrm>
        <a:off x="2254690" y="1942017"/>
        <a:ext cx="1351989" cy="901326"/>
      </dsp:txXfrm>
    </dsp:sp>
    <dsp:sp modelId="{E578208B-C559-42D6-9F5F-318CED84D4F0}">
      <dsp:nvSpPr>
        <dsp:cNvPr id="0" name=""/>
        <dsp:cNvSpPr/>
      </dsp:nvSpPr>
      <dsp:spPr>
        <a:xfrm>
          <a:off x="3606679" y="1942017"/>
          <a:ext cx="2253315" cy="9013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Data Preparation</a:t>
          </a:r>
          <a:endParaRPr lang="en-US" sz="1700" kern="1200" dirty="0"/>
        </a:p>
      </dsp:txBody>
      <dsp:txXfrm>
        <a:off x="4057342" y="1942017"/>
        <a:ext cx="1351989" cy="901326"/>
      </dsp:txXfrm>
    </dsp:sp>
    <dsp:sp modelId="{B7B8396E-9B63-4214-AA34-5AFBDACA3823}">
      <dsp:nvSpPr>
        <dsp:cNvPr id="0" name=""/>
        <dsp:cNvSpPr/>
      </dsp:nvSpPr>
      <dsp:spPr>
        <a:xfrm>
          <a:off x="5409331" y="1942017"/>
          <a:ext cx="2253315" cy="9013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Model Buildig</a:t>
          </a:r>
          <a:endParaRPr lang="en-US" sz="1700" kern="1200" dirty="0"/>
        </a:p>
      </dsp:txBody>
      <dsp:txXfrm>
        <a:off x="5859994" y="1942017"/>
        <a:ext cx="1351989" cy="901326"/>
      </dsp:txXfrm>
    </dsp:sp>
    <dsp:sp modelId="{0A3D73E4-6DAF-40EA-ABDB-AE7E72FB6A9D}">
      <dsp:nvSpPr>
        <dsp:cNvPr id="0" name=""/>
        <dsp:cNvSpPr/>
      </dsp:nvSpPr>
      <dsp:spPr>
        <a:xfrm>
          <a:off x="7211984" y="1942017"/>
          <a:ext cx="2253315" cy="9013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Evaluation</a:t>
          </a:r>
          <a:endParaRPr lang="en-US" sz="1700" kern="1200" dirty="0"/>
        </a:p>
      </dsp:txBody>
      <dsp:txXfrm>
        <a:off x="7662647" y="1942017"/>
        <a:ext cx="1351989" cy="901326"/>
      </dsp:txXfrm>
    </dsp:sp>
    <dsp:sp modelId="{A9ED566C-017C-441D-B3E6-9BAC52773CD2}">
      <dsp:nvSpPr>
        <dsp:cNvPr id="0" name=""/>
        <dsp:cNvSpPr/>
      </dsp:nvSpPr>
      <dsp:spPr>
        <a:xfrm>
          <a:off x="9014636" y="1942017"/>
          <a:ext cx="2253315" cy="901326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Deployment</a:t>
          </a:r>
          <a:endParaRPr lang="en-US" sz="1700" kern="1200" dirty="0"/>
        </a:p>
      </dsp:txBody>
      <dsp:txXfrm>
        <a:off x="9465299" y="1942017"/>
        <a:ext cx="1351989" cy="901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B596-32C9-406E-98AE-9658316C8DD2}">
      <dsp:nvSpPr>
        <dsp:cNvPr id="0" name=""/>
        <dsp:cNvSpPr/>
      </dsp:nvSpPr>
      <dsp:spPr>
        <a:xfrm>
          <a:off x="1336" y="2078061"/>
          <a:ext cx="1573092" cy="629237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Business Understanding</a:t>
          </a:r>
          <a:endParaRPr lang="en-US" sz="1200" kern="1200" dirty="0"/>
        </a:p>
      </dsp:txBody>
      <dsp:txXfrm>
        <a:off x="1336" y="2078061"/>
        <a:ext cx="1415783" cy="629237"/>
      </dsp:txXfrm>
    </dsp:sp>
    <dsp:sp modelId="{F0A85152-ABB0-4D4B-8CEB-9412B345293A}">
      <dsp:nvSpPr>
        <dsp:cNvPr id="0" name=""/>
        <dsp:cNvSpPr/>
      </dsp:nvSpPr>
      <dsp:spPr>
        <a:xfrm>
          <a:off x="1259811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Data under-standing</a:t>
          </a:r>
          <a:endParaRPr lang="en-US" sz="1200" kern="1200" dirty="0"/>
        </a:p>
      </dsp:txBody>
      <dsp:txXfrm>
        <a:off x="1574430" y="2078061"/>
        <a:ext cx="943855" cy="629237"/>
      </dsp:txXfrm>
    </dsp:sp>
    <dsp:sp modelId="{E578208B-C559-42D6-9F5F-318CED84D4F0}">
      <dsp:nvSpPr>
        <dsp:cNvPr id="0" name=""/>
        <dsp:cNvSpPr/>
      </dsp:nvSpPr>
      <dsp:spPr>
        <a:xfrm>
          <a:off x="2518285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Data Preparation</a:t>
          </a:r>
          <a:endParaRPr lang="en-US" sz="1200" kern="1200" dirty="0"/>
        </a:p>
      </dsp:txBody>
      <dsp:txXfrm>
        <a:off x="2832904" y="2078061"/>
        <a:ext cx="943855" cy="629237"/>
      </dsp:txXfrm>
    </dsp:sp>
    <dsp:sp modelId="{B7B8396E-9B63-4214-AA34-5AFBDACA3823}">
      <dsp:nvSpPr>
        <dsp:cNvPr id="0" name=""/>
        <dsp:cNvSpPr/>
      </dsp:nvSpPr>
      <dsp:spPr>
        <a:xfrm>
          <a:off x="3776760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Model Buildig</a:t>
          </a:r>
          <a:endParaRPr lang="en-US" sz="1200" kern="1200" dirty="0"/>
        </a:p>
      </dsp:txBody>
      <dsp:txXfrm>
        <a:off x="4091379" y="2078061"/>
        <a:ext cx="943855" cy="629237"/>
      </dsp:txXfrm>
    </dsp:sp>
    <dsp:sp modelId="{0A3D73E4-6DAF-40EA-ABDB-AE7E72FB6A9D}">
      <dsp:nvSpPr>
        <dsp:cNvPr id="0" name=""/>
        <dsp:cNvSpPr/>
      </dsp:nvSpPr>
      <dsp:spPr>
        <a:xfrm>
          <a:off x="5035234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Evaluation</a:t>
          </a:r>
          <a:endParaRPr lang="en-US" sz="1200" kern="1200" dirty="0"/>
        </a:p>
      </dsp:txBody>
      <dsp:txXfrm>
        <a:off x="5349853" y="2078061"/>
        <a:ext cx="943855" cy="629237"/>
      </dsp:txXfrm>
    </dsp:sp>
    <dsp:sp modelId="{A9ED566C-017C-441D-B3E6-9BAC52773CD2}">
      <dsp:nvSpPr>
        <dsp:cNvPr id="0" name=""/>
        <dsp:cNvSpPr/>
      </dsp:nvSpPr>
      <dsp:spPr>
        <a:xfrm>
          <a:off x="6293708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Deployment</a:t>
          </a:r>
          <a:endParaRPr lang="en-US" sz="1200" kern="1200" dirty="0"/>
        </a:p>
      </dsp:txBody>
      <dsp:txXfrm>
        <a:off x="6608327" y="2078061"/>
        <a:ext cx="943855" cy="629237"/>
      </dsp:txXfrm>
    </dsp:sp>
    <dsp:sp modelId="{2DDD666C-31AC-431E-AA6C-42A766D18681}">
      <dsp:nvSpPr>
        <dsp:cNvPr id="0" name=""/>
        <dsp:cNvSpPr/>
      </dsp:nvSpPr>
      <dsp:spPr>
        <a:xfrm>
          <a:off x="7552183" y="2078061"/>
          <a:ext cx="1573092" cy="62923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Documen-tation</a:t>
          </a:r>
          <a:endParaRPr lang="en-US" sz="1200" kern="1200" dirty="0"/>
        </a:p>
      </dsp:txBody>
      <dsp:txXfrm>
        <a:off x="7866802" y="2078061"/>
        <a:ext cx="943855" cy="629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3E81-7AB7-47E9-A80F-02AE712DDFD8}">
      <dsp:nvSpPr>
        <dsp:cNvPr id="0" name=""/>
        <dsp:cNvSpPr/>
      </dsp:nvSpPr>
      <dsp:spPr>
        <a:xfrm>
          <a:off x="5814337" y="2485766"/>
          <a:ext cx="91440" cy="366182"/>
        </a:xfrm>
        <a:custGeom>
          <a:avLst/>
          <a:gdLst/>
          <a:ahLst/>
          <a:cxnLst/>
          <a:rect l="0" t="0" r="0" b="0"/>
          <a:pathLst>
            <a:path>
              <a:moveTo>
                <a:pt x="56604" y="0"/>
              </a:moveTo>
              <a:lnTo>
                <a:pt x="56604" y="223567"/>
              </a:lnTo>
              <a:lnTo>
                <a:pt x="45720" y="223567"/>
              </a:lnTo>
              <a:lnTo>
                <a:pt x="45720" y="366182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D5AA-2C80-494A-AC0C-9691E68E9288}">
      <dsp:nvSpPr>
        <dsp:cNvPr id="0" name=""/>
        <dsp:cNvSpPr/>
      </dsp:nvSpPr>
      <dsp:spPr>
        <a:xfrm>
          <a:off x="4448869" y="978917"/>
          <a:ext cx="1422072" cy="529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664"/>
              </a:lnTo>
              <a:lnTo>
                <a:pt x="1422072" y="386664"/>
              </a:lnTo>
              <a:lnTo>
                <a:pt x="1422072" y="529280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36824-CCBB-4F6F-ADEB-7A544D1EEE0A}">
      <dsp:nvSpPr>
        <dsp:cNvPr id="0" name=""/>
        <dsp:cNvSpPr/>
      </dsp:nvSpPr>
      <dsp:spPr>
        <a:xfrm>
          <a:off x="3932753" y="38295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9CB94-9C98-425A-A170-2E613BFCDA56}">
      <dsp:nvSpPr>
        <dsp:cNvPr id="0" name=""/>
        <dsp:cNvSpPr/>
      </dsp:nvSpPr>
      <dsp:spPr>
        <a:xfrm>
          <a:off x="3037681" y="2404217"/>
          <a:ext cx="940792" cy="447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16"/>
              </a:lnTo>
              <a:lnTo>
                <a:pt x="940792" y="305116"/>
              </a:lnTo>
              <a:lnTo>
                <a:pt x="940792" y="447731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28D9B-92C5-4006-B441-66E7377ACD76}">
      <dsp:nvSpPr>
        <dsp:cNvPr id="0" name=""/>
        <dsp:cNvSpPr/>
      </dsp:nvSpPr>
      <dsp:spPr>
        <a:xfrm>
          <a:off x="2051169" y="3829517"/>
          <a:ext cx="91440" cy="447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731"/>
              </a:lnTo>
            </a:path>
          </a:pathLst>
        </a:custGeom>
        <a:noFill/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196C0-8C25-47AD-A4B8-82CCD5A88514}">
      <dsp:nvSpPr>
        <dsp:cNvPr id="0" name=""/>
        <dsp:cNvSpPr/>
      </dsp:nvSpPr>
      <dsp:spPr>
        <a:xfrm>
          <a:off x="2096889" y="2404217"/>
          <a:ext cx="940792" cy="447731"/>
        </a:xfrm>
        <a:custGeom>
          <a:avLst/>
          <a:gdLst/>
          <a:ahLst/>
          <a:cxnLst/>
          <a:rect l="0" t="0" r="0" b="0"/>
          <a:pathLst>
            <a:path>
              <a:moveTo>
                <a:pt x="940792" y="0"/>
              </a:moveTo>
              <a:lnTo>
                <a:pt x="940792" y="305116"/>
              </a:lnTo>
              <a:lnTo>
                <a:pt x="0" y="305116"/>
              </a:lnTo>
              <a:lnTo>
                <a:pt x="0" y="447731"/>
              </a:lnTo>
            </a:path>
          </a:pathLst>
        </a:custGeom>
        <a:noFill/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FE62C-E0EE-499A-BAE5-45BA395D98EC}">
      <dsp:nvSpPr>
        <dsp:cNvPr id="0" name=""/>
        <dsp:cNvSpPr/>
      </dsp:nvSpPr>
      <dsp:spPr>
        <a:xfrm>
          <a:off x="3037681" y="978917"/>
          <a:ext cx="1411188" cy="447731"/>
        </a:xfrm>
        <a:custGeom>
          <a:avLst/>
          <a:gdLst/>
          <a:ahLst/>
          <a:cxnLst/>
          <a:rect l="0" t="0" r="0" b="0"/>
          <a:pathLst>
            <a:path>
              <a:moveTo>
                <a:pt x="1411188" y="0"/>
              </a:moveTo>
              <a:lnTo>
                <a:pt x="1411188" y="305116"/>
              </a:lnTo>
              <a:lnTo>
                <a:pt x="0" y="305116"/>
              </a:lnTo>
              <a:lnTo>
                <a:pt x="0" y="447731"/>
              </a:lnTo>
            </a:path>
          </a:pathLst>
        </a:custGeom>
        <a:noFill/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5DCBB-0E9D-4648-A1E0-30958EAC1634}">
      <dsp:nvSpPr>
        <dsp:cNvPr id="0" name=""/>
        <dsp:cNvSpPr/>
      </dsp:nvSpPr>
      <dsp:spPr>
        <a:xfrm>
          <a:off x="3679130" y="1348"/>
          <a:ext cx="1539478" cy="9775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01F72-8A03-4060-BF8D-677B9552A915}">
      <dsp:nvSpPr>
        <dsp:cNvPr id="0" name=""/>
        <dsp:cNvSpPr/>
      </dsp:nvSpPr>
      <dsp:spPr>
        <a:xfrm>
          <a:off x="3850183" y="1638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Hibás predikció</a:t>
          </a:r>
          <a:endParaRPr lang="en-US" sz="1800" kern="1200" dirty="0"/>
        </a:p>
      </dsp:txBody>
      <dsp:txXfrm>
        <a:off x="3878815" y="192481"/>
        <a:ext cx="1482214" cy="920304"/>
      </dsp:txXfrm>
    </dsp:sp>
    <dsp:sp modelId="{8BD7E953-8426-421B-842A-15D49CE06B06}">
      <dsp:nvSpPr>
        <dsp:cNvPr id="0" name=""/>
        <dsp:cNvSpPr/>
      </dsp:nvSpPr>
      <dsp:spPr>
        <a:xfrm>
          <a:off x="2267942" y="1426648"/>
          <a:ext cx="1539478" cy="977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2E207-5DF6-404E-A1E4-FBE64BE9BC18}">
      <dsp:nvSpPr>
        <dsp:cNvPr id="0" name=""/>
        <dsp:cNvSpPr/>
      </dsp:nvSpPr>
      <dsp:spPr>
        <a:xfrm>
          <a:off x="2438995" y="15891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Támadások</a:t>
          </a:r>
          <a:endParaRPr lang="en-US" sz="1800" kern="1200" dirty="0"/>
        </a:p>
      </dsp:txBody>
      <dsp:txXfrm>
        <a:off x="2467627" y="1617781"/>
        <a:ext cx="1482214" cy="920304"/>
      </dsp:txXfrm>
    </dsp:sp>
    <dsp:sp modelId="{89F605FD-4043-4DCA-9192-DA6C96943405}">
      <dsp:nvSpPr>
        <dsp:cNvPr id="0" name=""/>
        <dsp:cNvSpPr/>
      </dsp:nvSpPr>
      <dsp:spPr>
        <a:xfrm>
          <a:off x="1327150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3FB9A-89E1-46DE-810D-6C274C285A73}">
      <dsp:nvSpPr>
        <dsp:cNvPr id="0" name=""/>
        <dsp:cNvSpPr/>
      </dsp:nvSpPr>
      <dsp:spPr>
        <a:xfrm>
          <a:off x="1498203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Modell építésekor</a:t>
          </a:r>
          <a:endParaRPr lang="en-US" sz="1800" kern="1200" dirty="0"/>
        </a:p>
      </dsp:txBody>
      <dsp:txXfrm>
        <a:off x="1526835" y="3043081"/>
        <a:ext cx="1482214" cy="920304"/>
      </dsp:txXfrm>
    </dsp:sp>
    <dsp:sp modelId="{F094C77F-B882-448E-9E6E-393E619C425C}">
      <dsp:nvSpPr>
        <dsp:cNvPr id="0" name=""/>
        <dsp:cNvSpPr/>
      </dsp:nvSpPr>
      <dsp:spPr>
        <a:xfrm>
          <a:off x="1327150" y="4277249"/>
          <a:ext cx="1539478" cy="9775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251D7-5C22-4912-A1F8-E07464605515}">
      <dsp:nvSpPr>
        <dsp:cNvPr id="0" name=""/>
        <dsp:cNvSpPr/>
      </dsp:nvSpPr>
      <dsp:spPr>
        <a:xfrm>
          <a:off x="1498203" y="44397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Tanító adat manipulálás</a:t>
          </a:r>
          <a:endParaRPr lang="en-US" sz="1800" kern="1200" dirty="0"/>
        </a:p>
      </dsp:txBody>
      <dsp:txXfrm>
        <a:off x="1526835" y="4468381"/>
        <a:ext cx="1482214" cy="920304"/>
      </dsp:txXfrm>
    </dsp:sp>
    <dsp:sp modelId="{FDD523C0-284E-4481-8252-390A00017FA9}">
      <dsp:nvSpPr>
        <dsp:cNvPr id="0" name=""/>
        <dsp:cNvSpPr/>
      </dsp:nvSpPr>
      <dsp:spPr>
        <a:xfrm>
          <a:off x="3208734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B6D84-89E9-4D0B-8DDF-C5DC17A57AFA}">
      <dsp:nvSpPr>
        <dsp:cNvPr id="0" name=""/>
        <dsp:cNvSpPr/>
      </dsp:nvSpPr>
      <dsp:spPr>
        <a:xfrm>
          <a:off x="3379787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Kész modell</a:t>
          </a:r>
          <a:endParaRPr lang="en-US" sz="1800" kern="1200" dirty="0"/>
        </a:p>
      </dsp:txBody>
      <dsp:txXfrm>
        <a:off x="3408419" y="3043081"/>
        <a:ext cx="1482214" cy="920304"/>
      </dsp:txXfrm>
    </dsp:sp>
    <dsp:sp modelId="{B1CEE29D-1DEA-4CBA-9BB4-369CB691A852}">
      <dsp:nvSpPr>
        <dsp:cNvPr id="0" name=""/>
        <dsp:cNvSpPr/>
      </dsp:nvSpPr>
      <dsp:spPr>
        <a:xfrm>
          <a:off x="3208734" y="4277249"/>
          <a:ext cx="1539478" cy="9775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7232-E5F5-4F68-B5C1-CA8F3B53FE2E}">
      <dsp:nvSpPr>
        <dsp:cNvPr id="0" name=""/>
        <dsp:cNvSpPr/>
      </dsp:nvSpPr>
      <dsp:spPr>
        <a:xfrm>
          <a:off x="3379787" y="44397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Félrevezető mintázat keresés</a:t>
          </a:r>
          <a:endParaRPr lang="en-US" sz="1800" kern="1200" dirty="0"/>
        </a:p>
      </dsp:txBody>
      <dsp:txXfrm>
        <a:off x="3408419" y="4468381"/>
        <a:ext cx="1482214" cy="920304"/>
      </dsp:txXfrm>
    </dsp:sp>
    <dsp:sp modelId="{2BF86BE4-6A42-4B82-AEBF-EB4729868F15}">
      <dsp:nvSpPr>
        <dsp:cNvPr id="0" name=""/>
        <dsp:cNvSpPr/>
      </dsp:nvSpPr>
      <dsp:spPr>
        <a:xfrm>
          <a:off x="5101202" y="1508197"/>
          <a:ext cx="1539478" cy="9775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57020-B202-4013-BE5A-C3DE9E527DA1}">
      <dsp:nvSpPr>
        <dsp:cNvPr id="0" name=""/>
        <dsp:cNvSpPr/>
      </dsp:nvSpPr>
      <dsp:spPr>
        <a:xfrm>
          <a:off x="5272255" y="1670698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Bias</a:t>
          </a:r>
          <a:endParaRPr lang="en-US" sz="1800" kern="1200" dirty="0"/>
        </a:p>
      </dsp:txBody>
      <dsp:txXfrm>
        <a:off x="5300887" y="1699330"/>
        <a:ext cx="1482214" cy="920304"/>
      </dsp:txXfrm>
    </dsp:sp>
    <dsp:sp modelId="{AB65EB8F-DB9C-44D4-8AF0-167654409498}">
      <dsp:nvSpPr>
        <dsp:cNvPr id="0" name=""/>
        <dsp:cNvSpPr/>
      </dsp:nvSpPr>
      <dsp:spPr>
        <a:xfrm>
          <a:off x="5090318" y="2851949"/>
          <a:ext cx="1539478" cy="9775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3A940-DE39-450F-A719-3DF654848984}">
      <dsp:nvSpPr>
        <dsp:cNvPr id="0" name=""/>
        <dsp:cNvSpPr/>
      </dsp:nvSpPr>
      <dsp:spPr>
        <a:xfrm>
          <a:off x="5261371" y="3014449"/>
          <a:ext cx="1539478" cy="9775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Tanító adat</a:t>
          </a:r>
          <a:endParaRPr lang="en-US" sz="1800" kern="1200" dirty="0"/>
        </a:p>
      </dsp:txBody>
      <dsp:txXfrm>
        <a:off x="5290003" y="3043081"/>
        <a:ext cx="1482214" cy="920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BF211-9B33-42D7-A193-FFF286E5D161}">
      <dsp:nvSpPr>
        <dsp:cNvPr id="0" name=""/>
        <dsp:cNvSpPr/>
      </dsp:nvSpPr>
      <dsp:spPr>
        <a:xfrm>
          <a:off x="1412893" y="0"/>
          <a:ext cx="4702629" cy="470262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46ABF-AB17-46E1-9497-56149D957C9F}">
      <dsp:nvSpPr>
        <dsp:cNvPr id="0" name=""/>
        <dsp:cNvSpPr/>
      </dsp:nvSpPr>
      <dsp:spPr>
        <a:xfrm>
          <a:off x="1859642" y="446749"/>
          <a:ext cx="1834025" cy="1834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u-HU" sz="2300" kern="1200" dirty="0"/>
            <a:t>Tanulás</a:t>
          </a:r>
          <a:endParaRPr lang="en-US" sz="2300" kern="1200" dirty="0"/>
        </a:p>
      </dsp:txBody>
      <dsp:txXfrm>
        <a:off x="1949172" y="536279"/>
        <a:ext cx="1654965" cy="1654965"/>
      </dsp:txXfrm>
    </dsp:sp>
    <dsp:sp modelId="{04FD0C6D-E440-48A6-A505-B26C22EFD710}">
      <dsp:nvSpPr>
        <dsp:cNvPr id="0" name=""/>
        <dsp:cNvSpPr/>
      </dsp:nvSpPr>
      <dsp:spPr>
        <a:xfrm>
          <a:off x="3834746" y="446749"/>
          <a:ext cx="1834025" cy="18340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Baseline</a:t>
          </a:r>
        </a:p>
      </dsp:txBody>
      <dsp:txXfrm>
        <a:off x="3924276" y="536279"/>
        <a:ext cx="1654965" cy="1654965"/>
      </dsp:txXfrm>
    </dsp:sp>
    <dsp:sp modelId="{F72CC5D4-0A1D-4052-8A10-21BFF486D031}">
      <dsp:nvSpPr>
        <dsp:cNvPr id="0" name=""/>
        <dsp:cNvSpPr/>
      </dsp:nvSpPr>
      <dsp:spPr>
        <a:xfrm>
          <a:off x="1859642" y="2421853"/>
          <a:ext cx="1834025" cy="1834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Citizen data scientist</a:t>
          </a:r>
        </a:p>
      </dsp:txBody>
      <dsp:txXfrm>
        <a:off x="1949172" y="2511383"/>
        <a:ext cx="1654965" cy="1654965"/>
      </dsp:txXfrm>
    </dsp:sp>
    <dsp:sp modelId="{BE2B0C89-657C-42C2-8C14-C28584C90AAF}">
      <dsp:nvSpPr>
        <dsp:cNvPr id="0" name=""/>
        <dsp:cNvSpPr/>
      </dsp:nvSpPr>
      <dsp:spPr>
        <a:xfrm>
          <a:off x="3834746" y="2421853"/>
          <a:ext cx="1834025" cy="1834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Prototípus készítés</a:t>
          </a:r>
          <a:endParaRPr lang="en-US" sz="2300" kern="1200" dirty="0"/>
        </a:p>
      </dsp:txBody>
      <dsp:txXfrm>
        <a:off x="3924276" y="2511383"/>
        <a:ext cx="1654965" cy="1654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CDE020BD-D792-446C-B5AB-7E3B6F997B8F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0867113-04E3-4FA7-ACA5-C79EA2BE9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45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71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Módszertan, eszköztár ugyanaz mindenhol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Interpretability, tesztelés nagyon fontos lenne, de még gyerekcipőben jár a terület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8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2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4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Minden ipargban ez a módszertan, fügetlenül attól hogy hitelbírálati modellt építünk-e vagy orvosi diagnosztikai modellt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96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5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1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9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67113-04E3-4FA7-ACA5-C79EA2BE9B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574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5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2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54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72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7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8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3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5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22.jpeg"/><Relationship Id="rId7" Type="http://schemas.openxmlformats.org/officeDocument/2006/relationships/hyperlink" Target="https://commons.wikimedia.org/wiki/File:Plain_smiley_yellow_simple.svg" TargetMode="Externa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Layout" Target="../diagrams/layout4.xml"/><Relationship Id="rId5" Type="http://schemas.openxmlformats.org/officeDocument/2006/relationships/hyperlink" Target="https://pixabay.com/en/smiley-green-simple-happy-146093/" TargetMode="External"/><Relationship Id="rId10" Type="http://schemas.openxmlformats.org/officeDocument/2006/relationships/diagramData" Target="../diagrams/data4.xml"/><Relationship Id="rId4" Type="http://schemas.openxmlformats.org/officeDocument/2006/relationships/image" Target="../media/image23.png"/><Relationship Id="rId9" Type="http://schemas.openxmlformats.org/officeDocument/2006/relationships/hyperlink" Target="https://nl.wikipedia.org/wiki/Bestand:Boos.png" TargetMode="External"/><Relationship Id="rId14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412.657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019/4/23/18512472/fool-ai-surveillance-adversarial-example-yolov2-person-detec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en.wikipedia.org/wiki/Cross_Industry_Standard_Process_for_Data_Min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1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hyperlink" Target="https://en.wikipedia.org/wiki/Cross_Industry_Standard_Process_for_Data_Min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hyperlink" Target="https://thenextweb.com/artificial-intelligence/2017/10/16/googles-ai-can-create-better-machine-learning-code-than-the-researchers-who-made-it/" TargetMode="External"/><Relationship Id="rId7" Type="http://schemas.openxmlformats.org/officeDocument/2006/relationships/hyperlink" Target="https://towardsdatascience.com/can-artificial-intelligence-replace-data-scientists-e4d4d828e31e" TargetMode="External"/><Relationship Id="rId12" Type="http://schemas.openxmlformats.org/officeDocument/2006/relationships/hyperlink" Target="https://eandt.theiet.org/content/articles/2017/10/google-ai-outperforms-developers-in-writing-machine-learning-algorith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hyperlink" Target="https://www.kdnuggets.com/2015/05/data-scientists-automated-2025.html" TargetMode="External"/><Relationship Id="rId10" Type="http://schemas.openxmlformats.org/officeDocument/2006/relationships/hyperlink" Target="https://towardsdatascience.com/achieving-a-top-5-position-in-an-ml-competition-with-automl-89a5a6fb8060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2B05-BC0A-48A6-A869-AE4112346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142999"/>
            <a:ext cx="9418320" cy="2079171"/>
          </a:xfrm>
        </p:spPr>
        <p:txBody>
          <a:bodyPr>
            <a:normAutofit/>
          </a:bodyPr>
          <a:lstStyle/>
          <a:p>
            <a:r>
              <a:rPr lang="hu-HU" sz="5400" dirty="0"/>
              <a:t>Mire jó az Auto ML?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2BD20-1C24-43DB-B87F-63D9EBB63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3944862"/>
            <a:ext cx="8637072" cy="1406556"/>
          </a:xfrm>
        </p:spPr>
        <p:txBody>
          <a:bodyPr>
            <a:normAutofit/>
          </a:bodyPr>
          <a:lstStyle/>
          <a:p>
            <a:r>
              <a:rPr lang="en-US" sz="2900" b="1" dirty="0"/>
              <a:t>Windhager-Pokol</a:t>
            </a:r>
            <a:r>
              <a:rPr lang="hu-HU" sz="2900" b="1" dirty="0"/>
              <a:t> Eszter</a:t>
            </a:r>
            <a:endParaRPr lang="hu-HU" sz="2400" b="1" dirty="0"/>
          </a:p>
          <a:p>
            <a:r>
              <a:rPr lang="hu-HU" sz="2400" dirty="0"/>
              <a:t>Head of Data Science @ Starschema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7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ML </a:t>
            </a:r>
            <a:r>
              <a:rPr lang="hu-HU" dirty="0"/>
              <a:t>eszközök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23EF6C-7751-41C0-B175-02DD073E5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36579"/>
              </p:ext>
            </p:extLst>
          </p:nvPr>
        </p:nvGraphicFramePr>
        <p:xfrm>
          <a:off x="470804" y="3076478"/>
          <a:ext cx="10569082" cy="317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544">
                  <a:extLst>
                    <a:ext uri="{9D8B030D-6E8A-4147-A177-3AD203B41FA5}">
                      <a16:colId xmlns:a16="http://schemas.microsoft.com/office/drawing/2014/main" val="3144059916"/>
                    </a:ext>
                  </a:extLst>
                </a:gridCol>
                <a:gridCol w="1308808">
                  <a:extLst>
                    <a:ext uri="{9D8B030D-6E8A-4147-A177-3AD203B41FA5}">
                      <a16:colId xmlns:a16="http://schemas.microsoft.com/office/drawing/2014/main" val="1232750614"/>
                    </a:ext>
                  </a:extLst>
                </a:gridCol>
                <a:gridCol w="1299958">
                  <a:extLst>
                    <a:ext uri="{9D8B030D-6E8A-4147-A177-3AD203B41FA5}">
                      <a16:colId xmlns:a16="http://schemas.microsoft.com/office/drawing/2014/main" val="1685874639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634275847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37749022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54305664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771152409"/>
                    </a:ext>
                  </a:extLst>
                </a:gridCol>
                <a:gridCol w="1438686">
                  <a:extLst>
                    <a:ext uri="{9D8B030D-6E8A-4147-A177-3AD203B41FA5}">
                      <a16:colId xmlns:a16="http://schemas.microsoft.com/office/drawing/2014/main" val="2356988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951311"/>
                  </a:ext>
                </a:extLst>
              </a:tr>
              <a:tr h="646437">
                <a:tc>
                  <a:txBody>
                    <a:bodyPr/>
                    <a:lstStyle/>
                    <a:p>
                      <a:r>
                        <a:rPr lang="hu-HU" dirty="0"/>
                        <a:t>H2O AutoML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74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Microsoft AUTO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Google Cloud Auto 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551724"/>
                  </a:ext>
                </a:extLst>
              </a:tr>
              <a:tr h="600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Datarobot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12378"/>
                  </a:ext>
                </a:extLst>
              </a:tr>
            </a:tbl>
          </a:graphicData>
        </a:graphic>
      </p:graphicFrame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4E1550A2-AF53-4A89-B743-E206191BD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115" y="124049"/>
            <a:ext cx="2123586" cy="212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6A3C15-9C64-4A5A-B254-7783E62CA03C}"/>
              </a:ext>
            </a:extLst>
          </p:cNvPr>
          <p:cNvGrpSpPr/>
          <p:nvPr/>
        </p:nvGrpSpPr>
        <p:grpSpPr>
          <a:xfrm>
            <a:off x="2404070" y="3519262"/>
            <a:ext cx="8186572" cy="2657688"/>
            <a:chOff x="2404070" y="3519262"/>
            <a:chExt cx="8186572" cy="2657688"/>
          </a:xfrm>
        </p:grpSpPr>
        <p:pic>
          <p:nvPicPr>
            <p:cNvPr id="6" name="Picture 5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06736F63-2CFE-4864-B9FF-387041530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58653" y="3521528"/>
              <a:ext cx="468086" cy="468086"/>
            </a:xfrm>
            <a:prstGeom prst="rect">
              <a:avLst/>
            </a:prstGeom>
          </p:spPr>
        </p:pic>
        <p:pic>
          <p:nvPicPr>
            <p:cNvPr id="9" name="Picture 8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5EFEFE74-EBB8-4076-B6D0-BEC71C011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941483" y="4935627"/>
              <a:ext cx="468086" cy="468086"/>
            </a:xfrm>
            <a:prstGeom prst="rect">
              <a:avLst/>
            </a:prstGeom>
          </p:spPr>
        </p:pic>
        <p:pic>
          <p:nvPicPr>
            <p:cNvPr id="12" name="Picture 11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26F56F2F-CDAE-4B7B-BBE6-CB73309A1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404070" y="4952998"/>
              <a:ext cx="468086" cy="468086"/>
            </a:xfrm>
            <a:prstGeom prst="rect">
              <a:avLst/>
            </a:prstGeom>
          </p:spPr>
        </p:pic>
        <p:pic>
          <p:nvPicPr>
            <p:cNvPr id="14" name="Picture 13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1733F26A-F434-4109-87B2-4634D32AD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43172" y="3532410"/>
              <a:ext cx="468086" cy="468086"/>
            </a:xfrm>
            <a:prstGeom prst="rect">
              <a:avLst/>
            </a:prstGeom>
          </p:spPr>
        </p:pic>
        <p:pic>
          <p:nvPicPr>
            <p:cNvPr id="15" name="Picture 14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334C8502-2755-42BF-940E-C2596BCC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67552" y="4175932"/>
              <a:ext cx="468086" cy="468086"/>
            </a:xfrm>
            <a:prstGeom prst="rect">
              <a:avLst/>
            </a:prstGeom>
          </p:spPr>
        </p:pic>
        <p:pic>
          <p:nvPicPr>
            <p:cNvPr id="16" name="Picture 15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8319D37F-932C-4C59-9BFD-7C6C9D11E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43172" y="4216291"/>
              <a:ext cx="468086" cy="468086"/>
            </a:xfrm>
            <a:prstGeom prst="rect">
              <a:avLst/>
            </a:prstGeom>
          </p:spPr>
        </p:pic>
        <p:pic>
          <p:nvPicPr>
            <p:cNvPr id="17" name="Picture 16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7FFF17AC-35E4-40E9-9E39-4CEEBF082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58653" y="4957399"/>
              <a:ext cx="468086" cy="468086"/>
            </a:xfrm>
            <a:prstGeom prst="rect">
              <a:avLst/>
            </a:prstGeom>
          </p:spPr>
        </p:pic>
        <p:pic>
          <p:nvPicPr>
            <p:cNvPr id="18" name="Picture 17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7F881050-7A1F-46A4-9BA3-EB876772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43172" y="4968281"/>
              <a:ext cx="468086" cy="468086"/>
            </a:xfrm>
            <a:prstGeom prst="rect">
              <a:avLst/>
            </a:prstGeom>
          </p:spPr>
        </p:pic>
        <p:pic>
          <p:nvPicPr>
            <p:cNvPr id="19" name="Picture 18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0F2A8FF4-4524-405B-8382-0ED90A3DC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258653" y="5702734"/>
              <a:ext cx="468086" cy="468086"/>
            </a:xfrm>
            <a:prstGeom prst="rect">
              <a:avLst/>
            </a:prstGeom>
          </p:spPr>
        </p:pic>
        <p:pic>
          <p:nvPicPr>
            <p:cNvPr id="20" name="Picture 19" descr="A picture containing drawing, room, clock&#10;&#10;Description automatically generated">
              <a:extLst>
                <a:ext uri="{FF2B5EF4-FFF2-40B4-BE49-F238E27FC236}">
                  <a16:creationId xmlns:a16="http://schemas.microsoft.com/office/drawing/2014/main" id="{C1C165EE-17B2-4A5F-BF5E-998FC219B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558872" y="5708864"/>
              <a:ext cx="468086" cy="468086"/>
            </a:xfrm>
            <a:prstGeom prst="rect">
              <a:avLst/>
            </a:prstGeom>
          </p:spPr>
        </p:pic>
        <p:pic>
          <p:nvPicPr>
            <p:cNvPr id="21" name="Picture 20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D3E1EA12-D7CE-4C44-8605-54436B557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4941483" y="5676210"/>
              <a:ext cx="468086" cy="468086"/>
            </a:xfrm>
            <a:prstGeom prst="rect">
              <a:avLst/>
            </a:prstGeom>
          </p:spPr>
        </p:pic>
        <p:pic>
          <p:nvPicPr>
            <p:cNvPr id="22" name="Picture 21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B98494CE-4D5B-4E70-9AD6-AC078F03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779325" y="4957397"/>
              <a:ext cx="468086" cy="468086"/>
            </a:xfrm>
            <a:prstGeom prst="rect">
              <a:avLst/>
            </a:prstGeom>
          </p:spPr>
        </p:pic>
        <p:pic>
          <p:nvPicPr>
            <p:cNvPr id="23" name="Picture 2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4A31FDD7-C838-4B39-9EC8-6B1A2F4C0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8779325" y="5697980"/>
              <a:ext cx="468086" cy="468086"/>
            </a:xfrm>
            <a:prstGeom prst="rect">
              <a:avLst/>
            </a:prstGeom>
          </p:spPr>
        </p:pic>
        <p:pic>
          <p:nvPicPr>
            <p:cNvPr id="24" name="Picture 23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305B63C5-85E5-42D0-B416-11FC242C1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409925" y="5676209"/>
              <a:ext cx="468086" cy="468086"/>
            </a:xfrm>
            <a:prstGeom prst="rect">
              <a:avLst/>
            </a:prstGeom>
          </p:spPr>
        </p:pic>
        <p:pic>
          <p:nvPicPr>
            <p:cNvPr id="25" name="Picture 24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721C567F-4F21-4484-A9B4-E3A3B4C5B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708570" y="3519263"/>
              <a:ext cx="468086" cy="468086"/>
            </a:xfrm>
            <a:prstGeom prst="rect">
              <a:avLst/>
            </a:prstGeom>
          </p:spPr>
        </p:pic>
        <p:pic>
          <p:nvPicPr>
            <p:cNvPr id="26" name="Picture 25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6A508529-B382-4655-9CBB-25693044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4935098" y="3519263"/>
              <a:ext cx="468086" cy="468086"/>
            </a:xfrm>
            <a:prstGeom prst="rect">
              <a:avLst/>
            </a:prstGeom>
          </p:spPr>
        </p:pic>
        <p:pic>
          <p:nvPicPr>
            <p:cNvPr id="28" name="Picture 27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6D02F3E3-0AC0-4E4B-9900-9C00E81A4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693707" y="4159617"/>
              <a:ext cx="468086" cy="468086"/>
            </a:xfrm>
            <a:prstGeom prst="rect">
              <a:avLst/>
            </a:prstGeom>
          </p:spPr>
        </p:pic>
        <p:pic>
          <p:nvPicPr>
            <p:cNvPr id="29" name="Picture 28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DE56BEFF-C73B-4E4B-B9BF-D9F5555D4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710559" y="4952999"/>
              <a:ext cx="468086" cy="468086"/>
            </a:xfrm>
            <a:prstGeom prst="rect">
              <a:avLst/>
            </a:prstGeom>
          </p:spPr>
        </p:pic>
        <p:pic>
          <p:nvPicPr>
            <p:cNvPr id="30" name="Picture 29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398CBE54-5F75-43F3-B427-AD9680497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708570" y="5676210"/>
              <a:ext cx="468086" cy="468086"/>
            </a:xfrm>
            <a:prstGeom prst="rect">
              <a:avLst/>
            </a:prstGeom>
          </p:spPr>
        </p:pic>
        <p:pic>
          <p:nvPicPr>
            <p:cNvPr id="31" name="Picture 30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7DB92B5F-0C47-43CA-89CA-4BBACDB8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820773" y="3541033"/>
              <a:ext cx="468086" cy="468086"/>
            </a:xfrm>
            <a:prstGeom prst="rect">
              <a:avLst/>
            </a:prstGeom>
          </p:spPr>
        </p:pic>
        <p:pic>
          <p:nvPicPr>
            <p:cNvPr id="32" name="Picture 31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EC835B48-17DC-4E88-A955-40D3E9FE4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8809887" y="4145367"/>
              <a:ext cx="468086" cy="468086"/>
            </a:xfrm>
            <a:prstGeom prst="rect">
              <a:avLst/>
            </a:prstGeom>
          </p:spPr>
        </p:pic>
        <p:pic>
          <p:nvPicPr>
            <p:cNvPr id="33" name="Picture 32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4BBF55A3-046F-44FE-9F39-0C1A1F1AC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122556" y="3534333"/>
              <a:ext cx="468086" cy="468086"/>
            </a:xfrm>
            <a:prstGeom prst="rect">
              <a:avLst/>
            </a:prstGeom>
          </p:spPr>
        </p:pic>
        <p:pic>
          <p:nvPicPr>
            <p:cNvPr id="34" name="Picture 33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39619BC4-D039-4A10-A127-D8D188EF9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116904" y="4218214"/>
              <a:ext cx="468086" cy="468086"/>
            </a:xfrm>
            <a:prstGeom prst="rect">
              <a:avLst/>
            </a:prstGeom>
          </p:spPr>
        </p:pic>
        <p:pic>
          <p:nvPicPr>
            <p:cNvPr id="35" name="Picture 34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8F98FD92-5B64-43BF-BF98-EAAC94618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116904" y="5697985"/>
              <a:ext cx="468086" cy="468086"/>
            </a:xfrm>
            <a:prstGeom prst="rect">
              <a:avLst/>
            </a:prstGeom>
          </p:spPr>
        </p:pic>
        <p:pic>
          <p:nvPicPr>
            <p:cNvPr id="36" name="Picture 35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80E7F43A-2AB8-4B8F-A0D3-16A0E7E3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116904" y="4974774"/>
              <a:ext cx="468086" cy="468086"/>
            </a:xfrm>
            <a:prstGeom prst="rect">
              <a:avLst/>
            </a:prstGeom>
          </p:spPr>
        </p:pic>
        <p:pic>
          <p:nvPicPr>
            <p:cNvPr id="37" name="Picture 36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3A58E31D-54E0-4150-B4DB-3831CF10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404070" y="4158628"/>
              <a:ext cx="468086" cy="468086"/>
            </a:xfrm>
            <a:prstGeom prst="rect">
              <a:avLst/>
            </a:prstGeom>
          </p:spPr>
        </p:pic>
        <p:pic>
          <p:nvPicPr>
            <p:cNvPr id="38" name="Picture 37" descr="A picture containing room, drawing&#10;&#10;Description automatically generated">
              <a:extLst>
                <a:ext uri="{FF2B5EF4-FFF2-40B4-BE49-F238E27FC236}">
                  <a16:creationId xmlns:a16="http://schemas.microsoft.com/office/drawing/2014/main" id="{EE5FF1E4-9592-45B6-BB5B-AFF18722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404070" y="3519262"/>
              <a:ext cx="468086" cy="468086"/>
            </a:xfrm>
            <a:prstGeom prst="rect">
              <a:avLst/>
            </a:prstGeom>
          </p:spPr>
        </p:pic>
      </p:grpSp>
      <p:graphicFrame>
        <p:nvGraphicFramePr>
          <p:cNvPr id="42" name="Diagram 41">
            <a:extLst>
              <a:ext uri="{FF2B5EF4-FFF2-40B4-BE49-F238E27FC236}">
                <a16:creationId xmlns:a16="http://schemas.microsoft.com/office/drawing/2014/main" id="{C0DAF12A-3EC4-489D-ACD6-8D2E691A6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320383"/>
              </p:ext>
            </p:extLst>
          </p:nvPr>
        </p:nvGraphicFramePr>
        <p:xfrm>
          <a:off x="1978993" y="220041"/>
          <a:ext cx="9126613" cy="478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id="{D1811E55-24F9-4C14-9251-8FBAC7C91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41483" y="4196091"/>
            <a:ext cx="468086" cy="4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885" y="2766219"/>
            <a:ext cx="5740255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hu-HU" dirty="0"/>
              <a:t>Tévedések és támadások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3E5A4DC-4926-443F-BCF9-752543349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31986"/>
              </p:ext>
            </p:extLst>
          </p:nvPr>
        </p:nvGraphicFramePr>
        <p:xfrm>
          <a:off x="-497115" y="6257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486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Hibák</a:t>
            </a:r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E3F116A2-DFD0-4592-85CB-CCD7C3E4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59" y="2417853"/>
            <a:ext cx="8508159" cy="33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Hibák</a:t>
            </a:r>
            <a:endParaRPr lang="en-US" dirty="0"/>
          </a:p>
        </p:txBody>
      </p:sp>
      <p:pic>
        <p:nvPicPr>
          <p:cNvPr id="1026" name="Picture 2" descr="https://cdn.vox-cdn.com/thumbor/FOdJHA2WG8XC_WV0cyVet9TTXO0=/0x0:1882x1372/1200x800/filters:focal(827x202:1127x502)/cdn.vox-cdn.com/uploads/chorus_image/image/63659299/Screen_Shot_2019_04_23_at_6.14.18_PM.0.png">
            <a:hlinkClick r:id="rId3"/>
            <a:extLst>
              <a:ext uri="{FF2B5EF4-FFF2-40B4-BE49-F238E27FC236}">
                <a16:creationId xmlns:a16="http://schemas.microsoft.com/office/drawing/2014/main" id="{86D355E2-DC6B-4DC4-829D-681B3A984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4" r="16340"/>
          <a:stretch/>
        </p:blipFill>
        <p:spPr bwMode="auto">
          <a:xfrm>
            <a:off x="4669971" y="819236"/>
            <a:ext cx="5845629" cy="553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9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Hibák</a:t>
            </a:r>
            <a:endParaRPr lang="en-US" dirty="0"/>
          </a:p>
        </p:txBody>
      </p:sp>
      <p:pic>
        <p:nvPicPr>
          <p:cNvPr id="5122" name="Picture 2" descr="Image result for stop sign adversarial stickers&quot;">
            <a:extLst>
              <a:ext uri="{FF2B5EF4-FFF2-40B4-BE49-F238E27FC236}">
                <a16:creationId xmlns:a16="http://schemas.microsoft.com/office/drawing/2014/main" id="{CF288927-6A6B-4D74-A9B1-E55D753F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986257"/>
            <a:ext cx="8730342" cy="45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5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7CD0-03B0-4983-AFC3-7A806958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Alkalmazási területek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85469-E5AB-462F-AD01-60A139C7EB98}"/>
              </a:ext>
            </a:extLst>
          </p:cNvPr>
          <p:cNvSpPr txBox="1"/>
          <p:nvPr/>
        </p:nvSpPr>
        <p:spPr>
          <a:xfrm>
            <a:off x="1446970" y="2148245"/>
            <a:ext cx="4649030" cy="3898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Személyre szabott hirdetések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Igény előrejelzés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Kockázat kezelés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Prediktív karbantartás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Csalás detektálás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Egészségügyi diagnózisok</a:t>
            </a:r>
            <a:endParaRPr lang="en-US" sz="2400" dirty="0"/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Önvezető autók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0943B-23E4-4411-8C23-F7C7F19DEE54}"/>
              </a:ext>
            </a:extLst>
          </p:cNvPr>
          <p:cNvSpPr txBox="1"/>
          <p:nvPr/>
        </p:nvSpPr>
        <p:spPr>
          <a:xfrm rot="2278732">
            <a:off x="6519324" y="4238624"/>
            <a:ext cx="40783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u-HU" b="1" dirty="0">
                <a:ln/>
                <a:solidFill>
                  <a:schemeClr val="accent4">
                    <a:lumMod val="75000"/>
                  </a:schemeClr>
                </a:solidFill>
              </a:rPr>
              <a:t>Mi történik ha a modell hibázik</a:t>
            </a:r>
            <a:r>
              <a:rPr lang="en-US" b="1" dirty="0">
                <a:ln/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155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hu-HU"/>
              <a:t>Mikor használjunk Auto ML-t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4DE67F-E62B-45F6-851F-AC7746E880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630859"/>
              </p:ext>
            </p:extLst>
          </p:nvPr>
        </p:nvGraphicFramePr>
        <p:xfrm>
          <a:off x="1648243" y="1948542"/>
          <a:ext cx="7528415" cy="470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223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7CD0-03B0-4983-AFC3-7A806958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Auto ML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55084-8EC9-45ED-9A2E-586F11E03092}"/>
              </a:ext>
            </a:extLst>
          </p:cNvPr>
          <p:cNvSpPr txBox="1"/>
          <p:nvPr/>
        </p:nvSpPr>
        <p:spPr>
          <a:xfrm>
            <a:off x="-138565" y="1823730"/>
            <a:ext cx="11253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2000" dirty="0"/>
              <a:t>... </a:t>
            </a:r>
            <a:r>
              <a:rPr lang="en-US" sz="2000" dirty="0"/>
              <a:t> enables developers with limited machine learning expertise to train high-quality models</a:t>
            </a:r>
            <a:r>
              <a:rPr lang="hu-HU" sz="2000" dirty="0"/>
              <a:t> ...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Google Cloud Auto ML</a:t>
            </a:r>
            <a:endParaRPr lang="en-US" sz="2000" dirty="0"/>
          </a:p>
        </p:txBody>
      </p:sp>
      <p:pic>
        <p:nvPicPr>
          <p:cNvPr id="1026" name="Picture 2" descr="Image result for database&quot;">
            <a:extLst>
              <a:ext uri="{FF2B5EF4-FFF2-40B4-BE49-F238E27FC236}">
                <a16:creationId xmlns:a16="http://schemas.microsoft.com/office/drawing/2014/main" id="{BE4626C7-906D-416C-9E1C-7D2AB1AB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1" y="3799115"/>
            <a:ext cx="8650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database&quot;">
            <a:extLst>
              <a:ext uri="{FF2B5EF4-FFF2-40B4-BE49-F238E27FC236}">
                <a16:creationId xmlns:a16="http://schemas.microsoft.com/office/drawing/2014/main" id="{007D39CF-2CA2-4052-9068-A0F90C69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68" y="4147458"/>
            <a:ext cx="8650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database&quot;">
            <a:extLst>
              <a:ext uri="{FF2B5EF4-FFF2-40B4-BE49-F238E27FC236}">
                <a16:creationId xmlns:a16="http://schemas.microsoft.com/office/drawing/2014/main" id="{E39286FF-4C28-487E-9352-3F457E6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93" y="4434952"/>
            <a:ext cx="8650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9AEBE1-6EF7-4619-8217-ECDFAAF5C200}"/>
              </a:ext>
            </a:extLst>
          </p:cNvPr>
          <p:cNvCxnSpPr/>
          <p:nvPr/>
        </p:nvCxnSpPr>
        <p:spPr>
          <a:xfrm>
            <a:off x="2645229" y="4626429"/>
            <a:ext cx="1099457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AB74DAE-3979-45C7-8A66-95FDB461972B}"/>
              </a:ext>
            </a:extLst>
          </p:cNvPr>
          <p:cNvGrpSpPr/>
          <p:nvPr/>
        </p:nvGrpSpPr>
        <p:grpSpPr>
          <a:xfrm>
            <a:off x="4152413" y="3004507"/>
            <a:ext cx="2914349" cy="2914349"/>
            <a:chOff x="4664041" y="3004507"/>
            <a:chExt cx="2914349" cy="291434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F9BF901-E3A4-460D-9ED3-D0DBB7FF7313}"/>
                </a:ext>
              </a:extLst>
            </p:cNvPr>
            <p:cNvGrpSpPr/>
            <p:nvPr/>
          </p:nvGrpSpPr>
          <p:grpSpPr>
            <a:xfrm>
              <a:off x="5349817" y="3908160"/>
              <a:ext cx="1542795" cy="1401926"/>
              <a:chOff x="4664041" y="3668862"/>
              <a:chExt cx="2510632" cy="2116567"/>
            </a:xfrm>
          </p:grpSpPr>
          <p:pic>
            <p:nvPicPr>
              <p:cNvPr id="1030" name="Picture 6" descr="Image result for gear&quot;">
                <a:extLst>
                  <a:ext uri="{FF2B5EF4-FFF2-40B4-BE49-F238E27FC236}">
                    <a16:creationId xmlns:a16="http://schemas.microsoft.com/office/drawing/2014/main" id="{D780E6FB-48E9-4022-9ED9-1AD326052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4041" y="3668862"/>
                <a:ext cx="1057729" cy="1053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Image result for gear&quot;">
                <a:extLst>
                  <a:ext uri="{FF2B5EF4-FFF2-40B4-BE49-F238E27FC236}">
                    <a16:creationId xmlns:a16="http://schemas.microsoft.com/office/drawing/2014/main" id="{BDF0F468-001F-465A-8504-4BFD3E1B2B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9782">
                <a:off x="5666513" y="3782981"/>
                <a:ext cx="1508160" cy="1502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6" descr="Image result for gear&quot;">
                <a:extLst>
                  <a:ext uri="{FF2B5EF4-FFF2-40B4-BE49-F238E27FC236}">
                    <a16:creationId xmlns:a16="http://schemas.microsoft.com/office/drawing/2014/main" id="{8C6AA9B5-D5EF-4400-A9FB-BD4748976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83552">
                <a:off x="5527659" y="5096395"/>
                <a:ext cx="691745" cy="6890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6" name="Picture 12" descr="Image result for red buttom&quot;">
              <a:extLst>
                <a:ext uri="{FF2B5EF4-FFF2-40B4-BE49-F238E27FC236}">
                  <a16:creationId xmlns:a16="http://schemas.microsoft.com/office/drawing/2014/main" id="{FF12F19D-D326-4233-B9FA-9C9B3EBA3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041" y="3004507"/>
              <a:ext cx="2914349" cy="2914349"/>
            </a:xfrm>
            <a:prstGeom prst="rect">
              <a:avLst/>
            </a:prstGeom>
            <a:noFill/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A70B9E-D49B-4C96-97FE-01F64D9F7B37}"/>
              </a:ext>
            </a:extLst>
          </p:cNvPr>
          <p:cNvCxnSpPr/>
          <p:nvPr/>
        </p:nvCxnSpPr>
        <p:spPr>
          <a:xfrm>
            <a:off x="7300357" y="4609123"/>
            <a:ext cx="1099457" cy="0"/>
          </a:xfrm>
          <a:prstGeom prst="straightConnector1">
            <a:avLst/>
          </a:prstGeom>
          <a:ln w="508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Image result for prediction&quot;">
            <a:extLst>
              <a:ext uri="{FF2B5EF4-FFF2-40B4-BE49-F238E27FC236}">
                <a16:creationId xmlns:a16="http://schemas.microsoft.com/office/drawing/2014/main" id="{3B17EA4B-7587-47D4-852B-6A05ECE5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535" y="3429000"/>
            <a:ext cx="1898054" cy="24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B3AE24F-D59C-415D-BC12-535E6121B6A3}"/>
              </a:ext>
            </a:extLst>
          </p:cNvPr>
          <p:cNvSpPr txBox="1"/>
          <p:nvPr/>
        </p:nvSpPr>
        <p:spPr>
          <a:xfrm>
            <a:off x="9568886" y="4434952"/>
            <a:ext cx="68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42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9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7CD0-03B0-4983-AFC3-7A806958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Módszertan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0DA870-D9FB-42ED-BE2A-AD2048131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750679"/>
              </p:ext>
            </p:extLst>
          </p:nvPr>
        </p:nvGraphicFramePr>
        <p:xfrm>
          <a:off x="0" y="186959"/>
          <a:ext cx="11281558" cy="478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C2A0DBB-3BB9-49C0-A899-9F4156A445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983686" y="3276296"/>
            <a:ext cx="3481249" cy="348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D9DC9DB-AF06-434B-8728-F3639587A8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832636"/>
              </p:ext>
            </p:extLst>
          </p:nvPr>
        </p:nvGraphicFramePr>
        <p:xfrm>
          <a:off x="0" y="1670201"/>
          <a:ext cx="11269327" cy="478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6D67CD0-03B0-4983-AFC3-7A806958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science</a:t>
            </a:r>
            <a:r>
              <a:rPr lang="en-US" dirty="0"/>
              <a:t> vs. </a:t>
            </a:r>
            <a:r>
              <a:rPr lang="hu-HU" dirty="0"/>
              <a:t>főzés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0DA870-D9FB-42ED-BE2A-AD2048131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6303575"/>
              </p:ext>
            </p:extLst>
          </p:nvPr>
        </p:nvGraphicFramePr>
        <p:xfrm>
          <a:off x="0" y="177320"/>
          <a:ext cx="11269327" cy="4785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4971BB-9B01-41D7-8157-CB347CE4D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9755782" y="327848"/>
            <a:ext cx="1314452" cy="1316643"/>
          </a:xfrm>
          <a:prstGeom prst="rect">
            <a:avLst/>
          </a:prstGeom>
        </p:spPr>
      </p:pic>
      <p:pic>
        <p:nvPicPr>
          <p:cNvPr id="2056" name="Picture 8" descr="Image result for taste fried potato">
            <a:extLst>
              <a:ext uri="{FF2B5EF4-FFF2-40B4-BE49-F238E27FC236}">
                <a16:creationId xmlns:a16="http://schemas.microsoft.com/office/drawing/2014/main" id="{A4D007C2-23DB-4770-9CC3-6E0C626A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44" y="5259357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hicken">
            <a:extLst>
              <a:ext uri="{FF2B5EF4-FFF2-40B4-BE49-F238E27FC236}">
                <a16:creationId xmlns:a16="http://schemas.microsoft.com/office/drawing/2014/main" id="{E1F848A6-B6C2-472F-A10A-04B9DD92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59" y="5141332"/>
            <a:ext cx="1552996" cy="12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raw chicken">
            <a:extLst>
              <a:ext uri="{FF2B5EF4-FFF2-40B4-BE49-F238E27FC236}">
                <a16:creationId xmlns:a16="http://schemas.microsoft.com/office/drawing/2014/main" id="{726926D5-5266-442F-BB48-DE33B1F4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17" y="5312378"/>
            <a:ext cx="1297006" cy="86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hicken in oven">
            <a:extLst>
              <a:ext uri="{FF2B5EF4-FFF2-40B4-BE49-F238E27FC236}">
                <a16:creationId xmlns:a16="http://schemas.microsoft.com/office/drawing/2014/main" id="{7A123F08-B0D2-4562-989E-FEAD2F6CC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71" y="5343638"/>
            <a:ext cx="1297005" cy="8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elated image">
            <a:extLst>
              <a:ext uri="{FF2B5EF4-FFF2-40B4-BE49-F238E27FC236}">
                <a16:creationId xmlns:a16="http://schemas.microsoft.com/office/drawing/2014/main" id="{8029DE6C-45C1-496C-88DF-B74C719A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421" y="5383869"/>
            <a:ext cx="1297005" cy="7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chicken recipe text book photo">
            <a:extLst>
              <a:ext uri="{FF2B5EF4-FFF2-40B4-BE49-F238E27FC236}">
                <a16:creationId xmlns:a16="http://schemas.microsoft.com/office/drawing/2014/main" id="{B11DDD6A-3406-4240-BCEA-C419CAAD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5" y="5115024"/>
            <a:ext cx="922516" cy="12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4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B6FFAAC-8A48-4FBF-BAFE-BAD367694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0EF577-B6F8-4C57-B956-AB860B388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6FAE32-AB12-4E77-A677-F6BD5D71A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D2B94E2-F2E2-4BCF-812E-4BF8F46CD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3" y="5676654"/>
            <a:ext cx="3682338" cy="1058672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9CBD7745-C72C-4C46-9B21-4A4094979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61" y="220354"/>
            <a:ext cx="4440258" cy="180940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F6B32C1-BA91-470A-8C1B-33264F8B2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9570ED-BE4C-49E8-86BC-A81140CFE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73477B28-5F1B-49C1-8C60-2EC33A05D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88" y="3432936"/>
            <a:ext cx="2645910" cy="1878595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B4323D-55AE-4BF0-A7F2-815044008F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5503" y="1788321"/>
            <a:ext cx="8600192" cy="3246572"/>
          </a:xfrm>
          <a:prstGeom prst="rect">
            <a:avLst/>
          </a:prstGeom>
        </p:spPr>
      </p:pic>
      <p:pic>
        <p:nvPicPr>
          <p:cNvPr id="3" name="Picture 2">
            <a:hlinkClick r:id="rId10"/>
            <a:extLst>
              <a:ext uri="{FF2B5EF4-FFF2-40B4-BE49-F238E27FC236}">
                <a16:creationId xmlns:a16="http://schemas.microsoft.com/office/drawing/2014/main" id="{C877D6C8-4FA7-4F4E-99ED-558E05AE3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18206" y="3695845"/>
            <a:ext cx="4355378" cy="2526119"/>
          </a:xfrm>
          <a:prstGeom prst="rect">
            <a:avLst/>
          </a:prstGeom>
        </p:spPr>
      </p:pic>
      <p:pic>
        <p:nvPicPr>
          <p:cNvPr id="9" name="Picture 8">
            <a:hlinkClick r:id="rId12"/>
            <a:extLst>
              <a:ext uri="{FF2B5EF4-FFF2-40B4-BE49-F238E27FC236}">
                <a16:creationId xmlns:a16="http://schemas.microsoft.com/office/drawing/2014/main" id="{DBF12536-490A-4419-9F78-30C96E6ED7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0855" y="86235"/>
            <a:ext cx="3633643" cy="1707811"/>
          </a:xfrm>
          <a:prstGeom prst="rect">
            <a:avLst/>
          </a:prstGeom>
        </p:spPr>
      </p:pic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C3F8D4-5FC0-40ED-82C4-7681F85C37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146" y="2279579"/>
            <a:ext cx="3674562" cy="13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91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Rectangle 192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2" name="Rectangle 193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hu-HU" sz="3700" dirty="0">
                <a:solidFill>
                  <a:srgbClr val="FFFFFF"/>
                </a:solidFill>
              </a:rPr>
              <a:t>Data science v</a:t>
            </a:r>
            <a:r>
              <a:rPr lang="en-US" sz="3700" dirty="0" err="1">
                <a:solidFill>
                  <a:srgbClr val="FFFFFF"/>
                </a:solidFill>
              </a:rPr>
              <a:t>ersenyek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és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az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üzleti</a:t>
            </a: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dirty="0" err="1">
                <a:solidFill>
                  <a:srgbClr val="FFFFFF"/>
                </a:solidFill>
              </a:rPr>
              <a:t>alkalmazás</a:t>
            </a:r>
            <a:endParaRPr lang="en-US" sz="3700" dirty="0">
              <a:solidFill>
                <a:srgbClr val="FFFFFF"/>
              </a:solidFill>
            </a:endParaRPr>
          </a:p>
        </p:txBody>
      </p:sp>
      <p:sp useBgFill="1">
        <p:nvSpPr>
          <p:cNvPr id="6153" name="Rectangle 194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Image result for expectation vs reality road&quot;">
            <a:extLst>
              <a:ext uri="{FF2B5EF4-FFF2-40B4-BE49-F238E27FC236}">
                <a16:creationId xmlns:a16="http://schemas.microsoft.com/office/drawing/2014/main" id="{ED3417E2-91EB-4B66-B2BA-BA2C0D7C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214" y="754279"/>
            <a:ext cx="7244684" cy="53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95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56514"/>
            <a:ext cx="11299371" cy="1001486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 err="1">
                <a:solidFill>
                  <a:srgbClr val="FFFFFF"/>
                </a:solidFill>
              </a:rPr>
              <a:t>Versenyek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és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az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üzleti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alkalmazás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1032" name="Picture 8" descr="Image result for elephant vs blnds&quot;">
            <a:extLst>
              <a:ext uri="{FF2B5EF4-FFF2-40B4-BE49-F238E27FC236}">
                <a16:creationId xmlns:a16="http://schemas.microsoft.com/office/drawing/2014/main" id="{51B98160-621D-48BA-96A6-7456E097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83" y="534081"/>
            <a:ext cx="5604576" cy="438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FFA46ADE-CE90-44EE-AF05-410E4C75987C}"/>
              </a:ext>
            </a:extLst>
          </p:cNvPr>
          <p:cNvSpPr txBox="1">
            <a:spLocks/>
          </p:cNvSpPr>
          <p:nvPr/>
        </p:nvSpPr>
        <p:spPr>
          <a:xfrm>
            <a:off x="7592673" y="1901662"/>
            <a:ext cx="2890270" cy="1650417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accent5">
                    <a:lumMod val="75000"/>
                  </a:schemeClr>
                </a:solidFill>
              </a:rPr>
              <a:t>Probléma és adatok megértése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6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56514"/>
            <a:ext cx="11299371" cy="1001486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 err="1">
                <a:solidFill>
                  <a:srgbClr val="FFFFFF"/>
                </a:solidFill>
              </a:rPr>
              <a:t>Versenyek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és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az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üzleti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alkalmazás</a:t>
            </a:r>
            <a:endParaRPr lang="en-US" sz="3800" b="1" dirty="0">
              <a:solidFill>
                <a:srgbClr val="FFFFFF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A46ADE-CE90-44EE-AF05-410E4C75987C}"/>
              </a:ext>
            </a:extLst>
          </p:cNvPr>
          <p:cNvSpPr txBox="1">
            <a:spLocks/>
          </p:cNvSpPr>
          <p:nvPr/>
        </p:nvSpPr>
        <p:spPr>
          <a:xfrm>
            <a:off x="8647498" y="2437616"/>
            <a:ext cx="1742371" cy="698347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100" b="1" dirty="0">
                <a:solidFill>
                  <a:schemeClr val="accent5">
                    <a:lumMod val="75000"/>
                  </a:schemeClr>
                </a:solidFill>
              </a:rPr>
              <a:t>KPI</a:t>
            </a:r>
            <a:endParaRPr lang="en-US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Image result for wrong thing measured&quot;">
            <a:extLst>
              <a:ext uri="{FF2B5EF4-FFF2-40B4-BE49-F238E27FC236}">
                <a16:creationId xmlns:a16="http://schemas.microsoft.com/office/drawing/2014/main" id="{73B7C973-5412-43F0-9454-B7D142EC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40" y="153730"/>
            <a:ext cx="5741534" cy="52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7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8697-FC2C-4161-805E-E1E16BB6B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856514"/>
            <a:ext cx="11299371" cy="1001486"/>
          </a:xfr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dirty="0" err="1">
                <a:solidFill>
                  <a:srgbClr val="FFFFFF"/>
                </a:solidFill>
              </a:rPr>
              <a:t>Versenyek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és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az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üzleti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alkalmazás</a:t>
            </a:r>
            <a:endParaRPr lang="en-US" sz="3800" b="1" dirty="0">
              <a:solidFill>
                <a:srgbClr val="FFFFFF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A46ADE-CE90-44EE-AF05-410E4C75987C}"/>
              </a:ext>
            </a:extLst>
          </p:cNvPr>
          <p:cNvSpPr txBox="1">
            <a:spLocks/>
          </p:cNvSpPr>
          <p:nvPr/>
        </p:nvSpPr>
        <p:spPr>
          <a:xfrm>
            <a:off x="7543143" y="2628068"/>
            <a:ext cx="3409949" cy="698347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100" b="1" dirty="0">
                <a:solidFill>
                  <a:schemeClr val="accent5">
                    <a:lumMod val="75000"/>
                  </a:schemeClr>
                </a:solidFill>
              </a:rPr>
              <a:t>Üzemeltetés</a:t>
            </a:r>
            <a:endParaRPr lang="en-US" sz="4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changing business environment&quot;">
            <a:extLst>
              <a:ext uri="{FF2B5EF4-FFF2-40B4-BE49-F238E27FC236}">
                <a16:creationId xmlns:a16="http://schemas.microsoft.com/office/drawing/2014/main" id="{1B909013-EB40-4D66-AF6C-CEAD0962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08" y="1414536"/>
            <a:ext cx="5680369" cy="33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6498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229</Words>
  <Application>Microsoft Office PowerPoint</Application>
  <PresentationFormat>Widescreen</PresentationFormat>
  <Paragraphs>88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Schoolbook</vt:lpstr>
      <vt:lpstr>Wingdings 2</vt:lpstr>
      <vt:lpstr>View</vt:lpstr>
      <vt:lpstr>Mire jó az Auto ML?</vt:lpstr>
      <vt:lpstr>Auto ML</vt:lpstr>
      <vt:lpstr>Módszertan</vt:lpstr>
      <vt:lpstr>Data science vs. főzés</vt:lpstr>
      <vt:lpstr>PowerPoint Presentation</vt:lpstr>
      <vt:lpstr>Data science versenyek és az üzleti alkalmazás</vt:lpstr>
      <vt:lpstr>Versenyek és az üzleti alkalmazás</vt:lpstr>
      <vt:lpstr>Versenyek és az üzleti alkalmazás</vt:lpstr>
      <vt:lpstr>Versenyek és az üzleti alkalmazás</vt:lpstr>
      <vt:lpstr>Auto ML eszközök</vt:lpstr>
      <vt:lpstr>Tévedések és támadások</vt:lpstr>
      <vt:lpstr>Hibák</vt:lpstr>
      <vt:lpstr>Hibák</vt:lpstr>
      <vt:lpstr>Hibák</vt:lpstr>
      <vt:lpstr>Alkalmazási területek</vt:lpstr>
      <vt:lpstr>Mikor használjunk Auto ML-t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Mire jó az Auto ML?</dc:title>
  <dc:creator>Windhager-Pokol Eszter</dc:creator>
  <cp:lastModifiedBy>Windhager-Pokol Eszter</cp:lastModifiedBy>
  <cp:revision>33</cp:revision>
  <cp:lastPrinted>2019-11-20T13:33:37Z</cp:lastPrinted>
  <dcterms:created xsi:type="dcterms:W3CDTF">2019-11-20T09:04:49Z</dcterms:created>
  <dcterms:modified xsi:type="dcterms:W3CDTF">2019-11-25T14:38:41Z</dcterms:modified>
</cp:coreProperties>
</file>