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862" r:id="rId3"/>
    <p:sldId id="863" r:id="rId4"/>
    <p:sldId id="864" r:id="rId5"/>
    <p:sldId id="865" r:id="rId6"/>
    <p:sldId id="866" r:id="rId7"/>
    <p:sldId id="848" r:id="rId8"/>
    <p:sldId id="851" r:id="rId9"/>
    <p:sldId id="852" r:id="rId10"/>
    <p:sldId id="856" r:id="rId11"/>
    <p:sldId id="853" r:id="rId12"/>
    <p:sldId id="854" r:id="rId13"/>
    <p:sldId id="858" r:id="rId14"/>
    <p:sldId id="859" r:id="rId15"/>
    <p:sldId id="860" r:id="rId16"/>
    <p:sldId id="861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9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9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7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6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7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9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7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3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6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3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plane, black, photo, air&#10;&#10;Description generated with very high confidence">
            <a:extLst>
              <a:ext uri="{FF2B5EF4-FFF2-40B4-BE49-F238E27FC236}">
                <a16:creationId xmlns:a16="http://schemas.microsoft.com/office/drawing/2014/main" id="{8A01CFF0-BBDC-4148-8566-CEE186FD4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9" r="2082" b="-1"/>
          <a:stretch/>
        </p:blipFill>
        <p:spPr>
          <a:xfrm>
            <a:off x="160020" y="10"/>
            <a:ext cx="8983980" cy="6857990"/>
          </a:xfrm>
          <a:custGeom>
            <a:avLst/>
            <a:gdLst>
              <a:gd name="connsiteX0" fmla="*/ 0 w 11841276"/>
              <a:gd name="connsiteY0" fmla="*/ 0 h 6858000"/>
              <a:gd name="connsiteX1" fmla="*/ 11841276 w 11841276"/>
              <a:gd name="connsiteY1" fmla="*/ 0 h 6858000"/>
              <a:gd name="connsiteX2" fmla="*/ 11841276 w 11841276"/>
              <a:gd name="connsiteY2" fmla="*/ 6858000 h 6858000"/>
              <a:gd name="connsiteX3" fmla="*/ 3176154 w 118412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1276" h="6858000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</p:spPr>
      </p:pic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64037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38CA0C41-9332-42E9-BF4A-5DB3363BE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43038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7244D5-5B00-4FBD-8C34-C26420767397}"/>
              </a:ext>
            </a:extLst>
          </p:cNvPr>
          <p:cNvSpPr/>
          <p:nvPr/>
        </p:nvSpPr>
        <p:spPr>
          <a:xfrm>
            <a:off x="1002968" y="4982523"/>
            <a:ext cx="7157214" cy="16875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cs typeface="Calibri"/>
              </a:rPr>
              <a:t>Gáspár</a:t>
            </a:r>
            <a:r>
              <a:rPr lang="en-US" sz="3200" dirty="0">
                <a:cs typeface="Calibri"/>
              </a:rPr>
              <a:t> Csaba</a:t>
            </a:r>
            <a:endParaRPr lang="en-US" sz="3200" dirty="0" err="1">
              <a:cs typeface="Calibri"/>
            </a:endParaRPr>
          </a:p>
          <a:p>
            <a:pPr algn="ctr">
              <a:spcAft>
                <a:spcPts val="600"/>
              </a:spcAft>
            </a:pPr>
            <a:r>
              <a:rPr lang="en-US" sz="3200" b="1" dirty="0" err="1">
                <a:latin typeface="Calibri"/>
                <a:ea typeface="+mn-lt"/>
                <a:cs typeface="+mn-lt"/>
              </a:rPr>
              <a:t>Tanulj</a:t>
            </a:r>
            <a:r>
              <a:rPr lang="en-US" sz="3200" b="1" dirty="0">
                <a:latin typeface="Calibri"/>
                <a:ea typeface="+mn-lt"/>
                <a:cs typeface="+mn-lt"/>
              </a:rPr>
              <a:t> </a:t>
            </a:r>
            <a:r>
              <a:rPr lang="en-US" sz="3200" b="1" dirty="0" err="1">
                <a:latin typeface="Calibri"/>
                <a:ea typeface="+mn-lt"/>
                <a:cs typeface="+mn-lt"/>
              </a:rPr>
              <a:t>te</a:t>
            </a:r>
            <a:r>
              <a:rPr lang="en-US" sz="3200" b="1" dirty="0">
                <a:latin typeface="Calibri"/>
                <a:ea typeface="+mn-lt"/>
                <a:cs typeface="+mn-lt"/>
              </a:rPr>
              <a:t> a </a:t>
            </a:r>
            <a:r>
              <a:rPr lang="en-US" sz="3200" b="1" dirty="0" err="1">
                <a:latin typeface="Calibri"/>
                <a:ea typeface="+mn-lt"/>
                <a:cs typeface="+mn-lt"/>
              </a:rPr>
              <a:t>mesterséges</a:t>
            </a:r>
            <a:r>
              <a:rPr lang="en-US" sz="3200" b="1" dirty="0">
                <a:latin typeface="Calibri"/>
                <a:ea typeface="+mn-lt"/>
                <a:cs typeface="+mn-lt"/>
              </a:rPr>
              <a:t> </a:t>
            </a:r>
            <a:r>
              <a:rPr lang="en-US" sz="3200" b="1" dirty="0" err="1">
                <a:latin typeface="Calibri"/>
                <a:ea typeface="+mn-lt"/>
                <a:cs typeface="+mn-lt"/>
              </a:rPr>
              <a:t>intelligenciától</a:t>
            </a:r>
            <a:r>
              <a:rPr lang="en-US" sz="3200" b="1" dirty="0">
                <a:latin typeface="Calibri"/>
                <a:ea typeface="+mn-lt"/>
                <a:cs typeface="+mn-lt"/>
              </a:rPr>
              <a:t>!</a:t>
            </a:r>
          </a:p>
          <a:p>
            <a:pPr algn="ctr">
              <a:spcAft>
                <a:spcPts val="600"/>
              </a:spcAft>
            </a:pP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17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D3A8AEE-4BD8-48F5-9950-F57373B86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672" y="5970828"/>
            <a:ext cx="1438625" cy="9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FD32D0-C8E7-E54E-9A85-D9D8ECC8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895" y="-131594"/>
            <a:ext cx="10506635" cy="6978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690875-9051-BF43-9D07-A8C8C23B2DF5}"/>
              </a:ext>
            </a:extLst>
          </p:cNvPr>
          <p:cNvSpPr/>
          <p:nvPr/>
        </p:nvSpPr>
        <p:spPr>
          <a:xfrm>
            <a:off x="860612" y="3603811"/>
            <a:ext cx="7530353" cy="311182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plot-num_age.png">
            <a:extLst>
              <a:ext uri="{FF2B5EF4-FFF2-40B4-BE49-F238E27FC236}">
                <a16:creationId xmlns:a16="http://schemas.microsoft.com/office/drawing/2014/main" id="{50B66A74-8FBB-6944-BEA1-1301E7EFC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2" t="10330" r="1650"/>
          <a:stretch/>
        </p:blipFill>
        <p:spPr>
          <a:xfrm>
            <a:off x="1021976" y="3783105"/>
            <a:ext cx="7189696" cy="2801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561D44-650C-CC4F-B368-EE676BF7379B}"/>
              </a:ext>
            </a:extLst>
          </p:cNvPr>
          <p:cNvSpPr txBox="1"/>
          <p:nvPr/>
        </p:nvSpPr>
        <p:spPr>
          <a:xfrm>
            <a:off x="4133026" y="3933454"/>
            <a:ext cx="967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életkor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966CC-5548-C94B-9565-299963B8B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" t="28703" r="-443" b="31976"/>
          <a:stretch/>
        </p:blipFill>
        <p:spPr>
          <a:xfrm>
            <a:off x="-1" y="0"/>
            <a:ext cx="9217829" cy="21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8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8479972-FA21-F34E-BBF7-58116CEC9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47" y="2727190"/>
            <a:ext cx="4130809" cy="41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F93AA-E91E-8747-844E-2060F13D6488}"/>
              </a:ext>
            </a:extLst>
          </p:cNvPr>
          <p:cNvSpPr txBox="1"/>
          <p:nvPr/>
        </p:nvSpPr>
        <p:spPr>
          <a:xfrm>
            <a:off x="5130060" y="2549646"/>
            <a:ext cx="3297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Egyik járműtípusnál tapasztalt </a:t>
            </a:r>
            <a:br>
              <a:rPr lang="en-GB"/>
            </a:br>
            <a:r>
              <a:rPr lang="en-GB"/>
              <a:t>földrajzi különbségek hőtérképen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D6A58-6009-1946-BC3F-979EC03804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95977"/>
            <a:ext cx="5130060" cy="34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79E62-D10E-824A-810C-840F351A0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29" b="10762"/>
          <a:stretch/>
        </p:blipFill>
        <p:spPr>
          <a:xfrm>
            <a:off x="-506141" y="0"/>
            <a:ext cx="9668397" cy="2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6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CEC1D40A-5561-0B49-8777-89CCC92A8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6" y="2670498"/>
            <a:ext cx="2560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hu-HU" altLang="en-US" i="1" dirty="0">
                <a:latin typeface="Times New Roman" panose="02020603050405020304" pitchFamily="18" charset="0"/>
              </a:rPr>
              <a:t>Sebességtartomány</a:t>
            </a:r>
          </a:p>
          <a:p>
            <a:pPr algn="ctr">
              <a:spcBef>
                <a:spcPct val="0"/>
              </a:spcBef>
            </a:pPr>
            <a:r>
              <a:rPr lang="hu-HU" altLang="en-US" i="1" dirty="0">
                <a:latin typeface="Times New Roman" panose="02020603050405020304" pitchFamily="18" charset="0"/>
              </a:rPr>
              <a:t>hatása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E37303C9-DD23-5A49-8F6E-24E98AC1E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2" y="3272160"/>
            <a:ext cx="12588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hu-HU" altLang="en-US" sz="1200" i="1">
                <a:latin typeface="Times New Roman" panose="02020603050405020304" pitchFamily="18" charset="0"/>
              </a:rPr>
              <a:t>Benchmark hatás</a:t>
            </a:r>
          </a:p>
          <a:p>
            <a:pPr algn="ctr">
              <a:spcBef>
                <a:spcPct val="0"/>
              </a:spcBef>
            </a:pPr>
            <a:r>
              <a:rPr lang="hu-HU" altLang="en-US" sz="1200" i="1">
                <a:latin typeface="Times New Roman" panose="02020603050405020304" pitchFamily="18" charset="0"/>
              </a:rPr>
              <a:t>l/100km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DA656-8A1E-2B46-B28A-3F93B7742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7" y="3706812"/>
            <a:ext cx="4105896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8E1B83D-391F-8047-8B8E-1A1ABE115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8"/>
          <a:stretch/>
        </p:blipFill>
        <p:spPr>
          <a:xfrm>
            <a:off x="5192266" y="3706812"/>
            <a:ext cx="3770759" cy="2430463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A9F227CE-7312-504E-9891-951700987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6175375"/>
            <a:ext cx="368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hu-HU" altLang="en-US" sz="1400" i="1">
                <a:latin typeface="Times New Roman" panose="02020603050405020304" pitchFamily="18" charset="0"/>
              </a:rPr>
              <a:t>Szélerősség a jármű haladási irányával szemben</a:t>
            </a:r>
          </a:p>
          <a:p>
            <a:pPr algn="ctr">
              <a:spcBef>
                <a:spcPct val="0"/>
              </a:spcBef>
            </a:pPr>
            <a:r>
              <a:rPr lang="hu-HU" altLang="en-US" sz="1400" i="1">
                <a:latin typeface="Times New Roman" panose="02020603050405020304" pitchFamily="18" charset="0"/>
              </a:rPr>
              <a:t>(km/h)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657089A-BEB5-9D45-BA93-FE53D0780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3206750"/>
            <a:ext cx="1258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hu-HU" altLang="en-US" sz="1200" i="1">
                <a:latin typeface="Times New Roman" panose="02020603050405020304" pitchFamily="18" charset="0"/>
              </a:rPr>
              <a:t>Benchmark hatás</a:t>
            </a:r>
          </a:p>
          <a:p>
            <a:pPr algn="ctr">
              <a:spcBef>
                <a:spcPct val="0"/>
              </a:spcBef>
            </a:pPr>
            <a:r>
              <a:rPr lang="hu-HU" altLang="en-US" sz="1200" i="1">
                <a:latin typeface="Times New Roman" panose="02020603050405020304" pitchFamily="18" charset="0"/>
              </a:rPr>
              <a:t>l/100km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74F274DA-27E2-F242-91F9-2BD1708B0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646" y="2670498"/>
            <a:ext cx="2005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en-US" i="1">
                <a:latin typeface="Times New Roman" panose="02020603050405020304" pitchFamily="18" charset="0"/>
              </a:rPr>
              <a:t>Hátszél hatása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AC143BC-9A66-5742-A510-DE1EB668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853" y="6230408"/>
            <a:ext cx="1401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hu-HU" altLang="en-US" sz="1400" i="1">
                <a:latin typeface="Times New Roman" panose="02020603050405020304" pitchFamily="18" charset="0"/>
              </a:rPr>
              <a:t>Jármű sebessége</a:t>
            </a:r>
          </a:p>
          <a:p>
            <a:pPr algn="ctr">
              <a:spcBef>
                <a:spcPct val="0"/>
              </a:spcBef>
            </a:pPr>
            <a:r>
              <a:rPr lang="hu-HU" altLang="en-US" sz="1400" i="1">
                <a:latin typeface="Times New Roman" panose="02020603050405020304" pitchFamily="18" charset="0"/>
              </a:rPr>
              <a:t>(km/h)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18C4B7-6B45-0E4F-BF02-62445659E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29" b="10762"/>
          <a:stretch/>
        </p:blipFill>
        <p:spPr>
          <a:xfrm>
            <a:off x="-506141" y="0"/>
            <a:ext cx="9668397" cy="2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6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A74276-0D81-9D47-9619-5A00C5D89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8D02B6-2718-3041-8CAB-96CE949347C7}"/>
              </a:ext>
            </a:extLst>
          </p:cNvPr>
          <p:cNvSpPr/>
          <p:nvPr/>
        </p:nvSpPr>
        <p:spPr bwMode="auto">
          <a:xfrm>
            <a:off x="5220072" y="0"/>
            <a:ext cx="3923928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24452-B42C-4C4F-91C7-B24A53106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3" b="39128"/>
          <a:stretch/>
        </p:blipFill>
        <p:spPr>
          <a:xfrm>
            <a:off x="5506570" y="4686299"/>
            <a:ext cx="3350931" cy="19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4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94165-B191-A646-B78F-0792A1882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928" y="0"/>
            <a:ext cx="10525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7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79FDE-CE3F-D845-AD12-621B33E5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326" y="3737610"/>
            <a:ext cx="4268424" cy="2823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9B3F3-3481-4143-9BDD-5C150D69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737610"/>
            <a:ext cx="4268424" cy="2823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C8C8D-5CBC-9149-8D5C-E2154A6402D0}"/>
              </a:ext>
            </a:extLst>
          </p:cNvPr>
          <p:cNvSpPr txBox="1"/>
          <p:nvPr/>
        </p:nvSpPr>
        <p:spPr>
          <a:xfrm>
            <a:off x="859896" y="3152835"/>
            <a:ext cx="3545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Cél: lemondás valószínűsége</a:t>
            </a:r>
          </a:p>
          <a:p>
            <a:r>
              <a:rPr lang="en-GB" sz="1600"/>
              <a:t>Kampány hanyadik órájában jelentkezett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C8034-7F6B-A848-AD5C-02077FAB2A4B}"/>
              </a:ext>
            </a:extLst>
          </p:cNvPr>
          <p:cNvSpPr txBox="1"/>
          <p:nvPr/>
        </p:nvSpPr>
        <p:spPr>
          <a:xfrm>
            <a:off x="5277802" y="3151653"/>
            <a:ext cx="3628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Cél</a:t>
            </a:r>
            <a:r>
              <a:rPr lang="en-GB" sz="1600" dirty="0"/>
              <a:t>: </a:t>
            </a:r>
            <a:r>
              <a:rPr lang="en-GB" sz="1600" dirty="0" err="1"/>
              <a:t>lemondás</a:t>
            </a:r>
            <a:r>
              <a:rPr lang="en-GB" sz="1600" dirty="0"/>
              <a:t> </a:t>
            </a:r>
            <a:r>
              <a:rPr lang="en-GB" sz="1600" dirty="0" err="1"/>
              <a:t>valószínűsége</a:t>
            </a:r>
            <a:endParaRPr lang="en-GB" sz="1600" dirty="0"/>
          </a:p>
          <a:p>
            <a:r>
              <a:rPr lang="en-GB" sz="1600" dirty="0" err="1"/>
              <a:t>Mennyire</a:t>
            </a:r>
            <a:r>
              <a:rPr lang="en-GB" sz="1600" dirty="0"/>
              <a:t> </a:t>
            </a:r>
            <a:r>
              <a:rPr lang="en-GB" sz="1600" dirty="0" err="1"/>
              <a:t>hasonl</a:t>
            </a:r>
            <a:r>
              <a:rPr lang="hu-HU" sz="1600" dirty="0" err="1"/>
              <a:t>ít</a:t>
            </a:r>
            <a:r>
              <a:rPr lang="en-GB" sz="1600" dirty="0"/>
              <a:t> </a:t>
            </a:r>
            <a:r>
              <a:rPr lang="en-GB" sz="1600" dirty="0" err="1"/>
              <a:t>az</a:t>
            </a:r>
            <a:r>
              <a:rPr lang="en-GB" sz="1600" dirty="0"/>
              <a:t> email</a:t>
            </a:r>
            <a:r>
              <a:rPr lang="hu-HU" sz="1600" dirty="0"/>
              <a:t> </a:t>
            </a:r>
            <a:r>
              <a:rPr lang="en-GB" sz="1600" dirty="0" err="1"/>
              <a:t>címe</a:t>
            </a:r>
            <a:r>
              <a:rPr lang="en-GB" sz="1600" dirty="0"/>
              <a:t> a </a:t>
            </a:r>
            <a:r>
              <a:rPr lang="en-GB" sz="1600" dirty="0" err="1"/>
              <a:t>nevére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CC21C-A03F-854A-9A6B-5C4FCC3F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413" b="9845"/>
          <a:stretch/>
        </p:blipFill>
        <p:spPr>
          <a:xfrm>
            <a:off x="20274" y="0"/>
            <a:ext cx="9144000" cy="30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5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7EB41E39-CB88-074C-BBAD-70EA3E8DB9AC}"/>
              </a:ext>
            </a:extLst>
          </p:cNvPr>
          <p:cNvSpPr>
            <a:spLocks/>
          </p:cNvSpPr>
          <p:nvPr/>
        </p:nvSpPr>
        <p:spPr bwMode="auto">
          <a:xfrm>
            <a:off x="901636" y="4284464"/>
            <a:ext cx="2299097" cy="20450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406CF10-03CD-C546-B7FD-852506DA5FD4}"/>
              </a:ext>
            </a:extLst>
          </p:cNvPr>
          <p:cNvSpPr>
            <a:spLocks/>
          </p:cNvSpPr>
          <p:nvPr/>
        </p:nvSpPr>
        <p:spPr bwMode="auto">
          <a:xfrm>
            <a:off x="2609587" y="4284464"/>
            <a:ext cx="2299097" cy="20450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6195C67-1CE3-3440-8B28-58B89411A5A8}"/>
              </a:ext>
            </a:extLst>
          </p:cNvPr>
          <p:cNvSpPr>
            <a:spLocks/>
          </p:cNvSpPr>
          <p:nvPr/>
        </p:nvSpPr>
        <p:spPr bwMode="auto">
          <a:xfrm>
            <a:off x="4317539" y="4284464"/>
            <a:ext cx="2299097" cy="20450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BE694A6-DCBB-DB43-B5A5-0EFDAB0FC23D}"/>
              </a:ext>
            </a:extLst>
          </p:cNvPr>
          <p:cNvSpPr>
            <a:spLocks/>
          </p:cNvSpPr>
          <p:nvPr/>
        </p:nvSpPr>
        <p:spPr bwMode="auto">
          <a:xfrm>
            <a:off x="1604400" y="5650157"/>
            <a:ext cx="1232226" cy="5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hu-HU" sz="2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Pazarlók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A01E6B5-5308-184E-958C-01E344BF62F3}"/>
              </a:ext>
            </a:extLst>
          </p:cNvPr>
          <p:cNvSpPr>
            <a:spLocks/>
          </p:cNvSpPr>
          <p:nvPr/>
        </p:nvSpPr>
        <p:spPr bwMode="auto">
          <a:xfrm>
            <a:off x="3026462" y="5680046"/>
            <a:ext cx="1316831" cy="51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hu-HU" sz="200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Gyűjtögetők</a:t>
            </a: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363870F8-CA0B-504E-B0D5-7FA474666026}"/>
              </a:ext>
            </a:extLst>
          </p:cNvPr>
          <p:cNvSpPr>
            <a:spLocks/>
          </p:cNvSpPr>
          <p:nvPr/>
        </p:nvSpPr>
        <p:spPr bwMode="auto">
          <a:xfrm>
            <a:off x="4634726" y="5696743"/>
            <a:ext cx="1766075" cy="51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hu-HU" sz="2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Adatvezéreltek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8B40E4F-3504-AC4F-9310-662EBF72A035}"/>
              </a:ext>
            </a:extLst>
          </p:cNvPr>
          <p:cNvSpPr>
            <a:spLocks/>
          </p:cNvSpPr>
          <p:nvPr/>
        </p:nvSpPr>
        <p:spPr bwMode="auto">
          <a:xfrm>
            <a:off x="6025490" y="4284464"/>
            <a:ext cx="2299097" cy="2045072"/>
          </a:xfrm>
          <a:custGeom>
            <a:avLst/>
            <a:gdLst>
              <a:gd name="T0" fmla="*/ 0 w 21600"/>
              <a:gd name="T1" fmla="*/ 10 h 21600"/>
              <a:gd name="T2" fmla="*/ 5507 w 21600"/>
              <a:gd name="T3" fmla="*/ 10835 h 21600"/>
              <a:gd name="T4" fmla="*/ 2 w 21600"/>
              <a:gd name="T5" fmla="*/ 21600 h 21600"/>
              <a:gd name="T6" fmla="*/ 16111 w 21600"/>
              <a:gd name="T7" fmla="*/ 21600 h 21600"/>
              <a:gd name="T8" fmla="*/ 21600 w 21600"/>
              <a:gd name="T9" fmla="*/ 10854 h 21600"/>
              <a:gd name="T10" fmla="*/ 16087 w 21600"/>
              <a:gd name="T11" fmla="*/ 0 h 21600"/>
              <a:gd name="T12" fmla="*/ 0 w 21600"/>
              <a:gd name="T13" fmla="*/ 10 h 21600"/>
              <a:gd name="T14" fmla="*/ 0 w 21600"/>
              <a:gd name="T15" fmla="*/ 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10"/>
                </a:moveTo>
                <a:lnTo>
                  <a:pt x="5507" y="10835"/>
                </a:lnTo>
                <a:lnTo>
                  <a:pt x="2" y="21600"/>
                </a:lnTo>
                <a:lnTo>
                  <a:pt x="16111" y="21600"/>
                </a:lnTo>
                <a:lnTo>
                  <a:pt x="21600" y="10854"/>
                </a:lnTo>
                <a:lnTo>
                  <a:pt x="16087" y="0"/>
                </a:lnTo>
                <a:lnTo>
                  <a:pt x="0" y="10"/>
                </a:lnTo>
                <a:close/>
                <a:moveTo>
                  <a:pt x="0" y="10"/>
                </a:moveTo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EE8DD2C2-BC26-3E46-B3FD-4350989007A2}"/>
              </a:ext>
            </a:extLst>
          </p:cNvPr>
          <p:cNvSpPr>
            <a:spLocks/>
          </p:cNvSpPr>
          <p:nvPr/>
        </p:nvSpPr>
        <p:spPr bwMode="auto">
          <a:xfrm>
            <a:off x="6505793" y="5696743"/>
            <a:ext cx="1766075" cy="51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hu-HU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AI centrikus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653A48-8C90-854F-ADE5-B4CEB10F4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46" r="28"/>
          <a:stretch/>
        </p:blipFill>
        <p:spPr>
          <a:xfrm>
            <a:off x="-59332" y="-13215"/>
            <a:ext cx="9203332" cy="38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0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close up of a computer sitting on top of a coffee cup&#10;&#10;Description generated with very high confidence">
            <a:extLst>
              <a:ext uri="{FF2B5EF4-FFF2-40B4-BE49-F238E27FC236}">
                <a16:creationId xmlns:a16="http://schemas.microsoft.com/office/drawing/2014/main" id="{162F1D9C-CF35-274F-B860-23C48C1A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57" y="648365"/>
            <a:ext cx="8088369" cy="41395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FD24E3-CA27-3948-BF0E-644CE925EECC}"/>
              </a:ext>
            </a:extLst>
          </p:cNvPr>
          <p:cNvSpPr/>
          <p:nvPr/>
        </p:nvSpPr>
        <p:spPr>
          <a:xfrm>
            <a:off x="4640597" y="4956235"/>
            <a:ext cx="3974391" cy="12710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6F98B13-91FE-C645-B6A5-76A2B48F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98" y="4951298"/>
            <a:ext cx="3960028" cy="1280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E35B08-501B-A640-8339-3ED41F69576C}"/>
              </a:ext>
            </a:extLst>
          </p:cNvPr>
          <p:cNvSpPr txBox="1"/>
          <p:nvPr/>
        </p:nvSpPr>
        <p:spPr>
          <a:xfrm>
            <a:off x="5079468" y="4956235"/>
            <a:ext cx="3521158" cy="15696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Gáspár Csaba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algn="r"/>
            <a:endParaRPr lang="en-US" dirty="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n-US">
                <a:solidFill>
                  <a:schemeClr val="bg1"/>
                </a:solidFill>
                <a:cs typeface="Calibri"/>
              </a:rPr>
              <a:t>gaspar.csaba@dmlab.hu</a:t>
            </a:r>
          </a:p>
          <a:p>
            <a:pPr algn="r"/>
            <a:r>
              <a:rPr lang="en-US">
                <a:solidFill>
                  <a:srgbClr val="002060"/>
                </a:solidFill>
                <a:cs typeface="Calibri"/>
              </a:rPr>
              <a:t>adatbanyaszat.blog.hu</a:t>
            </a:r>
          </a:p>
          <a:p>
            <a:pPr algn="r"/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8ED34-2675-BB4F-A4F2-EDBD02CED71F}"/>
              </a:ext>
            </a:extLst>
          </p:cNvPr>
          <p:cNvSpPr/>
          <p:nvPr/>
        </p:nvSpPr>
        <p:spPr>
          <a:xfrm>
            <a:off x="523950" y="4957167"/>
            <a:ext cx="4022816" cy="12710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F438D-6312-644E-81E9-6C83BA760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63" y="4667164"/>
            <a:ext cx="2921000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8089"/>
            <a:ext cx="7128792" cy="5475287"/>
          </a:xfrm>
          <a:prstGeom prst="rect">
            <a:avLst/>
          </a:prstGeom>
        </p:spPr>
      </p:pic>
      <p:sp>
        <p:nvSpPr>
          <p:cNvPr id="25" name="Rectangle 13"/>
          <p:cNvSpPr>
            <a:spLocks/>
          </p:cNvSpPr>
          <p:nvPr/>
        </p:nvSpPr>
        <p:spPr bwMode="auto">
          <a:xfrm>
            <a:off x="643466" y="-33864"/>
            <a:ext cx="794173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hu-HU" sz="54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Gépi tanulás </a:t>
            </a: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használata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 flipV="1">
            <a:off x="643467" y="1158080"/>
            <a:ext cx="825948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87BB7-DE73-0143-BA3E-DB2D50FD2159}"/>
              </a:ext>
            </a:extLst>
          </p:cNvPr>
          <p:cNvSpPr/>
          <p:nvPr/>
        </p:nvSpPr>
        <p:spPr>
          <a:xfrm>
            <a:off x="3691467" y="1612756"/>
            <a:ext cx="5211481" cy="3822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4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8089"/>
            <a:ext cx="7128792" cy="5475287"/>
          </a:xfrm>
          <a:prstGeom prst="rect">
            <a:avLst/>
          </a:prstGeom>
        </p:spPr>
      </p:pic>
      <p:sp>
        <p:nvSpPr>
          <p:cNvPr id="25" name="Rectangle 13"/>
          <p:cNvSpPr>
            <a:spLocks/>
          </p:cNvSpPr>
          <p:nvPr/>
        </p:nvSpPr>
        <p:spPr bwMode="auto">
          <a:xfrm>
            <a:off x="643466" y="-33864"/>
            <a:ext cx="794173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hu-HU" sz="54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Gépi tanulás </a:t>
            </a: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használata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 flipV="1">
            <a:off x="643467" y="1158080"/>
            <a:ext cx="825948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87BB7-DE73-0143-BA3E-DB2D50FD2159}"/>
              </a:ext>
            </a:extLst>
          </p:cNvPr>
          <p:cNvSpPr/>
          <p:nvPr/>
        </p:nvSpPr>
        <p:spPr>
          <a:xfrm>
            <a:off x="4453467" y="1612756"/>
            <a:ext cx="4449481" cy="375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11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8089"/>
            <a:ext cx="7128792" cy="5475287"/>
          </a:xfrm>
          <a:prstGeom prst="rect">
            <a:avLst/>
          </a:prstGeom>
        </p:spPr>
      </p:pic>
      <p:sp>
        <p:nvSpPr>
          <p:cNvPr id="25" name="Rectangle 13"/>
          <p:cNvSpPr>
            <a:spLocks/>
          </p:cNvSpPr>
          <p:nvPr/>
        </p:nvSpPr>
        <p:spPr bwMode="auto">
          <a:xfrm>
            <a:off x="643466" y="-33864"/>
            <a:ext cx="794173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hu-HU" sz="54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Gépi tanulás </a:t>
            </a: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használata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 flipV="1">
            <a:off x="643467" y="1158080"/>
            <a:ext cx="825948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87BB7-DE73-0143-BA3E-DB2D50FD2159}"/>
              </a:ext>
            </a:extLst>
          </p:cNvPr>
          <p:cNvSpPr/>
          <p:nvPr/>
        </p:nvSpPr>
        <p:spPr>
          <a:xfrm>
            <a:off x="6434667" y="1612756"/>
            <a:ext cx="2468281" cy="3738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07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8089"/>
            <a:ext cx="7128792" cy="5475287"/>
          </a:xfrm>
          <a:prstGeom prst="rect">
            <a:avLst/>
          </a:prstGeom>
        </p:spPr>
      </p:pic>
      <p:sp>
        <p:nvSpPr>
          <p:cNvPr id="25" name="Rectangle 13"/>
          <p:cNvSpPr>
            <a:spLocks/>
          </p:cNvSpPr>
          <p:nvPr/>
        </p:nvSpPr>
        <p:spPr bwMode="auto">
          <a:xfrm>
            <a:off x="643466" y="-33864"/>
            <a:ext cx="794173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hu-HU" sz="54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Gépi tanulás </a:t>
            </a:r>
            <a:r>
              <a:rPr lang="hu-HU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Bebas Neue" charset="0"/>
              </a:rPr>
              <a:t>használata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Bebas Neue" charset="0"/>
            </a:endParaRPr>
          </a:p>
        </p:txBody>
      </p:sp>
      <p:sp>
        <p:nvSpPr>
          <p:cNvPr id="26" name="Rectangle 16"/>
          <p:cNvSpPr>
            <a:spLocks/>
          </p:cNvSpPr>
          <p:nvPr/>
        </p:nvSpPr>
        <p:spPr bwMode="auto">
          <a:xfrm flipV="1">
            <a:off x="643467" y="1158080"/>
            <a:ext cx="825948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68DCD9B-593C-0647-8783-D23407D93473}"/>
              </a:ext>
            </a:extLst>
          </p:cNvPr>
          <p:cNvCxnSpPr/>
          <p:nvPr/>
        </p:nvCxnSpPr>
        <p:spPr bwMode="auto">
          <a:xfrm>
            <a:off x="683568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2D2D22-F52F-DB47-95D2-65E1DCBAD180}"/>
              </a:ext>
            </a:extLst>
          </p:cNvPr>
          <p:cNvCxnSpPr/>
          <p:nvPr/>
        </p:nvCxnSpPr>
        <p:spPr bwMode="auto">
          <a:xfrm flipH="1" flipV="1">
            <a:off x="827584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C22721B-2D01-174A-8D97-753D43CD02DD}"/>
              </a:ext>
            </a:extLst>
          </p:cNvPr>
          <p:cNvSpPr txBox="1"/>
          <p:nvPr/>
        </p:nvSpPr>
        <p:spPr>
          <a:xfrm>
            <a:off x="251520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428F5-1A00-A641-9878-FA4E840E0BCD}"/>
              </a:ext>
            </a:extLst>
          </p:cNvPr>
          <p:cNvSpPr txBox="1"/>
          <p:nvPr/>
        </p:nvSpPr>
        <p:spPr>
          <a:xfrm>
            <a:off x="3563888" y="3861048"/>
            <a:ext cx="967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életkor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CB80E-2C30-9247-91D9-DB5F6CCB1EA0}"/>
              </a:ext>
            </a:extLst>
          </p:cNvPr>
          <p:cNvCxnSpPr/>
          <p:nvPr/>
        </p:nvCxnSpPr>
        <p:spPr bwMode="auto">
          <a:xfrm>
            <a:off x="755576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3BEC75-F15B-9A43-A1C3-15BA009941AA}"/>
              </a:ext>
            </a:extLst>
          </p:cNvPr>
          <p:cNvCxnSpPr/>
          <p:nvPr/>
        </p:nvCxnSpPr>
        <p:spPr bwMode="auto">
          <a:xfrm>
            <a:off x="755576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AE7ACD-8FD6-2441-8877-0E0F5BCEBE1C}"/>
              </a:ext>
            </a:extLst>
          </p:cNvPr>
          <p:cNvCxnSpPr/>
          <p:nvPr/>
        </p:nvCxnSpPr>
        <p:spPr bwMode="auto">
          <a:xfrm>
            <a:off x="755576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B8D8DE-912D-5C49-B146-453D61F8F768}"/>
              </a:ext>
            </a:extLst>
          </p:cNvPr>
          <p:cNvCxnSpPr/>
          <p:nvPr/>
        </p:nvCxnSpPr>
        <p:spPr bwMode="auto">
          <a:xfrm>
            <a:off x="755576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4ED055-9B94-014F-B579-580A34A3D9EC}"/>
              </a:ext>
            </a:extLst>
          </p:cNvPr>
          <p:cNvSpPr txBox="1"/>
          <p:nvPr/>
        </p:nvSpPr>
        <p:spPr>
          <a:xfrm>
            <a:off x="453570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EA35C-6648-9044-AC1E-82A168B9F156}"/>
              </a:ext>
            </a:extLst>
          </p:cNvPr>
          <p:cNvSpPr txBox="1"/>
          <p:nvPr/>
        </p:nvSpPr>
        <p:spPr>
          <a:xfrm>
            <a:off x="395536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043AE-FDB9-8746-A3F2-5707F9665415}"/>
              </a:ext>
            </a:extLst>
          </p:cNvPr>
          <p:cNvSpPr txBox="1"/>
          <p:nvPr/>
        </p:nvSpPr>
        <p:spPr>
          <a:xfrm>
            <a:off x="395536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53452-6074-B44C-937B-5E9DA8213D9A}"/>
              </a:ext>
            </a:extLst>
          </p:cNvPr>
          <p:cNvSpPr txBox="1"/>
          <p:nvPr/>
        </p:nvSpPr>
        <p:spPr>
          <a:xfrm>
            <a:off x="453570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33AFE-DE2C-0D46-BAE4-A0D12AD177F9}"/>
              </a:ext>
            </a:extLst>
          </p:cNvPr>
          <p:cNvSpPr txBox="1"/>
          <p:nvPr/>
        </p:nvSpPr>
        <p:spPr>
          <a:xfrm>
            <a:off x="453570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DBBEE6-CC62-884F-A49A-EEDCE2F47227}"/>
              </a:ext>
            </a:extLst>
          </p:cNvPr>
          <p:cNvCxnSpPr/>
          <p:nvPr/>
        </p:nvCxnSpPr>
        <p:spPr bwMode="auto">
          <a:xfrm>
            <a:off x="827584" y="4077072"/>
            <a:ext cx="2808312" cy="576064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E0E8B5-941E-B84A-8926-9DF03DB46634}"/>
              </a:ext>
            </a:extLst>
          </p:cNvPr>
          <p:cNvCxnSpPr/>
          <p:nvPr/>
        </p:nvCxnSpPr>
        <p:spPr bwMode="auto">
          <a:xfrm>
            <a:off x="133164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9D56F2-767C-E147-9576-AF5B1B616EBC}"/>
              </a:ext>
            </a:extLst>
          </p:cNvPr>
          <p:cNvCxnSpPr/>
          <p:nvPr/>
        </p:nvCxnSpPr>
        <p:spPr bwMode="auto">
          <a:xfrm>
            <a:off x="190770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D0C381-12AD-D34D-A924-498D902AD0FE}"/>
              </a:ext>
            </a:extLst>
          </p:cNvPr>
          <p:cNvCxnSpPr/>
          <p:nvPr/>
        </p:nvCxnSpPr>
        <p:spPr bwMode="auto">
          <a:xfrm>
            <a:off x="248376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F0CFD7-E181-BD4A-A012-27A6831BD7FD}"/>
              </a:ext>
            </a:extLst>
          </p:cNvPr>
          <p:cNvCxnSpPr/>
          <p:nvPr/>
        </p:nvCxnSpPr>
        <p:spPr bwMode="auto">
          <a:xfrm>
            <a:off x="3059832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2D7AB-C4ED-494E-8397-85B625FA6D20}"/>
              </a:ext>
            </a:extLst>
          </p:cNvPr>
          <p:cNvSpPr txBox="1"/>
          <p:nvPr/>
        </p:nvSpPr>
        <p:spPr>
          <a:xfrm>
            <a:off x="118346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7469AE-DFA9-F644-94C4-C5359FD6A598}"/>
              </a:ext>
            </a:extLst>
          </p:cNvPr>
          <p:cNvSpPr txBox="1"/>
          <p:nvPr/>
        </p:nvSpPr>
        <p:spPr>
          <a:xfrm>
            <a:off x="175952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F4A0A8-A00D-0E42-9E5D-0A035FFDF8B0}"/>
              </a:ext>
            </a:extLst>
          </p:cNvPr>
          <p:cNvSpPr txBox="1"/>
          <p:nvPr/>
        </p:nvSpPr>
        <p:spPr>
          <a:xfrm>
            <a:off x="233975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C42EEF-6E50-F448-B6DE-8F5FE727EF90}"/>
              </a:ext>
            </a:extLst>
          </p:cNvPr>
          <p:cNvSpPr txBox="1"/>
          <p:nvPr/>
        </p:nvSpPr>
        <p:spPr>
          <a:xfrm>
            <a:off x="291581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80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A46656-D92E-8640-B3E8-2AC0ED772936}"/>
              </a:ext>
            </a:extLst>
          </p:cNvPr>
          <p:cNvCxnSpPr/>
          <p:nvPr/>
        </p:nvCxnSpPr>
        <p:spPr bwMode="auto">
          <a:xfrm>
            <a:off x="5148064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37C8FD-02F7-3946-941F-AE9D8DEA8DDF}"/>
              </a:ext>
            </a:extLst>
          </p:cNvPr>
          <p:cNvCxnSpPr/>
          <p:nvPr/>
        </p:nvCxnSpPr>
        <p:spPr bwMode="auto">
          <a:xfrm flipH="1" flipV="1">
            <a:off x="5292080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E3E1A2-AC0F-A140-B322-E6CE06BA3532}"/>
              </a:ext>
            </a:extLst>
          </p:cNvPr>
          <p:cNvSpPr txBox="1"/>
          <p:nvPr/>
        </p:nvSpPr>
        <p:spPr>
          <a:xfrm>
            <a:off x="4716016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FBD552-1F91-8B47-A235-E28B8269343B}"/>
              </a:ext>
            </a:extLst>
          </p:cNvPr>
          <p:cNvSpPr txBox="1"/>
          <p:nvPr/>
        </p:nvSpPr>
        <p:spPr>
          <a:xfrm>
            <a:off x="7853723" y="4021614"/>
            <a:ext cx="13169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Jövedelem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639A12-0FB5-AC44-AE4C-91DAFE9A3E3A}"/>
              </a:ext>
            </a:extLst>
          </p:cNvPr>
          <p:cNvCxnSpPr/>
          <p:nvPr/>
        </p:nvCxnSpPr>
        <p:spPr bwMode="auto">
          <a:xfrm>
            <a:off x="5220072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0ED350-92B4-8641-B5AE-D1C1F0DEFADE}"/>
              </a:ext>
            </a:extLst>
          </p:cNvPr>
          <p:cNvCxnSpPr/>
          <p:nvPr/>
        </p:nvCxnSpPr>
        <p:spPr bwMode="auto">
          <a:xfrm>
            <a:off x="5220072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A3C6A9-B63D-9E44-91A9-0941C6E25B25}"/>
              </a:ext>
            </a:extLst>
          </p:cNvPr>
          <p:cNvCxnSpPr/>
          <p:nvPr/>
        </p:nvCxnSpPr>
        <p:spPr bwMode="auto">
          <a:xfrm>
            <a:off x="5220072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64A19E-34DC-4244-BB9F-D161AA8B4240}"/>
              </a:ext>
            </a:extLst>
          </p:cNvPr>
          <p:cNvCxnSpPr/>
          <p:nvPr/>
        </p:nvCxnSpPr>
        <p:spPr bwMode="auto">
          <a:xfrm>
            <a:off x="5220072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EC13A7-C245-574C-A024-B164F25940C3}"/>
              </a:ext>
            </a:extLst>
          </p:cNvPr>
          <p:cNvSpPr txBox="1"/>
          <p:nvPr/>
        </p:nvSpPr>
        <p:spPr>
          <a:xfrm>
            <a:off x="4918066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D3B851-54E8-CE47-B7CE-DEB23AAC5F68}"/>
              </a:ext>
            </a:extLst>
          </p:cNvPr>
          <p:cNvSpPr txBox="1"/>
          <p:nvPr/>
        </p:nvSpPr>
        <p:spPr>
          <a:xfrm>
            <a:off x="4860032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B71C5C-F541-C44A-8D30-2C9FDEA61996}"/>
              </a:ext>
            </a:extLst>
          </p:cNvPr>
          <p:cNvSpPr txBox="1"/>
          <p:nvPr/>
        </p:nvSpPr>
        <p:spPr>
          <a:xfrm>
            <a:off x="4860032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715C9-435D-E94B-B4B6-AAFF284C4A00}"/>
              </a:ext>
            </a:extLst>
          </p:cNvPr>
          <p:cNvSpPr txBox="1"/>
          <p:nvPr/>
        </p:nvSpPr>
        <p:spPr>
          <a:xfrm>
            <a:off x="4918066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C09291-4EAF-6E49-9B86-1400771AA73F}"/>
              </a:ext>
            </a:extLst>
          </p:cNvPr>
          <p:cNvSpPr txBox="1"/>
          <p:nvPr/>
        </p:nvSpPr>
        <p:spPr>
          <a:xfrm>
            <a:off x="4918066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1243DD-C94F-3347-90BF-EFB03B558478}"/>
              </a:ext>
            </a:extLst>
          </p:cNvPr>
          <p:cNvCxnSpPr/>
          <p:nvPr/>
        </p:nvCxnSpPr>
        <p:spPr bwMode="auto">
          <a:xfrm flipV="1">
            <a:off x="5292080" y="2564904"/>
            <a:ext cx="2592288" cy="151216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1EA033-AA28-E04C-A557-0C778C979F27}"/>
              </a:ext>
            </a:extLst>
          </p:cNvPr>
          <p:cNvCxnSpPr/>
          <p:nvPr/>
        </p:nvCxnSpPr>
        <p:spPr bwMode="auto">
          <a:xfrm>
            <a:off x="5796136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3E4B1-9F8B-4744-B515-80D4E24F5017}"/>
              </a:ext>
            </a:extLst>
          </p:cNvPr>
          <p:cNvCxnSpPr/>
          <p:nvPr/>
        </p:nvCxnSpPr>
        <p:spPr bwMode="auto">
          <a:xfrm>
            <a:off x="637220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68A8F68-4B41-ED47-98AA-FC98E47A7162}"/>
              </a:ext>
            </a:extLst>
          </p:cNvPr>
          <p:cNvCxnSpPr/>
          <p:nvPr/>
        </p:nvCxnSpPr>
        <p:spPr bwMode="auto">
          <a:xfrm>
            <a:off x="694826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BB092D0-7DA8-9A4E-BFF2-D3335F7DBF78}"/>
              </a:ext>
            </a:extLst>
          </p:cNvPr>
          <p:cNvCxnSpPr/>
          <p:nvPr/>
        </p:nvCxnSpPr>
        <p:spPr bwMode="auto">
          <a:xfrm>
            <a:off x="752432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CE5B41-CA69-B542-B6EC-ECB0E704CA49}"/>
              </a:ext>
            </a:extLst>
          </p:cNvPr>
          <p:cNvSpPr txBox="1"/>
          <p:nvPr/>
        </p:nvSpPr>
        <p:spPr>
          <a:xfrm>
            <a:off x="5604959" y="4057327"/>
            <a:ext cx="45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50e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AD3111-C0C8-2A47-B161-A89600D3E06C}"/>
              </a:ext>
            </a:extLst>
          </p:cNvPr>
          <p:cNvSpPr txBox="1"/>
          <p:nvPr/>
        </p:nvSpPr>
        <p:spPr>
          <a:xfrm>
            <a:off x="613613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100e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636DB-A35F-794F-A238-8A2FFB31ABEE}"/>
              </a:ext>
            </a:extLst>
          </p:cNvPr>
          <p:cNvSpPr txBox="1"/>
          <p:nvPr/>
        </p:nvSpPr>
        <p:spPr>
          <a:xfrm>
            <a:off x="6716365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150e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3577D4-0A85-0F44-B58D-CCBA5A624126}"/>
              </a:ext>
            </a:extLst>
          </p:cNvPr>
          <p:cNvSpPr txBox="1"/>
          <p:nvPr/>
        </p:nvSpPr>
        <p:spPr>
          <a:xfrm>
            <a:off x="729242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200e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A4E0B24-140B-CC4F-B216-0D9E698C9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" t="28703" r="-443" b="31976"/>
          <a:stretch/>
        </p:blipFill>
        <p:spPr>
          <a:xfrm>
            <a:off x="-1" y="0"/>
            <a:ext cx="9217829" cy="21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68DCD9B-593C-0647-8783-D23407D93473}"/>
              </a:ext>
            </a:extLst>
          </p:cNvPr>
          <p:cNvCxnSpPr/>
          <p:nvPr/>
        </p:nvCxnSpPr>
        <p:spPr bwMode="auto">
          <a:xfrm>
            <a:off x="683568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2D2D22-F52F-DB47-95D2-65E1DCBAD180}"/>
              </a:ext>
            </a:extLst>
          </p:cNvPr>
          <p:cNvCxnSpPr/>
          <p:nvPr/>
        </p:nvCxnSpPr>
        <p:spPr bwMode="auto">
          <a:xfrm flipH="1" flipV="1">
            <a:off x="827584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C22721B-2D01-174A-8D97-753D43CD02DD}"/>
              </a:ext>
            </a:extLst>
          </p:cNvPr>
          <p:cNvSpPr txBox="1"/>
          <p:nvPr/>
        </p:nvSpPr>
        <p:spPr>
          <a:xfrm>
            <a:off x="251520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428F5-1A00-A641-9878-FA4E840E0BCD}"/>
              </a:ext>
            </a:extLst>
          </p:cNvPr>
          <p:cNvSpPr txBox="1"/>
          <p:nvPr/>
        </p:nvSpPr>
        <p:spPr>
          <a:xfrm>
            <a:off x="3563888" y="3861048"/>
            <a:ext cx="967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életkor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CB80E-2C30-9247-91D9-DB5F6CCB1EA0}"/>
              </a:ext>
            </a:extLst>
          </p:cNvPr>
          <p:cNvCxnSpPr/>
          <p:nvPr/>
        </p:nvCxnSpPr>
        <p:spPr bwMode="auto">
          <a:xfrm>
            <a:off x="755576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3BEC75-F15B-9A43-A1C3-15BA009941AA}"/>
              </a:ext>
            </a:extLst>
          </p:cNvPr>
          <p:cNvCxnSpPr/>
          <p:nvPr/>
        </p:nvCxnSpPr>
        <p:spPr bwMode="auto">
          <a:xfrm>
            <a:off x="755576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AE7ACD-8FD6-2441-8877-0E0F5BCEBE1C}"/>
              </a:ext>
            </a:extLst>
          </p:cNvPr>
          <p:cNvCxnSpPr/>
          <p:nvPr/>
        </p:nvCxnSpPr>
        <p:spPr bwMode="auto">
          <a:xfrm>
            <a:off x="755576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B8D8DE-912D-5C49-B146-453D61F8F768}"/>
              </a:ext>
            </a:extLst>
          </p:cNvPr>
          <p:cNvCxnSpPr/>
          <p:nvPr/>
        </p:nvCxnSpPr>
        <p:spPr bwMode="auto">
          <a:xfrm>
            <a:off x="755576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4ED055-9B94-014F-B579-580A34A3D9EC}"/>
              </a:ext>
            </a:extLst>
          </p:cNvPr>
          <p:cNvSpPr txBox="1"/>
          <p:nvPr/>
        </p:nvSpPr>
        <p:spPr>
          <a:xfrm>
            <a:off x="453570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EA35C-6648-9044-AC1E-82A168B9F156}"/>
              </a:ext>
            </a:extLst>
          </p:cNvPr>
          <p:cNvSpPr txBox="1"/>
          <p:nvPr/>
        </p:nvSpPr>
        <p:spPr>
          <a:xfrm>
            <a:off x="395536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043AE-FDB9-8746-A3F2-5707F9665415}"/>
              </a:ext>
            </a:extLst>
          </p:cNvPr>
          <p:cNvSpPr txBox="1"/>
          <p:nvPr/>
        </p:nvSpPr>
        <p:spPr>
          <a:xfrm>
            <a:off x="395536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53452-6074-B44C-937B-5E9DA8213D9A}"/>
              </a:ext>
            </a:extLst>
          </p:cNvPr>
          <p:cNvSpPr txBox="1"/>
          <p:nvPr/>
        </p:nvSpPr>
        <p:spPr>
          <a:xfrm>
            <a:off x="453570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33AFE-DE2C-0D46-BAE4-A0D12AD177F9}"/>
              </a:ext>
            </a:extLst>
          </p:cNvPr>
          <p:cNvSpPr txBox="1"/>
          <p:nvPr/>
        </p:nvSpPr>
        <p:spPr>
          <a:xfrm>
            <a:off x="453570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DBBEE6-CC62-884F-A49A-EEDCE2F47227}"/>
              </a:ext>
            </a:extLst>
          </p:cNvPr>
          <p:cNvCxnSpPr/>
          <p:nvPr/>
        </p:nvCxnSpPr>
        <p:spPr bwMode="auto">
          <a:xfrm>
            <a:off x="827584" y="4077072"/>
            <a:ext cx="2808312" cy="576064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E0E8B5-941E-B84A-8926-9DF03DB46634}"/>
              </a:ext>
            </a:extLst>
          </p:cNvPr>
          <p:cNvCxnSpPr/>
          <p:nvPr/>
        </p:nvCxnSpPr>
        <p:spPr bwMode="auto">
          <a:xfrm>
            <a:off x="133164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9D56F2-767C-E147-9576-AF5B1B616EBC}"/>
              </a:ext>
            </a:extLst>
          </p:cNvPr>
          <p:cNvCxnSpPr/>
          <p:nvPr/>
        </p:nvCxnSpPr>
        <p:spPr bwMode="auto">
          <a:xfrm>
            <a:off x="190770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D0C381-12AD-D34D-A924-498D902AD0FE}"/>
              </a:ext>
            </a:extLst>
          </p:cNvPr>
          <p:cNvCxnSpPr/>
          <p:nvPr/>
        </p:nvCxnSpPr>
        <p:spPr bwMode="auto">
          <a:xfrm>
            <a:off x="248376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F0CFD7-E181-BD4A-A012-27A6831BD7FD}"/>
              </a:ext>
            </a:extLst>
          </p:cNvPr>
          <p:cNvCxnSpPr/>
          <p:nvPr/>
        </p:nvCxnSpPr>
        <p:spPr bwMode="auto">
          <a:xfrm>
            <a:off x="3059832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2D7AB-C4ED-494E-8397-85B625FA6D20}"/>
              </a:ext>
            </a:extLst>
          </p:cNvPr>
          <p:cNvSpPr txBox="1"/>
          <p:nvPr/>
        </p:nvSpPr>
        <p:spPr>
          <a:xfrm>
            <a:off x="118346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7469AE-DFA9-F644-94C4-C5359FD6A598}"/>
              </a:ext>
            </a:extLst>
          </p:cNvPr>
          <p:cNvSpPr txBox="1"/>
          <p:nvPr/>
        </p:nvSpPr>
        <p:spPr>
          <a:xfrm>
            <a:off x="175952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F4A0A8-A00D-0E42-9E5D-0A035FFDF8B0}"/>
              </a:ext>
            </a:extLst>
          </p:cNvPr>
          <p:cNvSpPr txBox="1"/>
          <p:nvPr/>
        </p:nvSpPr>
        <p:spPr>
          <a:xfrm>
            <a:off x="233975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C42EEF-6E50-F448-B6DE-8F5FE727EF90}"/>
              </a:ext>
            </a:extLst>
          </p:cNvPr>
          <p:cNvSpPr txBox="1"/>
          <p:nvPr/>
        </p:nvSpPr>
        <p:spPr>
          <a:xfrm>
            <a:off x="291581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80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A46656-D92E-8640-B3E8-2AC0ED772936}"/>
              </a:ext>
            </a:extLst>
          </p:cNvPr>
          <p:cNvCxnSpPr/>
          <p:nvPr/>
        </p:nvCxnSpPr>
        <p:spPr bwMode="auto">
          <a:xfrm>
            <a:off x="5148064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37C8FD-02F7-3946-941F-AE9D8DEA8DDF}"/>
              </a:ext>
            </a:extLst>
          </p:cNvPr>
          <p:cNvCxnSpPr/>
          <p:nvPr/>
        </p:nvCxnSpPr>
        <p:spPr bwMode="auto">
          <a:xfrm flipH="1" flipV="1">
            <a:off x="5292080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E3E1A2-AC0F-A140-B322-E6CE06BA3532}"/>
              </a:ext>
            </a:extLst>
          </p:cNvPr>
          <p:cNvSpPr txBox="1"/>
          <p:nvPr/>
        </p:nvSpPr>
        <p:spPr>
          <a:xfrm>
            <a:off x="4716016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FBD552-1F91-8B47-A235-E28B8269343B}"/>
              </a:ext>
            </a:extLst>
          </p:cNvPr>
          <p:cNvSpPr txBox="1"/>
          <p:nvPr/>
        </p:nvSpPr>
        <p:spPr>
          <a:xfrm>
            <a:off x="7853723" y="4021614"/>
            <a:ext cx="13169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Jövedelem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639A12-0FB5-AC44-AE4C-91DAFE9A3E3A}"/>
              </a:ext>
            </a:extLst>
          </p:cNvPr>
          <p:cNvCxnSpPr/>
          <p:nvPr/>
        </p:nvCxnSpPr>
        <p:spPr bwMode="auto">
          <a:xfrm>
            <a:off x="5220072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0ED350-92B4-8641-B5AE-D1C1F0DEFADE}"/>
              </a:ext>
            </a:extLst>
          </p:cNvPr>
          <p:cNvCxnSpPr/>
          <p:nvPr/>
        </p:nvCxnSpPr>
        <p:spPr bwMode="auto">
          <a:xfrm>
            <a:off x="5220072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A3C6A9-B63D-9E44-91A9-0941C6E25B25}"/>
              </a:ext>
            </a:extLst>
          </p:cNvPr>
          <p:cNvCxnSpPr/>
          <p:nvPr/>
        </p:nvCxnSpPr>
        <p:spPr bwMode="auto">
          <a:xfrm>
            <a:off x="5220072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64A19E-34DC-4244-BB9F-D161AA8B4240}"/>
              </a:ext>
            </a:extLst>
          </p:cNvPr>
          <p:cNvCxnSpPr/>
          <p:nvPr/>
        </p:nvCxnSpPr>
        <p:spPr bwMode="auto">
          <a:xfrm>
            <a:off x="5220072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EC13A7-C245-574C-A024-B164F25940C3}"/>
              </a:ext>
            </a:extLst>
          </p:cNvPr>
          <p:cNvSpPr txBox="1"/>
          <p:nvPr/>
        </p:nvSpPr>
        <p:spPr>
          <a:xfrm>
            <a:off x="4918066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D3B851-54E8-CE47-B7CE-DEB23AAC5F68}"/>
              </a:ext>
            </a:extLst>
          </p:cNvPr>
          <p:cNvSpPr txBox="1"/>
          <p:nvPr/>
        </p:nvSpPr>
        <p:spPr>
          <a:xfrm>
            <a:off x="4860032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B71C5C-F541-C44A-8D30-2C9FDEA61996}"/>
              </a:ext>
            </a:extLst>
          </p:cNvPr>
          <p:cNvSpPr txBox="1"/>
          <p:nvPr/>
        </p:nvSpPr>
        <p:spPr>
          <a:xfrm>
            <a:off x="4860032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715C9-435D-E94B-B4B6-AAFF284C4A00}"/>
              </a:ext>
            </a:extLst>
          </p:cNvPr>
          <p:cNvSpPr txBox="1"/>
          <p:nvPr/>
        </p:nvSpPr>
        <p:spPr>
          <a:xfrm>
            <a:off x="4918066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C09291-4EAF-6E49-9B86-1400771AA73F}"/>
              </a:ext>
            </a:extLst>
          </p:cNvPr>
          <p:cNvSpPr txBox="1"/>
          <p:nvPr/>
        </p:nvSpPr>
        <p:spPr>
          <a:xfrm>
            <a:off x="4918066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1243DD-C94F-3347-90BF-EFB03B558478}"/>
              </a:ext>
            </a:extLst>
          </p:cNvPr>
          <p:cNvCxnSpPr/>
          <p:nvPr/>
        </p:nvCxnSpPr>
        <p:spPr bwMode="auto">
          <a:xfrm flipV="1">
            <a:off x="5292080" y="2564904"/>
            <a:ext cx="2592288" cy="151216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1EA033-AA28-E04C-A557-0C778C979F27}"/>
              </a:ext>
            </a:extLst>
          </p:cNvPr>
          <p:cNvCxnSpPr/>
          <p:nvPr/>
        </p:nvCxnSpPr>
        <p:spPr bwMode="auto">
          <a:xfrm>
            <a:off x="5796136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3E4B1-9F8B-4744-B515-80D4E24F5017}"/>
              </a:ext>
            </a:extLst>
          </p:cNvPr>
          <p:cNvCxnSpPr/>
          <p:nvPr/>
        </p:nvCxnSpPr>
        <p:spPr bwMode="auto">
          <a:xfrm>
            <a:off x="637220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68A8F68-4B41-ED47-98AA-FC98E47A7162}"/>
              </a:ext>
            </a:extLst>
          </p:cNvPr>
          <p:cNvCxnSpPr/>
          <p:nvPr/>
        </p:nvCxnSpPr>
        <p:spPr bwMode="auto">
          <a:xfrm>
            <a:off x="694826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BB092D0-7DA8-9A4E-BFF2-D3335F7DBF78}"/>
              </a:ext>
            </a:extLst>
          </p:cNvPr>
          <p:cNvCxnSpPr/>
          <p:nvPr/>
        </p:nvCxnSpPr>
        <p:spPr bwMode="auto">
          <a:xfrm>
            <a:off x="752432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CE5B41-CA69-B542-B6EC-ECB0E704CA49}"/>
              </a:ext>
            </a:extLst>
          </p:cNvPr>
          <p:cNvSpPr txBox="1"/>
          <p:nvPr/>
        </p:nvSpPr>
        <p:spPr>
          <a:xfrm>
            <a:off x="5604959" y="4057327"/>
            <a:ext cx="45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50e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AD3111-C0C8-2A47-B161-A89600D3E06C}"/>
              </a:ext>
            </a:extLst>
          </p:cNvPr>
          <p:cNvSpPr txBox="1"/>
          <p:nvPr/>
        </p:nvSpPr>
        <p:spPr>
          <a:xfrm>
            <a:off x="613613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100e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636DB-A35F-794F-A238-8A2FFB31ABEE}"/>
              </a:ext>
            </a:extLst>
          </p:cNvPr>
          <p:cNvSpPr txBox="1"/>
          <p:nvPr/>
        </p:nvSpPr>
        <p:spPr>
          <a:xfrm>
            <a:off x="6716365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150e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3577D4-0A85-0F44-B58D-CCBA5A624126}"/>
              </a:ext>
            </a:extLst>
          </p:cNvPr>
          <p:cNvSpPr txBox="1"/>
          <p:nvPr/>
        </p:nvSpPr>
        <p:spPr>
          <a:xfrm>
            <a:off x="729242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200e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8A412FF-7F88-C945-B89B-D5C8B6ECE2EA}"/>
              </a:ext>
            </a:extLst>
          </p:cNvPr>
          <p:cNvCxnSpPr>
            <a:cxnSpLocks/>
          </p:cNvCxnSpPr>
          <p:nvPr/>
        </p:nvCxnSpPr>
        <p:spPr>
          <a:xfrm>
            <a:off x="1904317" y="4276546"/>
            <a:ext cx="0" cy="169561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ECBA336-2E8B-D344-9C48-B9D2739FC1E0}"/>
              </a:ext>
            </a:extLst>
          </p:cNvPr>
          <p:cNvCxnSpPr>
            <a:cxnSpLocks/>
          </p:cNvCxnSpPr>
          <p:nvPr/>
        </p:nvCxnSpPr>
        <p:spPr>
          <a:xfrm>
            <a:off x="7501233" y="2780928"/>
            <a:ext cx="0" cy="319123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AFE583F-C142-7B40-A3C0-2276AD45576D}"/>
              </a:ext>
            </a:extLst>
          </p:cNvPr>
          <p:cNvCxnSpPr>
            <a:cxnSpLocks/>
          </p:cNvCxnSpPr>
          <p:nvPr/>
        </p:nvCxnSpPr>
        <p:spPr>
          <a:xfrm>
            <a:off x="1904317" y="5972164"/>
            <a:ext cx="2470459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6355020-386E-3642-A536-8D86E0530253}"/>
              </a:ext>
            </a:extLst>
          </p:cNvPr>
          <p:cNvCxnSpPr>
            <a:cxnSpLocks/>
            <a:endCxn id="63" idx="6"/>
          </p:cNvCxnSpPr>
          <p:nvPr/>
        </p:nvCxnSpPr>
        <p:spPr>
          <a:xfrm flipH="1">
            <a:off x="5030774" y="5934635"/>
            <a:ext cx="2470457" cy="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A520438-7130-0E49-9DB8-D56C789D1554}"/>
              </a:ext>
            </a:extLst>
          </p:cNvPr>
          <p:cNvSpPr/>
          <p:nvPr/>
        </p:nvSpPr>
        <p:spPr>
          <a:xfrm>
            <a:off x="4374775" y="5611906"/>
            <a:ext cx="655999" cy="645459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+</a:t>
            </a:r>
            <a:endParaRPr lang="en-GB" sz="120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1A5342-C8C1-334D-BB43-20569A682CFD}"/>
              </a:ext>
            </a:extLst>
          </p:cNvPr>
          <p:cNvCxnSpPr>
            <a:cxnSpLocks/>
          </p:cNvCxnSpPr>
          <p:nvPr/>
        </p:nvCxnSpPr>
        <p:spPr>
          <a:xfrm>
            <a:off x="4716016" y="6257365"/>
            <a:ext cx="0" cy="46616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9A4E0B24-140B-CC4F-B216-0D9E698C9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" t="28703" r="-443" b="31976"/>
          <a:stretch/>
        </p:blipFill>
        <p:spPr>
          <a:xfrm>
            <a:off x="-1" y="0"/>
            <a:ext cx="9217829" cy="21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4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A46656-D92E-8640-B3E8-2AC0ED772936}"/>
              </a:ext>
            </a:extLst>
          </p:cNvPr>
          <p:cNvCxnSpPr/>
          <p:nvPr/>
        </p:nvCxnSpPr>
        <p:spPr bwMode="auto">
          <a:xfrm>
            <a:off x="5148064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37C8FD-02F7-3946-941F-AE9D8DEA8DDF}"/>
              </a:ext>
            </a:extLst>
          </p:cNvPr>
          <p:cNvCxnSpPr/>
          <p:nvPr/>
        </p:nvCxnSpPr>
        <p:spPr bwMode="auto">
          <a:xfrm flipH="1" flipV="1">
            <a:off x="5292080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E3E1A2-AC0F-A140-B322-E6CE06BA3532}"/>
              </a:ext>
            </a:extLst>
          </p:cNvPr>
          <p:cNvSpPr txBox="1"/>
          <p:nvPr/>
        </p:nvSpPr>
        <p:spPr>
          <a:xfrm>
            <a:off x="4716016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639A12-0FB5-AC44-AE4C-91DAFE9A3E3A}"/>
              </a:ext>
            </a:extLst>
          </p:cNvPr>
          <p:cNvCxnSpPr/>
          <p:nvPr/>
        </p:nvCxnSpPr>
        <p:spPr bwMode="auto">
          <a:xfrm>
            <a:off x="5220072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0ED350-92B4-8641-B5AE-D1C1F0DEFADE}"/>
              </a:ext>
            </a:extLst>
          </p:cNvPr>
          <p:cNvCxnSpPr/>
          <p:nvPr/>
        </p:nvCxnSpPr>
        <p:spPr bwMode="auto">
          <a:xfrm>
            <a:off x="5220072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A3C6A9-B63D-9E44-91A9-0941C6E25B25}"/>
              </a:ext>
            </a:extLst>
          </p:cNvPr>
          <p:cNvCxnSpPr/>
          <p:nvPr/>
        </p:nvCxnSpPr>
        <p:spPr bwMode="auto">
          <a:xfrm>
            <a:off x="5220072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64A19E-34DC-4244-BB9F-D161AA8B4240}"/>
              </a:ext>
            </a:extLst>
          </p:cNvPr>
          <p:cNvCxnSpPr/>
          <p:nvPr/>
        </p:nvCxnSpPr>
        <p:spPr bwMode="auto">
          <a:xfrm>
            <a:off x="5220072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EC13A7-C245-574C-A024-B164F25940C3}"/>
              </a:ext>
            </a:extLst>
          </p:cNvPr>
          <p:cNvSpPr txBox="1"/>
          <p:nvPr/>
        </p:nvSpPr>
        <p:spPr>
          <a:xfrm>
            <a:off x="4918066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D3B851-54E8-CE47-B7CE-DEB23AAC5F68}"/>
              </a:ext>
            </a:extLst>
          </p:cNvPr>
          <p:cNvSpPr txBox="1"/>
          <p:nvPr/>
        </p:nvSpPr>
        <p:spPr>
          <a:xfrm>
            <a:off x="4860032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B71C5C-F541-C44A-8D30-2C9FDEA61996}"/>
              </a:ext>
            </a:extLst>
          </p:cNvPr>
          <p:cNvSpPr txBox="1"/>
          <p:nvPr/>
        </p:nvSpPr>
        <p:spPr>
          <a:xfrm>
            <a:off x="4860032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715C9-435D-E94B-B4B6-AAFF284C4A00}"/>
              </a:ext>
            </a:extLst>
          </p:cNvPr>
          <p:cNvSpPr txBox="1"/>
          <p:nvPr/>
        </p:nvSpPr>
        <p:spPr>
          <a:xfrm>
            <a:off x="4918066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C09291-4EAF-6E49-9B86-1400771AA73F}"/>
              </a:ext>
            </a:extLst>
          </p:cNvPr>
          <p:cNvSpPr txBox="1"/>
          <p:nvPr/>
        </p:nvSpPr>
        <p:spPr>
          <a:xfrm>
            <a:off x="4918066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A1243DD-C94F-3347-90BF-EFB03B558478}"/>
              </a:ext>
            </a:extLst>
          </p:cNvPr>
          <p:cNvCxnSpPr/>
          <p:nvPr/>
        </p:nvCxnSpPr>
        <p:spPr bwMode="auto">
          <a:xfrm flipV="1">
            <a:off x="5292080" y="2564904"/>
            <a:ext cx="2592288" cy="151216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1EA033-AA28-E04C-A557-0C778C979F27}"/>
              </a:ext>
            </a:extLst>
          </p:cNvPr>
          <p:cNvCxnSpPr/>
          <p:nvPr/>
        </p:nvCxnSpPr>
        <p:spPr bwMode="auto">
          <a:xfrm>
            <a:off x="5796136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3E4B1-9F8B-4744-B515-80D4E24F5017}"/>
              </a:ext>
            </a:extLst>
          </p:cNvPr>
          <p:cNvCxnSpPr/>
          <p:nvPr/>
        </p:nvCxnSpPr>
        <p:spPr bwMode="auto">
          <a:xfrm>
            <a:off x="637220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68A8F68-4B41-ED47-98AA-FC98E47A7162}"/>
              </a:ext>
            </a:extLst>
          </p:cNvPr>
          <p:cNvCxnSpPr/>
          <p:nvPr/>
        </p:nvCxnSpPr>
        <p:spPr bwMode="auto">
          <a:xfrm>
            <a:off x="694826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BB092D0-7DA8-9A4E-BFF2-D3335F7DBF78}"/>
              </a:ext>
            </a:extLst>
          </p:cNvPr>
          <p:cNvCxnSpPr/>
          <p:nvPr/>
        </p:nvCxnSpPr>
        <p:spPr bwMode="auto">
          <a:xfrm>
            <a:off x="752432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CE5B41-CA69-B542-B6EC-ECB0E704CA49}"/>
              </a:ext>
            </a:extLst>
          </p:cNvPr>
          <p:cNvSpPr txBox="1"/>
          <p:nvPr/>
        </p:nvSpPr>
        <p:spPr>
          <a:xfrm>
            <a:off x="5604959" y="4057327"/>
            <a:ext cx="45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50e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AD3111-C0C8-2A47-B161-A89600D3E06C}"/>
              </a:ext>
            </a:extLst>
          </p:cNvPr>
          <p:cNvSpPr txBox="1"/>
          <p:nvPr/>
        </p:nvSpPr>
        <p:spPr>
          <a:xfrm>
            <a:off x="613613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100e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636DB-A35F-794F-A238-8A2FFB31ABEE}"/>
              </a:ext>
            </a:extLst>
          </p:cNvPr>
          <p:cNvSpPr txBox="1"/>
          <p:nvPr/>
        </p:nvSpPr>
        <p:spPr>
          <a:xfrm>
            <a:off x="6716365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150e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3577D4-0A85-0F44-B58D-CCBA5A624126}"/>
              </a:ext>
            </a:extLst>
          </p:cNvPr>
          <p:cNvSpPr txBox="1"/>
          <p:nvPr/>
        </p:nvSpPr>
        <p:spPr>
          <a:xfrm>
            <a:off x="729242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200e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2FDF205-0A17-F74E-9CA4-4F040FB8F04A}"/>
              </a:ext>
            </a:extLst>
          </p:cNvPr>
          <p:cNvCxnSpPr/>
          <p:nvPr/>
        </p:nvCxnSpPr>
        <p:spPr bwMode="auto">
          <a:xfrm>
            <a:off x="827584" y="3927088"/>
            <a:ext cx="50405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3E87DC2-B67D-8448-BA84-183668DC1EEE}"/>
              </a:ext>
            </a:extLst>
          </p:cNvPr>
          <p:cNvCxnSpPr/>
          <p:nvPr/>
        </p:nvCxnSpPr>
        <p:spPr bwMode="auto">
          <a:xfrm flipH="1">
            <a:off x="1331640" y="3639056"/>
            <a:ext cx="576064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DD074EE-22DE-A54E-8778-FCEBCA4537B6}"/>
              </a:ext>
            </a:extLst>
          </p:cNvPr>
          <p:cNvCxnSpPr/>
          <p:nvPr/>
        </p:nvCxnSpPr>
        <p:spPr bwMode="auto">
          <a:xfrm>
            <a:off x="1979712" y="3999096"/>
            <a:ext cx="50405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DAD9EA7-2718-E14B-92C3-3890233EB0E9}"/>
              </a:ext>
            </a:extLst>
          </p:cNvPr>
          <p:cNvCxnSpPr/>
          <p:nvPr/>
        </p:nvCxnSpPr>
        <p:spPr bwMode="auto">
          <a:xfrm flipH="1">
            <a:off x="2483768" y="4647168"/>
            <a:ext cx="576064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5510192-5CCB-BA44-AB61-2462C140B46B}"/>
              </a:ext>
            </a:extLst>
          </p:cNvPr>
          <p:cNvCxnSpPr/>
          <p:nvPr/>
        </p:nvCxnSpPr>
        <p:spPr bwMode="auto">
          <a:xfrm flipH="1">
            <a:off x="3059832" y="4719176"/>
            <a:ext cx="576064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DE49112-45D9-4C43-85FA-F58233EA9574}"/>
              </a:ext>
            </a:extLst>
          </p:cNvPr>
          <p:cNvCxnSpPr/>
          <p:nvPr/>
        </p:nvCxnSpPr>
        <p:spPr bwMode="auto">
          <a:xfrm>
            <a:off x="683568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969CF4F-7E6F-F746-9350-63B8F12BB719}"/>
              </a:ext>
            </a:extLst>
          </p:cNvPr>
          <p:cNvCxnSpPr/>
          <p:nvPr/>
        </p:nvCxnSpPr>
        <p:spPr bwMode="auto">
          <a:xfrm flipH="1" flipV="1">
            <a:off x="827584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D829A069-1A8D-C84B-A5A6-E78B168A835D}"/>
              </a:ext>
            </a:extLst>
          </p:cNvPr>
          <p:cNvSpPr txBox="1"/>
          <p:nvPr/>
        </p:nvSpPr>
        <p:spPr>
          <a:xfrm>
            <a:off x="251520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EBCD37F-7EB8-0F43-BBB3-1A6EBD23C43C}"/>
              </a:ext>
            </a:extLst>
          </p:cNvPr>
          <p:cNvSpPr txBox="1"/>
          <p:nvPr/>
        </p:nvSpPr>
        <p:spPr>
          <a:xfrm>
            <a:off x="3563888" y="3861048"/>
            <a:ext cx="967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életkor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B04FC44-2AB4-E641-8281-EB81F46AE58D}"/>
              </a:ext>
            </a:extLst>
          </p:cNvPr>
          <p:cNvCxnSpPr/>
          <p:nvPr/>
        </p:nvCxnSpPr>
        <p:spPr bwMode="auto">
          <a:xfrm>
            <a:off x="755576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34843DB-7277-5C4F-8B1A-E434E0ABAE90}"/>
              </a:ext>
            </a:extLst>
          </p:cNvPr>
          <p:cNvCxnSpPr/>
          <p:nvPr/>
        </p:nvCxnSpPr>
        <p:spPr bwMode="auto">
          <a:xfrm>
            <a:off x="755576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79779898-1F75-DB40-ADE1-2A30BB11BFB2}"/>
              </a:ext>
            </a:extLst>
          </p:cNvPr>
          <p:cNvCxnSpPr/>
          <p:nvPr/>
        </p:nvCxnSpPr>
        <p:spPr bwMode="auto">
          <a:xfrm>
            <a:off x="755576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6B0A018-55D1-A242-BD0A-47239ED34BDB}"/>
              </a:ext>
            </a:extLst>
          </p:cNvPr>
          <p:cNvCxnSpPr/>
          <p:nvPr/>
        </p:nvCxnSpPr>
        <p:spPr bwMode="auto">
          <a:xfrm>
            <a:off x="755576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BC055635-50CC-BC48-89A8-47BAD9D848AD}"/>
              </a:ext>
            </a:extLst>
          </p:cNvPr>
          <p:cNvSpPr txBox="1"/>
          <p:nvPr/>
        </p:nvSpPr>
        <p:spPr>
          <a:xfrm>
            <a:off x="453570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5F8E0CC-B1F9-FA4E-913F-1001D1090DF9}"/>
              </a:ext>
            </a:extLst>
          </p:cNvPr>
          <p:cNvSpPr txBox="1"/>
          <p:nvPr/>
        </p:nvSpPr>
        <p:spPr>
          <a:xfrm>
            <a:off x="395536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DB5F843-65C1-7649-8FA1-913819A25D7D}"/>
              </a:ext>
            </a:extLst>
          </p:cNvPr>
          <p:cNvSpPr txBox="1"/>
          <p:nvPr/>
        </p:nvSpPr>
        <p:spPr>
          <a:xfrm>
            <a:off x="395536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FB11F2B-2A60-3048-88E2-13AA55704864}"/>
              </a:ext>
            </a:extLst>
          </p:cNvPr>
          <p:cNvSpPr txBox="1"/>
          <p:nvPr/>
        </p:nvSpPr>
        <p:spPr>
          <a:xfrm>
            <a:off x="453570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882FF69-F15E-334B-A5C0-CF85F9D4BE82}"/>
              </a:ext>
            </a:extLst>
          </p:cNvPr>
          <p:cNvSpPr txBox="1"/>
          <p:nvPr/>
        </p:nvSpPr>
        <p:spPr>
          <a:xfrm>
            <a:off x="453570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9746853-3DF7-AD4D-A398-1C387EEFFB17}"/>
              </a:ext>
            </a:extLst>
          </p:cNvPr>
          <p:cNvCxnSpPr/>
          <p:nvPr/>
        </p:nvCxnSpPr>
        <p:spPr bwMode="auto">
          <a:xfrm>
            <a:off x="133164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2EC0DEB-12F1-9F48-81A0-CB1BA72C84F3}"/>
              </a:ext>
            </a:extLst>
          </p:cNvPr>
          <p:cNvCxnSpPr/>
          <p:nvPr/>
        </p:nvCxnSpPr>
        <p:spPr bwMode="auto">
          <a:xfrm>
            <a:off x="190770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B23E8F3-CD22-D84C-8D8C-DA76450D5359}"/>
              </a:ext>
            </a:extLst>
          </p:cNvPr>
          <p:cNvCxnSpPr/>
          <p:nvPr/>
        </p:nvCxnSpPr>
        <p:spPr bwMode="auto">
          <a:xfrm>
            <a:off x="248376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8F679EF-BBF8-EC44-9F81-4ACD5F676900}"/>
              </a:ext>
            </a:extLst>
          </p:cNvPr>
          <p:cNvCxnSpPr/>
          <p:nvPr/>
        </p:nvCxnSpPr>
        <p:spPr bwMode="auto">
          <a:xfrm>
            <a:off x="3059832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1565F123-D1D8-2049-9A6C-5064A9D6E970}"/>
              </a:ext>
            </a:extLst>
          </p:cNvPr>
          <p:cNvSpPr txBox="1"/>
          <p:nvPr/>
        </p:nvSpPr>
        <p:spPr>
          <a:xfrm>
            <a:off x="118346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38D6D5A-B7FA-194F-8E5F-C8AEC2718DFF}"/>
              </a:ext>
            </a:extLst>
          </p:cNvPr>
          <p:cNvSpPr txBox="1"/>
          <p:nvPr/>
        </p:nvSpPr>
        <p:spPr>
          <a:xfrm>
            <a:off x="175952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40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D394732-C04E-5A4F-B36B-4E13F336D02B}"/>
              </a:ext>
            </a:extLst>
          </p:cNvPr>
          <p:cNvSpPr txBox="1"/>
          <p:nvPr/>
        </p:nvSpPr>
        <p:spPr>
          <a:xfrm>
            <a:off x="233975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60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1BF3A-EFFE-D042-A4A3-D964615D6469}"/>
              </a:ext>
            </a:extLst>
          </p:cNvPr>
          <p:cNvSpPr txBox="1"/>
          <p:nvPr/>
        </p:nvSpPr>
        <p:spPr>
          <a:xfrm>
            <a:off x="291581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80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E2CA212-F61A-4849-81CE-4DA4103276B3}"/>
              </a:ext>
            </a:extLst>
          </p:cNvPr>
          <p:cNvSpPr txBox="1"/>
          <p:nvPr/>
        </p:nvSpPr>
        <p:spPr>
          <a:xfrm>
            <a:off x="7853723" y="4021614"/>
            <a:ext cx="13169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Jövedelem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CE3572B-9B35-2C47-8CC9-99CE44426271}"/>
              </a:ext>
            </a:extLst>
          </p:cNvPr>
          <p:cNvCxnSpPr>
            <a:cxnSpLocks/>
          </p:cNvCxnSpPr>
          <p:nvPr/>
        </p:nvCxnSpPr>
        <p:spPr>
          <a:xfrm>
            <a:off x="1904317" y="3664769"/>
            <a:ext cx="0" cy="230739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A02A0FA-D47B-2549-91B3-1DA8B5BFEC08}"/>
              </a:ext>
            </a:extLst>
          </p:cNvPr>
          <p:cNvCxnSpPr>
            <a:cxnSpLocks/>
          </p:cNvCxnSpPr>
          <p:nvPr/>
        </p:nvCxnSpPr>
        <p:spPr>
          <a:xfrm>
            <a:off x="7501233" y="2780928"/>
            <a:ext cx="0" cy="319123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AA4A8EC-F976-C843-8EB6-468A774BD4B9}"/>
              </a:ext>
            </a:extLst>
          </p:cNvPr>
          <p:cNvCxnSpPr>
            <a:cxnSpLocks/>
          </p:cNvCxnSpPr>
          <p:nvPr/>
        </p:nvCxnSpPr>
        <p:spPr>
          <a:xfrm>
            <a:off x="1904317" y="5972164"/>
            <a:ext cx="2470459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0521A9C-342D-E44B-8E79-707B4D6DD5B5}"/>
              </a:ext>
            </a:extLst>
          </p:cNvPr>
          <p:cNvCxnSpPr>
            <a:cxnSpLocks/>
            <a:endCxn id="126" idx="6"/>
          </p:cNvCxnSpPr>
          <p:nvPr/>
        </p:nvCxnSpPr>
        <p:spPr>
          <a:xfrm flipH="1">
            <a:off x="5030774" y="5934635"/>
            <a:ext cx="2470457" cy="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2789B713-1DF8-474E-A4AA-B4EDA0F2195B}"/>
              </a:ext>
            </a:extLst>
          </p:cNvPr>
          <p:cNvSpPr/>
          <p:nvPr/>
        </p:nvSpPr>
        <p:spPr>
          <a:xfrm>
            <a:off x="4374775" y="5611906"/>
            <a:ext cx="655999" cy="645459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+</a:t>
            </a:r>
            <a:endParaRPr lang="en-GB" sz="1200"/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A4395FE-EF03-5044-A749-9DF586B51EEB}"/>
              </a:ext>
            </a:extLst>
          </p:cNvPr>
          <p:cNvCxnSpPr>
            <a:cxnSpLocks/>
          </p:cNvCxnSpPr>
          <p:nvPr/>
        </p:nvCxnSpPr>
        <p:spPr>
          <a:xfrm>
            <a:off x="4716016" y="6257365"/>
            <a:ext cx="0" cy="46616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99D1596E-178D-0749-923F-B4F7FEE71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" t="28703" r="-443" b="31976"/>
          <a:stretch/>
        </p:blipFill>
        <p:spPr>
          <a:xfrm>
            <a:off x="-1" y="0"/>
            <a:ext cx="9217829" cy="21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9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A46656-D92E-8640-B3E8-2AC0ED772936}"/>
              </a:ext>
            </a:extLst>
          </p:cNvPr>
          <p:cNvCxnSpPr/>
          <p:nvPr/>
        </p:nvCxnSpPr>
        <p:spPr bwMode="auto">
          <a:xfrm>
            <a:off x="5148064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37C8FD-02F7-3946-941F-AE9D8DEA8DDF}"/>
              </a:ext>
            </a:extLst>
          </p:cNvPr>
          <p:cNvCxnSpPr/>
          <p:nvPr/>
        </p:nvCxnSpPr>
        <p:spPr bwMode="auto">
          <a:xfrm flipH="1" flipV="1">
            <a:off x="5292080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E3E1A2-AC0F-A140-B322-E6CE06BA3532}"/>
              </a:ext>
            </a:extLst>
          </p:cNvPr>
          <p:cNvSpPr txBox="1"/>
          <p:nvPr/>
        </p:nvSpPr>
        <p:spPr>
          <a:xfrm>
            <a:off x="4716016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639A12-0FB5-AC44-AE4C-91DAFE9A3E3A}"/>
              </a:ext>
            </a:extLst>
          </p:cNvPr>
          <p:cNvCxnSpPr/>
          <p:nvPr/>
        </p:nvCxnSpPr>
        <p:spPr bwMode="auto">
          <a:xfrm>
            <a:off x="5220072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0ED350-92B4-8641-B5AE-D1C1F0DEFADE}"/>
              </a:ext>
            </a:extLst>
          </p:cNvPr>
          <p:cNvCxnSpPr/>
          <p:nvPr/>
        </p:nvCxnSpPr>
        <p:spPr bwMode="auto">
          <a:xfrm>
            <a:off x="5220072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A3C6A9-B63D-9E44-91A9-0941C6E25B25}"/>
              </a:ext>
            </a:extLst>
          </p:cNvPr>
          <p:cNvCxnSpPr/>
          <p:nvPr/>
        </p:nvCxnSpPr>
        <p:spPr bwMode="auto">
          <a:xfrm>
            <a:off x="5220072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64A19E-34DC-4244-BB9F-D161AA8B4240}"/>
              </a:ext>
            </a:extLst>
          </p:cNvPr>
          <p:cNvCxnSpPr/>
          <p:nvPr/>
        </p:nvCxnSpPr>
        <p:spPr bwMode="auto">
          <a:xfrm>
            <a:off x="5220072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EC13A7-C245-574C-A024-B164F25940C3}"/>
              </a:ext>
            </a:extLst>
          </p:cNvPr>
          <p:cNvSpPr txBox="1"/>
          <p:nvPr/>
        </p:nvSpPr>
        <p:spPr>
          <a:xfrm>
            <a:off x="4918066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D3B851-54E8-CE47-B7CE-DEB23AAC5F68}"/>
              </a:ext>
            </a:extLst>
          </p:cNvPr>
          <p:cNvSpPr txBox="1"/>
          <p:nvPr/>
        </p:nvSpPr>
        <p:spPr>
          <a:xfrm>
            <a:off x="4860032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B71C5C-F541-C44A-8D30-2C9FDEA61996}"/>
              </a:ext>
            </a:extLst>
          </p:cNvPr>
          <p:cNvSpPr txBox="1"/>
          <p:nvPr/>
        </p:nvSpPr>
        <p:spPr>
          <a:xfrm>
            <a:off x="4860032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715C9-435D-E94B-B4B6-AAFF284C4A00}"/>
              </a:ext>
            </a:extLst>
          </p:cNvPr>
          <p:cNvSpPr txBox="1"/>
          <p:nvPr/>
        </p:nvSpPr>
        <p:spPr>
          <a:xfrm>
            <a:off x="4918066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C09291-4EAF-6E49-9B86-1400771AA73F}"/>
              </a:ext>
            </a:extLst>
          </p:cNvPr>
          <p:cNvSpPr txBox="1"/>
          <p:nvPr/>
        </p:nvSpPr>
        <p:spPr>
          <a:xfrm>
            <a:off x="4918066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1EA033-AA28-E04C-A557-0C778C979F27}"/>
              </a:ext>
            </a:extLst>
          </p:cNvPr>
          <p:cNvCxnSpPr/>
          <p:nvPr/>
        </p:nvCxnSpPr>
        <p:spPr bwMode="auto">
          <a:xfrm>
            <a:off x="5796136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3E4B1-9F8B-4744-B515-80D4E24F5017}"/>
              </a:ext>
            </a:extLst>
          </p:cNvPr>
          <p:cNvCxnSpPr/>
          <p:nvPr/>
        </p:nvCxnSpPr>
        <p:spPr bwMode="auto">
          <a:xfrm>
            <a:off x="637220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68A8F68-4B41-ED47-98AA-FC98E47A7162}"/>
              </a:ext>
            </a:extLst>
          </p:cNvPr>
          <p:cNvCxnSpPr/>
          <p:nvPr/>
        </p:nvCxnSpPr>
        <p:spPr bwMode="auto">
          <a:xfrm>
            <a:off x="694826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BB092D0-7DA8-9A4E-BFF2-D3335F7DBF78}"/>
              </a:ext>
            </a:extLst>
          </p:cNvPr>
          <p:cNvCxnSpPr/>
          <p:nvPr/>
        </p:nvCxnSpPr>
        <p:spPr bwMode="auto">
          <a:xfrm>
            <a:off x="752432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CE5B41-CA69-B542-B6EC-ECB0E704CA49}"/>
              </a:ext>
            </a:extLst>
          </p:cNvPr>
          <p:cNvSpPr txBox="1"/>
          <p:nvPr/>
        </p:nvSpPr>
        <p:spPr>
          <a:xfrm>
            <a:off x="5604959" y="4057327"/>
            <a:ext cx="45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50e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AD3111-C0C8-2A47-B161-A89600D3E06C}"/>
              </a:ext>
            </a:extLst>
          </p:cNvPr>
          <p:cNvSpPr txBox="1"/>
          <p:nvPr/>
        </p:nvSpPr>
        <p:spPr>
          <a:xfrm>
            <a:off x="613613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100e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636DB-A35F-794F-A238-8A2FFB31ABEE}"/>
              </a:ext>
            </a:extLst>
          </p:cNvPr>
          <p:cNvSpPr txBox="1"/>
          <p:nvPr/>
        </p:nvSpPr>
        <p:spPr>
          <a:xfrm>
            <a:off x="6716365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150e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3577D4-0A85-0F44-B58D-CCBA5A624126}"/>
              </a:ext>
            </a:extLst>
          </p:cNvPr>
          <p:cNvSpPr txBox="1"/>
          <p:nvPr/>
        </p:nvSpPr>
        <p:spPr>
          <a:xfrm>
            <a:off x="7292429" y="4057327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200e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DE49112-45D9-4C43-85FA-F58233EA9574}"/>
              </a:ext>
            </a:extLst>
          </p:cNvPr>
          <p:cNvCxnSpPr/>
          <p:nvPr/>
        </p:nvCxnSpPr>
        <p:spPr bwMode="auto">
          <a:xfrm>
            <a:off x="683568" y="4077072"/>
            <a:ext cx="2952328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969CF4F-7E6F-F746-9350-63B8F12BB719}"/>
              </a:ext>
            </a:extLst>
          </p:cNvPr>
          <p:cNvCxnSpPr/>
          <p:nvPr/>
        </p:nvCxnSpPr>
        <p:spPr bwMode="auto">
          <a:xfrm flipH="1" flipV="1">
            <a:off x="827584" y="3212976"/>
            <a:ext cx="8384" cy="159256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D829A069-1A8D-C84B-A5A6-E78B168A835D}"/>
              </a:ext>
            </a:extLst>
          </p:cNvPr>
          <p:cNvSpPr txBox="1"/>
          <p:nvPr/>
        </p:nvSpPr>
        <p:spPr>
          <a:xfrm>
            <a:off x="251520" y="2780928"/>
            <a:ext cx="7850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score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EBCD37F-7EB8-0F43-BBB3-1A6EBD23C43C}"/>
              </a:ext>
            </a:extLst>
          </p:cNvPr>
          <p:cNvSpPr txBox="1"/>
          <p:nvPr/>
        </p:nvSpPr>
        <p:spPr>
          <a:xfrm>
            <a:off x="3563888" y="3861048"/>
            <a:ext cx="967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életkor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B04FC44-2AB4-E641-8281-EB81F46AE58D}"/>
              </a:ext>
            </a:extLst>
          </p:cNvPr>
          <p:cNvCxnSpPr/>
          <p:nvPr/>
        </p:nvCxnSpPr>
        <p:spPr bwMode="auto">
          <a:xfrm>
            <a:off x="755576" y="350100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34843DB-7277-5C4F-8B1A-E434E0ABAE90}"/>
              </a:ext>
            </a:extLst>
          </p:cNvPr>
          <p:cNvCxnSpPr/>
          <p:nvPr/>
        </p:nvCxnSpPr>
        <p:spPr bwMode="auto">
          <a:xfrm>
            <a:off x="755576" y="3789040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79779898-1F75-DB40-ADE1-2A30BB11BFB2}"/>
              </a:ext>
            </a:extLst>
          </p:cNvPr>
          <p:cNvCxnSpPr/>
          <p:nvPr/>
        </p:nvCxnSpPr>
        <p:spPr bwMode="auto">
          <a:xfrm>
            <a:off x="755576" y="4293096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6B0A018-55D1-A242-BD0A-47239ED34BDB}"/>
              </a:ext>
            </a:extLst>
          </p:cNvPr>
          <p:cNvCxnSpPr/>
          <p:nvPr/>
        </p:nvCxnSpPr>
        <p:spPr bwMode="auto">
          <a:xfrm>
            <a:off x="755576" y="4581128"/>
            <a:ext cx="144016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BC055635-50CC-BC48-89A8-47BAD9D848AD}"/>
              </a:ext>
            </a:extLst>
          </p:cNvPr>
          <p:cNvSpPr txBox="1"/>
          <p:nvPr/>
        </p:nvSpPr>
        <p:spPr>
          <a:xfrm>
            <a:off x="453570" y="36450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5F8E0CC-B1F9-FA4E-913F-1001D1090DF9}"/>
              </a:ext>
            </a:extLst>
          </p:cNvPr>
          <p:cNvSpPr txBox="1"/>
          <p:nvPr/>
        </p:nvSpPr>
        <p:spPr>
          <a:xfrm>
            <a:off x="395536" y="4149080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DB5F843-65C1-7649-8FA1-913819A25D7D}"/>
              </a:ext>
            </a:extLst>
          </p:cNvPr>
          <p:cNvSpPr txBox="1"/>
          <p:nvPr/>
        </p:nvSpPr>
        <p:spPr>
          <a:xfrm>
            <a:off x="395536" y="4437112"/>
            <a:ext cx="332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-2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FB11F2B-2A60-3048-88E2-13AA55704864}"/>
              </a:ext>
            </a:extLst>
          </p:cNvPr>
          <p:cNvSpPr txBox="1"/>
          <p:nvPr/>
        </p:nvSpPr>
        <p:spPr>
          <a:xfrm>
            <a:off x="453570" y="335699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882FF69-F15E-334B-A5C0-CF85F9D4BE82}"/>
              </a:ext>
            </a:extLst>
          </p:cNvPr>
          <p:cNvSpPr txBox="1"/>
          <p:nvPr/>
        </p:nvSpPr>
        <p:spPr>
          <a:xfrm>
            <a:off x="453570" y="38807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0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9746853-3DF7-AD4D-A398-1C387EEFFB17}"/>
              </a:ext>
            </a:extLst>
          </p:cNvPr>
          <p:cNvCxnSpPr/>
          <p:nvPr/>
        </p:nvCxnSpPr>
        <p:spPr bwMode="auto">
          <a:xfrm>
            <a:off x="1331640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2EC0DEB-12F1-9F48-81A0-CB1BA72C84F3}"/>
              </a:ext>
            </a:extLst>
          </p:cNvPr>
          <p:cNvCxnSpPr/>
          <p:nvPr/>
        </p:nvCxnSpPr>
        <p:spPr bwMode="auto">
          <a:xfrm>
            <a:off x="1907704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B23E8F3-CD22-D84C-8D8C-DA76450D5359}"/>
              </a:ext>
            </a:extLst>
          </p:cNvPr>
          <p:cNvCxnSpPr/>
          <p:nvPr/>
        </p:nvCxnSpPr>
        <p:spPr bwMode="auto">
          <a:xfrm>
            <a:off x="2483768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8F679EF-BBF8-EC44-9F81-4ACD5F676900}"/>
              </a:ext>
            </a:extLst>
          </p:cNvPr>
          <p:cNvCxnSpPr/>
          <p:nvPr/>
        </p:nvCxnSpPr>
        <p:spPr bwMode="auto">
          <a:xfrm>
            <a:off x="3059832" y="4077072"/>
            <a:ext cx="0" cy="7200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1565F123-D1D8-2049-9A6C-5064A9D6E970}"/>
              </a:ext>
            </a:extLst>
          </p:cNvPr>
          <p:cNvSpPr txBox="1"/>
          <p:nvPr/>
        </p:nvSpPr>
        <p:spPr>
          <a:xfrm>
            <a:off x="118346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20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38D6D5A-B7FA-194F-8E5F-C8AEC2718DFF}"/>
              </a:ext>
            </a:extLst>
          </p:cNvPr>
          <p:cNvSpPr txBox="1"/>
          <p:nvPr/>
        </p:nvSpPr>
        <p:spPr>
          <a:xfrm>
            <a:off x="175952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40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D394732-C04E-5A4F-B36B-4E13F336D02B}"/>
              </a:ext>
            </a:extLst>
          </p:cNvPr>
          <p:cNvSpPr txBox="1"/>
          <p:nvPr/>
        </p:nvSpPr>
        <p:spPr>
          <a:xfrm>
            <a:off x="2339752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60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1BF3A-EFFE-D042-A4A3-D964615D6469}"/>
              </a:ext>
            </a:extLst>
          </p:cNvPr>
          <p:cNvSpPr txBox="1"/>
          <p:nvPr/>
        </p:nvSpPr>
        <p:spPr>
          <a:xfrm>
            <a:off x="2915816" y="405732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80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E2CA212-F61A-4849-81CE-4DA4103276B3}"/>
              </a:ext>
            </a:extLst>
          </p:cNvPr>
          <p:cNvSpPr txBox="1"/>
          <p:nvPr/>
        </p:nvSpPr>
        <p:spPr>
          <a:xfrm>
            <a:off x="7853723" y="4021614"/>
            <a:ext cx="13169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Jövedelem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CE3572B-9B35-2C47-8CC9-99CE44426271}"/>
              </a:ext>
            </a:extLst>
          </p:cNvPr>
          <p:cNvCxnSpPr>
            <a:cxnSpLocks/>
          </p:cNvCxnSpPr>
          <p:nvPr/>
        </p:nvCxnSpPr>
        <p:spPr>
          <a:xfrm>
            <a:off x="1904317" y="3664769"/>
            <a:ext cx="0" cy="230739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A02A0FA-D47B-2549-91B3-1DA8B5BFEC08}"/>
              </a:ext>
            </a:extLst>
          </p:cNvPr>
          <p:cNvCxnSpPr>
            <a:cxnSpLocks/>
          </p:cNvCxnSpPr>
          <p:nvPr/>
        </p:nvCxnSpPr>
        <p:spPr>
          <a:xfrm>
            <a:off x="7501231" y="2988677"/>
            <a:ext cx="2" cy="298348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AA4A8EC-F976-C843-8EB6-468A774BD4B9}"/>
              </a:ext>
            </a:extLst>
          </p:cNvPr>
          <p:cNvCxnSpPr>
            <a:cxnSpLocks/>
          </p:cNvCxnSpPr>
          <p:nvPr/>
        </p:nvCxnSpPr>
        <p:spPr>
          <a:xfrm>
            <a:off x="1904317" y="5972164"/>
            <a:ext cx="2470459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0521A9C-342D-E44B-8E79-707B4D6DD5B5}"/>
              </a:ext>
            </a:extLst>
          </p:cNvPr>
          <p:cNvCxnSpPr>
            <a:cxnSpLocks/>
            <a:endCxn id="126" idx="6"/>
          </p:cNvCxnSpPr>
          <p:nvPr/>
        </p:nvCxnSpPr>
        <p:spPr>
          <a:xfrm flipH="1">
            <a:off x="5030774" y="5934635"/>
            <a:ext cx="2470457" cy="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2789B713-1DF8-474E-A4AA-B4EDA0F2195B}"/>
              </a:ext>
            </a:extLst>
          </p:cNvPr>
          <p:cNvSpPr/>
          <p:nvPr/>
        </p:nvSpPr>
        <p:spPr>
          <a:xfrm>
            <a:off x="4374775" y="5611906"/>
            <a:ext cx="655999" cy="645459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+</a:t>
            </a:r>
            <a:endParaRPr lang="en-GB" sz="1200"/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A4395FE-EF03-5044-A749-9DF586B51EEB}"/>
              </a:ext>
            </a:extLst>
          </p:cNvPr>
          <p:cNvCxnSpPr>
            <a:cxnSpLocks/>
          </p:cNvCxnSpPr>
          <p:nvPr/>
        </p:nvCxnSpPr>
        <p:spPr>
          <a:xfrm>
            <a:off x="4716016" y="6257365"/>
            <a:ext cx="0" cy="46616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E6B6F9BE-DB51-E245-8C60-65A9481F5110}"/>
              </a:ext>
            </a:extLst>
          </p:cNvPr>
          <p:cNvSpPr/>
          <p:nvPr/>
        </p:nvSpPr>
        <p:spPr>
          <a:xfrm>
            <a:off x="798254" y="3442813"/>
            <a:ext cx="2873737" cy="1340525"/>
          </a:xfrm>
          <a:custGeom>
            <a:avLst/>
            <a:gdLst>
              <a:gd name="connsiteX0" fmla="*/ 0 w 2873737"/>
              <a:gd name="connsiteY0" fmla="*/ 583691 h 1340525"/>
              <a:gd name="connsiteX1" fmla="*/ 487509 w 2873737"/>
              <a:gd name="connsiteY1" fmla="*/ 275827 h 1340525"/>
              <a:gd name="connsiteX2" fmla="*/ 782580 w 2873737"/>
              <a:gd name="connsiteY2" fmla="*/ 6446 h 1340525"/>
              <a:gd name="connsiteX3" fmla="*/ 1128968 w 2873737"/>
              <a:gd name="connsiteY3" fmla="*/ 121895 h 1340525"/>
              <a:gd name="connsiteX4" fmla="*/ 1424039 w 2873737"/>
              <a:gd name="connsiteY4" fmla="*/ 532381 h 1340525"/>
              <a:gd name="connsiteX5" fmla="*/ 1642136 w 2873737"/>
              <a:gd name="connsiteY5" fmla="*/ 930039 h 1340525"/>
              <a:gd name="connsiteX6" fmla="*/ 2065499 w 2873737"/>
              <a:gd name="connsiteY6" fmla="*/ 1199420 h 1340525"/>
              <a:gd name="connsiteX7" fmla="*/ 2873737 w 2873737"/>
              <a:gd name="connsiteY7" fmla="*/ 1340525 h 13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73737" h="1340525">
                <a:moveTo>
                  <a:pt x="0" y="583691"/>
                </a:moveTo>
                <a:cubicBezTo>
                  <a:pt x="178539" y="477862"/>
                  <a:pt x="357079" y="372034"/>
                  <a:pt x="487509" y="275827"/>
                </a:cubicBezTo>
                <a:cubicBezTo>
                  <a:pt x="617939" y="179620"/>
                  <a:pt x="675670" y="32101"/>
                  <a:pt x="782580" y="6446"/>
                </a:cubicBezTo>
                <a:cubicBezTo>
                  <a:pt x="889490" y="-19209"/>
                  <a:pt x="1022058" y="34239"/>
                  <a:pt x="1128968" y="121895"/>
                </a:cubicBezTo>
                <a:cubicBezTo>
                  <a:pt x="1235878" y="209551"/>
                  <a:pt x="1338511" y="397690"/>
                  <a:pt x="1424039" y="532381"/>
                </a:cubicBezTo>
                <a:cubicBezTo>
                  <a:pt x="1509567" y="667072"/>
                  <a:pt x="1535226" y="818866"/>
                  <a:pt x="1642136" y="930039"/>
                </a:cubicBezTo>
                <a:cubicBezTo>
                  <a:pt x="1749046" y="1041212"/>
                  <a:pt x="1860232" y="1131006"/>
                  <a:pt x="2065499" y="1199420"/>
                </a:cubicBezTo>
                <a:cubicBezTo>
                  <a:pt x="2270766" y="1267834"/>
                  <a:pt x="2572251" y="1304179"/>
                  <a:pt x="2873737" y="1340525"/>
                </a:cubicBezTo>
              </a:path>
            </a:pathLst>
          </a:custGeom>
          <a:ln w="57150" cmpd="sng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03B5C81-DC69-2646-B673-53F3CC51460E}"/>
              </a:ext>
            </a:extLst>
          </p:cNvPr>
          <p:cNvSpPr/>
          <p:nvPr/>
        </p:nvSpPr>
        <p:spPr>
          <a:xfrm>
            <a:off x="5271247" y="2563906"/>
            <a:ext cx="2635624" cy="1470212"/>
          </a:xfrm>
          <a:custGeom>
            <a:avLst/>
            <a:gdLst>
              <a:gd name="connsiteX0" fmla="*/ 0 w 2635624"/>
              <a:gd name="connsiteY0" fmla="*/ 1470212 h 1470212"/>
              <a:gd name="connsiteX1" fmla="*/ 448235 w 2635624"/>
              <a:gd name="connsiteY1" fmla="*/ 1021976 h 1470212"/>
              <a:gd name="connsiteX2" fmla="*/ 1093694 w 2635624"/>
              <a:gd name="connsiteY2" fmla="*/ 753035 h 1470212"/>
              <a:gd name="connsiteX3" fmla="*/ 1936377 w 2635624"/>
              <a:gd name="connsiteY3" fmla="*/ 609600 h 1470212"/>
              <a:gd name="connsiteX4" fmla="*/ 2635624 w 2635624"/>
              <a:gd name="connsiteY4" fmla="*/ 0 h 147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624" h="1470212">
                <a:moveTo>
                  <a:pt x="0" y="1470212"/>
                </a:moveTo>
                <a:cubicBezTo>
                  <a:pt x="132976" y="1305858"/>
                  <a:pt x="265953" y="1141505"/>
                  <a:pt x="448235" y="1021976"/>
                </a:cubicBezTo>
                <a:cubicBezTo>
                  <a:pt x="630517" y="902447"/>
                  <a:pt x="845670" y="821764"/>
                  <a:pt x="1093694" y="753035"/>
                </a:cubicBezTo>
                <a:cubicBezTo>
                  <a:pt x="1341718" y="684306"/>
                  <a:pt x="1679389" y="735106"/>
                  <a:pt x="1936377" y="609600"/>
                </a:cubicBezTo>
                <a:cubicBezTo>
                  <a:pt x="2193365" y="484094"/>
                  <a:pt x="2414494" y="242047"/>
                  <a:pt x="2635624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E154C67-33AC-0B4A-BD81-CC19CE777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" t="28703" r="-443" b="31976"/>
          <a:stretch/>
        </p:blipFill>
        <p:spPr>
          <a:xfrm>
            <a:off x="-1" y="0"/>
            <a:ext cx="9217829" cy="21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05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206</Words>
  <Application>Microsoft Office PowerPoint</Application>
  <PresentationFormat>On-screen Show (4:3)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Gill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Ágnes</dc:creator>
  <cp:lastModifiedBy>Ágnes Hidi</cp:lastModifiedBy>
  <cp:revision>94</cp:revision>
  <dcterms:created xsi:type="dcterms:W3CDTF">2019-11-26T20:51:10Z</dcterms:created>
  <dcterms:modified xsi:type="dcterms:W3CDTF">2019-11-27T07:24:45Z</dcterms:modified>
</cp:coreProperties>
</file>