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74" r:id="rId2"/>
    <p:sldId id="257" r:id="rId3"/>
    <p:sldId id="299" r:id="rId4"/>
    <p:sldId id="301" r:id="rId5"/>
    <p:sldId id="300" r:id="rId6"/>
    <p:sldId id="266" r:id="rId7"/>
    <p:sldId id="267" r:id="rId8"/>
    <p:sldId id="269" r:id="rId9"/>
    <p:sldId id="303" r:id="rId10"/>
    <p:sldId id="308" r:id="rId11"/>
    <p:sldId id="315" r:id="rId12"/>
    <p:sldId id="314" r:id="rId13"/>
    <p:sldId id="325" r:id="rId14"/>
    <p:sldId id="326" r:id="rId15"/>
    <p:sldId id="323" r:id="rId16"/>
    <p:sldId id="324" r:id="rId17"/>
    <p:sldId id="309" r:id="rId18"/>
    <p:sldId id="310" r:id="rId19"/>
    <p:sldId id="312" r:id="rId20"/>
    <p:sldId id="313" r:id="rId21"/>
    <p:sldId id="305" r:id="rId22"/>
    <p:sldId id="316" r:id="rId23"/>
    <p:sldId id="319" r:id="rId24"/>
    <p:sldId id="318" r:id="rId25"/>
    <p:sldId id="311" r:id="rId26"/>
    <p:sldId id="307" r:id="rId27"/>
    <p:sldId id="327" r:id="rId28"/>
    <p:sldId id="328" r:id="rId29"/>
    <p:sldId id="304" r:id="rId30"/>
    <p:sldId id="320" r:id="rId31"/>
    <p:sldId id="297" r:id="rId32"/>
    <p:sldId id="321" r:id="rId33"/>
    <p:sldId id="322" r:id="rId34"/>
    <p:sldId id="317" r:id="rId35"/>
    <p:sldId id="302" r:id="rId36"/>
    <p:sldId id="272" r:id="rId37"/>
    <p:sldId id="262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gency FB" panose="020B0503020202020204" pitchFamily="34" charset="0"/>
      <p:regular r:id="rId44"/>
      <p:bold r:id="rId45"/>
    </p:embeddedFont>
    <p:embeddedFont>
      <p:font typeface="Franklin Gothic Book" panose="020B0503020102020204" pitchFamily="34" charset="0"/>
      <p:regular r:id="rId46"/>
      <p:italic r:id="rId47"/>
    </p:embeddedFont>
    <p:embeddedFont>
      <p:font typeface="Franklin Gothic Demi Cond" panose="020B0706030402020204" pitchFamily="34" charset="0"/>
      <p:regular r:id="rId48"/>
    </p:embeddedFont>
    <p:embeddedFont>
      <p:font typeface="Franklin Gothic Demi" panose="020B0703020102020204" pitchFamily="34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3800" autoAdjust="0"/>
  </p:normalViewPr>
  <p:slideViewPr>
    <p:cSldViewPr>
      <p:cViewPr>
        <p:scale>
          <a:sx n="238" d="100"/>
          <a:sy n="238" d="100"/>
        </p:scale>
        <p:origin x="4200" y="16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558F-46B4-45B6-9D01-E9CED30D402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F664-3C82-4B68-A1AC-DC7340AE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Challenges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SECTION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r>
              <a:rPr lang="hu-HU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-RE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7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SLIDE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 </a:t>
            </a:r>
            <a:r>
              <a:rPr lang="hu-HU" dirty="0" err="1" smtClean="0"/>
              <a:t>LINES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7934"/>
            <a:ext cx="1584176" cy="2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-EN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1" y="2323803"/>
            <a:ext cx="2806958" cy="49589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32198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 build</a:t>
            </a:r>
            <a:r>
              <a:rPr lang="en-US" sz="1400" baseline="0" noProof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happy companies</a:t>
            </a:r>
            <a:r>
              <a:rPr lang="hu-HU" sz="1400" baseline="0" noProof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  <a:endParaRPr lang="en-US" sz="1400" noProof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2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smtClean="0"/>
              <a:t>TEXT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2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SECTION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r>
              <a:rPr lang="hu-HU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 smtClean="0"/>
              <a:t>SECTION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3" r:id="rId3"/>
    <p:sldLayoutId id="2147483652" r:id="rId4"/>
    <p:sldLayoutId id="2147483654" r:id="rId5"/>
    <p:sldLayoutId id="2147483656" r:id="rId6"/>
    <p:sldLayoutId id="2147483655" r:id="rId7"/>
    <p:sldLayoutId id="2147483658" r:id="rId8"/>
    <p:sldLayoutId id="2147483651" r:id="rId9"/>
    <p:sldLayoutId id="2147483659" r:id="rId10"/>
    <p:sldLayoutId id="2147483661" r:id="rId11"/>
    <p:sldLayoutId id="2147483649" r:id="rId12"/>
    <p:sldLayoutId id="214748365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95886"/>
            <a:ext cx="1115447" cy="19706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576" y="0"/>
            <a:ext cx="5976664" cy="357986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hu-HU" sz="6600" dirty="0" smtClean="0">
                <a:latin typeface="Agency FB" panose="020B0503020202020204" pitchFamily="34" charset="0"/>
              </a:rPr>
              <a:t>A NYOLCADIK UTAS: </a:t>
            </a:r>
            <a:br>
              <a:rPr lang="hu-HU" sz="6600" dirty="0" smtClean="0">
                <a:latin typeface="Agency FB" panose="020B0503020202020204" pitchFamily="34" charset="0"/>
              </a:rPr>
            </a:br>
            <a:r>
              <a:rPr lang="hu-HU" sz="6600" dirty="0" smtClean="0">
                <a:latin typeface="Agency FB" panose="020B0503020202020204" pitchFamily="34" charset="0"/>
              </a:rPr>
              <a:t>A SCRUM MASTER</a:t>
            </a:r>
            <a:endParaRPr lang="en-US" sz="66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F:\!2019-Personal\birotom-brand\!content\NyolcadikUtasAScrumMaster\icons\ali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47123"/>
            <a:ext cx="2520280" cy="25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675107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2123728" y="3579862"/>
            <a:ext cx="1001713" cy="654050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7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2315816" y="3048529"/>
            <a:ext cx="590550" cy="59055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1154737" y="3593510"/>
            <a:ext cx="1001713" cy="654050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7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346825" y="3061320"/>
            <a:ext cx="590550" cy="590550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536875" y="3798227"/>
            <a:ext cx="1001713" cy="654050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7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28963" y="3256078"/>
            <a:ext cx="590550" cy="590550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623762" y="819572"/>
            <a:ext cx="1001713" cy="654050"/>
          </a:xfrm>
          <a:custGeom>
            <a:avLst/>
            <a:gdLst>
              <a:gd name="T0" fmla="*/ 13128 w 13134"/>
              <a:gd name="T1" fmla="*/ 5893 h 8578"/>
              <a:gd name="T2" fmla="*/ 13113 w 13134"/>
              <a:gd name="T3" fmla="*/ 5802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8 h 8578"/>
              <a:gd name="T10" fmla="*/ 3486 w 13134"/>
              <a:gd name="T11" fmla="*/ 149 h 8578"/>
              <a:gd name="T12" fmla="*/ 0 w 13134"/>
              <a:gd name="T13" fmla="*/ 5893 h 8578"/>
              <a:gd name="T14" fmla="*/ 14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8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8" y="5893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6" y="5745"/>
                  <a:pt x="13096" y="5689"/>
                  <a:pt x="13085" y="5633"/>
                </a:cubicBezTo>
                <a:cubicBezTo>
                  <a:pt x="12644" y="3133"/>
                  <a:pt x="11254" y="1060"/>
                  <a:pt x="9395" y="0"/>
                </a:cubicBezTo>
                <a:cubicBezTo>
                  <a:pt x="8636" y="805"/>
                  <a:pt x="7561" y="1308"/>
                  <a:pt x="6367" y="1308"/>
                </a:cubicBezTo>
                <a:cubicBezTo>
                  <a:pt x="5249" y="1308"/>
                  <a:pt x="4233" y="867"/>
                  <a:pt x="3486" y="149"/>
                </a:cubicBezTo>
                <a:cubicBezTo>
                  <a:pt x="1688" y="1287"/>
                  <a:pt x="371" y="3390"/>
                  <a:pt x="0" y="5893"/>
                </a:cubicBezTo>
                <a:lnTo>
                  <a:pt x="14" y="5893"/>
                </a:lnTo>
                <a:cubicBezTo>
                  <a:pt x="7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9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8" y="5893"/>
                </a:lnTo>
                <a:close/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000000" y="897359"/>
            <a:ext cx="244475" cy="534988"/>
          </a:xfrm>
          <a:custGeom>
            <a:avLst/>
            <a:gdLst>
              <a:gd name="T0" fmla="*/ 0 w 3199"/>
              <a:gd name="T1" fmla="*/ 49 h 7020"/>
              <a:gd name="T2" fmla="*/ 3029 w 3199"/>
              <a:gd name="T3" fmla="*/ 0 h 7020"/>
              <a:gd name="T4" fmla="*/ 2091 w 3199"/>
              <a:gd name="T5" fmla="*/ 1728 h 7020"/>
              <a:gd name="T6" fmla="*/ 3199 w 3199"/>
              <a:gd name="T7" fmla="*/ 5932 h 7020"/>
              <a:gd name="T8" fmla="*/ 1499 w 3199"/>
              <a:gd name="T9" fmla="*/ 7020 h 7020"/>
              <a:gd name="T10" fmla="*/ 26 w 3199"/>
              <a:gd name="T11" fmla="*/ 5932 h 7020"/>
              <a:gd name="T12" fmla="*/ 1159 w 3199"/>
              <a:gd name="T13" fmla="*/ 1730 h 7020"/>
              <a:gd name="T14" fmla="*/ 0 w 3199"/>
              <a:gd name="T15" fmla="*/ 49 h 7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7020">
                <a:moveTo>
                  <a:pt x="0" y="49"/>
                </a:moveTo>
                <a:cubicBezTo>
                  <a:pt x="1001" y="393"/>
                  <a:pt x="2025" y="343"/>
                  <a:pt x="3029" y="0"/>
                </a:cubicBezTo>
                <a:lnTo>
                  <a:pt x="2091" y="1728"/>
                </a:lnTo>
                <a:lnTo>
                  <a:pt x="3199" y="5932"/>
                </a:lnTo>
                <a:lnTo>
                  <a:pt x="1499" y="7020"/>
                </a:lnTo>
                <a:lnTo>
                  <a:pt x="26" y="5932"/>
                </a:lnTo>
                <a:lnTo>
                  <a:pt x="1159" y="1730"/>
                </a:lnTo>
                <a:lnTo>
                  <a:pt x="0" y="49"/>
                </a:ln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814262" y="267494"/>
            <a:ext cx="592138" cy="59055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6208285" y="2179193"/>
            <a:ext cx="1001713" cy="654050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7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400373" y="1640408"/>
            <a:ext cx="590550" cy="59055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416248" y="1635646"/>
            <a:ext cx="557213" cy="196850"/>
          </a:xfrm>
          <a:custGeom>
            <a:avLst/>
            <a:gdLst>
              <a:gd name="T0" fmla="*/ 3653 w 7306"/>
              <a:gd name="T1" fmla="*/ 0 h 2575"/>
              <a:gd name="T2" fmla="*/ 7306 w 7306"/>
              <a:gd name="T3" fmla="*/ 2575 h 2575"/>
              <a:gd name="T4" fmla="*/ 0 w 7306"/>
              <a:gd name="T5" fmla="*/ 2575 h 2575"/>
              <a:gd name="T6" fmla="*/ 3653 w 7306"/>
              <a:gd name="T7" fmla="*/ 0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06" h="2575">
                <a:moveTo>
                  <a:pt x="3653" y="0"/>
                </a:moveTo>
                <a:cubicBezTo>
                  <a:pt x="5338" y="0"/>
                  <a:pt x="6771" y="1074"/>
                  <a:pt x="7306" y="2575"/>
                </a:cubicBezTo>
                <a:lnTo>
                  <a:pt x="0" y="2575"/>
                </a:lnTo>
                <a:cubicBezTo>
                  <a:pt x="535" y="1074"/>
                  <a:pt x="1968" y="0"/>
                  <a:pt x="3653" y="0"/>
                </a:cubicBez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6255910" y="1824558"/>
            <a:ext cx="727075" cy="60325"/>
          </a:xfrm>
          <a:custGeom>
            <a:avLst/>
            <a:gdLst>
              <a:gd name="T0" fmla="*/ 397 w 9519"/>
              <a:gd name="T1" fmla="*/ 793 h 793"/>
              <a:gd name="T2" fmla="*/ 9123 w 9519"/>
              <a:gd name="T3" fmla="*/ 793 h 793"/>
              <a:gd name="T4" fmla="*/ 9519 w 9519"/>
              <a:gd name="T5" fmla="*/ 397 h 793"/>
              <a:gd name="T6" fmla="*/ 9519 w 9519"/>
              <a:gd name="T7" fmla="*/ 397 h 793"/>
              <a:gd name="T8" fmla="*/ 9123 w 9519"/>
              <a:gd name="T9" fmla="*/ 0 h 793"/>
              <a:gd name="T10" fmla="*/ 397 w 9519"/>
              <a:gd name="T11" fmla="*/ 0 h 793"/>
              <a:gd name="T12" fmla="*/ 0 w 9519"/>
              <a:gd name="T13" fmla="*/ 397 h 793"/>
              <a:gd name="T14" fmla="*/ 0 w 9519"/>
              <a:gd name="T15" fmla="*/ 397 h 793"/>
              <a:gd name="T16" fmla="*/ 397 w 9519"/>
              <a:gd name="T17" fmla="*/ 79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19" h="793">
                <a:moveTo>
                  <a:pt x="397" y="793"/>
                </a:moveTo>
                <a:lnTo>
                  <a:pt x="9123" y="793"/>
                </a:lnTo>
                <a:cubicBezTo>
                  <a:pt x="9341" y="793"/>
                  <a:pt x="9519" y="615"/>
                  <a:pt x="9519" y="397"/>
                </a:cubicBezTo>
                <a:lnTo>
                  <a:pt x="9519" y="397"/>
                </a:lnTo>
                <a:cubicBezTo>
                  <a:pt x="9519" y="179"/>
                  <a:pt x="9341" y="0"/>
                  <a:pt x="9123" y="0"/>
                </a:cubicBezTo>
                <a:lnTo>
                  <a:pt x="397" y="0"/>
                </a:lnTo>
                <a:cubicBezTo>
                  <a:pt x="179" y="0"/>
                  <a:pt x="0" y="179"/>
                  <a:pt x="0" y="397"/>
                </a:cubicBezTo>
                <a:lnTo>
                  <a:pt x="0" y="397"/>
                </a:lnTo>
                <a:cubicBezTo>
                  <a:pt x="0" y="615"/>
                  <a:pt x="179" y="793"/>
                  <a:pt x="397" y="793"/>
                </a:cubicBez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6638498" y="2317306"/>
            <a:ext cx="130175" cy="209550"/>
          </a:xfrm>
          <a:custGeom>
            <a:avLst/>
            <a:gdLst>
              <a:gd name="T0" fmla="*/ 1697 w 1718"/>
              <a:gd name="T1" fmla="*/ 841 h 2753"/>
              <a:gd name="T2" fmla="*/ 849 w 1718"/>
              <a:gd name="T3" fmla="*/ 0 h 2753"/>
              <a:gd name="T4" fmla="*/ 1 w 1718"/>
              <a:gd name="T5" fmla="*/ 848 h 2753"/>
              <a:gd name="T6" fmla="*/ 662 w 1718"/>
              <a:gd name="T7" fmla="*/ 1683 h 2753"/>
              <a:gd name="T8" fmla="*/ 1168 w 1718"/>
              <a:gd name="T9" fmla="*/ 2461 h 2753"/>
              <a:gd name="T10" fmla="*/ 1165 w 1718"/>
              <a:gd name="T11" fmla="*/ 2677 h 2753"/>
              <a:gd name="T12" fmla="*/ 1697 w 1718"/>
              <a:gd name="T13" fmla="*/ 2753 h 2753"/>
              <a:gd name="T14" fmla="*/ 1697 w 1718"/>
              <a:gd name="T15" fmla="*/ 2685 h 2753"/>
              <a:gd name="T16" fmla="*/ 1718 w 1718"/>
              <a:gd name="T17" fmla="*/ 2667 h 2753"/>
              <a:gd name="T18" fmla="*/ 1718 w 1718"/>
              <a:gd name="T19" fmla="*/ 2549 h 2753"/>
              <a:gd name="T20" fmla="*/ 1697 w 1718"/>
              <a:gd name="T21" fmla="*/ 2531 h 2753"/>
              <a:gd name="T22" fmla="*/ 1697 w 1718"/>
              <a:gd name="T23" fmla="*/ 1349 h 2753"/>
              <a:gd name="T24" fmla="*/ 1667 w 1718"/>
              <a:gd name="T25" fmla="*/ 1343 h 2753"/>
              <a:gd name="T26" fmla="*/ 1570 w 1718"/>
              <a:gd name="T27" fmla="*/ 1233 h 2753"/>
              <a:gd name="T28" fmla="*/ 1697 w 1718"/>
              <a:gd name="T29" fmla="*/ 885 h 2753"/>
              <a:gd name="T30" fmla="*/ 1697 w 1718"/>
              <a:gd name="T31" fmla="*/ 848 h 2753"/>
              <a:gd name="T32" fmla="*/ 1697 w 1718"/>
              <a:gd name="T33" fmla="*/ 841 h 2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8" h="2753">
                <a:moveTo>
                  <a:pt x="1697" y="841"/>
                </a:moveTo>
                <a:cubicBezTo>
                  <a:pt x="1693" y="376"/>
                  <a:pt x="1315" y="0"/>
                  <a:pt x="849" y="0"/>
                </a:cubicBezTo>
                <a:cubicBezTo>
                  <a:pt x="381" y="0"/>
                  <a:pt x="3" y="380"/>
                  <a:pt x="1" y="848"/>
                </a:cubicBezTo>
                <a:cubicBezTo>
                  <a:pt x="0" y="1255"/>
                  <a:pt x="269" y="1618"/>
                  <a:pt x="662" y="1683"/>
                </a:cubicBezTo>
                <a:cubicBezTo>
                  <a:pt x="1066" y="1749"/>
                  <a:pt x="1159" y="2050"/>
                  <a:pt x="1168" y="2461"/>
                </a:cubicBezTo>
                <a:lnTo>
                  <a:pt x="1165" y="2677"/>
                </a:lnTo>
                <a:lnTo>
                  <a:pt x="1697" y="2753"/>
                </a:lnTo>
                <a:lnTo>
                  <a:pt x="1697" y="2685"/>
                </a:lnTo>
                <a:lnTo>
                  <a:pt x="1718" y="2667"/>
                </a:lnTo>
                <a:lnTo>
                  <a:pt x="1718" y="2549"/>
                </a:lnTo>
                <a:lnTo>
                  <a:pt x="1697" y="2531"/>
                </a:lnTo>
                <a:lnTo>
                  <a:pt x="1697" y="1349"/>
                </a:lnTo>
                <a:lnTo>
                  <a:pt x="1667" y="1343"/>
                </a:lnTo>
                <a:lnTo>
                  <a:pt x="1570" y="1233"/>
                </a:lnTo>
                <a:cubicBezTo>
                  <a:pt x="1639" y="1126"/>
                  <a:pt x="1677" y="1008"/>
                  <a:pt x="1697" y="885"/>
                </a:cubicBezTo>
                <a:lnTo>
                  <a:pt x="1697" y="848"/>
                </a:lnTo>
                <a:lnTo>
                  <a:pt x="1697" y="841"/>
                </a:ln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Up-Down Arrow 15"/>
          <p:cNvSpPr/>
          <p:nvPr/>
        </p:nvSpPr>
        <p:spPr>
          <a:xfrm>
            <a:off x="1814987" y="1917501"/>
            <a:ext cx="581891" cy="987136"/>
          </a:xfrm>
          <a:prstGeom prst="up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414880" y="1167429"/>
            <a:ext cx="2046939" cy="687388"/>
            <a:chOff x="3169953" y="2795054"/>
            <a:chExt cx="2046939" cy="687388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169953" y="2795054"/>
              <a:ext cx="2046939" cy="687388"/>
            </a:xfrm>
            <a:custGeom>
              <a:avLst/>
              <a:gdLst>
                <a:gd name="T0" fmla="*/ 1044 w 22413"/>
                <a:gd name="T1" fmla="*/ 0 h 9395"/>
                <a:gd name="T2" fmla="*/ 21369 w 22413"/>
                <a:gd name="T3" fmla="*/ 0 h 9395"/>
                <a:gd name="T4" fmla="*/ 22413 w 22413"/>
                <a:gd name="T5" fmla="*/ 1044 h 9395"/>
                <a:gd name="T6" fmla="*/ 22413 w 22413"/>
                <a:gd name="T7" fmla="*/ 8351 h 9395"/>
                <a:gd name="T8" fmla="*/ 21369 w 22413"/>
                <a:gd name="T9" fmla="*/ 9395 h 9395"/>
                <a:gd name="T10" fmla="*/ 1044 w 22413"/>
                <a:gd name="T11" fmla="*/ 9395 h 9395"/>
                <a:gd name="T12" fmla="*/ 0 w 22413"/>
                <a:gd name="T13" fmla="*/ 8351 h 9395"/>
                <a:gd name="T14" fmla="*/ 0 w 22413"/>
                <a:gd name="T15" fmla="*/ 1044 h 9395"/>
                <a:gd name="T16" fmla="*/ 1044 w 22413"/>
                <a:gd name="T17" fmla="*/ 0 h 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13" h="9395">
                  <a:moveTo>
                    <a:pt x="1044" y="0"/>
                  </a:moveTo>
                  <a:lnTo>
                    <a:pt x="21369" y="0"/>
                  </a:lnTo>
                  <a:cubicBezTo>
                    <a:pt x="21943" y="0"/>
                    <a:pt x="22413" y="470"/>
                    <a:pt x="22413" y="1044"/>
                  </a:cubicBezTo>
                  <a:lnTo>
                    <a:pt x="22413" y="8351"/>
                  </a:lnTo>
                  <a:cubicBezTo>
                    <a:pt x="22413" y="8925"/>
                    <a:pt x="21943" y="9395"/>
                    <a:pt x="21369" y="9395"/>
                  </a:cubicBezTo>
                  <a:lnTo>
                    <a:pt x="1044" y="9395"/>
                  </a:lnTo>
                  <a:cubicBezTo>
                    <a:pt x="470" y="9395"/>
                    <a:pt x="0" y="8925"/>
                    <a:pt x="0" y="8351"/>
                  </a:cubicBezTo>
                  <a:lnTo>
                    <a:pt x="0" y="1044"/>
                  </a:lnTo>
                  <a:cubicBezTo>
                    <a:pt x="0" y="470"/>
                    <a:pt x="470" y="0"/>
                    <a:pt x="1044" y="0"/>
                  </a:cubicBezTo>
                  <a:close/>
                </a:path>
              </a:pathLst>
            </a:custGeom>
            <a:solidFill>
              <a:srgbClr val="FEFEFE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FF0000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293778" y="3015716"/>
              <a:ext cx="18594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BACKLOG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309653" y="2906179"/>
              <a:ext cx="98103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DEFINE</a:t>
              </a:r>
              <a:r>
                <a:rPr kumimoji="0" lang="hu-HU" sz="9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&amp; </a:t>
              </a:r>
              <a:r>
                <a:rPr kumimoji="0" lang="hu-HU" sz="9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ORDER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3530" y="551479"/>
            <a:ext cx="1793674" cy="687388"/>
            <a:chOff x="3798603" y="2179104"/>
            <a:chExt cx="1793674" cy="687388"/>
          </a:xfrm>
        </p:grpSpPr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798603" y="2179104"/>
              <a:ext cx="1793674" cy="687388"/>
            </a:xfrm>
            <a:custGeom>
              <a:avLst/>
              <a:gdLst>
                <a:gd name="T0" fmla="*/ 1044 w 22413"/>
                <a:gd name="T1" fmla="*/ 0 h 9395"/>
                <a:gd name="T2" fmla="*/ 21369 w 22413"/>
                <a:gd name="T3" fmla="*/ 0 h 9395"/>
                <a:gd name="T4" fmla="*/ 22413 w 22413"/>
                <a:gd name="T5" fmla="*/ 1044 h 9395"/>
                <a:gd name="T6" fmla="*/ 22413 w 22413"/>
                <a:gd name="T7" fmla="*/ 8351 h 9395"/>
                <a:gd name="T8" fmla="*/ 21369 w 22413"/>
                <a:gd name="T9" fmla="*/ 9395 h 9395"/>
                <a:gd name="T10" fmla="*/ 1044 w 22413"/>
                <a:gd name="T11" fmla="*/ 9395 h 9395"/>
                <a:gd name="T12" fmla="*/ 0 w 22413"/>
                <a:gd name="T13" fmla="*/ 8351 h 9395"/>
                <a:gd name="T14" fmla="*/ 0 w 22413"/>
                <a:gd name="T15" fmla="*/ 1044 h 9395"/>
                <a:gd name="T16" fmla="*/ 1044 w 22413"/>
                <a:gd name="T17" fmla="*/ 0 h 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13" h="9395">
                  <a:moveTo>
                    <a:pt x="1044" y="0"/>
                  </a:moveTo>
                  <a:lnTo>
                    <a:pt x="21369" y="0"/>
                  </a:lnTo>
                  <a:cubicBezTo>
                    <a:pt x="21943" y="0"/>
                    <a:pt x="22413" y="470"/>
                    <a:pt x="22413" y="1044"/>
                  </a:cubicBezTo>
                  <a:lnTo>
                    <a:pt x="22413" y="8351"/>
                  </a:lnTo>
                  <a:cubicBezTo>
                    <a:pt x="22413" y="8925"/>
                    <a:pt x="21943" y="9395"/>
                    <a:pt x="21369" y="9395"/>
                  </a:cubicBezTo>
                  <a:lnTo>
                    <a:pt x="1044" y="9395"/>
                  </a:lnTo>
                  <a:cubicBezTo>
                    <a:pt x="470" y="9395"/>
                    <a:pt x="0" y="8925"/>
                    <a:pt x="0" y="8351"/>
                  </a:cubicBezTo>
                  <a:lnTo>
                    <a:pt x="0" y="1044"/>
                  </a:lnTo>
                  <a:cubicBezTo>
                    <a:pt x="0" y="470"/>
                    <a:pt x="470" y="0"/>
                    <a:pt x="1044" y="0"/>
                  </a:cubicBezTo>
                  <a:close/>
                </a:path>
              </a:pathLst>
            </a:custGeom>
            <a:solidFill>
              <a:srgbClr val="FEFEFE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FF0000"/>
                </a:solidFill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885916" y="2242604"/>
              <a:ext cx="15597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ACCEPT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3919253" y="2642654"/>
              <a:ext cx="82073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DONE</a:t>
              </a:r>
              <a:r>
                <a:rPr kumimoji="0" lang="hu-HU" sz="9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STATUS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33486" y="4102759"/>
            <a:ext cx="2019519" cy="628650"/>
            <a:chOff x="2920971" y="5769731"/>
            <a:chExt cx="2019519" cy="628650"/>
          </a:xfrm>
        </p:grpSpPr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920971" y="5769731"/>
              <a:ext cx="2019519" cy="628650"/>
            </a:xfrm>
            <a:custGeom>
              <a:avLst/>
              <a:gdLst>
                <a:gd name="T0" fmla="*/ 955 w 22413"/>
                <a:gd name="T1" fmla="*/ 0 h 8589"/>
                <a:gd name="T2" fmla="*/ 21459 w 22413"/>
                <a:gd name="T3" fmla="*/ 0 h 8589"/>
                <a:gd name="T4" fmla="*/ 22413 w 22413"/>
                <a:gd name="T5" fmla="*/ 954 h 8589"/>
                <a:gd name="T6" fmla="*/ 22413 w 22413"/>
                <a:gd name="T7" fmla="*/ 7635 h 8589"/>
                <a:gd name="T8" fmla="*/ 21459 w 22413"/>
                <a:gd name="T9" fmla="*/ 8589 h 8589"/>
                <a:gd name="T10" fmla="*/ 955 w 22413"/>
                <a:gd name="T11" fmla="*/ 8589 h 8589"/>
                <a:gd name="T12" fmla="*/ 0 w 22413"/>
                <a:gd name="T13" fmla="*/ 7635 h 8589"/>
                <a:gd name="T14" fmla="*/ 0 w 22413"/>
                <a:gd name="T15" fmla="*/ 954 h 8589"/>
                <a:gd name="T16" fmla="*/ 955 w 22413"/>
                <a:gd name="T17" fmla="*/ 0 h 8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13" h="8589">
                  <a:moveTo>
                    <a:pt x="955" y="0"/>
                  </a:moveTo>
                  <a:lnTo>
                    <a:pt x="21459" y="0"/>
                  </a:lnTo>
                  <a:cubicBezTo>
                    <a:pt x="21983" y="0"/>
                    <a:pt x="22413" y="429"/>
                    <a:pt x="22413" y="954"/>
                  </a:cubicBezTo>
                  <a:lnTo>
                    <a:pt x="22413" y="7635"/>
                  </a:lnTo>
                  <a:cubicBezTo>
                    <a:pt x="22413" y="8160"/>
                    <a:pt x="21983" y="8589"/>
                    <a:pt x="21459" y="8589"/>
                  </a:cubicBezTo>
                  <a:lnTo>
                    <a:pt x="955" y="8589"/>
                  </a:lnTo>
                  <a:cubicBezTo>
                    <a:pt x="430" y="8589"/>
                    <a:pt x="0" y="8160"/>
                    <a:pt x="0" y="7635"/>
                  </a:cubicBezTo>
                  <a:lnTo>
                    <a:pt x="0" y="954"/>
                  </a:lnTo>
                  <a:cubicBezTo>
                    <a:pt x="0" y="429"/>
                    <a:pt x="430" y="0"/>
                    <a:pt x="955" y="0"/>
                  </a:cubicBezTo>
                  <a:close/>
                </a:path>
              </a:pathLst>
            </a:custGeom>
            <a:solidFill>
              <a:srgbClr val="FEFEFE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FF0000"/>
                </a:solidFill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3078133" y="5833231"/>
              <a:ext cx="15699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HOW</a:t>
              </a:r>
              <a:r>
                <a:rPr kumimoji="0" lang="hu-HU" sz="3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hu-HU" sz="3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3109883" y="6214231"/>
              <a:ext cx="155170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9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TURN</a:t>
              </a:r>
              <a:r>
                <a:rPr lang="hu-HU" sz="9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9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BLI</a:t>
              </a:r>
              <a:r>
                <a:rPr lang="hu-HU" sz="9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9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INTO</a:t>
              </a:r>
              <a:r>
                <a:rPr lang="hu-HU" sz="9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9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INCREMENT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85816" y="3526289"/>
            <a:ext cx="2180507" cy="628650"/>
            <a:chOff x="2920971" y="5769731"/>
            <a:chExt cx="2019519" cy="628650"/>
          </a:xfrm>
        </p:grpSpPr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2920971" y="5769731"/>
              <a:ext cx="2019519" cy="628650"/>
            </a:xfrm>
            <a:custGeom>
              <a:avLst/>
              <a:gdLst>
                <a:gd name="T0" fmla="*/ 955 w 22413"/>
                <a:gd name="T1" fmla="*/ 0 h 8589"/>
                <a:gd name="T2" fmla="*/ 21459 w 22413"/>
                <a:gd name="T3" fmla="*/ 0 h 8589"/>
                <a:gd name="T4" fmla="*/ 22413 w 22413"/>
                <a:gd name="T5" fmla="*/ 954 h 8589"/>
                <a:gd name="T6" fmla="*/ 22413 w 22413"/>
                <a:gd name="T7" fmla="*/ 7635 h 8589"/>
                <a:gd name="T8" fmla="*/ 21459 w 22413"/>
                <a:gd name="T9" fmla="*/ 8589 h 8589"/>
                <a:gd name="T10" fmla="*/ 955 w 22413"/>
                <a:gd name="T11" fmla="*/ 8589 h 8589"/>
                <a:gd name="T12" fmla="*/ 0 w 22413"/>
                <a:gd name="T13" fmla="*/ 7635 h 8589"/>
                <a:gd name="T14" fmla="*/ 0 w 22413"/>
                <a:gd name="T15" fmla="*/ 954 h 8589"/>
                <a:gd name="T16" fmla="*/ 955 w 22413"/>
                <a:gd name="T17" fmla="*/ 0 h 8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13" h="8589">
                  <a:moveTo>
                    <a:pt x="955" y="0"/>
                  </a:moveTo>
                  <a:lnTo>
                    <a:pt x="21459" y="0"/>
                  </a:lnTo>
                  <a:cubicBezTo>
                    <a:pt x="21983" y="0"/>
                    <a:pt x="22413" y="429"/>
                    <a:pt x="22413" y="954"/>
                  </a:cubicBezTo>
                  <a:lnTo>
                    <a:pt x="22413" y="7635"/>
                  </a:lnTo>
                  <a:cubicBezTo>
                    <a:pt x="22413" y="8160"/>
                    <a:pt x="21983" y="8589"/>
                    <a:pt x="21459" y="8589"/>
                  </a:cubicBezTo>
                  <a:lnTo>
                    <a:pt x="955" y="8589"/>
                  </a:lnTo>
                  <a:cubicBezTo>
                    <a:pt x="430" y="8589"/>
                    <a:pt x="0" y="8160"/>
                    <a:pt x="0" y="7635"/>
                  </a:cubicBezTo>
                  <a:lnTo>
                    <a:pt x="0" y="954"/>
                  </a:lnTo>
                  <a:cubicBezTo>
                    <a:pt x="0" y="429"/>
                    <a:pt x="430" y="0"/>
                    <a:pt x="955" y="0"/>
                  </a:cubicBezTo>
                  <a:close/>
                </a:path>
              </a:pathLst>
            </a:custGeom>
            <a:solidFill>
              <a:srgbClr val="FEFEFE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FF0000"/>
                </a:solidFill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078133" y="5833231"/>
              <a:ext cx="17566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0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ESTIMATE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3109883" y="6214231"/>
              <a:ext cx="90266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9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BACKLOG  </a:t>
              </a:r>
              <a:r>
                <a:rPr lang="hu-HU" sz="9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ITEMS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20643" y="2677664"/>
            <a:ext cx="1639887" cy="628650"/>
            <a:chOff x="3161314" y="4892108"/>
            <a:chExt cx="1639887" cy="628650"/>
          </a:xfrm>
        </p:grpSpPr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3161314" y="4892108"/>
              <a:ext cx="1639887" cy="628650"/>
            </a:xfrm>
            <a:custGeom>
              <a:avLst/>
              <a:gdLst>
                <a:gd name="T0" fmla="*/ 955 w 22413"/>
                <a:gd name="T1" fmla="*/ 0 h 8589"/>
                <a:gd name="T2" fmla="*/ 21459 w 22413"/>
                <a:gd name="T3" fmla="*/ 0 h 8589"/>
                <a:gd name="T4" fmla="*/ 22413 w 22413"/>
                <a:gd name="T5" fmla="*/ 954 h 8589"/>
                <a:gd name="T6" fmla="*/ 22413 w 22413"/>
                <a:gd name="T7" fmla="*/ 7635 h 8589"/>
                <a:gd name="T8" fmla="*/ 21459 w 22413"/>
                <a:gd name="T9" fmla="*/ 8589 h 8589"/>
                <a:gd name="T10" fmla="*/ 955 w 22413"/>
                <a:gd name="T11" fmla="*/ 8589 h 8589"/>
                <a:gd name="T12" fmla="*/ 0 w 22413"/>
                <a:gd name="T13" fmla="*/ 7635 h 8589"/>
                <a:gd name="T14" fmla="*/ 0 w 22413"/>
                <a:gd name="T15" fmla="*/ 954 h 8589"/>
                <a:gd name="T16" fmla="*/ 955 w 22413"/>
                <a:gd name="T17" fmla="*/ 0 h 8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13" h="8589">
                  <a:moveTo>
                    <a:pt x="955" y="0"/>
                  </a:moveTo>
                  <a:lnTo>
                    <a:pt x="21459" y="0"/>
                  </a:lnTo>
                  <a:cubicBezTo>
                    <a:pt x="21983" y="0"/>
                    <a:pt x="22413" y="429"/>
                    <a:pt x="22413" y="954"/>
                  </a:cubicBezTo>
                  <a:lnTo>
                    <a:pt x="22413" y="7635"/>
                  </a:lnTo>
                  <a:cubicBezTo>
                    <a:pt x="22413" y="8160"/>
                    <a:pt x="21983" y="8589"/>
                    <a:pt x="21459" y="8589"/>
                  </a:cubicBezTo>
                  <a:lnTo>
                    <a:pt x="955" y="8589"/>
                  </a:lnTo>
                  <a:cubicBezTo>
                    <a:pt x="430" y="8589"/>
                    <a:pt x="0" y="8160"/>
                    <a:pt x="0" y="7635"/>
                  </a:cubicBezTo>
                  <a:lnTo>
                    <a:pt x="0" y="954"/>
                  </a:lnTo>
                  <a:cubicBezTo>
                    <a:pt x="0" y="429"/>
                    <a:pt x="430" y="0"/>
                    <a:pt x="955" y="0"/>
                  </a:cubicBezTo>
                  <a:close/>
                </a:path>
              </a:pathLst>
            </a:custGeom>
            <a:solidFill>
              <a:srgbClr val="FEFEFE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FF0000"/>
                </a:solidFill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3318476" y="4955608"/>
              <a:ext cx="14090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SCRUM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3350226" y="5336608"/>
              <a:ext cx="56425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PROCESS</a:t>
              </a:r>
              <a:endParaRPr kumimoji="0" 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9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5527061" y="1410638"/>
            <a:ext cx="2423338" cy="1933475"/>
          </a:xfrm>
          <a:prstGeom prst="triangl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48" y="2030961"/>
            <a:ext cx="1295974" cy="36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rgbClr val="FF0000"/>
                </a:solidFill>
                <a:latin typeface="+mj-lt"/>
              </a:rPr>
              <a:t>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1462" y="3397284"/>
            <a:ext cx="2381082" cy="36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rgbClr val="FF0000"/>
                </a:solidFill>
                <a:latin typeface="+mj-lt"/>
              </a:rPr>
              <a:t>PRODUCT </a:t>
            </a:r>
            <a:r>
              <a:rPr lang="hu-HU" sz="1600" dirty="0" err="1">
                <a:solidFill>
                  <a:srgbClr val="FF0000"/>
                </a:solidFill>
                <a:latin typeface="+mj-lt"/>
              </a:rPr>
              <a:t>FEATURES</a:t>
            </a:r>
            <a:endParaRPr lang="hu-H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6296" y="1995686"/>
            <a:ext cx="1520146" cy="36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solidFill>
                  <a:srgbClr val="FF0000"/>
                </a:solidFill>
                <a:latin typeface="+mj-lt"/>
              </a:rPr>
              <a:t>RESOURCES</a:t>
            </a:r>
            <a:endParaRPr lang="hu-H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1414627" y="1410638"/>
            <a:ext cx="2423338" cy="1933475"/>
          </a:xfrm>
          <a:prstGeom prst="triangl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5"/>
          <p:cNvSpPr/>
          <p:nvPr/>
        </p:nvSpPr>
        <p:spPr>
          <a:xfrm>
            <a:off x="1386772" y="2657510"/>
            <a:ext cx="2457169" cy="706327"/>
          </a:xfrm>
          <a:custGeom>
            <a:avLst/>
            <a:gdLst>
              <a:gd name="connsiteX0" fmla="*/ 0 w 2550369"/>
              <a:gd name="connsiteY0" fmla="*/ 2167128 h 2167128"/>
              <a:gd name="connsiteX1" fmla="*/ 1275185 w 2550369"/>
              <a:gd name="connsiteY1" fmla="*/ 0 h 2167128"/>
              <a:gd name="connsiteX2" fmla="*/ 2550369 w 2550369"/>
              <a:gd name="connsiteY2" fmla="*/ 2167128 h 2167128"/>
              <a:gd name="connsiteX3" fmla="*/ 0 w 2550369"/>
              <a:gd name="connsiteY3" fmla="*/ 2167128 h 2167128"/>
              <a:gd name="connsiteX0" fmla="*/ 0 w 3786888"/>
              <a:gd name="connsiteY0" fmla="*/ 2167128 h 2167128"/>
              <a:gd name="connsiteX1" fmla="*/ 1275185 w 3786888"/>
              <a:gd name="connsiteY1" fmla="*/ 0 h 2167128"/>
              <a:gd name="connsiteX2" fmla="*/ 3786888 w 3786888"/>
              <a:gd name="connsiteY2" fmla="*/ 2146347 h 2167128"/>
              <a:gd name="connsiteX3" fmla="*/ 0 w 3786888"/>
              <a:gd name="connsiteY3" fmla="*/ 2167128 h 2167128"/>
              <a:gd name="connsiteX0" fmla="*/ 0 w 3786888"/>
              <a:gd name="connsiteY0" fmla="*/ 1356637 h 1356637"/>
              <a:gd name="connsiteX1" fmla="*/ 797204 w 3786888"/>
              <a:gd name="connsiteY1" fmla="*/ 0 h 1356637"/>
              <a:gd name="connsiteX2" fmla="*/ 3786888 w 3786888"/>
              <a:gd name="connsiteY2" fmla="*/ 1335856 h 1356637"/>
              <a:gd name="connsiteX3" fmla="*/ 0 w 3786888"/>
              <a:gd name="connsiteY3" fmla="*/ 1356637 h 1356637"/>
              <a:gd name="connsiteX0" fmla="*/ 0 w 3786888"/>
              <a:gd name="connsiteY0" fmla="*/ 1356637 h 1356637"/>
              <a:gd name="connsiteX1" fmla="*/ 797204 w 3786888"/>
              <a:gd name="connsiteY1" fmla="*/ 0 h 1356637"/>
              <a:gd name="connsiteX2" fmla="*/ 1894078 w 3786888"/>
              <a:gd name="connsiteY2" fmla="*/ 181632 h 1356637"/>
              <a:gd name="connsiteX3" fmla="*/ 3786888 w 3786888"/>
              <a:gd name="connsiteY3" fmla="*/ 1335856 h 1356637"/>
              <a:gd name="connsiteX4" fmla="*/ 0 w 3786888"/>
              <a:gd name="connsiteY4" fmla="*/ 1356637 h 1356637"/>
              <a:gd name="connsiteX0" fmla="*/ 0 w 3786888"/>
              <a:gd name="connsiteY0" fmla="*/ 1176886 h 1176886"/>
              <a:gd name="connsiteX1" fmla="*/ 1711604 w 3786888"/>
              <a:gd name="connsiteY1" fmla="*/ 28068 h 1176886"/>
              <a:gd name="connsiteX2" fmla="*/ 1894078 w 3786888"/>
              <a:gd name="connsiteY2" fmla="*/ 1881 h 1176886"/>
              <a:gd name="connsiteX3" fmla="*/ 3786888 w 3786888"/>
              <a:gd name="connsiteY3" fmla="*/ 1156105 h 1176886"/>
              <a:gd name="connsiteX4" fmla="*/ 0 w 3786888"/>
              <a:gd name="connsiteY4" fmla="*/ 1176886 h 1176886"/>
              <a:gd name="connsiteX0" fmla="*/ 0 w 3786888"/>
              <a:gd name="connsiteY0" fmla="*/ 1175005 h 1175005"/>
              <a:gd name="connsiteX1" fmla="*/ 1894078 w 3786888"/>
              <a:gd name="connsiteY1" fmla="*/ 0 h 1175005"/>
              <a:gd name="connsiteX2" fmla="*/ 3786888 w 3786888"/>
              <a:gd name="connsiteY2" fmla="*/ 1154224 h 1175005"/>
              <a:gd name="connsiteX3" fmla="*/ 0 w 3786888"/>
              <a:gd name="connsiteY3" fmla="*/ 1175005 h 1175005"/>
              <a:gd name="connsiteX0" fmla="*/ 0 w 3786888"/>
              <a:gd name="connsiteY0" fmla="*/ 1216569 h 1216569"/>
              <a:gd name="connsiteX1" fmla="*/ 1935642 w 3786888"/>
              <a:gd name="connsiteY1" fmla="*/ 0 h 1216569"/>
              <a:gd name="connsiteX2" fmla="*/ 3786888 w 3786888"/>
              <a:gd name="connsiteY2" fmla="*/ 1195788 h 1216569"/>
              <a:gd name="connsiteX3" fmla="*/ 0 w 3786888"/>
              <a:gd name="connsiteY3" fmla="*/ 1216569 h 1216569"/>
              <a:gd name="connsiteX0" fmla="*/ 0 w 3786888"/>
              <a:gd name="connsiteY0" fmla="*/ 1164614 h 1164614"/>
              <a:gd name="connsiteX1" fmla="*/ 1925251 w 3786888"/>
              <a:gd name="connsiteY1" fmla="*/ 0 h 1164614"/>
              <a:gd name="connsiteX2" fmla="*/ 3786888 w 3786888"/>
              <a:gd name="connsiteY2" fmla="*/ 1143833 h 1164614"/>
              <a:gd name="connsiteX3" fmla="*/ 0 w 3786888"/>
              <a:gd name="connsiteY3" fmla="*/ 1164614 h 116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6888" h="1164614">
                <a:moveTo>
                  <a:pt x="0" y="1164614"/>
                </a:moveTo>
                <a:lnTo>
                  <a:pt x="1925251" y="0"/>
                </a:lnTo>
                <a:lnTo>
                  <a:pt x="3786888" y="1143833"/>
                </a:lnTo>
                <a:lnTo>
                  <a:pt x="0" y="11646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449208" y="2333800"/>
            <a:ext cx="188334" cy="2490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487253" y="2333800"/>
            <a:ext cx="188334" cy="2490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1408849" y="3759371"/>
            <a:ext cx="2428166" cy="180531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1614" y="2030961"/>
            <a:ext cx="1295974" cy="36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+mj-lt"/>
              </a:rPr>
              <a:t>TIME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29028" y="3397284"/>
            <a:ext cx="2381082" cy="36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+mj-lt"/>
              </a:rPr>
              <a:t>PRODUCT </a:t>
            </a:r>
            <a:r>
              <a:rPr lang="hu-HU" sz="1600" dirty="0" err="1">
                <a:solidFill>
                  <a:schemeClr val="tx1"/>
                </a:solidFill>
                <a:latin typeface="+mj-lt"/>
              </a:rPr>
              <a:t>FEATURES</a:t>
            </a:r>
            <a:endParaRPr lang="hu-H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3862" y="1995686"/>
            <a:ext cx="1520146" cy="36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solidFill>
                  <a:schemeClr val="tx1"/>
                </a:solidFill>
                <a:latin typeface="+mj-lt"/>
              </a:rPr>
              <a:t>RESOURCES</a:t>
            </a:r>
            <a:endParaRPr lang="hu-H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Down Arrow 25"/>
          <p:cNvSpPr/>
          <p:nvPr/>
        </p:nvSpPr>
        <p:spPr>
          <a:xfrm rot="3324411">
            <a:off x="6588224" y="2499742"/>
            <a:ext cx="188334" cy="2490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5496796" y="2437291"/>
            <a:ext cx="1159812" cy="925363"/>
          </a:xfrm>
          <a:prstGeom prst="triangle">
            <a:avLst/>
          </a:prstGeom>
          <a:solidFill>
            <a:srgbClr val="FF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!2019-Personal\birotom-brand\!content\NyolcadikUtasAScrumMaster\p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23678"/>
            <a:ext cx="1126431" cy="11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483768" y="2427734"/>
            <a:ext cx="504056" cy="360040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35896" y="1923678"/>
            <a:ext cx="1774503" cy="1126431"/>
            <a:chOff x="3635896" y="1923678"/>
            <a:chExt cx="1774503" cy="1126431"/>
          </a:xfrm>
        </p:grpSpPr>
        <p:sp>
          <p:nvSpPr>
            <p:cNvPr id="12" name="Right Arrow 11"/>
            <p:cNvSpPr/>
            <p:nvPr/>
          </p:nvSpPr>
          <p:spPr>
            <a:xfrm>
              <a:off x="3635896" y="2427734"/>
              <a:ext cx="504056" cy="360040"/>
            </a:xfrm>
            <a:prstGeom prst="rightArrow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F:\!2019-Personal\birotom-brand\!content\NyolcadikUtasAScrumMaster\poo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923678"/>
              <a:ext cx="1126431" cy="1126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347864" y="1779662"/>
            <a:ext cx="2448272" cy="1584176"/>
            <a:chOff x="3275856" y="1635646"/>
            <a:chExt cx="2448272" cy="1584176"/>
          </a:xfrm>
        </p:grpSpPr>
        <p:sp>
          <p:nvSpPr>
            <p:cNvPr id="2" name="Rectangle 1"/>
            <p:cNvSpPr/>
            <p:nvPr/>
          </p:nvSpPr>
          <p:spPr>
            <a:xfrm>
              <a:off x="3635896" y="1635646"/>
              <a:ext cx="1728192" cy="15841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3203848" y="2067694"/>
              <a:ext cx="864096" cy="7200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5400000" flipV="1">
              <a:off x="4968044" y="2103698"/>
              <a:ext cx="864096" cy="64807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1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5634E-6 L 0.2842 -0.00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I.N.V.E.S.T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47864" y="3363838"/>
            <a:ext cx="1001713" cy="1206128"/>
            <a:chOff x="1403648" y="5108848"/>
            <a:chExt cx="1001713" cy="1206128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1403648" y="5660926"/>
              <a:ext cx="1001713" cy="654050"/>
            </a:xfrm>
            <a:custGeom>
              <a:avLst/>
              <a:gdLst>
                <a:gd name="T0" fmla="*/ 13128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9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8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8" y="5893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6" y="5745"/>
                    <a:pt x="13096" y="5689"/>
                    <a:pt x="13085" y="5633"/>
                  </a:cubicBezTo>
                  <a:cubicBezTo>
                    <a:pt x="12644" y="3133"/>
                    <a:pt x="11254" y="1060"/>
                    <a:pt x="9395" y="0"/>
                  </a:cubicBezTo>
                  <a:cubicBezTo>
                    <a:pt x="8636" y="805"/>
                    <a:pt x="7561" y="1308"/>
                    <a:pt x="6367" y="1308"/>
                  </a:cubicBezTo>
                  <a:cubicBezTo>
                    <a:pt x="5249" y="1308"/>
                    <a:pt x="4233" y="867"/>
                    <a:pt x="3486" y="149"/>
                  </a:cubicBezTo>
                  <a:cubicBezTo>
                    <a:pt x="1688" y="1287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9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8" y="5893"/>
                  </a:lnTo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779886" y="5738713"/>
              <a:ext cx="244475" cy="534988"/>
            </a:xfrm>
            <a:custGeom>
              <a:avLst/>
              <a:gdLst>
                <a:gd name="T0" fmla="*/ 0 w 3199"/>
                <a:gd name="T1" fmla="*/ 49 h 7020"/>
                <a:gd name="T2" fmla="*/ 3029 w 3199"/>
                <a:gd name="T3" fmla="*/ 0 h 7020"/>
                <a:gd name="T4" fmla="*/ 2091 w 3199"/>
                <a:gd name="T5" fmla="*/ 1728 h 7020"/>
                <a:gd name="T6" fmla="*/ 3199 w 3199"/>
                <a:gd name="T7" fmla="*/ 5932 h 7020"/>
                <a:gd name="T8" fmla="*/ 1499 w 3199"/>
                <a:gd name="T9" fmla="*/ 7020 h 7020"/>
                <a:gd name="T10" fmla="*/ 26 w 3199"/>
                <a:gd name="T11" fmla="*/ 5932 h 7020"/>
                <a:gd name="T12" fmla="*/ 1159 w 3199"/>
                <a:gd name="T13" fmla="*/ 1730 h 7020"/>
                <a:gd name="T14" fmla="*/ 0 w 3199"/>
                <a:gd name="T15" fmla="*/ 49 h 7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9" h="7020">
                  <a:moveTo>
                    <a:pt x="0" y="49"/>
                  </a:moveTo>
                  <a:cubicBezTo>
                    <a:pt x="1001" y="393"/>
                    <a:pt x="2025" y="343"/>
                    <a:pt x="3029" y="0"/>
                  </a:cubicBezTo>
                  <a:lnTo>
                    <a:pt x="2091" y="1728"/>
                  </a:lnTo>
                  <a:lnTo>
                    <a:pt x="3199" y="5932"/>
                  </a:lnTo>
                  <a:lnTo>
                    <a:pt x="1499" y="7020"/>
                  </a:lnTo>
                  <a:lnTo>
                    <a:pt x="26" y="5932"/>
                  </a:lnTo>
                  <a:lnTo>
                    <a:pt x="1159" y="173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594148" y="5108848"/>
              <a:ext cx="592138" cy="590550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0" y="3363838"/>
            <a:ext cx="1001713" cy="1197597"/>
            <a:chOff x="5988171" y="6477000"/>
            <a:chExt cx="1001713" cy="1197597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988171" y="7020547"/>
              <a:ext cx="1001713" cy="654050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6180259" y="6481762"/>
              <a:ext cx="590550" cy="590550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6196134" y="6477000"/>
              <a:ext cx="557213" cy="196850"/>
            </a:xfrm>
            <a:custGeom>
              <a:avLst/>
              <a:gdLst>
                <a:gd name="T0" fmla="*/ 3653 w 7306"/>
                <a:gd name="T1" fmla="*/ 0 h 2575"/>
                <a:gd name="T2" fmla="*/ 7306 w 7306"/>
                <a:gd name="T3" fmla="*/ 2575 h 2575"/>
                <a:gd name="T4" fmla="*/ 0 w 7306"/>
                <a:gd name="T5" fmla="*/ 2575 h 2575"/>
                <a:gd name="T6" fmla="*/ 3653 w 7306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5">
                  <a:moveTo>
                    <a:pt x="3653" y="0"/>
                  </a:moveTo>
                  <a:cubicBezTo>
                    <a:pt x="5338" y="0"/>
                    <a:pt x="6771" y="1074"/>
                    <a:pt x="7306" y="2575"/>
                  </a:cubicBezTo>
                  <a:lnTo>
                    <a:pt x="0" y="2575"/>
                  </a:lnTo>
                  <a:cubicBezTo>
                    <a:pt x="535" y="1074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6035796" y="6665912"/>
              <a:ext cx="727075" cy="60325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9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9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6418384" y="7158660"/>
              <a:ext cx="130175" cy="209550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9 h 2753"/>
                <a:gd name="T24" fmla="*/ 1667 w 1718"/>
                <a:gd name="T25" fmla="*/ 1343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50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9"/>
                  </a:lnTo>
                  <a:lnTo>
                    <a:pt x="1667" y="1343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2713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D.O.D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004048" y="3363838"/>
            <a:ext cx="1001713" cy="1197597"/>
            <a:chOff x="5988171" y="6477000"/>
            <a:chExt cx="1001713" cy="1197597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988171" y="7020547"/>
              <a:ext cx="1001713" cy="654050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6180259" y="6481762"/>
              <a:ext cx="590550" cy="590550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6196134" y="6477000"/>
              <a:ext cx="557213" cy="196850"/>
            </a:xfrm>
            <a:custGeom>
              <a:avLst/>
              <a:gdLst>
                <a:gd name="T0" fmla="*/ 3653 w 7306"/>
                <a:gd name="T1" fmla="*/ 0 h 2575"/>
                <a:gd name="T2" fmla="*/ 7306 w 7306"/>
                <a:gd name="T3" fmla="*/ 2575 h 2575"/>
                <a:gd name="T4" fmla="*/ 0 w 7306"/>
                <a:gd name="T5" fmla="*/ 2575 h 2575"/>
                <a:gd name="T6" fmla="*/ 3653 w 7306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5">
                  <a:moveTo>
                    <a:pt x="3653" y="0"/>
                  </a:moveTo>
                  <a:cubicBezTo>
                    <a:pt x="5338" y="0"/>
                    <a:pt x="6771" y="1074"/>
                    <a:pt x="7306" y="2575"/>
                  </a:cubicBezTo>
                  <a:lnTo>
                    <a:pt x="0" y="2575"/>
                  </a:lnTo>
                  <a:cubicBezTo>
                    <a:pt x="535" y="1074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6035796" y="6665912"/>
              <a:ext cx="727075" cy="60325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9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9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6418384" y="7158660"/>
              <a:ext cx="130175" cy="209550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9 h 2753"/>
                <a:gd name="T24" fmla="*/ 1667 w 1718"/>
                <a:gd name="T25" fmla="*/ 1343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50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9"/>
                  </a:lnTo>
                  <a:lnTo>
                    <a:pt x="1667" y="1343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9328" y="3291830"/>
            <a:ext cx="1970704" cy="1403748"/>
            <a:chOff x="2889328" y="3291830"/>
            <a:chExt cx="1970704" cy="1403748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858319" y="3823163"/>
              <a:ext cx="1001713" cy="654050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050407" y="3291830"/>
              <a:ext cx="590550" cy="590550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889328" y="3836811"/>
              <a:ext cx="1001713" cy="654050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081416" y="3304621"/>
              <a:ext cx="590550" cy="590550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271466" y="4041528"/>
              <a:ext cx="1001713" cy="654050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3463554" y="3499379"/>
              <a:ext cx="590550" cy="590550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417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4788024" y="1165572"/>
            <a:ext cx="3562189" cy="3977928"/>
          </a:xfrm>
          <a:custGeom>
            <a:avLst/>
            <a:gdLst>
              <a:gd name="T0" fmla="*/ 36683 w 38040"/>
              <a:gd name="T1" fmla="*/ 39499 h 42455"/>
              <a:gd name="T2" fmla="*/ 37425 w 38040"/>
              <a:gd name="T3" fmla="*/ 35448 h 42455"/>
              <a:gd name="T4" fmla="*/ 37618 w 38040"/>
              <a:gd name="T5" fmla="*/ 33010 h 42455"/>
              <a:gd name="T6" fmla="*/ 37252 w 38040"/>
              <a:gd name="T7" fmla="*/ 30477 h 42455"/>
              <a:gd name="T8" fmla="*/ 36060 w 38040"/>
              <a:gd name="T9" fmla="*/ 26880 h 42455"/>
              <a:gd name="T10" fmla="*/ 35220 w 38040"/>
              <a:gd name="T11" fmla="*/ 25409 h 42455"/>
              <a:gd name="T12" fmla="*/ 33609 w 38040"/>
              <a:gd name="T13" fmla="*/ 22825 h 42455"/>
              <a:gd name="T14" fmla="*/ 32540 w 38040"/>
              <a:gd name="T15" fmla="*/ 20012 h 42455"/>
              <a:gd name="T16" fmla="*/ 31330 w 38040"/>
              <a:gd name="T17" fmla="*/ 18200 h 42455"/>
              <a:gd name="T18" fmla="*/ 30181 w 38040"/>
              <a:gd name="T19" fmla="*/ 17450 h 42455"/>
              <a:gd name="T20" fmla="*/ 28617 w 38040"/>
              <a:gd name="T21" fmla="*/ 16393 h 42455"/>
              <a:gd name="T22" fmla="*/ 25912 w 38040"/>
              <a:gd name="T23" fmla="*/ 15748 h 42455"/>
              <a:gd name="T24" fmla="*/ 25347 w 38040"/>
              <a:gd name="T25" fmla="*/ 15308 h 42455"/>
              <a:gd name="T26" fmla="*/ 25087 w 38040"/>
              <a:gd name="T27" fmla="*/ 14351 h 42455"/>
              <a:gd name="T28" fmla="*/ 26116 w 38040"/>
              <a:gd name="T29" fmla="*/ 13863 h 42455"/>
              <a:gd name="T30" fmla="*/ 26186 w 38040"/>
              <a:gd name="T31" fmla="*/ 13128 h 42455"/>
              <a:gd name="T32" fmla="*/ 25944 w 38040"/>
              <a:gd name="T33" fmla="*/ 12070 h 42455"/>
              <a:gd name="T34" fmla="*/ 26619 w 38040"/>
              <a:gd name="T35" fmla="*/ 12443 h 42455"/>
              <a:gd name="T36" fmla="*/ 26793 w 38040"/>
              <a:gd name="T37" fmla="*/ 11769 h 42455"/>
              <a:gd name="T38" fmla="*/ 26729 w 38040"/>
              <a:gd name="T39" fmla="*/ 10592 h 42455"/>
              <a:gd name="T40" fmla="*/ 27169 w 38040"/>
              <a:gd name="T41" fmla="*/ 9140 h 42455"/>
              <a:gd name="T42" fmla="*/ 27230 w 38040"/>
              <a:gd name="T43" fmla="*/ 8998 h 42455"/>
              <a:gd name="T44" fmla="*/ 28770 w 38040"/>
              <a:gd name="T45" fmla="*/ 7706 h 42455"/>
              <a:gd name="T46" fmla="*/ 29530 w 38040"/>
              <a:gd name="T47" fmla="*/ 6757 h 42455"/>
              <a:gd name="T48" fmla="*/ 30756 w 38040"/>
              <a:gd name="T49" fmla="*/ 4506 h 42455"/>
              <a:gd name="T50" fmla="*/ 33176 w 38040"/>
              <a:gd name="T51" fmla="*/ 3029 h 42455"/>
              <a:gd name="T52" fmla="*/ 31122 w 38040"/>
              <a:gd name="T53" fmla="*/ 2175 h 42455"/>
              <a:gd name="T54" fmla="*/ 27896 w 38040"/>
              <a:gd name="T55" fmla="*/ 3886 h 42455"/>
              <a:gd name="T56" fmla="*/ 24400 w 38040"/>
              <a:gd name="T57" fmla="*/ 3060 h 42455"/>
              <a:gd name="T58" fmla="*/ 22438 w 38040"/>
              <a:gd name="T59" fmla="*/ 2904 h 42455"/>
              <a:gd name="T60" fmla="*/ 21138 w 38040"/>
              <a:gd name="T61" fmla="*/ 1657 h 42455"/>
              <a:gd name="T62" fmla="*/ 18853 w 38040"/>
              <a:gd name="T63" fmla="*/ 726 h 42455"/>
              <a:gd name="T64" fmla="*/ 17195 w 38040"/>
              <a:gd name="T65" fmla="*/ 40 h 42455"/>
              <a:gd name="T66" fmla="*/ 12944 w 38040"/>
              <a:gd name="T67" fmla="*/ 754 h 42455"/>
              <a:gd name="T68" fmla="*/ 12198 w 38040"/>
              <a:gd name="T69" fmla="*/ 1279 h 42455"/>
              <a:gd name="T70" fmla="*/ 11538 w 38040"/>
              <a:gd name="T71" fmla="*/ 2040 h 42455"/>
              <a:gd name="T72" fmla="*/ 10753 w 38040"/>
              <a:gd name="T73" fmla="*/ 3239 h 42455"/>
              <a:gd name="T74" fmla="*/ 9804 w 38040"/>
              <a:gd name="T75" fmla="*/ 4964 h 42455"/>
              <a:gd name="T76" fmla="*/ 8946 w 38040"/>
              <a:gd name="T77" fmla="*/ 6710 h 42455"/>
              <a:gd name="T78" fmla="*/ 8287 w 38040"/>
              <a:gd name="T79" fmla="*/ 7444 h 42455"/>
              <a:gd name="T80" fmla="*/ 7589 w 38040"/>
              <a:gd name="T81" fmla="*/ 8608 h 42455"/>
              <a:gd name="T82" fmla="*/ 5569 w 38040"/>
              <a:gd name="T83" fmla="*/ 9212 h 42455"/>
              <a:gd name="T84" fmla="*/ 33 w 38040"/>
              <a:gd name="T85" fmla="*/ 9688 h 42455"/>
              <a:gd name="T86" fmla="*/ 1139 w 38040"/>
              <a:gd name="T87" fmla="*/ 10227 h 42455"/>
              <a:gd name="T88" fmla="*/ 3767 w 38040"/>
              <a:gd name="T89" fmla="*/ 11996 h 42455"/>
              <a:gd name="T90" fmla="*/ 7403 w 38040"/>
              <a:gd name="T91" fmla="*/ 13683 h 42455"/>
              <a:gd name="T92" fmla="*/ 8950 w 38040"/>
              <a:gd name="T93" fmla="*/ 13817 h 42455"/>
              <a:gd name="T94" fmla="*/ 10126 w 38040"/>
              <a:gd name="T95" fmla="*/ 14244 h 42455"/>
              <a:gd name="T96" fmla="*/ 11801 w 38040"/>
              <a:gd name="T97" fmla="*/ 16061 h 42455"/>
              <a:gd name="T98" fmla="*/ 7902 w 38040"/>
              <a:gd name="T99" fmla="*/ 19164 h 42455"/>
              <a:gd name="T100" fmla="*/ 6502 w 38040"/>
              <a:gd name="T101" fmla="*/ 20791 h 42455"/>
              <a:gd name="T102" fmla="*/ 5360 w 38040"/>
              <a:gd name="T103" fmla="*/ 23972 h 42455"/>
              <a:gd name="T104" fmla="*/ 4527 w 38040"/>
              <a:gd name="T105" fmla="*/ 26295 h 42455"/>
              <a:gd name="T106" fmla="*/ 3652 w 38040"/>
              <a:gd name="T107" fmla="*/ 29381 h 42455"/>
              <a:gd name="T108" fmla="*/ 3867 w 38040"/>
              <a:gd name="T109" fmla="*/ 30188 h 42455"/>
              <a:gd name="T110" fmla="*/ 4423 w 38040"/>
              <a:gd name="T111" fmla="*/ 31913 h 42455"/>
              <a:gd name="T112" fmla="*/ 4663 w 38040"/>
              <a:gd name="T113" fmla="*/ 32778 h 42455"/>
              <a:gd name="T114" fmla="*/ 4593 w 38040"/>
              <a:gd name="T115" fmla="*/ 34394 h 42455"/>
              <a:gd name="T116" fmla="*/ 3584 w 38040"/>
              <a:gd name="T117" fmla="*/ 37067 h 42455"/>
              <a:gd name="T118" fmla="*/ 3918 w 38040"/>
              <a:gd name="T119" fmla="*/ 39366 h 4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040" h="42455">
                <a:moveTo>
                  <a:pt x="3631" y="42455"/>
                </a:moveTo>
                <a:lnTo>
                  <a:pt x="38040" y="42455"/>
                </a:lnTo>
                <a:cubicBezTo>
                  <a:pt x="37921" y="41581"/>
                  <a:pt x="36945" y="40436"/>
                  <a:pt x="36683" y="39499"/>
                </a:cubicBezTo>
                <a:cubicBezTo>
                  <a:pt x="37074" y="38933"/>
                  <a:pt x="37240" y="38714"/>
                  <a:pt x="37233" y="37855"/>
                </a:cubicBezTo>
                <a:cubicBezTo>
                  <a:pt x="37228" y="37316"/>
                  <a:pt x="37556" y="36321"/>
                  <a:pt x="37481" y="35973"/>
                </a:cubicBezTo>
                <a:cubicBezTo>
                  <a:pt x="37410" y="35645"/>
                  <a:pt x="37327" y="35890"/>
                  <a:pt x="37425" y="35448"/>
                </a:cubicBezTo>
                <a:lnTo>
                  <a:pt x="37591" y="34134"/>
                </a:lnTo>
                <a:cubicBezTo>
                  <a:pt x="37654" y="33840"/>
                  <a:pt x="37842" y="33685"/>
                  <a:pt x="37721" y="33432"/>
                </a:cubicBezTo>
                <a:cubicBezTo>
                  <a:pt x="37616" y="33211"/>
                  <a:pt x="37617" y="33414"/>
                  <a:pt x="37618" y="33010"/>
                </a:cubicBezTo>
                <a:cubicBezTo>
                  <a:pt x="37620" y="32494"/>
                  <a:pt x="37751" y="32147"/>
                  <a:pt x="37603" y="31630"/>
                </a:cubicBezTo>
                <a:cubicBezTo>
                  <a:pt x="37489" y="31231"/>
                  <a:pt x="37709" y="31236"/>
                  <a:pt x="37488" y="30835"/>
                </a:cubicBezTo>
                <a:cubicBezTo>
                  <a:pt x="37450" y="30765"/>
                  <a:pt x="37310" y="30573"/>
                  <a:pt x="37252" y="30477"/>
                </a:cubicBezTo>
                <a:lnTo>
                  <a:pt x="37120" y="30211"/>
                </a:lnTo>
                <a:cubicBezTo>
                  <a:pt x="36738" y="29419"/>
                  <a:pt x="36801" y="28455"/>
                  <a:pt x="36312" y="27673"/>
                </a:cubicBezTo>
                <a:cubicBezTo>
                  <a:pt x="36158" y="27428"/>
                  <a:pt x="36152" y="27179"/>
                  <a:pt x="36060" y="26880"/>
                </a:cubicBezTo>
                <a:lnTo>
                  <a:pt x="35833" y="26301"/>
                </a:lnTo>
                <a:cubicBezTo>
                  <a:pt x="35704" y="25798"/>
                  <a:pt x="35351" y="25892"/>
                  <a:pt x="35292" y="25674"/>
                </a:cubicBezTo>
                <a:lnTo>
                  <a:pt x="35220" y="25409"/>
                </a:lnTo>
                <a:cubicBezTo>
                  <a:pt x="35170" y="25288"/>
                  <a:pt x="35134" y="25266"/>
                  <a:pt x="35055" y="25189"/>
                </a:cubicBezTo>
                <a:cubicBezTo>
                  <a:pt x="34734" y="24872"/>
                  <a:pt x="34064" y="24383"/>
                  <a:pt x="33947" y="23979"/>
                </a:cubicBezTo>
                <a:cubicBezTo>
                  <a:pt x="33840" y="23613"/>
                  <a:pt x="33782" y="23137"/>
                  <a:pt x="33609" y="22825"/>
                </a:cubicBezTo>
                <a:cubicBezTo>
                  <a:pt x="33297" y="22262"/>
                  <a:pt x="33314" y="22459"/>
                  <a:pt x="33203" y="21723"/>
                </a:cubicBezTo>
                <a:cubicBezTo>
                  <a:pt x="33159" y="21434"/>
                  <a:pt x="33130" y="21311"/>
                  <a:pt x="33058" y="21056"/>
                </a:cubicBezTo>
                <a:lnTo>
                  <a:pt x="32540" y="20012"/>
                </a:lnTo>
                <a:cubicBezTo>
                  <a:pt x="32473" y="19933"/>
                  <a:pt x="32364" y="19853"/>
                  <a:pt x="32236" y="19595"/>
                </a:cubicBezTo>
                <a:cubicBezTo>
                  <a:pt x="32060" y="19242"/>
                  <a:pt x="31812" y="19054"/>
                  <a:pt x="31594" y="18728"/>
                </a:cubicBezTo>
                <a:cubicBezTo>
                  <a:pt x="31499" y="18586"/>
                  <a:pt x="31441" y="18384"/>
                  <a:pt x="31330" y="18200"/>
                </a:cubicBezTo>
                <a:lnTo>
                  <a:pt x="31220" y="18050"/>
                </a:lnTo>
                <a:cubicBezTo>
                  <a:pt x="30837" y="17573"/>
                  <a:pt x="30918" y="17962"/>
                  <a:pt x="30545" y="17741"/>
                </a:cubicBezTo>
                <a:cubicBezTo>
                  <a:pt x="30506" y="17718"/>
                  <a:pt x="30252" y="17496"/>
                  <a:pt x="30181" y="17450"/>
                </a:cubicBezTo>
                <a:cubicBezTo>
                  <a:pt x="29969" y="17312"/>
                  <a:pt x="29924" y="17376"/>
                  <a:pt x="29725" y="17249"/>
                </a:cubicBezTo>
                <a:cubicBezTo>
                  <a:pt x="29618" y="17182"/>
                  <a:pt x="29498" y="17060"/>
                  <a:pt x="29366" y="16953"/>
                </a:cubicBezTo>
                <a:cubicBezTo>
                  <a:pt x="29066" y="16710"/>
                  <a:pt x="28998" y="16602"/>
                  <a:pt x="28617" y="16393"/>
                </a:cubicBezTo>
                <a:cubicBezTo>
                  <a:pt x="27893" y="15997"/>
                  <a:pt x="28122" y="15751"/>
                  <a:pt x="27333" y="15939"/>
                </a:cubicBezTo>
                <a:cubicBezTo>
                  <a:pt x="26953" y="16030"/>
                  <a:pt x="27115" y="15957"/>
                  <a:pt x="26911" y="15863"/>
                </a:cubicBezTo>
                <a:cubicBezTo>
                  <a:pt x="26575" y="15708"/>
                  <a:pt x="26328" y="15961"/>
                  <a:pt x="25912" y="15748"/>
                </a:cubicBezTo>
                <a:lnTo>
                  <a:pt x="25678" y="15584"/>
                </a:lnTo>
                <a:cubicBezTo>
                  <a:pt x="25667" y="15576"/>
                  <a:pt x="25651" y="15565"/>
                  <a:pt x="25639" y="15558"/>
                </a:cubicBezTo>
                <a:lnTo>
                  <a:pt x="25347" y="15308"/>
                </a:lnTo>
                <a:cubicBezTo>
                  <a:pt x="25342" y="15301"/>
                  <a:pt x="25265" y="15159"/>
                  <a:pt x="25259" y="15140"/>
                </a:cubicBezTo>
                <a:cubicBezTo>
                  <a:pt x="25101" y="14614"/>
                  <a:pt x="25440" y="15130"/>
                  <a:pt x="25251" y="14748"/>
                </a:cubicBezTo>
                <a:cubicBezTo>
                  <a:pt x="25145" y="14532"/>
                  <a:pt x="25117" y="14707"/>
                  <a:pt x="25087" y="14351"/>
                </a:cubicBezTo>
                <a:cubicBezTo>
                  <a:pt x="25502" y="14270"/>
                  <a:pt x="25303" y="14392"/>
                  <a:pt x="25673" y="14376"/>
                </a:cubicBezTo>
                <a:cubicBezTo>
                  <a:pt x="25786" y="14166"/>
                  <a:pt x="25633" y="14233"/>
                  <a:pt x="25804" y="14030"/>
                </a:cubicBezTo>
                <a:cubicBezTo>
                  <a:pt x="26180" y="14170"/>
                  <a:pt x="26008" y="14217"/>
                  <a:pt x="26116" y="13863"/>
                </a:cubicBezTo>
                <a:lnTo>
                  <a:pt x="26187" y="13658"/>
                </a:lnTo>
                <a:cubicBezTo>
                  <a:pt x="26060" y="13510"/>
                  <a:pt x="26005" y="13504"/>
                  <a:pt x="25956" y="13351"/>
                </a:cubicBezTo>
                <a:lnTo>
                  <a:pt x="26186" y="13128"/>
                </a:lnTo>
                <a:cubicBezTo>
                  <a:pt x="26055" y="12933"/>
                  <a:pt x="26154" y="13079"/>
                  <a:pt x="26132" y="12890"/>
                </a:cubicBezTo>
                <a:cubicBezTo>
                  <a:pt x="26095" y="12559"/>
                  <a:pt x="25928" y="12407"/>
                  <a:pt x="25897" y="12103"/>
                </a:cubicBezTo>
                <a:cubicBezTo>
                  <a:pt x="25912" y="12091"/>
                  <a:pt x="25932" y="12077"/>
                  <a:pt x="25944" y="12070"/>
                </a:cubicBezTo>
                <a:cubicBezTo>
                  <a:pt x="25955" y="12062"/>
                  <a:pt x="25975" y="12046"/>
                  <a:pt x="25989" y="12037"/>
                </a:cubicBezTo>
                <a:lnTo>
                  <a:pt x="26395" y="11913"/>
                </a:lnTo>
                <a:cubicBezTo>
                  <a:pt x="26509" y="12101"/>
                  <a:pt x="26593" y="12214"/>
                  <a:pt x="26619" y="12443"/>
                </a:cubicBezTo>
                <a:cubicBezTo>
                  <a:pt x="26697" y="12120"/>
                  <a:pt x="26683" y="12249"/>
                  <a:pt x="26897" y="12150"/>
                </a:cubicBezTo>
                <a:lnTo>
                  <a:pt x="27000" y="12103"/>
                </a:lnTo>
                <a:cubicBezTo>
                  <a:pt x="26925" y="11860"/>
                  <a:pt x="26927" y="11963"/>
                  <a:pt x="26793" y="11769"/>
                </a:cubicBezTo>
                <a:lnTo>
                  <a:pt x="26741" y="11688"/>
                </a:lnTo>
                <a:cubicBezTo>
                  <a:pt x="26558" y="11376"/>
                  <a:pt x="26564" y="11223"/>
                  <a:pt x="26801" y="11058"/>
                </a:cubicBezTo>
                <a:lnTo>
                  <a:pt x="26729" y="10592"/>
                </a:lnTo>
                <a:cubicBezTo>
                  <a:pt x="26948" y="10441"/>
                  <a:pt x="27015" y="10547"/>
                  <a:pt x="27249" y="10380"/>
                </a:cubicBezTo>
                <a:cubicBezTo>
                  <a:pt x="27201" y="10249"/>
                  <a:pt x="27136" y="10263"/>
                  <a:pt x="27012" y="10173"/>
                </a:cubicBezTo>
                <a:cubicBezTo>
                  <a:pt x="26954" y="9528"/>
                  <a:pt x="26959" y="9674"/>
                  <a:pt x="27169" y="9140"/>
                </a:cubicBezTo>
                <a:cubicBezTo>
                  <a:pt x="27175" y="9125"/>
                  <a:pt x="27180" y="9106"/>
                  <a:pt x="27187" y="9091"/>
                </a:cubicBezTo>
                <a:cubicBezTo>
                  <a:pt x="27194" y="9076"/>
                  <a:pt x="27200" y="9058"/>
                  <a:pt x="27207" y="9043"/>
                </a:cubicBezTo>
                <a:cubicBezTo>
                  <a:pt x="27214" y="9029"/>
                  <a:pt x="27222" y="9012"/>
                  <a:pt x="27230" y="8998"/>
                </a:cubicBezTo>
                <a:cubicBezTo>
                  <a:pt x="27636" y="8249"/>
                  <a:pt x="27707" y="8480"/>
                  <a:pt x="28473" y="7885"/>
                </a:cubicBezTo>
                <a:lnTo>
                  <a:pt x="28726" y="7729"/>
                </a:lnTo>
                <a:cubicBezTo>
                  <a:pt x="28739" y="7721"/>
                  <a:pt x="28757" y="7714"/>
                  <a:pt x="28770" y="7706"/>
                </a:cubicBezTo>
                <a:cubicBezTo>
                  <a:pt x="28949" y="7601"/>
                  <a:pt x="28916" y="7569"/>
                  <a:pt x="29053" y="7397"/>
                </a:cubicBezTo>
                <a:lnTo>
                  <a:pt x="29178" y="7267"/>
                </a:lnTo>
                <a:cubicBezTo>
                  <a:pt x="29329" y="7065"/>
                  <a:pt x="29308" y="6996"/>
                  <a:pt x="29530" y="6757"/>
                </a:cubicBezTo>
                <a:lnTo>
                  <a:pt x="29634" y="6616"/>
                </a:lnTo>
                <a:cubicBezTo>
                  <a:pt x="29839" y="6243"/>
                  <a:pt x="29885" y="5979"/>
                  <a:pt x="30112" y="5586"/>
                </a:cubicBezTo>
                <a:cubicBezTo>
                  <a:pt x="30316" y="5232"/>
                  <a:pt x="30617" y="4833"/>
                  <a:pt x="30756" y="4506"/>
                </a:cubicBezTo>
                <a:lnTo>
                  <a:pt x="31333" y="3770"/>
                </a:lnTo>
                <a:cubicBezTo>
                  <a:pt x="31831" y="3154"/>
                  <a:pt x="32264" y="3253"/>
                  <a:pt x="32832" y="3165"/>
                </a:cubicBezTo>
                <a:cubicBezTo>
                  <a:pt x="33175" y="3111"/>
                  <a:pt x="32931" y="3115"/>
                  <a:pt x="33176" y="3029"/>
                </a:cubicBezTo>
                <a:lnTo>
                  <a:pt x="33459" y="2971"/>
                </a:lnTo>
                <a:cubicBezTo>
                  <a:pt x="33402" y="2559"/>
                  <a:pt x="32973" y="2397"/>
                  <a:pt x="32534" y="2293"/>
                </a:cubicBezTo>
                <a:cubicBezTo>
                  <a:pt x="31945" y="2154"/>
                  <a:pt x="31782" y="2050"/>
                  <a:pt x="31122" y="2175"/>
                </a:cubicBezTo>
                <a:cubicBezTo>
                  <a:pt x="30549" y="2283"/>
                  <a:pt x="30381" y="2394"/>
                  <a:pt x="29949" y="2651"/>
                </a:cubicBezTo>
                <a:cubicBezTo>
                  <a:pt x="29771" y="2757"/>
                  <a:pt x="29545" y="2859"/>
                  <a:pt x="29391" y="2954"/>
                </a:cubicBezTo>
                <a:cubicBezTo>
                  <a:pt x="28864" y="3280"/>
                  <a:pt x="28499" y="3607"/>
                  <a:pt x="27896" y="3886"/>
                </a:cubicBezTo>
                <a:cubicBezTo>
                  <a:pt x="26948" y="4327"/>
                  <a:pt x="26210" y="3939"/>
                  <a:pt x="25380" y="3532"/>
                </a:cubicBezTo>
                <a:cubicBezTo>
                  <a:pt x="25182" y="3434"/>
                  <a:pt x="25017" y="3233"/>
                  <a:pt x="24887" y="3167"/>
                </a:cubicBezTo>
                <a:cubicBezTo>
                  <a:pt x="24724" y="3085"/>
                  <a:pt x="24651" y="3208"/>
                  <a:pt x="24400" y="3060"/>
                </a:cubicBezTo>
                <a:cubicBezTo>
                  <a:pt x="24519" y="3655"/>
                  <a:pt x="23940" y="3554"/>
                  <a:pt x="23570" y="2923"/>
                </a:cubicBezTo>
                <a:cubicBezTo>
                  <a:pt x="23210" y="3078"/>
                  <a:pt x="23390" y="3098"/>
                  <a:pt x="22990" y="2896"/>
                </a:cubicBezTo>
                <a:cubicBezTo>
                  <a:pt x="22639" y="2719"/>
                  <a:pt x="22976" y="2957"/>
                  <a:pt x="22438" y="2904"/>
                </a:cubicBezTo>
                <a:cubicBezTo>
                  <a:pt x="22226" y="2725"/>
                  <a:pt x="22375" y="2793"/>
                  <a:pt x="22078" y="2625"/>
                </a:cubicBezTo>
                <a:cubicBezTo>
                  <a:pt x="21825" y="2481"/>
                  <a:pt x="21858" y="2541"/>
                  <a:pt x="21855" y="2178"/>
                </a:cubicBezTo>
                <a:cubicBezTo>
                  <a:pt x="21316" y="2159"/>
                  <a:pt x="21479" y="1996"/>
                  <a:pt x="21138" y="1657"/>
                </a:cubicBezTo>
                <a:cubicBezTo>
                  <a:pt x="20719" y="1868"/>
                  <a:pt x="20337" y="1879"/>
                  <a:pt x="20109" y="1427"/>
                </a:cubicBezTo>
                <a:cubicBezTo>
                  <a:pt x="19817" y="848"/>
                  <a:pt x="19625" y="1260"/>
                  <a:pt x="19157" y="1014"/>
                </a:cubicBezTo>
                <a:lnTo>
                  <a:pt x="18853" y="726"/>
                </a:lnTo>
                <a:cubicBezTo>
                  <a:pt x="18841" y="718"/>
                  <a:pt x="18824" y="709"/>
                  <a:pt x="18811" y="702"/>
                </a:cubicBezTo>
                <a:cubicBezTo>
                  <a:pt x="18534" y="564"/>
                  <a:pt x="19085" y="794"/>
                  <a:pt x="18712" y="668"/>
                </a:cubicBezTo>
                <a:cubicBezTo>
                  <a:pt x="18304" y="531"/>
                  <a:pt x="17589" y="58"/>
                  <a:pt x="17195" y="40"/>
                </a:cubicBezTo>
                <a:lnTo>
                  <a:pt x="16342" y="32"/>
                </a:lnTo>
                <a:cubicBezTo>
                  <a:pt x="16009" y="0"/>
                  <a:pt x="15708" y="19"/>
                  <a:pt x="15377" y="54"/>
                </a:cubicBezTo>
                <a:cubicBezTo>
                  <a:pt x="14434" y="154"/>
                  <a:pt x="13810" y="374"/>
                  <a:pt x="12944" y="754"/>
                </a:cubicBezTo>
                <a:cubicBezTo>
                  <a:pt x="12930" y="760"/>
                  <a:pt x="12913" y="768"/>
                  <a:pt x="12900" y="775"/>
                </a:cubicBezTo>
                <a:cubicBezTo>
                  <a:pt x="12887" y="781"/>
                  <a:pt x="12871" y="791"/>
                  <a:pt x="12858" y="799"/>
                </a:cubicBezTo>
                <a:cubicBezTo>
                  <a:pt x="12840" y="810"/>
                  <a:pt x="12467" y="1172"/>
                  <a:pt x="12198" y="1279"/>
                </a:cubicBezTo>
                <a:cubicBezTo>
                  <a:pt x="11852" y="1418"/>
                  <a:pt x="11890" y="1382"/>
                  <a:pt x="11733" y="1708"/>
                </a:cubicBezTo>
                <a:cubicBezTo>
                  <a:pt x="11727" y="1721"/>
                  <a:pt x="11718" y="1738"/>
                  <a:pt x="11711" y="1751"/>
                </a:cubicBezTo>
                <a:cubicBezTo>
                  <a:pt x="11701" y="1770"/>
                  <a:pt x="11565" y="2000"/>
                  <a:pt x="11538" y="2040"/>
                </a:cubicBezTo>
                <a:cubicBezTo>
                  <a:pt x="11408" y="2234"/>
                  <a:pt x="11382" y="2164"/>
                  <a:pt x="11279" y="2325"/>
                </a:cubicBezTo>
                <a:cubicBezTo>
                  <a:pt x="11128" y="2563"/>
                  <a:pt x="11251" y="2436"/>
                  <a:pt x="11190" y="2690"/>
                </a:cubicBezTo>
                <a:cubicBezTo>
                  <a:pt x="11142" y="2888"/>
                  <a:pt x="10908" y="3099"/>
                  <a:pt x="10753" y="3239"/>
                </a:cubicBezTo>
                <a:cubicBezTo>
                  <a:pt x="10360" y="3595"/>
                  <a:pt x="10564" y="3302"/>
                  <a:pt x="10488" y="3785"/>
                </a:cubicBezTo>
                <a:cubicBezTo>
                  <a:pt x="10437" y="4108"/>
                  <a:pt x="10113" y="4334"/>
                  <a:pt x="10077" y="4268"/>
                </a:cubicBezTo>
                <a:cubicBezTo>
                  <a:pt x="10033" y="4190"/>
                  <a:pt x="9849" y="4859"/>
                  <a:pt x="9804" y="4964"/>
                </a:cubicBezTo>
                <a:cubicBezTo>
                  <a:pt x="9716" y="5168"/>
                  <a:pt x="9737" y="5100"/>
                  <a:pt x="9650" y="5267"/>
                </a:cubicBezTo>
                <a:cubicBezTo>
                  <a:pt x="9381" y="5780"/>
                  <a:pt x="9746" y="5851"/>
                  <a:pt x="9141" y="6542"/>
                </a:cubicBezTo>
                <a:cubicBezTo>
                  <a:pt x="9064" y="6629"/>
                  <a:pt x="9057" y="6616"/>
                  <a:pt x="8946" y="6710"/>
                </a:cubicBezTo>
                <a:cubicBezTo>
                  <a:pt x="8899" y="7074"/>
                  <a:pt x="8968" y="6818"/>
                  <a:pt x="8971" y="6944"/>
                </a:cubicBezTo>
                <a:cubicBezTo>
                  <a:pt x="8975" y="7149"/>
                  <a:pt x="8827" y="7425"/>
                  <a:pt x="8638" y="7514"/>
                </a:cubicBezTo>
                <a:cubicBezTo>
                  <a:pt x="8428" y="7613"/>
                  <a:pt x="8393" y="7637"/>
                  <a:pt x="8287" y="7444"/>
                </a:cubicBezTo>
                <a:cubicBezTo>
                  <a:pt x="8265" y="7693"/>
                  <a:pt x="8272" y="7705"/>
                  <a:pt x="8213" y="7919"/>
                </a:cubicBezTo>
                <a:cubicBezTo>
                  <a:pt x="8172" y="8065"/>
                  <a:pt x="8184" y="7953"/>
                  <a:pt x="8179" y="8086"/>
                </a:cubicBezTo>
                <a:cubicBezTo>
                  <a:pt x="8156" y="8682"/>
                  <a:pt x="8029" y="8492"/>
                  <a:pt x="7589" y="8608"/>
                </a:cubicBezTo>
                <a:cubicBezTo>
                  <a:pt x="7647" y="8721"/>
                  <a:pt x="7632" y="8857"/>
                  <a:pt x="7651" y="9057"/>
                </a:cubicBezTo>
                <a:cubicBezTo>
                  <a:pt x="7261" y="9044"/>
                  <a:pt x="7100" y="9197"/>
                  <a:pt x="6689" y="9225"/>
                </a:cubicBezTo>
                <a:cubicBezTo>
                  <a:pt x="6327" y="9249"/>
                  <a:pt x="5951" y="9203"/>
                  <a:pt x="5569" y="9212"/>
                </a:cubicBezTo>
                <a:lnTo>
                  <a:pt x="4004" y="9171"/>
                </a:lnTo>
                <a:cubicBezTo>
                  <a:pt x="3232" y="9212"/>
                  <a:pt x="2325" y="9301"/>
                  <a:pt x="1530" y="9189"/>
                </a:cubicBezTo>
                <a:cubicBezTo>
                  <a:pt x="1019" y="9117"/>
                  <a:pt x="0" y="9062"/>
                  <a:pt x="33" y="9688"/>
                </a:cubicBezTo>
                <a:cubicBezTo>
                  <a:pt x="158" y="9743"/>
                  <a:pt x="210" y="9672"/>
                  <a:pt x="347" y="9730"/>
                </a:cubicBezTo>
                <a:cubicBezTo>
                  <a:pt x="566" y="9822"/>
                  <a:pt x="407" y="9816"/>
                  <a:pt x="567" y="9943"/>
                </a:cubicBezTo>
                <a:lnTo>
                  <a:pt x="1139" y="10227"/>
                </a:lnTo>
                <a:cubicBezTo>
                  <a:pt x="1452" y="10513"/>
                  <a:pt x="1844" y="10698"/>
                  <a:pt x="2228" y="10900"/>
                </a:cubicBezTo>
                <a:cubicBezTo>
                  <a:pt x="2719" y="11160"/>
                  <a:pt x="3172" y="11627"/>
                  <a:pt x="3726" y="11969"/>
                </a:cubicBezTo>
                <a:cubicBezTo>
                  <a:pt x="3739" y="11977"/>
                  <a:pt x="3755" y="11988"/>
                  <a:pt x="3767" y="11996"/>
                </a:cubicBezTo>
                <a:lnTo>
                  <a:pt x="3925" y="12104"/>
                </a:lnTo>
                <a:cubicBezTo>
                  <a:pt x="4871" y="12653"/>
                  <a:pt x="5947" y="12749"/>
                  <a:pt x="6789" y="13378"/>
                </a:cubicBezTo>
                <a:cubicBezTo>
                  <a:pt x="7003" y="13538"/>
                  <a:pt x="7101" y="13586"/>
                  <a:pt x="7403" y="13683"/>
                </a:cubicBezTo>
                <a:cubicBezTo>
                  <a:pt x="7588" y="13742"/>
                  <a:pt x="7642" y="13723"/>
                  <a:pt x="7774" y="13773"/>
                </a:cubicBezTo>
                <a:cubicBezTo>
                  <a:pt x="8006" y="13859"/>
                  <a:pt x="7801" y="13844"/>
                  <a:pt x="8030" y="13901"/>
                </a:cubicBezTo>
                <a:cubicBezTo>
                  <a:pt x="8205" y="13945"/>
                  <a:pt x="8702" y="13826"/>
                  <a:pt x="8950" y="13817"/>
                </a:cubicBezTo>
                <a:cubicBezTo>
                  <a:pt x="9109" y="13812"/>
                  <a:pt x="9158" y="13678"/>
                  <a:pt x="9362" y="13764"/>
                </a:cubicBezTo>
                <a:cubicBezTo>
                  <a:pt x="9713" y="14011"/>
                  <a:pt x="9067" y="13503"/>
                  <a:pt x="9456" y="13876"/>
                </a:cubicBezTo>
                <a:cubicBezTo>
                  <a:pt x="9656" y="14068"/>
                  <a:pt x="9945" y="13996"/>
                  <a:pt x="10126" y="14244"/>
                </a:cubicBezTo>
                <a:cubicBezTo>
                  <a:pt x="10302" y="14077"/>
                  <a:pt x="10193" y="14105"/>
                  <a:pt x="10407" y="14089"/>
                </a:cubicBezTo>
                <a:cubicBezTo>
                  <a:pt x="10625" y="14353"/>
                  <a:pt x="10472" y="14491"/>
                  <a:pt x="10720" y="14771"/>
                </a:cubicBezTo>
                <a:lnTo>
                  <a:pt x="11801" y="16061"/>
                </a:lnTo>
                <a:cubicBezTo>
                  <a:pt x="11931" y="16220"/>
                  <a:pt x="11912" y="16198"/>
                  <a:pt x="11969" y="16373"/>
                </a:cubicBezTo>
                <a:cubicBezTo>
                  <a:pt x="11947" y="16770"/>
                  <a:pt x="10359" y="17117"/>
                  <a:pt x="9642" y="17882"/>
                </a:cubicBezTo>
                <a:cubicBezTo>
                  <a:pt x="9167" y="18388"/>
                  <a:pt x="8259" y="18636"/>
                  <a:pt x="7902" y="19164"/>
                </a:cubicBezTo>
                <a:cubicBezTo>
                  <a:pt x="7703" y="19458"/>
                  <a:pt x="7827" y="19319"/>
                  <a:pt x="7560" y="19547"/>
                </a:cubicBezTo>
                <a:cubicBezTo>
                  <a:pt x="7059" y="19972"/>
                  <a:pt x="7265" y="20008"/>
                  <a:pt x="6967" y="20470"/>
                </a:cubicBezTo>
                <a:cubicBezTo>
                  <a:pt x="6810" y="20712"/>
                  <a:pt x="6631" y="20628"/>
                  <a:pt x="6502" y="20791"/>
                </a:cubicBezTo>
                <a:cubicBezTo>
                  <a:pt x="6419" y="20895"/>
                  <a:pt x="6398" y="21157"/>
                  <a:pt x="6342" y="21335"/>
                </a:cubicBezTo>
                <a:cubicBezTo>
                  <a:pt x="6184" y="21830"/>
                  <a:pt x="6008" y="21883"/>
                  <a:pt x="5674" y="22158"/>
                </a:cubicBezTo>
                <a:cubicBezTo>
                  <a:pt x="5779" y="23970"/>
                  <a:pt x="5581" y="23049"/>
                  <a:pt x="5360" y="23972"/>
                </a:cubicBezTo>
                <a:cubicBezTo>
                  <a:pt x="5260" y="24394"/>
                  <a:pt x="5507" y="24346"/>
                  <a:pt x="5259" y="24850"/>
                </a:cubicBezTo>
                <a:lnTo>
                  <a:pt x="4930" y="25323"/>
                </a:lnTo>
                <a:cubicBezTo>
                  <a:pt x="4357" y="25932"/>
                  <a:pt x="4713" y="25572"/>
                  <a:pt x="4527" y="26295"/>
                </a:cubicBezTo>
                <a:cubicBezTo>
                  <a:pt x="4417" y="26722"/>
                  <a:pt x="3854" y="27408"/>
                  <a:pt x="3789" y="27768"/>
                </a:cubicBezTo>
                <a:cubicBezTo>
                  <a:pt x="3710" y="28210"/>
                  <a:pt x="3849" y="28259"/>
                  <a:pt x="3482" y="28498"/>
                </a:cubicBezTo>
                <a:cubicBezTo>
                  <a:pt x="3533" y="28803"/>
                  <a:pt x="3616" y="28968"/>
                  <a:pt x="3652" y="29381"/>
                </a:cubicBezTo>
                <a:cubicBezTo>
                  <a:pt x="3657" y="29445"/>
                  <a:pt x="3701" y="29859"/>
                  <a:pt x="3708" y="29889"/>
                </a:cubicBezTo>
                <a:cubicBezTo>
                  <a:pt x="3742" y="30032"/>
                  <a:pt x="3713" y="29939"/>
                  <a:pt x="3782" y="30059"/>
                </a:cubicBezTo>
                <a:lnTo>
                  <a:pt x="3867" y="30188"/>
                </a:lnTo>
                <a:cubicBezTo>
                  <a:pt x="3879" y="30160"/>
                  <a:pt x="3868" y="30323"/>
                  <a:pt x="3654" y="30691"/>
                </a:cubicBezTo>
                <a:cubicBezTo>
                  <a:pt x="3397" y="31133"/>
                  <a:pt x="3579" y="31210"/>
                  <a:pt x="3881" y="31389"/>
                </a:cubicBezTo>
                <a:cubicBezTo>
                  <a:pt x="4162" y="31555"/>
                  <a:pt x="4258" y="31638"/>
                  <a:pt x="4423" y="31913"/>
                </a:cubicBezTo>
                <a:cubicBezTo>
                  <a:pt x="4529" y="32089"/>
                  <a:pt x="4525" y="32044"/>
                  <a:pt x="4625" y="32206"/>
                </a:cubicBezTo>
                <a:cubicBezTo>
                  <a:pt x="4552" y="32511"/>
                  <a:pt x="4522" y="32292"/>
                  <a:pt x="4475" y="32580"/>
                </a:cubicBezTo>
                <a:lnTo>
                  <a:pt x="4663" y="32778"/>
                </a:lnTo>
                <a:cubicBezTo>
                  <a:pt x="4701" y="32808"/>
                  <a:pt x="4832" y="32880"/>
                  <a:pt x="4875" y="32905"/>
                </a:cubicBezTo>
                <a:cubicBezTo>
                  <a:pt x="4860" y="33224"/>
                  <a:pt x="4882" y="33482"/>
                  <a:pt x="4811" y="33745"/>
                </a:cubicBezTo>
                <a:lnTo>
                  <a:pt x="4593" y="34394"/>
                </a:lnTo>
                <a:cubicBezTo>
                  <a:pt x="4494" y="34607"/>
                  <a:pt x="4543" y="34645"/>
                  <a:pt x="4276" y="34680"/>
                </a:cubicBezTo>
                <a:cubicBezTo>
                  <a:pt x="4302" y="35324"/>
                  <a:pt x="4161" y="35177"/>
                  <a:pt x="3918" y="35611"/>
                </a:cubicBezTo>
                <a:cubicBezTo>
                  <a:pt x="3767" y="35878"/>
                  <a:pt x="3589" y="36771"/>
                  <a:pt x="3584" y="37067"/>
                </a:cubicBezTo>
                <a:cubicBezTo>
                  <a:pt x="3579" y="37418"/>
                  <a:pt x="3729" y="37627"/>
                  <a:pt x="3672" y="37812"/>
                </a:cubicBezTo>
                <a:cubicBezTo>
                  <a:pt x="3625" y="37969"/>
                  <a:pt x="3589" y="38012"/>
                  <a:pt x="3719" y="38324"/>
                </a:cubicBezTo>
                <a:cubicBezTo>
                  <a:pt x="3919" y="38805"/>
                  <a:pt x="3923" y="38767"/>
                  <a:pt x="3918" y="39366"/>
                </a:cubicBezTo>
                <a:cubicBezTo>
                  <a:pt x="3912" y="40113"/>
                  <a:pt x="4182" y="40839"/>
                  <a:pt x="3812" y="41485"/>
                </a:cubicBezTo>
                <a:cubicBezTo>
                  <a:pt x="3506" y="42018"/>
                  <a:pt x="3631" y="41831"/>
                  <a:pt x="3631" y="42455"/>
                </a:cubicBezTo>
                <a:close/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 rot="20550149">
            <a:off x="4028067" y="799327"/>
            <a:ext cx="1732677" cy="3833323"/>
          </a:xfrm>
          <a:custGeom>
            <a:avLst/>
            <a:gdLst>
              <a:gd name="T0" fmla="*/ 18185 w 18511"/>
              <a:gd name="T1" fmla="*/ 40413 h 40924"/>
              <a:gd name="T2" fmla="*/ 17182 w 18511"/>
              <a:gd name="T3" fmla="*/ 40832 h 40924"/>
              <a:gd name="T4" fmla="*/ 16613 w 18511"/>
              <a:gd name="T5" fmla="*/ 40599 h 40924"/>
              <a:gd name="T6" fmla="*/ 93 w 18511"/>
              <a:gd name="T7" fmla="*/ 1081 h 40924"/>
              <a:gd name="T8" fmla="*/ 326 w 18511"/>
              <a:gd name="T9" fmla="*/ 512 h 40924"/>
              <a:gd name="T10" fmla="*/ 1329 w 18511"/>
              <a:gd name="T11" fmla="*/ 93 h 40924"/>
              <a:gd name="T12" fmla="*/ 1898 w 18511"/>
              <a:gd name="T13" fmla="*/ 326 h 40924"/>
              <a:gd name="T14" fmla="*/ 18418 w 18511"/>
              <a:gd name="T15" fmla="*/ 39844 h 40924"/>
              <a:gd name="T16" fmla="*/ 18185 w 18511"/>
              <a:gd name="T17" fmla="*/ 40413 h 40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11" h="40924">
                <a:moveTo>
                  <a:pt x="18185" y="40413"/>
                </a:moveTo>
                <a:lnTo>
                  <a:pt x="17182" y="40832"/>
                </a:lnTo>
                <a:cubicBezTo>
                  <a:pt x="16961" y="40924"/>
                  <a:pt x="16705" y="40819"/>
                  <a:pt x="16613" y="40599"/>
                </a:cubicBezTo>
                <a:lnTo>
                  <a:pt x="93" y="1081"/>
                </a:lnTo>
                <a:cubicBezTo>
                  <a:pt x="0" y="860"/>
                  <a:pt x="105" y="604"/>
                  <a:pt x="326" y="512"/>
                </a:cubicBezTo>
                <a:lnTo>
                  <a:pt x="1329" y="93"/>
                </a:lnTo>
                <a:cubicBezTo>
                  <a:pt x="1550" y="0"/>
                  <a:pt x="1806" y="105"/>
                  <a:pt x="1898" y="326"/>
                </a:cubicBezTo>
                <a:lnTo>
                  <a:pt x="18418" y="39844"/>
                </a:lnTo>
                <a:cubicBezTo>
                  <a:pt x="18511" y="40065"/>
                  <a:pt x="18406" y="40321"/>
                  <a:pt x="18185" y="40413"/>
                </a:cubicBezTo>
                <a:close/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1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9582"/>
            <a:ext cx="8999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TRANSPARENCY AND EMPIRICISM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779662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COACHING AND MENTORING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49974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REMOVING IMPEDIMENTS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219822"/>
            <a:ext cx="6516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LIVING AGILE VALUES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3950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SELF ORGANIZATION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93990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SERVANT LEADERSHIP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IS SOMETHING YOU ARE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AGILE IS NOT SOMETHING YOU </a:t>
            </a:r>
            <a:r>
              <a:rPr lang="en-US" dirty="0" smtClean="0">
                <a:solidFill>
                  <a:schemeClr val="tx1"/>
                </a:solidFill>
              </a:rPr>
              <a:t>DO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5857" y="839489"/>
            <a:ext cx="4032447" cy="3464523"/>
            <a:chOff x="4364495" y="-289200"/>
            <a:chExt cx="5358198" cy="4603557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473359" y="-289200"/>
              <a:ext cx="5166836" cy="4603557"/>
            </a:xfrm>
            <a:custGeom>
              <a:avLst/>
              <a:gdLst>
                <a:gd name="T0" fmla="*/ 0 w 29110"/>
                <a:gd name="T1" fmla="*/ 10151 h 25935"/>
                <a:gd name="T2" fmla="*/ 464 w 29110"/>
                <a:gd name="T3" fmla="*/ 13374 h 25935"/>
                <a:gd name="T4" fmla="*/ 1310 w 29110"/>
                <a:gd name="T5" fmla="*/ 14662 h 25935"/>
                <a:gd name="T6" fmla="*/ 2444 w 29110"/>
                <a:gd name="T7" fmla="*/ 15728 h 25935"/>
                <a:gd name="T8" fmla="*/ 8318 w 29110"/>
                <a:gd name="T9" fmla="*/ 16334 h 25935"/>
                <a:gd name="T10" fmla="*/ 9843 w 29110"/>
                <a:gd name="T11" fmla="*/ 15725 h 25935"/>
                <a:gd name="T12" fmla="*/ 11311 w 29110"/>
                <a:gd name="T13" fmla="*/ 15853 h 25935"/>
                <a:gd name="T14" fmla="*/ 12485 w 29110"/>
                <a:gd name="T15" fmla="*/ 16037 h 25935"/>
                <a:gd name="T16" fmla="*/ 13871 w 29110"/>
                <a:gd name="T17" fmla="*/ 20931 h 25935"/>
                <a:gd name="T18" fmla="*/ 14388 w 29110"/>
                <a:gd name="T19" fmla="*/ 24096 h 25935"/>
                <a:gd name="T20" fmla="*/ 15266 w 29110"/>
                <a:gd name="T21" fmla="*/ 25935 h 25935"/>
                <a:gd name="T22" fmla="*/ 16811 w 29110"/>
                <a:gd name="T23" fmla="*/ 25344 h 25935"/>
                <a:gd name="T24" fmla="*/ 17207 w 29110"/>
                <a:gd name="T25" fmla="*/ 24447 h 25935"/>
                <a:gd name="T26" fmla="*/ 18396 w 29110"/>
                <a:gd name="T27" fmla="*/ 25263 h 25935"/>
                <a:gd name="T28" fmla="*/ 22900 w 29110"/>
                <a:gd name="T29" fmla="*/ 24059 h 25935"/>
                <a:gd name="T30" fmla="*/ 26005 w 29110"/>
                <a:gd name="T31" fmla="*/ 17655 h 25935"/>
                <a:gd name="T32" fmla="*/ 29110 w 29110"/>
                <a:gd name="T33" fmla="*/ 13838 h 25935"/>
                <a:gd name="T34" fmla="*/ 28312 w 29110"/>
                <a:gd name="T35" fmla="*/ 10366 h 25935"/>
                <a:gd name="T36" fmla="*/ 28007 w 29110"/>
                <a:gd name="T37" fmla="*/ 9506 h 25935"/>
                <a:gd name="T38" fmla="*/ 26381 w 29110"/>
                <a:gd name="T39" fmla="*/ 6410 h 25935"/>
                <a:gd name="T40" fmla="*/ 23491 w 29110"/>
                <a:gd name="T41" fmla="*/ 3478 h 25935"/>
                <a:gd name="T42" fmla="*/ 23094 w 29110"/>
                <a:gd name="T43" fmla="*/ 3293 h 25935"/>
                <a:gd name="T44" fmla="*/ 22819 w 29110"/>
                <a:gd name="T45" fmla="*/ 2986 h 25935"/>
                <a:gd name="T46" fmla="*/ 21088 w 29110"/>
                <a:gd name="T47" fmla="*/ 2324 h 25935"/>
                <a:gd name="T48" fmla="*/ 19351 w 29110"/>
                <a:gd name="T49" fmla="*/ 1538 h 25935"/>
                <a:gd name="T50" fmla="*/ 14823 w 29110"/>
                <a:gd name="T51" fmla="*/ 700 h 25935"/>
                <a:gd name="T52" fmla="*/ 8820 w 29110"/>
                <a:gd name="T53" fmla="*/ 1117 h 25935"/>
                <a:gd name="T54" fmla="*/ 5420 w 29110"/>
                <a:gd name="T55" fmla="*/ 2439 h 25935"/>
                <a:gd name="T56" fmla="*/ 3862 w 29110"/>
                <a:gd name="T57" fmla="*/ 3663 h 25935"/>
                <a:gd name="T58" fmla="*/ 1292 w 29110"/>
                <a:gd name="T59" fmla="*/ 6591 h 25935"/>
                <a:gd name="T60" fmla="*/ 1183 w 29110"/>
                <a:gd name="T61" fmla="*/ 7193 h 25935"/>
                <a:gd name="T62" fmla="*/ 0 w 29110"/>
                <a:gd name="T63" fmla="*/ 10151 h 25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10" h="25935">
                  <a:moveTo>
                    <a:pt x="0" y="10151"/>
                  </a:moveTo>
                  <a:cubicBezTo>
                    <a:pt x="0" y="11246"/>
                    <a:pt x="38" y="12413"/>
                    <a:pt x="464" y="13374"/>
                  </a:cubicBezTo>
                  <a:lnTo>
                    <a:pt x="1310" y="14662"/>
                  </a:lnTo>
                  <a:cubicBezTo>
                    <a:pt x="1688" y="15084"/>
                    <a:pt x="1902" y="15367"/>
                    <a:pt x="2444" y="15728"/>
                  </a:cubicBezTo>
                  <a:cubicBezTo>
                    <a:pt x="4353" y="17000"/>
                    <a:pt x="6161" y="16944"/>
                    <a:pt x="8318" y="16334"/>
                  </a:cubicBezTo>
                  <a:lnTo>
                    <a:pt x="9843" y="15725"/>
                  </a:lnTo>
                  <a:cubicBezTo>
                    <a:pt x="10823" y="15270"/>
                    <a:pt x="10155" y="15463"/>
                    <a:pt x="11311" y="15853"/>
                  </a:cubicBezTo>
                  <a:cubicBezTo>
                    <a:pt x="11645" y="15965"/>
                    <a:pt x="12019" y="16037"/>
                    <a:pt x="12485" y="16037"/>
                  </a:cubicBezTo>
                  <a:cubicBezTo>
                    <a:pt x="12485" y="17908"/>
                    <a:pt x="13109" y="19389"/>
                    <a:pt x="13871" y="20931"/>
                  </a:cubicBezTo>
                  <a:cubicBezTo>
                    <a:pt x="14149" y="21494"/>
                    <a:pt x="13342" y="21482"/>
                    <a:pt x="14388" y="24096"/>
                  </a:cubicBezTo>
                  <a:lnTo>
                    <a:pt x="15266" y="25935"/>
                  </a:lnTo>
                  <a:lnTo>
                    <a:pt x="16811" y="25344"/>
                  </a:lnTo>
                  <a:cubicBezTo>
                    <a:pt x="17712" y="25028"/>
                    <a:pt x="17223" y="25169"/>
                    <a:pt x="17207" y="24447"/>
                  </a:cubicBezTo>
                  <a:cubicBezTo>
                    <a:pt x="17666" y="24754"/>
                    <a:pt x="17680" y="25054"/>
                    <a:pt x="18396" y="25263"/>
                  </a:cubicBezTo>
                  <a:cubicBezTo>
                    <a:pt x="19987" y="25729"/>
                    <a:pt x="21545" y="24731"/>
                    <a:pt x="22900" y="24059"/>
                  </a:cubicBezTo>
                  <a:cubicBezTo>
                    <a:pt x="25212" y="22912"/>
                    <a:pt x="27464" y="20412"/>
                    <a:pt x="26005" y="17655"/>
                  </a:cubicBezTo>
                  <a:cubicBezTo>
                    <a:pt x="28083" y="17655"/>
                    <a:pt x="29110" y="15485"/>
                    <a:pt x="29110" y="13838"/>
                  </a:cubicBezTo>
                  <a:cubicBezTo>
                    <a:pt x="29110" y="12323"/>
                    <a:pt x="29031" y="11706"/>
                    <a:pt x="28312" y="10366"/>
                  </a:cubicBezTo>
                  <a:cubicBezTo>
                    <a:pt x="28072" y="9919"/>
                    <a:pt x="28033" y="10152"/>
                    <a:pt x="28007" y="9506"/>
                  </a:cubicBezTo>
                  <a:cubicBezTo>
                    <a:pt x="27934" y="7691"/>
                    <a:pt x="26711" y="6947"/>
                    <a:pt x="26381" y="6410"/>
                  </a:cubicBezTo>
                  <a:cubicBezTo>
                    <a:pt x="25630" y="5187"/>
                    <a:pt x="24762" y="4134"/>
                    <a:pt x="23491" y="3478"/>
                  </a:cubicBezTo>
                  <a:cubicBezTo>
                    <a:pt x="23358" y="3410"/>
                    <a:pt x="23206" y="3370"/>
                    <a:pt x="23094" y="3293"/>
                  </a:cubicBezTo>
                  <a:cubicBezTo>
                    <a:pt x="22975" y="3210"/>
                    <a:pt x="22925" y="3104"/>
                    <a:pt x="22819" y="2986"/>
                  </a:cubicBezTo>
                  <a:cubicBezTo>
                    <a:pt x="22359" y="2475"/>
                    <a:pt x="22039" y="2324"/>
                    <a:pt x="21088" y="2324"/>
                  </a:cubicBezTo>
                  <a:cubicBezTo>
                    <a:pt x="20894" y="1596"/>
                    <a:pt x="19573" y="1648"/>
                    <a:pt x="19351" y="1538"/>
                  </a:cubicBezTo>
                  <a:cubicBezTo>
                    <a:pt x="17004" y="375"/>
                    <a:pt x="15648" y="1015"/>
                    <a:pt x="14823" y="700"/>
                  </a:cubicBezTo>
                  <a:cubicBezTo>
                    <a:pt x="12987" y="0"/>
                    <a:pt x="10507" y="284"/>
                    <a:pt x="8820" y="1117"/>
                  </a:cubicBezTo>
                  <a:cubicBezTo>
                    <a:pt x="8090" y="1477"/>
                    <a:pt x="7332" y="1173"/>
                    <a:pt x="5420" y="2439"/>
                  </a:cubicBezTo>
                  <a:cubicBezTo>
                    <a:pt x="4267" y="3203"/>
                    <a:pt x="4897" y="3236"/>
                    <a:pt x="3862" y="3663"/>
                  </a:cubicBezTo>
                  <a:cubicBezTo>
                    <a:pt x="2573" y="4194"/>
                    <a:pt x="1623" y="5190"/>
                    <a:pt x="1292" y="6591"/>
                  </a:cubicBezTo>
                  <a:cubicBezTo>
                    <a:pt x="1252" y="6763"/>
                    <a:pt x="1223" y="7043"/>
                    <a:pt x="1183" y="7193"/>
                  </a:cubicBezTo>
                  <a:cubicBezTo>
                    <a:pt x="1085" y="7557"/>
                    <a:pt x="0" y="8390"/>
                    <a:pt x="0" y="10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4364495" y="1300075"/>
              <a:ext cx="5358198" cy="143693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 smtClean="0">
                  <a:solidFill>
                    <a:srgbClr val="FF0000"/>
                  </a:solidFill>
                  <a:latin typeface="Franklin Gothic Demi" panose="020B0703020102020204" pitchFamily="34" charset="0"/>
                </a:rPr>
                <a:t>TRANSFORM</a:t>
              </a:r>
            </a:p>
          </p:txBody>
        </p:sp>
      </p:grpSp>
      <p:pic>
        <p:nvPicPr>
          <p:cNvPr id="5" name="Picture 2" descr="F:\!2019-Personal\birotom-brand\!content\NyolcadikUtasAScrumMaster\icons\ali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42072"/>
            <a:ext cx="1501244" cy="149079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36296" y="3265596"/>
            <a:ext cx="1800200" cy="1884006"/>
            <a:chOff x="6732240" y="2571750"/>
            <a:chExt cx="864096" cy="904323"/>
          </a:xfrm>
        </p:grpSpPr>
        <p:sp>
          <p:nvSpPr>
            <p:cNvPr id="7" name="Rectangle 6"/>
            <p:cNvSpPr/>
            <p:nvPr/>
          </p:nvSpPr>
          <p:spPr>
            <a:xfrm>
              <a:off x="6732240" y="2571750"/>
              <a:ext cx="864096" cy="90432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804248" y="2717756"/>
              <a:ext cx="536589" cy="644456"/>
              <a:chOff x="4309768" y="4952784"/>
              <a:chExt cx="627494" cy="753636"/>
            </a:xfrm>
          </p:grpSpPr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4309768" y="5295975"/>
                <a:ext cx="627494" cy="410445"/>
              </a:xfrm>
              <a:custGeom>
                <a:avLst/>
                <a:gdLst>
                  <a:gd name="T0" fmla="*/ 13127 w 13133"/>
                  <a:gd name="T1" fmla="*/ 5894 h 8578"/>
                  <a:gd name="T2" fmla="*/ 13113 w 13133"/>
                  <a:gd name="T3" fmla="*/ 5802 h 8578"/>
                  <a:gd name="T4" fmla="*/ 13084 w 13133"/>
                  <a:gd name="T5" fmla="*/ 5633 h 8578"/>
                  <a:gd name="T6" fmla="*/ 9394 w 13133"/>
                  <a:gd name="T7" fmla="*/ 0 h 8578"/>
                  <a:gd name="T8" fmla="*/ 6367 w 13133"/>
                  <a:gd name="T9" fmla="*/ 1309 h 8578"/>
                  <a:gd name="T10" fmla="*/ 3486 w 13133"/>
                  <a:gd name="T11" fmla="*/ 149 h 8578"/>
                  <a:gd name="T12" fmla="*/ 0 w 13133"/>
                  <a:gd name="T13" fmla="*/ 5894 h 8578"/>
                  <a:gd name="T14" fmla="*/ 13 w 13133"/>
                  <a:gd name="T15" fmla="*/ 5894 h 8578"/>
                  <a:gd name="T16" fmla="*/ 2 w 13133"/>
                  <a:gd name="T17" fmla="*/ 6121 h 8578"/>
                  <a:gd name="T18" fmla="*/ 2 w 13133"/>
                  <a:gd name="T19" fmla="*/ 6121 h 8578"/>
                  <a:gd name="T20" fmla="*/ 2459 w 13133"/>
                  <a:gd name="T21" fmla="*/ 8578 h 8578"/>
                  <a:gd name="T22" fmla="*/ 10676 w 13133"/>
                  <a:gd name="T23" fmla="*/ 8578 h 8578"/>
                  <a:gd name="T24" fmla="*/ 13133 w 13133"/>
                  <a:gd name="T25" fmla="*/ 6121 h 8578"/>
                  <a:gd name="T26" fmla="*/ 13133 w 13133"/>
                  <a:gd name="T27" fmla="*/ 6121 h 8578"/>
                  <a:gd name="T28" fmla="*/ 13123 w 13133"/>
                  <a:gd name="T29" fmla="*/ 5894 h 8578"/>
                  <a:gd name="T30" fmla="*/ 13127 w 13133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3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2"/>
                    </a:cubicBezTo>
                    <a:cubicBezTo>
                      <a:pt x="13105" y="5745"/>
                      <a:pt x="13096" y="5689"/>
                      <a:pt x="13084" y="5633"/>
                    </a:cubicBezTo>
                    <a:cubicBezTo>
                      <a:pt x="12644" y="3133"/>
                      <a:pt x="11254" y="1060"/>
                      <a:pt x="9394" y="0"/>
                    </a:cubicBezTo>
                    <a:cubicBezTo>
                      <a:pt x="8636" y="805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0" y="3390"/>
                      <a:pt x="0" y="5894"/>
                    </a:cubicBezTo>
                    <a:lnTo>
                      <a:pt x="13" y="5894"/>
                    </a:lnTo>
                    <a:cubicBezTo>
                      <a:pt x="6" y="5968"/>
                      <a:pt x="2" y="6044"/>
                      <a:pt x="2" y="6121"/>
                    </a:cubicBezTo>
                    <a:lnTo>
                      <a:pt x="2" y="6121"/>
                    </a:lnTo>
                    <a:cubicBezTo>
                      <a:pt x="2" y="7472"/>
                      <a:pt x="1108" y="8578"/>
                      <a:pt x="2459" y="8578"/>
                    </a:cubicBezTo>
                    <a:lnTo>
                      <a:pt x="10676" y="8578"/>
                    </a:lnTo>
                    <a:cubicBezTo>
                      <a:pt x="12028" y="8578"/>
                      <a:pt x="13133" y="7472"/>
                      <a:pt x="13133" y="6121"/>
                    </a:cubicBezTo>
                    <a:lnTo>
                      <a:pt x="13133" y="6121"/>
                    </a:lnTo>
                    <a:cubicBezTo>
                      <a:pt x="13133" y="6044"/>
                      <a:pt x="13130" y="5968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auto">
              <a:xfrm>
                <a:off x="4429423" y="4955566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4439858" y="4952784"/>
                <a:ext cx="349226" cy="123133"/>
              </a:xfrm>
              <a:custGeom>
                <a:avLst/>
                <a:gdLst>
                  <a:gd name="T0" fmla="*/ 3653 w 7306"/>
                  <a:gd name="T1" fmla="*/ 0 h 2576"/>
                  <a:gd name="T2" fmla="*/ 7306 w 7306"/>
                  <a:gd name="T3" fmla="*/ 2576 h 2576"/>
                  <a:gd name="T4" fmla="*/ 0 w 7306"/>
                  <a:gd name="T5" fmla="*/ 2576 h 2576"/>
                  <a:gd name="T6" fmla="*/ 3653 w 7306"/>
                  <a:gd name="T7" fmla="*/ 0 h 2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06" h="2576">
                    <a:moveTo>
                      <a:pt x="3653" y="0"/>
                    </a:moveTo>
                    <a:cubicBezTo>
                      <a:pt x="5338" y="0"/>
                      <a:pt x="6771" y="1075"/>
                      <a:pt x="7306" y="2576"/>
                    </a:cubicBezTo>
                    <a:lnTo>
                      <a:pt x="0" y="2576"/>
                    </a:lnTo>
                    <a:cubicBezTo>
                      <a:pt x="535" y="1075"/>
                      <a:pt x="1968" y="0"/>
                      <a:pt x="36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4339681" y="5085187"/>
                <a:ext cx="454968" cy="37566"/>
              </a:xfrm>
              <a:custGeom>
                <a:avLst/>
                <a:gdLst>
                  <a:gd name="T0" fmla="*/ 397 w 9519"/>
                  <a:gd name="T1" fmla="*/ 793 h 793"/>
                  <a:gd name="T2" fmla="*/ 9123 w 9519"/>
                  <a:gd name="T3" fmla="*/ 793 h 793"/>
                  <a:gd name="T4" fmla="*/ 9519 w 9519"/>
                  <a:gd name="T5" fmla="*/ 397 h 793"/>
                  <a:gd name="T6" fmla="*/ 9519 w 9519"/>
                  <a:gd name="T7" fmla="*/ 397 h 793"/>
                  <a:gd name="T8" fmla="*/ 9123 w 9519"/>
                  <a:gd name="T9" fmla="*/ 0 h 793"/>
                  <a:gd name="T10" fmla="*/ 397 w 9519"/>
                  <a:gd name="T11" fmla="*/ 0 h 793"/>
                  <a:gd name="T12" fmla="*/ 0 w 9519"/>
                  <a:gd name="T13" fmla="*/ 397 h 793"/>
                  <a:gd name="T14" fmla="*/ 0 w 9519"/>
                  <a:gd name="T15" fmla="*/ 397 h 793"/>
                  <a:gd name="T16" fmla="*/ 397 w 9519"/>
                  <a:gd name="T17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19" h="793">
                    <a:moveTo>
                      <a:pt x="397" y="793"/>
                    </a:moveTo>
                    <a:lnTo>
                      <a:pt x="9123" y="793"/>
                    </a:lnTo>
                    <a:cubicBezTo>
                      <a:pt x="9341" y="793"/>
                      <a:pt x="9519" y="615"/>
                      <a:pt x="9519" y="397"/>
                    </a:cubicBezTo>
                    <a:lnTo>
                      <a:pt x="9519" y="397"/>
                    </a:lnTo>
                    <a:cubicBezTo>
                      <a:pt x="9519" y="178"/>
                      <a:pt x="9341" y="0"/>
                      <a:pt x="9123" y="0"/>
                    </a:cubicBezTo>
                    <a:lnTo>
                      <a:pt x="397" y="0"/>
                    </a:lnTo>
                    <a:cubicBezTo>
                      <a:pt x="179" y="0"/>
                      <a:pt x="0" y="178"/>
                      <a:pt x="0" y="397"/>
                    </a:cubicBezTo>
                    <a:lnTo>
                      <a:pt x="0" y="397"/>
                    </a:lnTo>
                    <a:cubicBezTo>
                      <a:pt x="0" y="615"/>
                      <a:pt x="179" y="793"/>
                      <a:pt x="397" y="7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578992" y="5382934"/>
                <a:ext cx="82089" cy="131481"/>
              </a:xfrm>
              <a:custGeom>
                <a:avLst/>
                <a:gdLst>
                  <a:gd name="T0" fmla="*/ 1697 w 1718"/>
                  <a:gd name="T1" fmla="*/ 841 h 2753"/>
                  <a:gd name="T2" fmla="*/ 849 w 1718"/>
                  <a:gd name="T3" fmla="*/ 0 h 2753"/>
                  <a:gd name="T4" fmla="*/ 1 w 1718"/>
                  <a:gd name="T5" fmla="*/ 848 h 2753"/>
                  <a:gd name="T6" fmla="*/ 662 w 1718"/>
                  <a:gd name="T7" fmla="*/ 1683 h 2753"/>
                  <a:gd name="T8" fmla="*/ 1168 w 1718"/>
                  <a:gd name="T9" fmla="*/ 2461 h 2753"/>
                  <a:gd name="T10" fmla="*/ 1165 w 1718"/>
                  <a:gd name="T11" fmla="*/ 2677 h 2753"/>
                  <a:gd name="T12" fmla="*/ 1697 w 1718"/>
                  <a:gd name="T13" fmla="*/ 2753 h 2753"/>
                  <a:gd name="T14" fmla="*/ 1697 w 1718"/>
                  <a:gd name="T15" fmla="*/ 2685 h 2753"/>
                  <a:gd name="T16" fmla="*/ 1718 w 1718"/>
                  <a:gd name="T17" fmla="*/ 2667 h 2753"/>
                  <a:gd name="T18" fmla="*/ 1718 w 1718"/>
                  <a:gd name="T19" fmla="*/ 2549 h 2753"/>
                  <a:gd name="T20" fmla="*/ 1697 w 1718"/>
                  <a:gd name="T21" fmla="*/ 2531 h 2753"/>
                  <a:gd name="T22" fmla="*/ 1697 w 1718"/>
                  <a:gd name="T23" fmla="*/ 1348 h 2753"/>
                  <a:gd name="T24" fmla="*/ 1667 w 1718"/>
                  <a:gd name="T25" fmla="*/ 1342 h 2753"/>
                  <a:gd name="T26" fmla="*/ 1570 w 1718"/>
                  <a:gd name="T27" fmla="*/ 1233 h 2753"/>
                  <a:gd name="T28" fmla="*/ 1697 w 1718"/>
                  <a:gd name="T29" fmla="*/ 885 h 2753"/>
                  <a:gd name="T30" fmla="*/ 1697 w 1718"/>
                  <a:gd name="T31" fmla="*/ 848 h 2753"/>
                  <a:gd name="T32" fmla="*/ 1697 w 1718"/>
                  <a:gd name="T33" fmla="*/ 841 h 2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8" h="2753">
                    <a:moveTo>
                      <a:pt x="1697" y="841"/>
                    </a:moveTo>
                    <a:cubicBezTo>
                      <a:pt x="1693" y="376"/>
                      <a:pt x="1315" y="0"/>
                      <a:pt x="849" y="0"/>
                    </a:cubicBezTo>
                    <a:cubicBezTo>
                      <a:pt x="381" y="0"/>
                      <a:pt x="3" y="380"/>
                      <a:pt x="1" y="848"/>
                    </a:cubicBezTo>
                    <a:cubicBezTo>
                      <a:pt x="0" y="1255"/>
                      <a:pt x="269" y="1618"/>
                      <a:pt x="662" y="1683"/>
                    </a:cubicBezTo>
                    <a:cubicBezTo>
                      <a:pt x="1066" y="1749"/>
                      <a:pt x="1159" y="2049"/>
                      <a:pt x="1168" y="2461"/>
                    </a:cubicBezTo>
                    <a:lnTo>
                      <a:pt x="1165" y="2677"/>
                    </a:lnTo>
                    <a:lnTo>
                      <a:pt x="1697" y="2753"/>
                    </a:lnTo>
                    <a:lnTo>
                      <a:pt x="1697" y="2685"/>
                    </a:lnTo>
                    <a:lnTo>
                      <a:pt x="1718" y="2667"/>
                    </a:lnTo>
                    <a:lnTo>
                      <a:pt x="1718" y="2549"/>
                    </a:lnTo>
                    <a:lnTo>
                      <a:pt x="1697" y="2531"/>
                    </a:lnTo>
                    <a:lnTo>
                      <a:pt x="1697" y="1348"/>
                    </a:lnTo>
                    <a:lnTo>
                      <a:pt x="1667" y="1342"/>
                    </a:lnTo>
                    <a:lnTo>
                      <a:pt x="1570" y="1233"/>
                    </a:lnTo>
                    <a:cubicBezTo>
                      <a:pt x="1639" y="1126"/>
                      <a:pt x="1677" y="1008"/>
                      <a:pt x="1697" y="885"/>
                    </a:cubicBezTo>
                    <a:lnTo>
                      <a:pt x="1697" y="848"/>
                    </a:lnTo>
                    <a:lnTo>
                      <a:pt x="1697" y="84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7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954254" y="1484495"/>
            <a:ext cx="1236998" cy="1066377"/>
            <a:chOff x="6449261" y="1347614"/>
            <a:chExt cx="1361471" cy="1173682"/>
          </a:xfrm>
        </p:grpSpPr>
        <p:sp>
          <p:nvSpPr>
            <p:cNvPr id="26" name="Hexagon 25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AGILE</a:t>
              </a:r>
            </a:p>
            <a:p>
              <a:pPr algn="ctr"/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COACHING</a:t>
              </a:r>
            </a:p>
            <a:p>
              <a:pPr algn="ctr"/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(</a:t>
              </a:r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S</a:t>
              </a:r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CRUM</a:t>
              </a:r>
            </a:p>
            <a:p>
              <a:pPr algn="ctr"/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MASTER)</a:t>
              </a:r>
              <a:endParaRPr lang="en-US" sz="12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54254" y="2628087"/>
            <a:ext cx="1236998" cy="1066377"/>
            <a:chOff x="6449261" y="1347614"/>
            <a:chExt cx="1361471" cy="1173682"/>
          </a:xfrm>
        </p:grpSpPr>
        <p:sp>
          <p:nvSpPr>
            <p:cNvPr id="35" name="Hexagon 34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CORRECT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APPLICATION</a:t>
              </a:r>
              <a:endParaRPr lang="en-US" sz="12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OF AGILE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4254" y="339502"/>
            <a:ext cx="1236998" cy="1066377"/>
            <a:chOff x="6449261" y="1347614"/>
            <a:chExt cx="1361471" cy="1173682"/>
          </a:xfrm>
        </p:grpSpPr>
        <p:sp>
          <p:nvSpPr>
            <p:cNvPr id="38" name="Hexagon 37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MINDSET </a:t>
              </a:r>
              <a:r>
                <a:rPr lang="hu-HU" sz="1200" dirty="0" err="1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TRANSFOR-MATION</a:t>
              </a:r>
              <a:endParaRPr lang="en-US" sz="12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04048" y="2060427"/>
            <a:ext cx="1236998" cy="1066377"/>
            <a:chOff x="6449261" y="1347614"/>
            <a:chExt cx="1361471" cy="1173682"/>
          </a:xfrm>
        </p:grpSpPr>
        <p:sp>
          <p:nvSpPr>
            <p:cNvPr id="41" name="Hexagon 40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TRANS</a:t>
              </a:r>
              <a:r>
                <a:rPr lang="hu-HU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-</a:t>
              </a:r>
              <a:r>
                <a:rPr lang="en-US" sz="1200" dirty="0" err="1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PARENCY</a:t>
              </a:r>
              <a:endParaRPr lang="en-US" sz="12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15816" y="2060427"/>
            <a:ext cx="1236998" cy="1066377"/>
            <a:chOff x="6449261" y="1347614"/>
            <a:chExt cx="1361471" cy="1173682"/>
          </a:xfrm>
        </p:grpSpPr>
        <p:sp>
          <p:nvSpPr>
            <p:cNvPr id="44" name="Hexagon 43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SHORTER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DELIVERY 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+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BETTER QUALITY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53763" y="2628087"/>
            <a:ext cx="1236998" cy="1066377"/>
            <a:chOff x="6449261" y="1347614"/>
            <a:chExt cx="1361471" cy="1173682"/>
          </a:xfrm>
        </p:grpSpPr>
        <p:sp>
          <p:nvSpPr>
            <p:cNvPr id="47" name="Hexagon 46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81317" y="1742615"/>
              <a:ext cx="129614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HR QUALITY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BECOMES VISIBLE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04048" y="3198268"/>
            <a:ext cx="1236998" cy="1066377"/>
            <a:chOff x="6449261" y="1347614"/>
            <a:chExt cx="1361471" cy="1173682"/>
          </a:xfrm>
        </p:grpSpPr>
        <p:sp>
          <p:nvSpPr>
            <p:cNvPr id="53" name="Hexagon 52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81317" y="1664629"/>
              <a:ext cx="129614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BETTER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TALENT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RETENTION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15816" y="3198268"/>
            <a:ext cx="1236998" cy="1066377"/>
            <a:chOff x="6449261" y="1347614"/>
            <a:chExt cx="1361471" cy="1173682"/>
          </a:xfrm>
        </p:grpSpPr>
        <p:sp>
          <p:nvSpPr>
            <p:cNvPr id="56" name="Hexagon 55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81317" y="1664629"/>
              <a:ext cx="129614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INCREASED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MOTIVATION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54746" y="2628087"/>
            <a:ext cx="1236998" cy="1066377"/>
            <a:chOff x="6449261" y="1347614"/>
            <a:chExt cx="1361471" cy="1173682"/>
          </a:xfrm>
        </p:grpSpPr>
        <p:sp>
          <p:nvSpPr>
            <p:cNvPr id="59" name="Hexagon 58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02284" y="1652878"/>
              <a:ext cx="129614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INCREASED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CUSTOMER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SATISFACTION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854746" y="1484495"/>
            <a:ext cx="1236998" cy="1066377"/>
            <a:chOff x="6449261" y="1347614"/>
            <a:chExt cx="1361471" cy="1173682"/>
          </a:xfrm>
        </p:grpSpPr>
        <p:sp>
          <p:nvSpPr>
            <p:cNvPr id="62" name="Hexagon 61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02284" y="1678487"/>
              <a:ext cx="129614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MARKETING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ADVANTAGE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11624" y="922587"/>
            <a:ext cx="1236998" cy="1066377"/>
            <a:chOff x="6449261" y="1347614"/>
            <a:chExt cx="1361471" cy="1173682"/>
          </a:xfrm>
        </p:grpSpPr>
        <p:sp>
          <p:nvSpPr>
            <p:cNvPr id="65" name="Hexagon 64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BETTER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BOTTOM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LINE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997599" y="922587"/>
            <a:ext cx="1236998" cy="1066377"/>
            <a:chOff x="6449261" y="1347614"/>
            <a:chExt cx="1361471" cy="1173682"/>
          </a:xfrm>
        </p:grpSpPr>
        <p:sp>
          <p:nvSpPr>
            <p:cNvPr id="68" name="Hexagon 67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BETTER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EXECUTIVE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DECISIONS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53763" y="1484495"/>
            <a:ext cx="1236998" cy="1066377"/>
            <a:chOff x="6449261" y="1347614"/>
            <a:chExt cx="1361471" cy="1173682"/>
          </a:xfrm>
        </p:grpSpPr>
        <p:sp>
          <p:nvSpPr>
            <p:cNvPr id="71" name="Hexagon 70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02284" y="1678487"/>
              <a:ext cx="129614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PROGRESS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VISIBLE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954254" y="3760589"/>
            <a:ext cx="1236998" cy="1066377"/>
            <a:chOff x="6449261" y="1347614"/>
            <a:chExt cx="1361471" cy="1173682"/>
          </a:xfrm>
        </p:grpSpPr>
        <p:sp>
          <p:nvSpPr>
            <p:cNvPr id="74" name="Hexagon 73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BETTER EMPLOYER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BRAND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102555" y="2072433"/>
            <a:ext cx="1236998" cy="1066377"/>
            <a:chOff x="6449261" y="1347614"/>
            <a:chExt cx="1361471" cy="1173682"/>
          </a:xfrm>
        </p:grpSpPr>
        <p:sp>
          <p:nvSpPr>
            <p:cNvPr id="77" name="Hexagon 76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LEARNING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6673" y="2072433"/>
            <a:ext cx="1236998" cy="1066377"/>
            <a:chOff x="6449261" y="1347614"/>
            <a:chExt cx="1361471" cy="1173682"/>
          </a:xfrm>
        </p:grpSpPr>
        <p:sp>
          <p:nvSpPr>
            <p:cNvPr id="80" name="Hexagon 79"/>
            <p:cNvSpPr/>
            <p:nvPr/>
          </p:nvSpPr>
          <p:spPr>
            <a:xfrm>
              <a:off x="6449261" y="1347614"/>
              <a:ext cx="1361471" cy="1173682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81317" y="1718431"/>
              <a:ext cx="129614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LESS 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WASTE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A STORY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83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2019-Personal\birotom-brand\!content\FearTheZobieScrum\zombieicons\c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82" y="3003798"/>
            <a:ext cx="2202036" cy="22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339502"/>
            <a:ext cx="34243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200%</a:t>
            </a:r>
            <a:endParaRPr lang="en-US" sz="115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851670"/>
            <a:ext cx="1353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30%</a:t>
            </a:r>
            <a:endParaRPr lang="en-US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283718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50%</a:t>
            </a:r>
            <a:endParaRPr lang="en-US" sz="2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915566"/>
            <a:ext cx="1138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12%</a:t>
            </a:r>
            <a:endParaRPr lang="en-US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347614"/>
            <a:ext cx="14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100%</a:t>
            </a:r>
            <a:endParaRPr lang="en-US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MISTAKES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JUNIOR </a:t>
            </a:r>
            <a:br>
              <a:rPr lang="hu-HU" dirty="0" smtClean="0"/>
            </a:br>
            <a:r>
              <a:rPr lang="hu-HU" dirty="0" err="1" smtClean="0"/>
              <a:t>ASSISTANT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</a:t>
            </a:r>
            <a:r>
              <a:rPr lang="en-US" dirty="0" smtClean="0"/>
              <a:t>R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en-US" dirty="0" smtClean="0"/>
              <a:t>A BOSS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en-US" dirty="0" smtClean="0"/>
              <a:t>OR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59582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Franklin Gothic Demi" panose="020B0703020102020204" pitchFamily="34" charset="0"/>
                <a:ea typeface="+mj-ea"/>
                <a:cs typeface="+mj-cs"/>
              </a:rPr>
              <a:t>ASSIGN TASKS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77966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Franklin Gothic Demi" panose="020B0703020102020204" pitchFamily="34" charset="0"/>
                <a:ea typeface="+mj-ea"/>
                <a:cs typeface="+mj-cs"/>
              </a:rPr>
              <a:t>PROVIDE PERKS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9974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Franklin Gothic Demi" panose="020B0703020102020204" pitchFamily="34" charset="0"/>
                <a:ea typeface="+mj-ea"/>
                <a:cs typeface="+mj-cs"/>
              </a:rPr>
              <a:t>LISTEN TO REPORTS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219822"/>
            <a:ext cx="6516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Franklin Gothic Demi" panose="020B0703020102020204" pitchFamily="34" charset="0"/>
                <a:ea typeface="+mj-ea"/>
                <a:cs typeface="+mj-cs"/>
              </a:rPr>
              <a:t>EVALUATES EMPLOYEES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3950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Franklin Gothic Demi" panose="020B0703020102020204" pitchFamily="34" charset="0"/>
                <a:ea typeface="+mj-ea"/>
                <a:cs typeface="+mj-cs"/>
              </a:rPr>
              <a:t>ORGANIZE MEETINGS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393990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Franklin Gothic Demi" panose="020B0703020102020204" pitchFamily="34" charset="0"/>
                <a:ea typeface="+mj-ea"/>
                <a:cs typeface="+mj-cs"/>
              </a:rPr>
              <a:t>BULLIES DEVELOPERS</a:t>
            </a:r>
            <a:endParaRPr lang="en-US" sz="1400" dirty="0"/>
          </a:p>
        </p:txBody>
      </p:sp>
      <p:sp>
        <p:nvSpPr>
          <p:cNvPr id="9" name="&quot;No&quot; Symbol 8"/>
          <p:cNvSpPr/>
          <p:nvPr/>
        </p:nvSpPr>
        <p:spPr>
          <a:xfrm>
            <a:off x="2339752" y="387729"/>
            <a:ext cx="4464496" cy="4368042"/>
          </a:xfrm>
          <a:prstGeom prst="noSmoking">
            <a:avLst>
              <a:gd name="adj" fmla="val 53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2019-Personal\birotom-brand\!content\FearTheZobieScrum\zombieicons\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769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!2019-Personal\birotom-brand\!content\FearTheZobieScrum\zombieicons\b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5606"/>
            <a:ext cx="2209196" cy="22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5227480" y="919801"/>
            <a:ext cx="3016928" cy="2951748"/>
          </a:xfrm>
          <a:prstGeom prst="noSmoking">
            <a:avLst>
              <a:gd name="adj" fmla="val 53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auto">
          <a:xfrm>
            <a:off x="1038656" y="2153595"/>
            <a:ext cx="627494" cy="409749"/>
          </a:xfrm>
          <a:custGeom>
            <a:avLst/>
            <a:gdLst>
              <a:gd name="T0" fmla="*/ 13127 w 13133"/>
              <a:gd name="T1" fmla="*/ 5893 h 8577"/>
              <a:gd name="T2" fmla="*/ 13113 w 13133"/>
              <a:gd name="T3" fmla="*/ 5802 h 8577"/>
              <a:gd name="T4" fmla="*/ 13084 w 13133"/>
              <a:gd name="T5" fmla="*/ 5632 h 8577"/>
              <a:gd name="T6" fmla="*/ 9394 w 13133"/>
              <a:gd name="T7" fmla="*/ 0 h 8577"/>
              <a:gd name="T8" fmla="*/ 6366 w 13133"/>
              <a:gd name="T9" fmla="*/ 1308 h 8577"/>
              <a:gd name="T10" fmla="*/ 3485 w 13133"/>
              <a:gd name="T11" fmla="*/ 148 h 8577"/>
              <a:gd name="T12" fmla="*/ 0 w 13133"/>
              <a:gd name="T13" fmla="*/ 5893 h 8577"/>
              <a:gd name="T14" fmla="*/ 13 w 13133"/>
              <a:gd name="T15" fmla="*/ 5893 h 8577"/>
              <a:gd name="T16" fmla="*/ 2 w 13133"/>
              <a:gd name="T17" fmla="*/ 6120 h 8577"/>
              <a:gd name="T18" fmla="*/ 2 w 13133"/>
              <a:gd name="T19" fmla="*/ 6120 h 8577"/>
              <a:gd name="T20" fmla="*/ 2459 w 13133"/>
              <a:gd name="T21" fmla="*/ 8577 h 8577"/>
              <a:gd name="T22" fmla="*/ 10676 w 13133"/>
              <a:gd name="T23" fmla="*/ 8577 h 8577"/>
              <a:gd name="T24" fmla="*/ 13133 w 13133"/>
              <a:gd name="T25" fmla="*/ 6120 h 8577"/>
              <a:gd name="T26" fmla="*/ 13133 w 13133"/>
              <a:gd name="T27" fmla="*/ 6120 h 8577"/>
              <a:gd name="T28" fmla="*/ 13123 w 13133"/>
              <a:gd name="T29" fmla="*/ 5893 h 8577"/>
              <a:gd name="T30" fmla="*/ 13127 w 13133"/>
              <a:gd name="T31" fmla="*/ 5893 h 8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7">
                <a:moveTo>
                  <a:pt x="13127" y="5893"/>
                </a:moveTo>
                <a:cubicBezTo>
                  <a:pt x="13122" y="5863"/>
                  <a:pt x="13117" y="5832"/>
                  <a:pt x="13113" y="5802"/>
                </a:cubicBezTo>
                <a:cubicBezTo>
                  <a:pt x="13105" y="5745"/>
                  <a:pt x="13096" y="5688"/>
                  <a:pt x="13084" y="5632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8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0"/>
                </a:cubicBezTo>
                <a:lnTo>
                  <a:pt x="2" y="6120"/>
                </a:lnTo>
                <a:cubicBezTo>
                  <a:pt x="2" y="7472"/>
                  <a:pt x="1108" y="8577"/>
                  <a:pt x="2459" y="8577"/>
                </a:cubicBezTo>
                <a:lnTo>
                  <a:pt x="10676" y="8577"/>
                </a:lnTo>
                <a:cubicBezTo>
                  <a:pt x="12028" y="8577"/>
                  <a:pt x="13133" y="7472"/>
                  <a:pt x="13133" y="6120"/>
                </a:cubicBezTo>
                <a:lnTo>
                  <a:pt x="13133" y="6120"/>
                </a:lnTo>
                <a:cubicBezTo>
                  <a:pt x="13133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1275184" y="2202291"/>
            <a:ext cx="153047" cy="336008"/>
          </a:xfrm>
          <a:custGeom>
            <a:avLst/>
            <a:gdLst>
              <a:gd name="T0" fmla="*/ 0 w 3199"/>
              <a:gd name="T1" fmla="*/ 50 h 7021"/>
              <a:gd name="T2" fmla="*/ 3029 w 3199"/>
              <a:gd name="T3" fmla="*/ 0 h 7021"/>
              <a:gd name="T4" fmla="*/ 2092 w 3199"/>
              <a:gd name="T5" fmla="*/ 1729 h 7021"/>
              <a:gd name="T6" fmla="*/ 3199 w 3199"/>
              <a:gd name="T7" fmla="*/ 5933 h 7021"/>
              <a:gd name="T8" fmla="*/ 1500 w 3199"/>
              <a:gd name="T9" fmla="*/ 7021 h 7021"/>
              <a:gd name="T10" fmla="*/ 26 w 3199"/>
              <a:gd name="T11" fmla="*/ 5933 h 7021"/>
              <a:gd name="T12" fmla="*/ 1160 w 3199"/>
              <a:gd name="T13" fmla="*/ 1731 h 7021"/>
              <a:gd name="T14" fmla="*/ 0 w 3199"/>
              <a:gd name="T15" fmla="*/ 50 h 7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7021">
                <a:moveTo>
                  <a:pt x="0" y="50"/>
                </a:moveTo>
                <a:cubicBezTo>
                  <a:pt x="1001" y="393"/>
                  <a:pt x="2026" y="343"/>
                  <a:pt x="3029" y="0"/>
                </a:cubicBezTo>
                <a:lnTo>
                  <a:pt x="2092" y="1729"/>
                </a:lnTo>
                <a:lnTo>
                  <a:pt x="3199" y="5933"/>
                </a:lnTo>
                <a:lnTo>
                  <a:pt x="1500" y="7021"/>
                </a:lnTo>
                <a:lnTo>
                  <a:pt x="26" y="5933"/>
                </a:lnTo>
                <a:lnTo>
                  <a:pt x="1160" y="1731"/>
                </a:lnTo>
                <a:lnTo>
                  <a:pt x="0" y="50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1158312" y="1808075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1673904" y="1323919"/>
            <a:ext cx="628190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8 h 8578"/>
              <a:gd name="T10" fmla="*/ 3486 w 13134"/>
              <a:gd name="T11" fmla="*/ 148 h 8578"/>
              <a:gd name="T12" fmla="*/ 0 w 13134"/>
              <a:gd name="T13" fmla="*/ 5893 h 8578"/>
              <a:gd name="T14" fmla="*/ 14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2"/>
                  <a:pt x="13113" y="5802"/>
                </a:cubicBezTo>
                <a:cubicBezTo>
                  <a:pt x="13106" y="5745"/>
                  <a:pt x="13096" y="5688"/>
                  <a:pt x="13085" y="5633"/>
                </a:cubicBezTo>
                <a:cubicBezTo>
                  <a:pt x="12644" y="3132"/>
                  <a:pt x="11254" y="1060"/>
                  <a:pt x="9395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8"/>
                </a:cubicBezTo>
                <a:cubicBezTo>
                  <a:pt x="1688" y="1286"/>
                  <a:pt x="371" y="3390"/>
                  <a:pt x="0" y="5893"/>
                </a:cubicBezTo>
                <a:lnTo>
                  <a:pt x="14" y="5893"/>
                </a:lnTo>
                <a:cubicBezTo>
                  <a:pt x="7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793559" y="978401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47" name="Group 46"/>
          <p:cNvGrpSpPr/>
          <p:nvPr/>
        </p:nvGrpSpPr>
        <p:grpSpPr>
          <a:xfrm>
            <a:off x="1583023" y="2433103"/>
            <a:ext cx="627494" cy="753636"/>
            <a:chOff x="1583023" y="2433103"/>
            <a:chExt cx="627494" cy="753636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583023" y="2776294"/>
              <a:ext cx="627494" cy="410445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5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1702678" y="243588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1713113" y="2433103"/>
              <a:ext cx="349226" cy="123133"/>
            </a:xfrm>
            <a:custGeom>
              <a:avLst/>
              <a:gdLst>
                <a:gd name="T0" fmla="*/ 3653 w 7306"/>
                <a:gd name="T1" fmla="*/ 0 h 2576"/>
                <a:gd name="T2" fmla="*/ 7306 w 7306"/>
                <a:gd name="T3" fmla="*/ 2576 h 2576"/>
                <a:gd name="T4" fmla="*/ 0 w 7306"/>
                <a:gd name="T5" fmla="*/ 2576 h 2576"/>
                <a:gd name="T6" fmla="*/ 3653 w 7306"/>
                <a:gd name="T7" fmla="*/ 0 h 2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6">
                  <a:moveTo>
                    <a:pt x="3653" y="0"/>
                  </a:moveTo>
                  <a:cubicBezTo>
                    <a:pt x="5338" y="0"/>
                    <a:pt x="6771" y="1075"/>
                    <a:pt x="7306" y="2576"/>
                  </a:cubicBezTo>
                  <a:lnTo>
                    <a:pt x="0" y="2576"/>
                  </a:lnTo>
                  <a:cubicBezTo>
                    <a:pt x="535" y="1075"/>
                    <a:pt x="1968" y="0"/>
                    <a:pt x="36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612936" y="2565506"/>
              <a:ext cx="454968" cy="37566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8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8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1852247" y="2863253"/>
              <a:ext cx="82089" cy="131481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8 h 2753"/>
                <a:gd name="T24" fmla="*/ 1667 w 1718"/>
                <a:gd name="T25" fmla="*/ 1342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49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8"/>
                  </a:lnTo>
                  <a:lnTo>
                    <a:pt x="1667" y="1342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Freeform 17"/>
          <p:cNvSpPr>
            <a:spLocks/>
          </p:cNvSpPr>
          <p:nvPr/>
        </p:nvSpPr>
        <p:spPr bwMode="auto">
          <a:xfrm>
            <a:off x="2237238" y="2018148"/>
            <a:ext cx="628190" cy="409749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2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3" y="1060"/>
                  <a:pt x="9394" y="0"/>
                </a:cubicBezTo>
                <a:cubicBezTo>
                  <a:pt x="8636" y="806"/>
                  <a:pt x="7560" y="1309"/>
                  <a:pt x="6366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2356893" y="1672629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9"/>
          <p:cNvSpPr>
            <a:spLocks/>
          </p:cNvSpPr>
          <p:nvPr/>
        </p:nvSpPr>
        <p:spPr bwMode="auto">
          <a:xfrm>
            <a:off x="2911958" y="1984434"/>
            <a:ext cx="627494" cy="410445"/>
          </a:xfrm>
          <a:custGeom>
            <a:avLst/>
            <a:gdLst>
              <a:gd name="T0" fmla="*/ 13127 w 13133"/>
              <a:gd name="T1" fmla="*/ 5893 h 8578"/>
              <a:gd name="T2" fmla="*/ 13112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8 h 8578"/>
              <a:gd name="T10" fmla="*/ 3485 w 13133"/>
              <a:gd name="T11" fmla="*/ 148 h 8578"/>
              <a:gd name="T12" fmla="*/ 0 w 13133"/>
              <a:gd name="T13" fmla="*/ 5893 h 8578"/>
              <a:gd name="T14" fmla="*/ 13 w 13133"/>
              <a:gd name="T15" fmla="*/ 5893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2 w 13133"/>
              <a:gd name="T29" fmla="*/ 5893 h 8578"/>
              <a:gd name="T30" fmla="*/ 13127 w 13133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3"/>
                </a:moveTo>
                <a:cubicBezTo>
                  <a:pt x="13122" y="5863"/>
                  <a:pt x="13117" y="5832"/>
                  <a:pt x="13112" y="5802"/>
                </a:cubicBezTo>
                <a:cubicBezTo>
                  <a:pt x="13105" y="5745"/>
                  <a:pt x="13095" y="5688"/>
                  <a:pt x="13084" y="5633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7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7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29" y="5968"/>
                  <a:pt x="13122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3031613" y="1638915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21"/>
          <p:cNvSpPr>
            <a:spLocks/>
          </p:cNvSpPr>
          <p:nvPr/>
        </p:nvSpPr>
        <p:spPr bwMode="auto">
          <a:xfrm>
            <a:off x="2242179" y="1017947"/>
            <a:ext cx="627494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4 w 13134"/>
              <a:gd name="T5" fmla="*/ 5633 h 8578"/>
              <a:gd name="T6" fmla="*/ 9394 w 13134"/>
              <a:gd name="T7" fmla="*/ 0 h 8578"/>
              <a:gd name="T8" fmla="*/ 6367 w 13134"/>
              <a:gd name="T9" fmla="*/ 1308 h 8578"/>
              <a:gd name="T10" fmla="*/ 3486 w 13134"/>
              <a:gd name="T11" fmla="*/ 149 h 8578"/>
              <a:gd name="T12" fmla="*/ 0 w 13134"/>
              <a:gd name="T13" fmla="*/ 5893 h 8578"/>
              <a:gd name="T14" fmla="*/ 13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9"/>
                </a:cubicBezTo>
                <a:cubicBezTo>
                  <a:pt x="1688" y="1287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2361835" y="672427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Freeform 23"/>
          <p:cNvSpPr>
            <a:spLocks/>
          </p:cNvSpPr>
          <p:nvPr/>
        </p:nvSpPr>
        <p:spPr bwMode="auto">
          <a:xfrm>
            <a:off x="3111766" y="1195342"/>
            <a:ext cx="627494" cy="409749"/>
          </a:xfrm>
          <a:custGeom>
            <a:avLst/>
            <a:gdLst>
              <a:gd name="T0" fmla="*/ 13127 w 13134"/>
              <a:gd name="T1" fmla="*/ 5894 h 8578"/>
              <a:gd name="T2" fmla="*/ 13113 w 13134"/>
              <a:gd name="T3" fmla="*/ 5803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9 h 8578"/>
              <a:gd name="T10" fmla="*/ 3486 w 13134"/>
              <a:gd name="T11" fmla="*/ 149 h 8578"/>
              <a:gd name="T12" fmla="*/ 0 w 13134"/>
              <a:gd name="T13" fmla="*/ 5894 h 8578"/>
              <a:gd name="T14" fmla="*/ 13 w 13134"/>
              <a:gd name="T15" fmla="*/ 5894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4 h 8578"/>
              <a:gd name="T30" fmla="*/ 13127 w 13134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4"/>
                </a:moveTo>
                <a:cubicBezTo>
                  <a:pt x="13123" y="5863"/>
                  <a:pt x="13118" y="5833"/>
                  <a:pt x="13113" y="5803"/>
                </a:cubicBezTo>
                <a:cubicBezTo>
                  <a:pt x="13105" y="5745"/>
                  <a:pt x="13096" y="5689"/>
                  <a:pt x="13085" y="5633"/>
                </a:cubicBezTo>
                <a:cubicBezTo>
                  <a:pt x="12644" y="3133"/>
                  <a:pt x="11254" y="1061"/>
                  <a:pt x="9395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1" y="3390"/>
                  <a:pt x="0" y="5894"/>
                </a:cubicBezTo>
                <a:lnTo>
                  <a:pt x="13" y="5894"/>
                </a:lnTo>
                <a:cubicBezTo>
                  <a:pt x="6" y="5969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9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3231421" y="849128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Oval 19"/>
          <p:cNvSpPr/>
          <p:nvPr/>
        </p:nvSpPr>
        <p:spPr>
          <a:xfrm>
            <a:off x="1547664" y="555526"/>
            <a:ext cx="2668617" cy="21191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206391" y="2153595"/>
            <a:ext cx="627494" cy="409749"/>
          </a:xfrm>
          <a:custGeom>
            <a:avLst/>
            <a:gdLst>
              <a:gd name="T0" fmla="*/ 13127 w 13133"/>
              <a:gd name="T1" fmla="*/ 5893 h 8577"/>
              <a:gd name="T2" fmla="*/ 13113 w 13133"/>
              <a:gd name="T3" fmla="*/ 5802 h 8577"/>
              <a:gd name="T4" fmla="*/ 13084 w 13133"/>
              <a:gd name="T5" fmla="*/ 5632 h 8577"/>
              <a:gd name="T6" fmla="*/ 9394 w 13133"/>
              <a:gd name="T7" fmla="*/ 0 h 8577"/>
              <a:gd name="T8" fmla="*/ 6366 w 13133"/>
              <a:gd name="T9" fmla="*/ 1308 h 8577"/>
              <a:gd name="T10" fmla="*/ 3485 w 13133"/>
              <a:gd name="T11" fmla="*/ 148 h 8577"/>
              <a:gd name="T12" fmla="*/ 0 w 13133"/>
              <a:gd name="T13" fmla="*/ 5893 h 8577"/>
              <a:gd name="T14" fmla="*/ 13 w 13133"/>
              <a:gd name="T15" fmla="*/ 5893 h 8577"/>
              <a:gd name="T16" fmla="*/ 2 w 13133"/>
              <a:gd name="T17" fmla="*/ 6120 h 8577"/>
              <a:gd name="T18" fmla="*/ 2 w 13133"/>
              <a:gd name="T19" fmla="*/ 6120 h 8577"/>
              <a:gd name="T20" fmla="*/ 2459 w 13133"/>
              <a:gd name="T21" fmla="*/ 8577 h 8577"/>
              <a:gd name="T22" fmla="*/ 10676 w 13133"/>
              <a:gd name="T23" fmla="*/ 8577 h 8577"/>
              <a:gd name="T24" fmla="*/ 13133 w 13133"/>
              <a:gd name="T25" fmla="*/ 6120 h 8577"/>
              <a:gd name="T26" fmla="*/ 13133 w 13133"/>
              <a:gd name="T27" fmla="*/ 6120 h 8577"/>
              <a:gd name="T28" fmla="*/ 13123 w 13133"/>
              <a:gd name="T29" fmla="*/ 5893 h 8577"/>
              <a:gd name="T30" fmla="*/ 13127 w 13133"/>
              <a:gd name="T31" fmla="*/ 5893 h 8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7">
                <a:moveTo>
                  <a:pt x="13127" y="5893"/>
                </a:moveTo>
                <a:cubicBezTo>
                  <a:pt x="13122" y="5863"/>
                  <a:pt x="13117" y="5832"/>
                  <a:pt x="13113" y="5802"/>
                </a:cubicBezTo>
                <a:cubicBezTo>
                  <a:pt x="13105" y="5745"/>
                  <a:pt x="13096" y="5688"/>
                  <a:pt x="13084" y="5632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8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0"/>
                </a:cubicBezTo>
                <a:lnTo>
                  <a:pt x="2" y="6120"/>
                </a:lnTo>
                <a:cubicBezTo>
                  <a:pt x="2" y="7472"/>
                  <a:pt x="1108" y="8577"/>
                  <a:pt x="2459" y="8577"/>
                </a:cubicBezTo>
                <a:lnTo>
                  <a:pt x="10676" y="8577"/>
                </a:lnTo>
                <a:cubicBezTo>
                  <a:pt x="12028" y="8577"/>
                  <a:pt x="13133" y="7472"/>
                  <a:pt x="13133" y="6120"/>
                </a:cubicBezTo>
                <a:lnTo>
                  <a:pt x="13133" y="6120"/>
                </a:lnTo>
                <a:cubicBezTo>
                  <a:pt x="13133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5442919" y="2202291"/>
            <a:ext cx="153047" cy="336008"/>
          </a:xfrm>
          <a:custGeom>
            <a:avLst/>
            <a:gdLst>
              <a:gd name="T0" fmla="*/ 0 w 3199"/>
              <a:gd name="T1" fmla="*/ 50 h 7021"/>
              <a:gd name="T2" fmla="*/ 3029 w 3199"/>
              <a:gd name="T3" fmla="*/ 0 h 7021"/>
              <a:gd name="T4" fmla="*/ 2092 w 3199"/>
              <a:gd name="T5" fmla="*/ 1729 h 7021"/>
              <a:gd name="T6" fmla="*/ 3199 w 3199"/>
              <a:gd name="T7" fmla="*/ 5933 h 7021"/>
              <a:gd name="T8" fmla="*/ 1500 w 3199"/>
              <a:gd name="T9" fmla="*/ 7021 h 7021"/>
              <a:gd name="T10" fmla="*/ 26 w 3199"/>
              <a:gd name="T11" fmla="*/ 5933 h 7021"/>
              <a:gd name="T12" fmla="*/ 1160 w 3199"/>
              <a:gd name="T13" fmla="*/ 1731 h 7021"/>
              <a:gd name="T14" fmla="*/ 0 w 3199"/>
              <a:gd name="T15" fmla="*/ 50 h 7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7021">
                <a:moveTo>
                  <a:pt x="0" y="50"/>
                </a:moveTo>
                <a:cubicBezTo>
                  <a:pt x="1001" y="393"/>
                  <a:pt x="2026" y="343"/>
                  <a:pt x="3029" y="0"/>
                </a:cubicBezTo>
                <a:lnTo>
                  <a:pt x="2092" y="1729"/>
                </a:lnTo>
                <a:lnTo>
                  <a:pt x="3199" y="5933"/>
                </a:lnTo>
                <a:lnTo>
                  <a:pt x="1500" y="7021"/>
                </a:lnTo>
                <a:lnTo>
                  <a:pt x="26" y="5933"/>
                </a:lnTo>
                <a:lnTo>
                  <a:pt x="1160" y="1731"/>
                </a:lnTo>
                <a:lnTo>
                  <a:pt x="0" y="50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5326047" y="1808075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48" name="Group 47"/>
          <p:cNvGrpSpPr/>
          <p:nvPr/>
        </p:nvGrpSpPr>
        <p:grpSpPr>
          <a:xfrm>
            <a:off x="5750758" y="2433103"/>
            <a:ext cx="627494" cy="753636"/>
            <a:chOff x="5750758" y="2433103"/>
            <a:chExt cx="627494" cy="753636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5750758" y="2776294"/>
              <a:ext cx="627494" cy="410445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5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5870413" y="243588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5880848" y="2433103"/>
              <a:ext cx="349226" cy="123133"/>
            </a:xfrm>
            <a:custGeom>
              <a:avLst/>
              <a:gdLst>
                <a:gd name="T0" fmla="*/ 3653 w 7306"/>
                <a:gd name="T1" fmla="*/ 0 h 2576"/>
                <a:gd name="T2" fmla="*/ 7306 w 7306"/>
                <a:gd name="T3" fmla="*/ 2576 h 2576"/>
                <a:gd name="T4" fmla="*/ 0 w 7306"/>
                <a:gd name="T5" fmla="*/ 2576 h 2576"/>
                <a:gd name="T6" fmla="*/ 3653 w 7306"/>
                <a:gd name="T7" fmla="*/ 0 h 2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6">
                  <a:moveTo>
                    <a:pt x="3653" y="0"/>
                  </a:moveTo>
                  <a:cubicBezTo>
                    <a:pt x="5338" y="0"/>
                    <a:pt x="6771" y="1075"/>
                    <a:pt x="7306" y="2576"/>
                  </a:cubicBezTo>
                  <a:lnTo>
                    <a:pt x="0" y="2576"/>
                  </a:lnTo>
                  <a:cubicBezTo>
                    <a:pt x="535" y="1075"/>
                    <a:pt x="1968" y="0"/>
                    <a:pt x="36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780671" y="2565506"/>
              <a:ext cx="454968" cy="37566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8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8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19982" y="2863253"/>
              <a:ext cx="82089" cy="131481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8 h 2753"/>
                <a:gd name="T24" fmla="*/ 1667 w 1718"/>
                <a:gd name="T25" fmla="*/ 1342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49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8"/>
                  </a:lnTo>
                  <a:lnTo>
                    <a:pt x="1667" y="1342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9" name="Oval 28"/>
          <p:cNvSpPr/>
          <p:nvPr/>
        </p:nvSpPr>
        <p:spPr>
          <a:xfrm>
            <a:off x="5715399" y="555526"/>
            <a:ext cx="2668617" cy="21191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90579" y="485300"/>
            <a:ext cx="3872897" cy="289529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306967" y="3963520"/>
            <a:ext cx="627494" cy="753636"/>
            <a:chOff x="4306967" y="3963520"/>
            <a:chExt cx="627494" cy="753636"/>
          </a:xfrm>
        </p:grpSpPr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4306967" y="4306711"/>
              <a:ext cx="627494" cy="410445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5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4426622" y="3966302"/>
              <a:ext cx="370792" cy="370792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437057" y="3963520"/>
              <a:ext cx="349226" cy="123133"/>
            </a:xfrm>
            <a:custGeom>
              <a:avLst/>
              <a:gdLst>
                <a:gd name="T0" fmla="*/ 3653 w 7306"/>
                <a:gd name="T1" fmla="*/ 0 h 2576"/>
                <a:gd name="T2" fmla="*/ 7306 w 7306"/>
                <a:gd name="T3" fmla="*/ 2576 h 2576"/>
                <a:gd name="T4" fmla="*/ 0 w 7306"/>
                <a:gd name="T5" fmla="*/ 2576 h 2576"/>
                <a:gd name="T6" fmla="*/ 3653 w 7306"/>
                <a:gd name="T7" fmla="*/ 0 h 2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6">
                  <a:moveTo>
                    <a:pt x="3653" y="0"/>
                  </a:moveTo>
                  <a:cubicBezTo>
                    <a:pt x="5338" y="0"/>
                    <a:pt x="6771" y="1075"/>
                    <a:pt x="7306" y="2576"/>
                  </a:cubicBezTo>
                  <a:lnTo>
                    <a:pt x="0" y="2576"/>
                  </a:lnTo>
                  <a:cubicBezTo>
                    <a:pt x="535" y="1075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4336880" y="4095923"/>
              <a:ext cx="454968" cy="37566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8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8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4576191" y="4393670"/>
              <a:ext cx="82089" cy="131481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8 h 2753"/>
                <a:gd name="T24" fmla="*/ 1667 w 1718"/>
                <a:gd name="T25" fmla="*/ 1342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49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8"/>
                  </a:lnTo>
                  <a:lnTo>
                    <a:pt x="1667" y="1342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36" name="Freeform 10"/>
          <p:cNvSpPr>
            <a:spLocks/>
          </p:cNvSpPr>
          <p:nvPr/>
        </p:nvSpPr>
        <p:spPr bwMode="auto">
          <a:xfrm>
            <a:off x="5928266" y="1323919"/>
            <a:ext cx="628190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8 h 8578"/>
              <a:gd name="T10" fmla="*/ 3486 w 13134"/>
              <a:gd name="T11" fmla="*/ 148 h 8578"/>
              <a:gd name="T12" fmla="*/ 0 w 13134"/>
              <a:gd name="T13" fmla="*/ 5893 h 8578"/>
              <a:gd name="T14" fmla="*/ 14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2"/>
                  <a:pt x="13113" y="5802"/>
                </a:cubicBezTo>
                <a:cubicBezTo>
                  <a:pt x="13106" y="5745"/>
                  <a:pt x="13096" y="5688"/>
                  <a:pt x="13085" y="5633"/>
                </a:cubicBezTo>
                <a:cubicBezTo>
                  <a:pt x="12644" y="3132"/>
                  <a:pt x="11254" y="1060"/>
                  <a:pt x="9395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8"/>
                </a:cubicBezTo>
                <a:cubicBezTo>
                  <a:pt x="1688" y="1286"/>
                  <a:pt x="371" y="3390"/>
                  <a:pt x="0" y="5893"/>
                </a:cubicBezTo>
                <a:lnTo>
                  <a:pt x="14" y="5893"/>
                </a:lnTo>
                <a:cubicBezTo>
                  <a:pt x="7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6047921" y="978401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6491600" y="2018148"/>
            <a:ext cx="628190" cy="409749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2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3" y="1060"/>
                  <a:pt x="9394" y="0"/>
                </a:cubicBezTo>
                <a:cubicBezTo>
                  <a:pt x="8636" y="806"/>
                  <a:pt x="7560" y="1309"/>
                  <a:pt x="6366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6611255" y="1672629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19"/>
          <p:cNvSpPr>
            <a:spLocks/>
          </p:cNvSpPr>
          <p:nvPr/>
        </p:nvSpPr>
        <p:spPr bwMode="auto">
          <a:xfrm>
            <a:off x="7166320" y="1984434"/>
            <a:ext cx="627494" cy="410445"/>
          </a:xfrm>
          <a:custGeom>
            <a:avLst/>
            <a:gdLst>
              <a:gd name="T0" fmla="*/ 13127 w 13133"/>
              <a:gd name="T1" fmla="*/ 5893 h 8578"/>
              <a:gd name="T2" fmla="*/ 13112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8 h 8578"/>
              <a:gd name="T10" fmla="*/ 3485 w 13133"/>
              <a:gd name="T11" fmla="*/ 148 h 8578"/>
              <a:gd name="T12" fmla="*/ 0 w 13133"/>
              <a:gd name="T13" fmla="*/ 5893 h 8578"/>
              <a:gd name="T14" fmla="*/ 13 w 13133"/>
              <a:gd name="T15" fmla="*/ 5893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2 w 13133"/>
              <a:gd name="T29" fmla="*/ 5893 h 8578"/>
              <a:gd name="T30" fmla="*/ 13127 w 13133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3"/>
                </a:moveTo>
                <a:cubicBezTo>
                  <a:pt x="13122" y="5863"/>
                  <a:pt x="13117" y="5832"/>
                  <a:pt x="13112" y="5802"/>
                </a:cubicBezTo>
                <a:cubicBezTo>
                  <a:pt x="13105" y="5745"/>
                  <a:pt x="13095" y="5688"/>
                  <a:pt x="13084" y="5633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7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7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29" y="5968"/>
                  <a:pt x="13122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7285975" y="1638915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>
            <a:off x="6496541" y="1017947"/>
            <a:ext cx="627494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4 w 13134"/>
              <a:gd name="T5" fmla="*/ 5633 h 8578"/>
              <a:gd name="T6" fmla="*/ 9394 w 13134"/>
              <a:gd name="T7" fmla="*/ 0 h 8578"/>
              <a:gd name="T8" fmla="*/ 6367 w 13134"/>
              <a:gd name="T9" fmla="*/ 1308 h 8578"/>
              <a:gd name="T10" fmla="*/ 3486 w 13134"/>
              <a:gd name="T11" fmla="*/ 149 h 8578"/>
              <a:gd name="T12" fmla="*/ 0 w 13134"/>
              <a:gd name="T13" fmla="*/ 5893 h 8578"/>
              <a:gd name="T14" fmla="*/ 13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9"/>
                </a:cubicBezTo>
                <a:cubicBezTo>
                  <a:pt x="1688" y="1287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6616197" y="672427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23"/>
          <p:cNvSpPr>
            <a:spLocks/>
          </p:cNvSpPr>
          <p:nvPr/>
        </p:nvSpPr>
        <p:spPr bwMode="auto">
          <a:xfrm>
            <a:off x="7366128" y="1195342"/>
            <a:ext cx="627494" cy="409749"/>
          </a:xfrm>
          <a:custGeom>
            <a:avLst/>
            <a:gdLst>
              <a:gd name="T0" fmla="*/ 13127 w 13134"/>
              <a:gd name="T1" fmla="*/ 5894 h 8578"/>
              <a:gd name="T2" fmla="*/ 13113 w 13134"/>
              <a:gd name="T3" fmla="*/ 5803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9 h 8578"/>
              <a:gd name="T10" fmla="*/ 3486 w 13134"/>
              <a:gd name="T11" fmla="*/ 149 h 8578"/>
              <a:gd name="T12" fmla="*/ 0 w 13134"/>
              <a:gd name="T13" fmla="*/ 5894 h 8578"/>
              <a:gd name="T14" fmla="*/ 13 w 13134"/>
              <a:gd name="T15" fmla="*/ 5894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4 h 8578"/>
              <a:gd name="T30" fmla="*/ 13127 w 13134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4"/>
                </a:moveTo>
                <a:cubicBezTo>
                  <a:pt x="13123" y="5863"/>
                  <a:pt x="13118" y="5833"/>
                  <a:pt x="13113" y="5803"/>
                </a:cubicBezTo>
                <a:cubicBezTo>
                  <a:pt x="13105" y="5745"/>
                  <a:pt x="13096" y="5689"/>
                  <a:pt x="13085" y="5633"/>
                </a:cubicBezTo>
                <a:cubicBezTo>
                  <a:pt x="12644" y="3133"/>
                  <a:pt x="11254" y="1061"/>
                  <a:pt x="9395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1" y="3390"/>
                  <a:pt x="0" y="5894"/>
                </a:cubicBezTo>
                <a:lnTo>
                  <a:pt x="13" y="5894"/>
                </a:lnTo>
                <a:cubicBezTo>
                  <a:pt x="6" y="5969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9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7485783" y="849128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" name="Oval 45"/>
          <p:cNvSpPr/>
          <p:nvPr/>
        </p:nvSpPr>
        <p:spPr>
          <a:xfrm>
            <a:off x="632471" y="485300"/>
            <a:ext cx="3872897" cy="289529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/>
          <p:cNvSpPr>
            <a:spLocks/>
          </p:cNvSpPr>
          <p:nvPr/>
        </p:nvSpPr>
        <p:spPr bwMode="auto">
          <a:xfrm>
            <a:off x="2982872" y="2801667"/>
            <a:ext cx="627494" cy="409749"/>
          </a:xfrm>
          <a:custGeom>
            <a:avLst/>
            <a:gdLst>
              <a:gd name="T0" fmla="*/ 13127 w 13133"/>
              <a:gd name="T1" fmla="*/ 5893 h 8577"/>
              <a:gd name="T2" fmla="*/ 13113 w 13133"/>
              <a:gd name="T3" fmla="*/ 5802 h 8577"/>
              <a:gd name="T4" fmla="*/ 13084 w 13133"/>
              <a:gd name="T5" fmla="*/ 5632 h 8577"/>
              <a:gd name="T6" fmla="*/ 9394 w 13133"/>
              <a:gd name="T7" fmla="*/ 0 h 8577"/>
              <a:gd name="T8" fmla="*/ 6366 w 13133"/>
              <a:gd name="T9" fmla="*/ 1308 h 8577"/>
              <a:gd name="T10" fmla="*/ 3485 w 13133"/>
              <a:gd name="T11" fmla="*/ 148 h 8577"/>
              <a:gd name="T12" fmla="*/ 0 w 13133"/>
              <a:gd name="T13" fmla="*/ 5893 h 8577"/>
              <a:gd name="T14" fmla="*/ 13 w 13133"/>
              <a:gd name="T15" fmla="*/ 5893 h 8577"/>
              <a:gd name="T16" fmla="*/ 2 w 13133"/>
              <a:gd name="T17" fmla="*/ 6120 h 8577"/>
              <a:gd name="T18" fmla="*/ 2 w 13133"/>
              <a:gd name="T19" fmla="*/ 6120 h 8577"/>
              <a:gd name="T20" fmla="*/ 2459 w 13133"/>
              <a:gd name="T21" fmla="*/ 8577 h 8577"/>
              <a:gd name="T22" fmla="*/ 10676 w 13133"/>
              <a:gd name="T23" fmla="*/ 8577 h 8577"/>
              <a:gd name="T24" fmla="*/ 13133 w 13133"/>
              <a:gd name="T25" fmla="*/ 6120 h 8577"/>
              <a:gd name="T26" fmla="*/ 13133 w 13133"/>
              <a:gd name="T27" fmla="*/ 6120 h 8577"/>
              <a:gd name="T28" fmla="*/ 13123 w 13133"/>
              <a:gd name="T29" fmla="*/ 5893 h 8577"/>
              <a:gd name="T30" fmla="*/ 13127 w 13133"/>
              <a:gd name="T31" fmla="*/ 5893 h 8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7">
                <a:moveTo>
                  <a:pt x="13127" y="5893"/>
                </a:moveTo>
                <a:cubicBezTo>
                  <a:pt x="13122" y="5863"/>
                  <a:pt x="13117" y="5832"/>
                  <a:pt x="13113" y="5802"/>
                </a:cubicBezTo>
                <a:cubicBezTo>
                  <a:pt x="13105" y="5745"/>
                  <a:pt x="13096" y="5688"/>
                  <a:pt x="13084" y="5632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8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0"/>
                </a:cubicBezTo>
                <a:lnTo>
                  <a:pt x="2" y="6120"/>
                </a:lnTo>
                <a:cubicBezTo>
                  <a:pt x="2" y="7472"/>
                  <a:pt x="1108" y="8577"/>
                  <a:pt x="2459" y="8577"/>
                </a:cubicBezTo>
                <a:lnTo>
                  <a:pt x="10676" y="8577"/>
                </a:lnTo>
                <a:cubicBezTo>
                  <a:pt x="12028" y="8577"/>
                  <a:pt x="13133" y="7472"/>
                  <a:pt x="13133" y="6120"/>
                </a:cubicBezTo>
                <a:lnTo>
                  <a:pt x="13133" y="6120"/>
                </a:lnTo>
                <a:cubicBezTo>
                  <a:pt x="13133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3219400" y="2850363"/>
            <a:ext cx="153047" cy="336008"/>
          </a:xfrm>
          <a:custGeom>
            <a:avLst/>
            <a:gdLst>
              <a:gd name="T0" fmla="*/ 0 w 3199"/>
              <a:gd name="T1" fmla="*/ 50 h 7021"/>
              <a:gd name="T2" fmla="*/ 3029 w 3199"/>
              <a:gd name="T3" fmla="*/ 0 h 7021"/>
              <a:gd name="T4" fmla="*/ 2092 w 3199"/>
              <a:gd name="T5" fmla="*/ 1729 h 7021"/>
              <a:gd name="T6" fmla="*/ 3199 w 3199"/>
              <a:gd name="T7" fmla="*/ 5933 h 7021"/>
              <a:gd name="T8" fmla="*/ 1500 w 3199"/>
              <a:gd name="T9" fmla="*/ 7021 h 7021"/>
              <a:gd name="T10" fmla="*/ 26 w 3199"/>
              <a:gd name="T11" fmla="*/ 5933 h 7021"/>
              <a:gd name="T12" fmla="*/ 1160 w 3199"/>
              <a:gd name="T13" fmla="*/ 1731 h 7021"/>
              <a:gd name="T14" fmla="*/ 0 w 3199"/>
              <a:gd name="T15" fmla="*/ 50 h 7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7021">
                <a:moveTo>
                  <a:pt x="0" y="50"/>
                </a:moveTo>
                <a:cubicBezTo>
                  <a:pt x="1001" y="393"/>
                  <a:pt x="2026" y="343"/>
                  <a:pt x="3029" y="0"/>
                </a:cubicBezTo>
                <a:lnTo>
                  <a:pt x="2092" y="1729"/>
                </a:lnTo>
                <a:lnTo>
                  <a:pt x="3199" y="5933"/>
                </a:lnTo>
                <a:lnTo>
                  <a:pt x="1500" y="7021"/>
                </a:lnTo>
                <a:lnTo>
                  <a:pt x="26" y="5933"/>
                </a:lnTo>
                <a:lnTo>
                  <a:pt x="1160" y="1731"/>
                </a:lnTo>
                <a:lnTo>
                  <a:pt x="0" y="50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3102528" y="2456147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Oval 28"/>
          <p:cNvSpPr/>
          <p:nvPr/>
        </p:nvSpPr>
        <p:spPr>
          <a:xfrm>
            <a:off x="3491880" y="1203598"/>
            <a:ext cx="2668617" cy="21191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67060" y="1133372"/>
            <a:ext cx="3872897" cy="289529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99647" y="2316165"/>
            <a:ext cx="454968" cy="169969"/>
            <a:chOff x="4336880" y="3963520"/>
            <a:chExt cx="454968" cy="169969"/>
          </a:xfrm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437057" y="3963520"/>
              <a:ext cx="349226" cy="123133"/>
            </a:xfrm>
            <a:custGeom>
              <a:avLst/>
              <a:gdLst>
                <a:gd name="T0" fmla="*/ 3653 w 7306"/>
                <a:gd name="T1" fmla="*/ 0 h 2576"/>
                <a:gd name="T2" fmla="*/ 7306 w 7306"/>
                <a:gd name="T3" fmla="*/ 2576 h 2576"/>
                <a:gd name="T4" fmla="*/ 0 w 7306"/>
                <a:gd name="T5" fmla="*/ 2576 h 2576"/>
                <a:gd name="T6" fmla="*/ 3653 w 7306"/>
                <a:gd name="T7" fmla="*/ 0 h 2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6">
                  <a:moveTo>
                    <a:pt x="3653" y="0"/>
                  </a:moveTo>
                  <a:cubicBezTo>
                    <a:pt x="5338" y="0"/>
                    <a:pt x="6771" y="1075"/>
                    <a:pt x="7306" y="2576"/>
                  </a:cubicBezTo>
                  <a:lnTo>
                    <a:pt x="0" y="2576"/>
                  </a:lnTo>
                  <a:cubicBezTo>
                    <a:pt x="535" y="1075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4336880" y="4095923"/>
              <a:ext cx="454968" cy="37566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8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8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36" name="Freeform 10"/>
          <p:cNvSpPr>
            <a:spLocks/>
          </p:cNvSpPr>
          <p:nvPr/>
        </p:nvSpPr>
        <p:spPr bwMode="auto">
          <a:xfrm>
            <a:off x="3704747" y="1971991"/>
            <a:ext cx="628190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8 h 8578"/>
              <a:gd name="T10" fmla="*/ 3486 w 13134"/>
              <a:gd name="T11" fmla="*/ 148 h 8578"/>
              <a:gd name="T12" fmla="*/ 0 w 13134"/>
              <a:gd name="T13" fmla="*/ 5893 h 8578"/>
              <a:gd name="T14" fmla="*/ 14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2"/>
                  <a:pt x="13113" y="5802"/>
                </a:cubicBezTo>
                <a:cubicBezTo>
                  <a:pt x="13106" y="5745"/>
                  <a:pt x="13096" y="5688"/>
                  <a:pt x="13085" y="5633"/>
                </a:cubicBezTo>
                <a:cubicBezTo>
                  <a:pt x="12644" y="3132"/>
                  <a:pt x="11254" y="1060"/>
                  <a:pt x="9395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8"/>
                </a:cubicBezTo>
                <a:cubicBezTo>
                  <a:pt x="1688" y="1286"/>
                  <a:pt x="371" y="3390"/>
                  <a:pt x="0" y="5893"/>
                </a:cubicBezTo>
                <a:lnTo>
                  <a:pt x="14" y="5893"/>
                </a:lnTo>
                <a:cubicBezTo>
                  <a:pt x="7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3824402" y="1626473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4268081" y="2666220"/>
            <a:ext cx="628190" cy="409749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2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3" y="1060"/>
                  <a:pt x="9394" y="0"/>
                </a:cubicBezTo>
                <a:cubicBezTo>
                  <a:pt x="8636" y="806"/>
                  <a:pt x="7560" y="1309"/>
                  <a:pt x="6366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387736" y="2320701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19"/>
          <p:cNvSpPr>
            <a:spLocks/>
          </p:cNvSpPr>
          <p:nvPr/>
        </p:nvSpPr>
        <p:spPr bwMode="auto">
          <a:xfrm>
            <a:off x="4942801" y="2632506"/>
            <a:ext cx="627494" cy="410445"/>
          </a:xfrm>
          <a:custGeom>
            <a:avLst/>
            <a:gdLst>
              <a:gd name="T0" fmla="*/ 13127 w 13133"/>
              <a:gd name="T1" fmla="*/ 5893 h 8578"/>
              <a:gd name="T2" fmla="*/ 13112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8 h 8578"/>
              <a:gd name="T10" fmla="*/ 3485 w 13133"/>
              <a:gd name="T11" fmla="*/ 148 h 8578"/>
              <a:gd name="T12" fmla="*/ 0 w 13133"/>
              <a:gd name="T13" fmla="*/ 5893 h 8578"/>
              <a:gd name="T14" fmla="*/ 13 w 13133"/>
              <a:gd name="T15" fmla="*/ 5893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2 w 13133"/>
              <a:gd name="T29" fmla="*/ 5893 h 8578"/>
              <a:gd name="T30" fmla="*/ 13127 w 13133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3"/>
                </a:moveTo>
                <a:cubicBezTo>
                  <a:pt x="13122" y="5863"/>
                  <a:pt x="13117" y="5832"/>
                  <a:pt x="13112" y="5802"/>
                </a:cubicBezTo>
                <a:cubicBezTo>
                  <a:pt x="13105" y="5745"/>
                  <a:pt x="13095" y="5688"/>
                  <a:pt x="13084" y="5633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7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7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29" y="5968"/>
                  <a:pt x="13122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5062456" y="2286987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>
            <a:off x="4273022" y="1666019"/>
            <a:ext cx="627494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4 w 13134"/>
              <a:gd name="T5" fmla="*/ 5633 h 8578"/>
              <a:gd name="T6" fmla="*/ 9394 w 13134"/>
              <a:gd name="T7" fmla="*/ 0 h 8578"/>
              <a:gd name="T8" fmla="*/ 6367 w 13134"/>
              <a:gd name="T9" fmla="*/ 1308 h 8578"/>
              <a:gd name="T10" fmla="*/ 3486 w 13134"/>
              <a:gd name="T11" fmla="*/ 149 h 8578"/>
              <a:gd name="T12" fmla="*/ 0 w 13134"/>
              <a:gd name="T13" fmla="*/ 5893 h 8578"/>
              <a:gd name="T14" fmla="*/ 13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9"/>
                </a:cubicBezTo>
                <a:cubicBezTo>
                  <a:pt x="1688" y="1287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4392678" y="1320499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23"/>
          <p:cNvSpPr>
            <a:spLocks/>
          </p:cNvSpPr>
          <p:nvPr/>
        </p:nvSpPr>
        <p:spPr bwMode="auto">
          <a:xfrm>
            <a:off x="5142609" y="1843414"/>
            <a:ext cx="627494" cy="409749"/>
          </a:xfrm>
          <a:custGeom>
            <a:avLst/>
            <a:gdLst>
              <a:gd name="T0" fmla="*/ 13127 w 13134"/>
              <a:gd name="T1" fmla="*/ 5894 h 8578"/>
              <a:gd name="T2" fmla="*/ 13113 w 13134"/>
              <a:gd name="T3" fmla="*/ 5803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9 h 8578"/>
              <a:gd name="T10" fmla="*/ 3486 w 13134"/>
              <a:gd name="T11" fmla="*/ 149 h 8578"/>
              <a:gd name="T12" fmla="*/ 0 w 13134"/>
              <a:gd name="T13" fmla="*/ 5894 h 8578"/>
              <a:gd name="T14" fmla="*/ 13 w 13134"/>
              <a:gd name="T15" fmla="*/ 5894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4 h 8578"/>
              <a:gd name="T30" fmla="*/ 13127 w 13134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4"/>
                </a:moveTo>
                <a:cubicBezTo>
                  <a:pt x="13123" y="5863"/>
                  <a:pt x="13118" y="5833"/>
                  <a:pt x="13113" y="5803"/>
                </a:cubicBezTo>
                <a:cubicBezTo>
                  <a:pt x="13105" y="5745"/>
                  <a:pt x="13096" y="5689"/>
                  <a:pt x="13085" y="5633"/>
                </a:cubicBezTo>
                <a:cubicBezTo>
                  <a:pt x="12644" y="3133"/>
                  <a:pt x="11254" y="1061"/>
                  <a:pt x="9395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1" y="3390"/>
                  <a:pt x="0" y="5894"/>
                </a:cubicBezTo>
                <a:lnTo>
                  <a:pt x="13" y="5894"/>
                </a:lnTo>
                <a:cubicBezTo>
                  <a:pt x="6" y="5969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9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5262264" y="1497200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1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/>
          <p:cNvSpPr>
            <a:spLocks/>
          </p:cNvSpPr>
          <p:nvPr/>
        </p:nvSpPr>
        <p:spPr bwMode="auto">
          <a:xfrm>
            <a:off x="2982872" y="2801667"/>
            <a:ext cx="627494" cy="409749"/>
          </a:xfrm>
          <a:custGeom>
            <a:avLst/>
            <a:gdLst>
              <a:gd name="T0" fmla="*/ 13127 w 13133"/>
              <a:gd name="T1" fmla="*/ 5893 h 8577"/>
              <a:gd name="T2" fmla="*/ 13113 w 13133"/>
              <a:gd name="T3" fmla="*/ 5802 h 8577"/>
              <a:gd name="T4" fmla="*/ 13084 w 13133"/>
              <a:gd name="T5" fmla="*/ 5632 h 8577"/>
              <a:gd name="T6" fmla="*/ 9394 w 13133"/>
              <a:gd name="T7" fmla="*/ 0 h 8577"/>
              <a:gd name="T8" fmla="*/ 6366 w 13133"/>
              <a:gd name="T9" fmla="*/ 1308 h 8577"/>
              <a:gd name="T10" fmla="*/ 3485 w 13133"/>
              <a:gd name="T11" fmla="*/ 148 h 8577"/>
              <a:gd name="T12" fmla="*/ 0 w 13133"/>
              <a:gd name="T13" fmla="*/ 5893 h 8577"/>
              <a:gd name="T14" fmla="*/ 13 w 13133"/>
              <a:gd name="T15" fmla="*/ 5893 h 8577"/>
              <a:gd name="T16" fmla="*/ 2 w 13133"/>
              <a:gd name="T17" fmla="*/ 6120 h 8577"/>
              <a:gd name="T18" fmla="*/ 2 w 13133"/>
              <a:gd name="T19" fmla="*/ 6120 h 8577"/>
              <a:gd name="T20" fmla="*/ 2459 w 13133"/>
              <a:gd name="T21" fmla="*/ 8577 h 8577"/>
              <a:gd name="T22" fmla="*/ 10676 w 13133"/>
              <a:gd name="T23" fmla="*/ 8577 h 8577"/>
              <a:gd name="T24" fmla="*/ 13133 w 13133"/>
              <a:gd name="T25" fmla="*/ 6120 h 8577"/>
              <a:gd name="T26" fmla="*/ 13133 w 13133"/>
              <a:gd name="T27" fmla="*/ 6120 h 8577"/>
              <a:gd name="T28" fmla="*/ 13123 w 13133"/>
              <a:gd name="T29" fmla="*/ 5893 h 8577"/>
              <a:gd name="T30" fmla="*/ 13127 w 13133"/>
              <a:gd name="T31" fmla="*/ 5893 h 8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7">
                <a:moveTo>
                  <a:pt x="13127" y="5893"/>
                </a:moveTo>
                <a:cubicBezTo>
                  <a:pt x="13122" y="5863"/>
                  <a:pt x="13117" y="5832"/>
                  <a:pt x="13113" y="5802"/>
                </a:cubicBezTo>
                <a:cubicBezTo>
                  <a:pt x="13105" y="5745"/>
                  <a:pt x="13096" y="5688"/>
                  <a:pt x="13084" y="5632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8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0"/>
                </a:cubicBezTo>
                <a:lnTo>
                  <a:pt x="2" y="6120"/>
                </a:lnTo>
                <a:cubicBezTo>
                  <a:pt x="2" y="7472"/>
                  <a:pt x="1108" y="8577"/>
                  <a:pt x="2459" y="8577"/>
                </a:cubicBezTo>
                <a:lnTo>
                  <a:pt x="10676" y="8577"/>
                </a:lnTo>
                <a:cubicBezTo>
                  <a:pt x="12028" y="8577"/>
                  <a:pt x="13133" y="7472"/>
                  <a:pt x="13133" y="6120"/>
                </a:cubicBezTo>
                <a:lnTo>
                  <a:pt x="13133" y="6120"/>
                </a:lnTo>
                <a:cubicBezTo>
                  <a:pt x="13133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3219400" y="2850363"/>
            <a:ext cx="153047" cy="336008"/>
          </a:xfrm>
          <a:custGeom>
            <a:avLst/>
            <a:gdLst>
              <a:gd name="T0" fmla="*/ 0 w 3199"/>
              <a:gd name="T1" fmla="*/ 50 h 7021"/>
              <a:gd name="T2" fmla="*/ 3029 w 3199"/>
              <a:gd name="T3" fmla="*/ 0 h 7021"/>
              <a:gd name="T4" fmla="*/ 2092 w 3199"/>
              <a:gd name="T5" fmla="*/ 1729 h 7021"/>
              <a:gd name="T6" fmla="*/ 3199 w 3199"/>
              <a:gd name="T7" fmla="*/ 5933 h 7021"/>
              <a:gd name="T8" fmla="*/ 1500 w 3199"/>
              <a:gd name="T9" fmla="*/ 7021 h 7021"/>
              <a:gd name="T10" fmla="*/ 26 w 3199"/>
              <a:gd name="T11" fmla="*/ 5933 h 7021"/>
              <a:gd name="T12" fmla="*/ 1160 w 3199"/>
              <a:gd name="T13" fmla="*/ 1731 h 7021"/>
              <a:gd name="T14" fmla="*/ 0 w 3199"/>
              <a:gd name="T15" fmla="*/ 50 h 7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7021">
                <a:moveTo>
                  <a:pt x="0" y="50"/>
                </a:moveTo>
                <a:cubicBezTo>
                  <a:pt x="1001" y="393"/>
                  <a:pt x="2026" y="343"/>
                  <a:pt x="3029" y="0"/>
                </a:cubicBezTo>
                <a:lnTo>
                  <a:pt x="2092" y="1729"/>
                </a:lnTo>
                <a:lnTo>
                  <a:pt x="3199" y="5933"/>
                </a:lnTo>
                <a:lnTo>
                  <a:pt x="1500" y="7021"/>
                </a:lnTo>
                <a:lnTo>
                  <a:pt x="26" y="5933"/>
                </a:lnTo>
                <a:lnTo>
                  <a:pt x="1160" y="1731"/>
                </a:lnTo>
                <a:lnTo>
                  <a:pt x="0" y="50"/>
                </a:lnTo>
                <a:close/>
              </a:path>
            </a:pathLst>
          </a:custGeom>
          <a:solidFill>
            <a:srgbClr val="FF0000"/>
          </a:solidFill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3102528" y="2456147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Oval 28"/>
          <p:cNvSpPr/>
          <p:nvPr/>
        </p:nvSpPr>
        <p:spPr>
          <a:xfrm>
            <a:off x="3491880" y="1203598"/>
            <a:ext cx="2668617" cy="21191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67060" y="1133372"/>
            <a:ext cx="3872897" cy="289529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015897" y="2453068"/>
            <a:ext cx="454968" cy="169969"/>
            <a:chOff x="4336880" y="3963520"/>
            <a:chExt cx="454968" cy="169969"/>
          </a:xfrm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437057" y="3963520"/>
              <a:ext cx="349226" cy="123133"/>
            </a:xfrm>
            <a:custGeom>
              <a:avLst/>
              <a:gdLst>
                <a:gd name="T0" fmla="*/ 3653 w 7306"/>
                <a:gd name="T1" fmla="*/ 0 h 2576"/>
                <a:gd name="T2" fmla="*/ 7306 w 7306"/>
                <a:gd name="T3" fmla="*/ 2576 h 2576"/>
                <a:gd name="T4" fmla="*/ 0 w 7306"/>
                <a:gd name="T5" fmla="*/ 2576 h 2576"/>
                <a:gd name="T6" fmla="*/ 3653 w 7306"/>
                <a:gd name="T7" fmla="*/ 0 h 2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6">
                  <a:moveTo>
                    <a:pt x="3653" y="0"/>
                  </a:moveTo>
                  <a:cubicBezTo>
                    <a:pt x="5338" y="0"/>
                    <a:pt x="6771" y="1075"/>
                    <a:pt x="7306" y="2576"/>
                  </a:cubicBezTo>
                  <a:lnTo>
                    <a:pt x="0" y="2576"/>
                  </a:lnTo>
                  <a:cubicBezTo>
                    <a:pt x="535" y="1075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4336880" y="4095923"/>
              <a:ext cx="454968" cy="37566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8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8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36" name="Freeform 10"/>
          <p:cNvSpPr>
            <a:spLocks/>
          </p:cNvSpPr>
          <p:nvPr/>
        </p:nvSpPr>
        <p:spPr bwMode="auto">
          <a:xfrm>
            <a:off x="3704747" y="1971991"/>
            <a:ext cx="628190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8 h 8578"/>
              <a:gd name="T10" fmla="*/ 3486 w 13134"/>
              <a:gd name="T11" fmla="*/ 148 h 8578"/>
              <a:gd name="T12" fmla="*/ 0 w 13134"/>
              <a:gd name="T13" fmla="*/ 5893 h 8578"/>
              <a:gd name="T14" fmla="*/ 14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2"/>
                  <a:pt x="13113" y="5802"/>
                </a:cubicBezTo>
                <a:cubicBezTo>
                  <a:pt x="13106" y="5745"/>
                  <a:pt x="13096" y="5688"/>
                  <a:pt x="13085" y="5633"/>
                </a:cubicBezTo>
                <a:cubicBezTo>
                  <a:pt x="12644" y="3132"/>
                  <a:pt x="11254" y="1060"/>
                  <a:pt x="9395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8"/>
                </a:cubicBezTo>
                <a:cubicBezTo>
                  <a:pt x="1688" y="1286"/>
                  <a:pt x="371" y="3390"/>
                  <a:pt x="0" y="5893"/>
                </a:cubicBezTo>
                <a:lnTo>
                  <a:pt x="14" y="5893"/>
                </a:lnTo>
                <a:cubicBezTo>
                  <a:pt x="7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3824402" y="1626473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4268081" y="2666220"/>
            <a:ext cx="628190" cy="409749"/>
          </a:xfrm>
          <a:custGeom>
            <a:avLst/>
            <a:gdLst>
              <a:gd name="T0" fmla="*/ 13127 w 13133"/>
              <a:gd name="T1" fmla="*/ 5894 h 8578"/>
              <a:gd name="T2" fmla="*/ 13113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9 h 8578"/>
              <a:gd name="T10" fmla="*/ 3486 w 13133"/>
              <a:gd name="T11" fmla="*/ 149 h 8578"/>
              <a:gd name="T12" fmla="*/ 0 w 13133"/>
              <a:gd name="T13" fmla="*/ 5894 h 8578"/>
              <a:gd name="T14" fmla="*/ 13 w 13133"/>
              <a:gd name="T15" fmla="*/ 5894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3 w 13133"/>
              <a:gd name="T29" fmla="*/ 5894 h 8578"/>
              <a:gd name="T30" fmla="*/ 13127 w 13133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4"/>
                </a:moveTo>
                <a:cubicBezTo>
                  <a:pt x="13122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3" y="1060"/>
                  <a:pt x="9394" y="0"/>
                </a:cubicBezTo>
                <a:cubicBezTo>
                  <a:pt x="8636" y="806"/>
                  <a:pt x="7560" y="1309"/>
                  <a:pt x="6366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0" y="3390"/>
                  <a:pt x="0" y="5894"/>
                </a:cubicBezTo>
                <a:lnTo>
                  <a:pt x="13" y="5894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8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30" y="5968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387736" y="2320701"/>
            <a:ext cx="370792" cy="370096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19"/>
          <p:cNvSpPr>
            <a:spLocks/>
          </p:cNvSpPr>
          <p:nvPr/>
        </p:nvSpPr>
        <p:spPr bwMode="auto">
          <a:xfrm>
            <a:off x="4942801" y="2632506"/>
            <a:ext cx="627494" cy="410445"/>
          </a:xfrm>
          <a:custGeom>
            <a:avLst/>
            <a:gdLst>
              <a:gd name="T0" fmla="*/ 13127 w 13133"/>
              <a:gd name="T1" fmla="*/ 5893 h 8578"/>
              <a:gd name="T2" fmla="*/ 13112 w 13133"/>
              <a:gd name="T3" fmla="*/ 5802 h 8578"/>
              <a:gd name="T4" fmla="*/ 13084 w 13133"/>
              <a:gd name="T5" fmla="*/ 5633 h 8578"/>
              <a:gd name="T6" fmla="*/ 9394 w 13133"/>
              <a:gd name="T7" fmla="*/ 0 h 8578"/>
              <a:gd name="T8" fmla="*/ 6366 w 13133"/>
              <a:gd name="T9" fmla="*/ 1308 h 8578"/>
              <a:gd name="T10" fmla="*/ 3485 w 13133"/>
              <a:gd name="T11" fmla="*/ 148 h 8578"/>
              <a:gd name="T12" fmla="*/ 0 w 13133"/>
              <a:gd name="T13" fmla="*/ 5893 h 8578"/>
              <a:gd name="T14" fmla="*/ 13 w 13133"/>
              <a:gd name="T15" fmla="*/ 5893 h 8578"/>
              <a:gd name="T16" fmla="*/ 2 w 13133"/>
              <a:gd name="T17" fmla="*/ 6121 h 8578"/>
              <a:gd name="T18" fmla="*/ 2 w 13133"/>
              <a:gd name="T19" fmla="*/ 6121 h 8578"/>
              <a:gd name="T20" fmla="*/ 2459 w 13133"/>
              <a:gd name="T21" fmla="*/ 8578 h 8578"/>
              <a:gd name="T22" fmla="*/ 10676 w 13133"/>
              <a:gd name="T23" fmla="*/ 8578 h 8578"/>
              <a:gd name="T24" fmla="*/ 13133 w 13133"/>
              <a:gd name="T25" fmla="*/ 6121 h 8578"/>
              <a:gd name="T26" fmla="*/ 13133 w 13133"/>
              <a:gd name="T27" fmla="*/ 6121 h 8578"/>
              <a:gd name="T28" fmla="*/ 13122 w 13133"/>
              <a:gd name="T29" fmla="*/ 5893 h 8578"/>
              <a:gd name="T30" fmla="*/ 13127 w 13133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3" h="8578">
                <a:moveTo>
                  <a:pt x="13127" y="5893"/>
                </a:moveTo>
                <a:cubicBezTo>
                  <a:pt x="13122" y="5863"/>
                  <a:pt x="13117" y="5832"/>
                  <a:pt x="13112" y="5802"/>
                </a:cubicBezTo>
                <a:cubicBezTo>
                  <a:pt x="13105" y="5745"/>
                  <a:pt x="13095" y="5688"/>
                  <a:pt x="13084" y="5633"/>
                </a:cubicBezTo>
                <a:cubicBezTo>
                  <a:pt x="12644" y="3132"/>
                  <a:pt x="11253" y="1060"/>
                  <a:pt x="9394" y="0"/>
                </a:cubicBezTo>
                <a:cubicBezTo>
                  <a:pt x="8636" y="805"/>
                  <a:pt x="7560" y="1308"/>
                  <a:pt x="6366" y="1308"/>
                </a:cubicBezTo>
                <a:cubicBezTo>
                  <a:pt x="5248" y="1308"/>
                  <a:pt x="4233" y="867"/>
                  <a:pt x="3485" y="148"/>
                </a:cubicBezTo>
                <a:cubicBezTo>
                  <a:pt x="1687" y="1286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2" y="6044"/>
                  <a:pt x="2" y="6121"/>
                </a:cubicBezTo>
                <a:lnTo>
                  <a:pt x="2" y="6121"/>
                </a:lnTo>
                <a:cubicBezTo>
                  <a:pt x="2" y="7472"/>
                  <a:pt x="1108" y="8578"/>
                  <a:pt x="2459" y="8578"/>
                </a:cubicBezTo>
                <a:lnTo>
                  <a:pt x="10676" y="8578"/>
                </a:lnTo>
                <a:cubicBezTo>
                  <a:pt x="12027" y="8578"/>
                  <a:pt x="13133" y="7472"/>
                  <a:pt x="13133" y="6121"/>
                </a:cubicBezTo>
                <a:lnTo>
                  <a:pt x="13133" y="6121"/>
                </a:lnTo>
                <a:cubicBezTo>
                  <a:pt x="13133" y="6044"/>
                  <a:pt x="13129" y="5968"/>
                  <a:pt x="13122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5062456" y="2286987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>
            <a:off x="4273022" y="1666019"/>
            <a:ext cx="627494" cy="410445"/>
          </a:xfrm>
          <a:custGeom>
            <a:avLst/>
            <a:gdLst>
              <a:gd name="T0" fmla="*/ 13127 w 13134"/>
              <a:gd name="T1" fmla="*/ 5893 h 8578"/>
              <a:gd name="T2" fmla="*/ 13113 w 13134"/>
              <a:gd name="T3" fmla="*/ 5802 h 8578"/>
              <a:gd name="T4" fmla="*/ 13084 w 13134"/>
              <a:gd name="T5" fmla="*/ 5633 h 8578"/>
              <a:gd name="T6" fmla="*/ 9394 w 13134"/>
              <a:gd name="T7" fmla="*/ 0 h 8578"/>
              <a:gd name="T8" fmla="*/ 6367 w 13134"/>
              <a:gd name="T9" fmla="*/ 1308 h 8578"/>
              <a:gd name="T10" fmla="*/ 3486 w 13134"/>
              <a:gd name="T11" fmla="*/ 149 h 8578"/>
              <a:gd name="T12" fmla="*/ 0 w 13134"/>
              <a:gd name="T13" fmla="*/ 5893 h 8578"/>
              <a:gd name="T14" fmla="*/ 13 w 13134"/>
              <a:gd name="T15" fmla="*/ 5893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3 h 8578"/>
              <a:gd name="T30" fmla="*/ 13127 w 13134"/>
              <a:gd name="T31" fmla="*/ 5893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3"/>
                </a:moveTo>
                <a:cubicBezTo>
                  <a:pt x="13123" y="5863"/>
                  <a:pt x="13118" y="5833"/>
                  <a:pt x="13113" y="5802"/>
                </a:cubicBezTo>
                <a:cubicBezTo>
                  <a:pt x="13105" y="5745"/>
                  <a:pt x="13096" y="5689"/>
                  <a:pt x="13084" y="5633"/>
                </a:cubicBezTo>
                <a:cubicBezTo>
                  <a:pt x="12644" y="3133"/>
                  <a:pt x="11254" y="1060"/>
                  <a:pt x="9394" y="0"/>
                </a:cubicBezTo>
                <a:cubicBezTo>
                  <a:pt x="8636" y="805"/>
                  <a:pt x="7560" y="1308"/>
                  <a:pt x="6367" y="1308"/>
                </a:cubicBezTo>
                <a:cubicBezTo>
                  <a:pt x="5248" y="1308"/>
                  <a:pt x="4233" y="867"/>
                  <a:pt x="3486" y="149"/>
                </a:cubicBezTo>
                <a:cubicBezTo>
                  <a:pt x="1688" y="1287"/>
                  <a:pt x="370" y="3390"/>
                  <a:pt x="0" y="5893"/>
                </a:cubicBezTo>
                <a:lnTo>
                  <a:pt x="13" y="5893"/>
                </a:lnTo>
                <a:cubicBezTo>
                  <a:pt x="6" y="5968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8"/>
                  <a:pt x="13123" y="5893"/>
                </a:cubicBezTo>
                <a:lnTo>
                  <a:pt x="13127" y="5893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4392678" y="1320499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23"/>
          <p:cNvSpPr>
            <a:spLocks/>
          </p:cNvSpPr>
          <p:nvPr/>
        </p:nvSpPr>
        <p:spPr bwMode="auto">
          <a:xfrm>
            <a:off x="5142609" y="1843414"/>
            <a:ext cx="627494" cy="409749"/>
          </a:xfrm>
          <a:custGeom>
            <a:avLst/>
            <a:gdLst>
              <a:gd name="T0" fmla="*/ 13127 w 13134"/>
              <a:gd name="T1" fmla="*/ 5894 h 8578"/>
              <a:gd name="T2" fmla="*/ 13113 w 13134"/>
              <a:gd name="T3" fmla="*/ 5803 h 8578"/>
              <a:gd name="T4" fmla="*/ 13085 w 13134"/>
              <a:gd name="T5" fmla="*/ 5633 h 8578"/>
              <a:gd name="T6" fmla="*/ 9395 w 13134"/>
              <a:gd name="T7" fmla="*/ 0 h 8578"/>
              <a:gd name="T8" fmla="*/ 6367 w 13134"/>
              <a:gd name="T9" fmla="*/ 1309 h 8578"/>
              <a:gd name="T10" fmla="*/ 3486 w 13134"/>
              <a:gd name="T11" fmla="*/ 149 h 8578"/>
              <a:gd name="T12" fmla="*/ 0 w 13134"/>
              <a:gd name="T13" fmla="*/ 5894 h 8578"/>
              <a:gd name="T14" fmla="*/ 13 w 13134"/>
              <a:gd name="T15" fmla="*/ 5894 h 8578"/>
              <a:gd name="T16" fmla="*/ 3 w 13134"/>
              <a:gd name="T17" fmla="*/ 6121 h 8578"/>
              <a:gd name="T18" fmla="*/ 3 w 13134"/>
              <a:gd name="T19" fmla="*/ 6121 h 8578"/>
              <a:gd name="T20" fmla="*/ 2460 w 13134"/>
              <a:gd name="T21" fmla="*/ 8578 h 8578"/>
              <a:gd name="T22" fmla="*/ 10677 w 13134"/>
              <a:gd name="T23" fmla="*/ 8578 h 8578"/>
              <a:gd name="T24" fmla="*/ 13134 w 13134"/>
              <a:gd name="T25" fmla="*/ 6121 h 8578"/>
              <a:gd name="T26" fmla="*/ 13134 w 13134"/>
              <a:gd name="T27" fmla="*/ 6121 h 8578"/>
              <a:gd name="T28" fmla="*/ 13123 w 13134"/>
              <a:gd name="T29" fmla="*/ 5894 h 8578"/>
              <a:gd name="T30" fmla="*/ 13127 w 13134"/>
              <a:gd name="T31" fmla="*/ 5894 h 8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34" h="8578">
                <a:moveTo>
                  <a:pt x="13127" y="5894"/>
                </a:moveTo>
                <a:cubicBezTo>
                  <a:pt x="13123" y="5863"/>
                  <a:pt x="13118" y="5833"/>
                  <a:pt x="13113" y="5803"/>
                </a:cubicBezTo>
                <a:cubicBezTo>
                  <a:pt x="13105" y="5745"/>
                  <a:pt x="13096" y="5689"/>
                  <a:pt x="13085" y="5633"/>
                </a:cubicBezTo>
                <a:cubicBezTo>
                  <a:pt x="12644" y="3133"/>
                  <a:pt x="11254" y="1061"/>
                  <a:pt x="9395" y="0"/>
                </a:cubicBezTo>
                <a:cubicBezTo>
                  <a:pt x="8636" y="806"/>
                  <a:pt x="7560" y="1309"/>
                  <a:pt x="6367" y="1309"/>
                </a:cubicBezTo>
                <a:cubicBezTo>
                  <a:pt x="5248" y="1309"/>
                  <a:pt x="4233" y="867"/>
                  <a:pt x="3486" y="149"/>
                </a:cubicBezTo>
                <a:cubicBezTo>
                  <a:pt x="1688" y="1287"/>
                  <a:pt x="371" y="3390"/>
                  <a:pt x="0" y="5894"/>
                </a:cubicBezTo>
                <a:lnTo>
                  <a:pt x="13" y="5894"/>
                </a:lnTo>
                <a:cubicBezTo>
                  <a:pt x="6" y="5969"/>
                  <a:pt x="3" y="6044"/>
                  <a:pt x="3" y="6121"/>
                </a:cubicBezTo>
                <a:lnTo>
                  <a:pt x="3" y="6121"/>
                </a:lnTo>
                <a:cubicBezTo>
                  <a:pt x="3" y="7472"/>
                  <a:pt x="1108" y="8578"/>
                  <a:pt x="2460" y="8578"/>
                </a:cubicBezTo>
                <a:lnTo>
                  <a:pt x="10677" y="8578"/>
                </a:lnTo>
                <a:cubicBezTo>
                  <a:pt x="12028" y="8578"/>
                  <a:pt x="13134" y="7472"/>
                  <a:pt x="13134" y="6121"/>
                </a:cubicBezTo>
                <a:lnTo>
                  <a:pt x="13134" y="6121"/>
                </a:lnTo>
                <a:cubicBezTo>
                  <a:pt x="13134" y="6044"/>
                  <a:pt x="13130" y="5969"/>
                  <a:pt x="13123" y="5894"/>
                </a:cubicBezTo>
                <a:lnTo>
                  <a:pt x="13127" y="5894"/>
                </a:lnTo>
                <a:close/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5262264" y="1497200"/>
            <a:ext cx="370792" cy="37079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6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RECRUIT</a:t>
            </a:r>
            <a:r>
              <a:rPr lang="hu-H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3768" y="2375380"/>
            <a:ext cx="863937" cy="1039858"/>
            <a:chOff x="1041457" y="2797339"/>
            <a:chExt cx="627494" cy="755269"/>
          </a:xfrm>
          <a:solidFill>
            <a:srgbClr val="DF1176"/>
          </a:solidFill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1041457" y="3142859"/>
              <a:ext cx="627494" cy="409749"/>
            </a:xfrm>
            <a:custGeom>
              <a:avLst/>
              <a:gdLst>
                <a:gd name="T0" fmla="*/ 13127 w 13133"/>
                <a:gd name="T1" fmla="*/ 5893 h 8577"/>
                <a:gd name="T2" fmla="*/ 13113 w 13133"/>
                <a:gd name="T3" fmla="*/ 5802 h 8577"/>
                <a:gd name="T4" fmla="*/ 13084 w 13133"/>
                <a:gd name="T5" fmla="*/ 5632 h 8577"/>
                <a:gd name="T6" fmla="*/ 9394 w 13133"/>
                <a:gd name="T7" fmla="*/ 0 h 8577"/>
                <a:gd name="T8" fmla="*/ 6366 w 13133"/>
                <a:gd name="T9" fmla="*/ 1308 h 8577"/>
                <a:gd name="T10" fmla="*/ 3485 w 13133"/>
                <a:gd name="T11" fmla="*/ 148 h 8577"/>
                <a:gd name="T12" fmla="*/ 0 w 13133"/>
                <a:gd name="T13" fmla="*/ 5893 h 8577"/>
                <a:gd name="T14" fmla="*/ 13 w 13133"/>
                <a:gd name="T15" fmla="*/ 5893 h 8577"/>
                <a:gd name="T16" fmla="*/ 2 w 13133"/>
                <a:gd name="T17" fmla="*/ 6120 h 8577"/>
                <a:gd name="T18" fmla="*/ 2 w 13133"/>
                <a:gd name="T19" fmla="*/ 6120 h 8577"/>
                <a:gd name="T20" fmla="*/ 2459 w 13133"/>
                <a:gd name="T21" fmla="*/ 8577 h 8577"/>
                <a:gd name="T22" fmla="*/ 10676 w 13133"/>
                <a:gd name="T23" fmla="*/ 8577 h 8577"/>
                <a:gd name="T24" fmla="*/ 13133 w 13133"/>
                <a:gd name="T25" fmla="*/ 6120 h 8577"/>
                <a:gd name="T26" fmla="*/ 13133 w 13133"/>
                <a:gd name="T27" fmla="*/ 6120 h 8577"/>
                <a:gd name="T28" fmla="*/ 13123 w 13133"/>
                <a:gd name="T29" fmla="*/ 5893 h 8577"/>
                <a:gd name="T30" fmla="*/ 13127 w 13133"/>
                <a:gd name="T31" fmla="*/ 5893 h 8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7">
                  <a:moveTo>
                    <a:pt x="13127" y="5893"/>
                  </a:moveTo>
                  <a:cubicBezTo>
                    <a:pt x="13122" y="5863"/>
                    <a:pt x="13117" y="5832"/>
                    <a:pt x="13113" y="5802"/>
                  </a:cubicBezTo>
                  <a:cubicBezTo>
                    <a:pt x="13105" y="5745"/>
                    <a:pt x="13096" y="5688"/>
                    <a:pt x="13084" y="5632"/>
                  </a:cubicBezTo>
                  <a:cubicBezTo>
                    <a:pt x="12644" y="3132"/>
                    <a:pt x="11253" y="1060"/>
                    <a:pt x="9394" y="0"/>
                  </a:cubicBezTo>
                  <a:cubicBezTo>
                    <a:pt x="8636" y="805"/>
                    <a:pt x="7560" y="1308"/>
                    <a:pt x="6366" y="1308"/>
                  </a:cubicBezTo>
                  <a:cubicBezTo>
                    <a:pt x="5248" y="1308"/>
                    <a:pt x="4233" y="867"/>
                    <a:pt x="3485" y="148"/>
                  </a:cubicBezTo>
                  <a:cubicBezTo>
                    <a:pt x="1688" y="1286"/>
                    <a:pt x="370" y="3390"/>
                    <a:pt x="0" y="5893"/>
                  </a:cubicBezTo>
                  <a:lnTo>
                    <a:pt x="13" y="5893"/>
                  </a:lnTo>
                  <a:cubicBezTo>
                    <a:pt x="6" y="5968"/>
                    <a:pt x="2" y="6044"/>
                    <a:pt x="2" y="6120"/>
                  </a:cubicBezTo>
                  <a:lnTo>
                    <a:pt x="2" y="6120"/>
                  </a:lnTo>
                  <a:cubicBezTo>
                    <a:pt x="2" y="7472"/>
                    <a:pt x="1108" y="8577"/>
                    <a:pt x="2459" y="8577"/>
                  </a:cubicBezTo>
                  <a:lnTo>
                    <a:pt x="10676" y="8577"/>
                  </a:lnTo>
                  <a:cubicBezTo>
                    <a:pt x="12028" y="8577"/>
                    <a:pt x="13133" y="7472"/>
                    <a:pt x="13133" y="6120"/>
                  </a:cubicBezTo>
                  <a:lnTo>
                    <a:pt x="13133" y="6120"/>
                  </a:lnTo>
                  <a:cubicBezTo>
                    <a:pt x="13133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1277985" y="3191555"/>
              <a:ext cx="153047" cy="336008"/>
            </a:xfrm>
            <a:custGeom>
              <a:avLst/>
              <a:gdLst>
                <a:gd name="T0" fmla="*/ 0 w 3199"/>
                <a:gd name="T1" fmla="*/ 50 h 7021"/>
                <a:gd name="T2" fmla="*/ 3029 w 3199"/>
                <a:gd name="T3" fmla="*/ 0 h 7021"/>
                <a:gd name="T4" fmla="*/ 2092 w 3199"/>
                <a:gd name="T5" fmla="*/ 1729 h 7021"/>
                <a:gd name="T6" fmla="*/ 3199 w 3199"/>
                <a:gd name="T7" fmla="*/ 5933 h 7021"/>
                <a:gd name="T8" fmla="*/ 1500 w 3199"/>
                <a:gd name="T9" fmla="*/ 7021 h 7021"/>
                <a:gd name="T10" fmla="*/ 26 w 3199"/>
                <a:gd name="T11" fmla="*/ 5933 h 7021"/>
                <a:gd name="T12" fmla="*/ 1160 w 3199"/>
                <a:gd name="T13" fmla="*/ 1731 h 7021"/>
                <a:gd name="T14" fmla="*/ 0 w 3199"/>
                <a:gd name="T15" fmla="*/ 50 h 7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9" h="7021">
                  <a:moveTo>
                    <a:pt x="0" y="50"/>
                  </a:moveTo>
                  <a:cubicBezTo>
                    <a:pt x="1001" y="393"/>
                    <a:pt x="2026" y="343"/>
                    <a:pt x="3029" y="0"/>
                  </a:cubicBezTo>
                  <a:lnTo>
                    <a:pt x="2092" y="1729"/>
                  </a:lnTo>
                  <a:lnTo>
                    <a:pt x="3199" y="5933"/>
                  </a:lnTo>
                  <a:lnTo>
                    <a:pt x="1500" y="7021"/>
                  </a:lnTo>
                  <a:lnTo>
                    <a:pt x="26" y="5933"/>
                  </a:lnTo>
                  <a:lnTo>
                    <a:pt x="1160" y="17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161113" y="2797339"/>
              <a:ext cx="370792" cy="370096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20917" y="1946514"/>
            <a:ext cx="864895" cy="1040813"/>
            <a:chOff x="1676705" y="1967665"/>
            <a:chExt cx="628190" cy="755963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16296" y="2377629"/>
            <a:ext cx="863937" cy="1037609"/>
            <a:chOff x="4309768" y="4952784"/>
            <a:chExt cx="627494" cy="753636"/>
          </a:xfrm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309768" y="5295975"/>
              <a:ext cx="627494" cy="410445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5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429423" y="4955566"/>
              <a:ext cx="370792" cy="37079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439858" y="4952784"/>
              <a:ext cx="349226" cy="123133"/>
            </a:xfrm>
            <a:custGeom>
              <a:avLst/>
              <a:gdLst>
                <a:gd name="T0" fmla="*/ 3653 w 7306"/>
                <a:gd name="T1" fmla="*/ 0 h 2576"/>
                <a:gd name="T2" fmla="*/ 7306 w 7306"/>
                <a:gd name="T3" fmla="*/ 2576 h 2576"/>
                <a:gd name="T4" fmla="*/ 0 w 7306"/>
                <a:gd name="T5" fmla="*/ 2576 h 2576"/>
                <a:gd name="T6" fmla="*/ 3653 w 7306"/>
                <a:gd name="T7" fmla="*/ 0 h 2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6">
                  <a:moveTo>
                    <a:pt x="3653" y="0"/>
                  </a:moveTo>
                  <a:cubicBezTo>
                    <a:pt x="5338" y="0"/>
                    <a:pt x="6771" y="1075"/>
                    <a:pt x="7306" y="2576"/>
                  </a:cubicBezTo>
                  <a:lnTo>
                    <a:pt x="0" y="2576"/>
                  </a:lnTo>
                  <a:cubicBezTo>
                    <a:pt x="535" y="1075"/>
                    <a:pt x="1968" y="0"/>
                    <a:pt x="3653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339681" y="5085187"/>
              <a:ext cx="454968" cy="37566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8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8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578992" y="5382934"/>
              <a:ext cx="82089" cy="131481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8 h 2753"/>
                <a:gd name="T24" fmla="*/ 1667 w 1718"/>
                <a:gd name="T25" fmla="*/ 1342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49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8"/>
                  </a:lnTo>
                  <a:lnTo>
                    <a:pt x="1667" y="1342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1960" y="1511284"/>
            <a:ext cx="864895" cy="1040813"/>
            <a:chOff x="1676705" y="1967665"/>
            <a:chExt cx="628190" cy="755963"/>
          </a:xfrm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35976" y="2663412"/>
            <a:ext cx="864895" cy="1040813"/>
            <a:chOff x="1676705" y="1967665"/>
            <a:chExt cx="628190" cy="755963"/>
          </a:xfrm>
        </p:grpSpPr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0072" y="1439276"/>
            <a:ext cx="864895" cy="1040813"/>
            <a:chOff x="1676705" y="1967665"/>
            <a:chExt cx="628190" cy="755963"/>
          </a:xfrm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4088" y="2591404"/>
            <a:ext cx="864895" cy="1040813"/>
            <a:chOff x="1676705" y="1967665"/>
            <a:chExt cx="628190" cy="755963"/>
          </a:xfrm>
        </p:grpSpPr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08184" y="1871324"/>
            <a:ext cx="864895" cy="1040813"/>
            <a:chOff x="1676705" y="1967665"/>
            <a:chExt cx="628190" cy="755963"/>
          </a:xfrm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44208" y="2283718"/>
            <a:ext cx="1232208" cy="1224136"/>
            <a:chOff x="6444208" y="2283718"/>
            <a:chExt cx="1232208" cy="1224136"/>
          </a:xfrm>
        </p:grpSpPr>
        <p:sp>
          <p:nvSpPr>
            <p:cNvPr id="15" name="Rectangle 14"/>
            <p:cNvSpPr/>
            <p:nvPr/>
          </p:nvSpPr>
          <p:spPr>
            <a:xfrm>
              <a:off x="6444208" y="2283718"/>
              <a:ext cx="1080120" cy="12241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F:\!2019-Personal\birotom-brand\!content\NyolcadikUtasAScrumMaster\icons\alie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283718"/>
              <a:ext cx="1160200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30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BULLSHIT ADS PLEASE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INTERVIEW FOR THE</a:t>
            </a:r>
            <a:endParaRPr lang="en-US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148064" y="1275606"/>
            <a:ext cx="3436290" cy="2952328"/>
            <a:chOff x="4377675" y="-289200"/>
            <a:chExt cx="5358197" cy="4603557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473360" y="-289200"/>
              <a:ext cx="5166835" cy="4603557"/>
            </a:xfrm>
            <a:custGeom>
              <a:avLst/>
              <a:gdLst>
                <a:gd name="T0" fmla="*/ 0 w 29110"/>
                <a:gd name="T1" fmla="*/ 10151 h 25935"/>
                <a:gd name="T2" fmla="*/ 464 w 29110"/>
                <a:gd name="T3" fmla="*/ 13374 h 25935"/>
                <a:gd name="T4" fmla="*/ 1310 w 29110"/>
                <a:gd name="T5" fmla="*/ 14662 h 25935"/>
                <a:gd name="T6" fmla="*/ 2444 w 29110"/>
                <a:gd name="T7" fmla="*/ 15728 h 25935"/>
                <a:gd name="T8" fmla="*/ 8318 w 29110"/>
                <a:gd name="T9" fmla="*/ 16334 h 25935"/>
                <a:gd name="T10" fmla="*/ 9843 w 29110"/>
                <a:gd name="T11" fmla="*/ 15725 h 25935"/>
                <a:gd name="T12" fmla="*/ 11311 w 29110"/>
                <a:gd name="T13" fmla="*/ 15853 h 25935"/>
                <a:gd name="T14" fmla="*/ 12485 w 29110"/>
                <a:gd name="T15" fmla="*/ 16037 h 25935"/>
                <a:gd name="T16" fmla="*/ 13871 w 29110"/>
                <a:gd name="T17" fmla="*/ 20931 h 25935"/>
                <a:gd name="T18" fmla="*/ 14388 w 29110"/>
                <a:gd name="T19" fmla="*/ 24096 h 25935"/>
                <a:gd name="T20" fmla="*/ 15266 w 29110"/>
                <a:gd name="T21" fmla="*/ 25935 h 25935"/>
                <a:gd name="T22" fmla="*/ 16811 w 29110"/>
                <a:gd name="T23" fmla="*/ 25344 h 25935"/>
                <a:gd name="T24" fmla="*/ 17207 w 29110"/>
                <a:gd name="T25" fmla="*/ 24447 h 25935"/>
                <a:gd name="T26" fmla="*/ 18396 w 29110"/>
                <a:gd name="T27" fmla="*/ 25263 h 25935"/>
                <a:gd name="T28" fmla="*/ 22900 w 29110"/>
                <a:gd name="T29" fmla="*/ 24059 h 25935"/>
                <a:gd name="T30" fmla="*/ 26005 w 29110"/>
                <a:gd name="T31" fmla="*/ 17655 h 25935"/>
                <a:gd name="T32" fmla="*/ 29110 w 29110"/>
                <a:gd name="T33" fmla="*/ 13838 h 25935"/>
                <a:gd name="T34" fmla="*/ 28312 w 29110"/>
                <a:gd name="T35" fmla="*/ 10366 h 25935"/>
                <a:gd name="T36" fmla="*/ 28007 w 29110"/>
                <a:gd name="T37" fmla="*/ 9506 h 25935"/>
                <a:gd name="T38" fmla="*/ 26381 w 29110"/>
                <a:gd name="T39" fmla="*/ 6410 h 25935"/>
                <a:gd name="T40" fmla="*/ 23491 w 29110"/>
                <a:gd name="T41" fmla="*/ 3478 h 25935"/>
                <a:gd name="T42" fmla="*/ 23094 w 29110"/>
                <a:gd name="T43" fmla="*/ 3293 h 25935"/>
                <a:gd name="T44" fmla="*/ 22819 w 29110"/>
                <a:gd name="T45" fmla="*/ 2986 h 25935"/>
                <a:gd name="T46" fmla="*/ 21088 w 29110"/>
                <a:gd name="T47" fmla="*/ 2324 h 25935"/>
                <a:gd name="T48" fmla="*/ 19351 w 29110"/>
                <a:gd name="T49" fmla="*/ 1538 h 25935"/>
                <a:gd name="T50" fmla="*/ 14823 w 29110"/>
                <a:gd name="T51" fmla="*/ 700 h 25935"/>
                <a:gd name="T52" fmla="*/ 8820 w 29110"/>
                <a:gd name="T53" fmla="*/ 1117 h 25935"/>
                <a:gd name="T54" fmla="*/ 5420 w 29110"/>
                <a:gd name="T55" fmla="*/ 2439 h 25935"/>
                <a:gd name="T56" fmla="*/ 3862 w 29110"/>
                <a:gd name="T57" fmla="*/ 3663 h 25935"/>
                <a:gd name="T58" fmla="*/ 1292 w 29110"/>
                <a:gd name="T59" fmla="*/ 6591 h 25935"/>
                <a:gd name="T60" fmla="*/ 1183 w 29110"/>
                <a:gd name="T61" fmla="*/ 7193 h 25935"/>
                <a:gd name="T62" fmla="*/ 0 w 29110"/>
                <a:gd name="T63" fmla="*/ 10151 h 25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10" h="25935">
                  <a:moveTo>
                    <a:pt x="0" y="10151"/>
                  </a:moveTo>
                  <a:cubicBezTo>
                    <a:pt x="0" y="11246"/>
                    <a:pt x="38" y="12413"/>
                    <a:pt x="464" y="13374"/>
                  </a:cubicBezTo>
                  <a:lnTo>
                    <a:pt x="1310" y="14662"/>
                  </a:lnTo>
                  <a:cubicBezTo>
                    <a:pt x="1688" y="15084"/>
                    <a:pt x="1902" y="15367"/>
                    <a:pt x="2444" y="15728"/>
                  </a:cubicBezTo>
                  <a:cubicBezTo>
                    <a:pt x="4353" y="17000"/>
                    <a:pt x="6161" y="16944"/>
                    <a:pt x="8318" y="16334"/>
                  </a:cubicBezTo>
                  <a:lnTo>
                    <a:pt x="9843" y="15725"/>
                  </a:lnTo>
                  <a:cubicBezTo>
                    <a:pt x="10823" y="15270"/>
                    <a:pt x="10155" y="15463"/>
                    <a:pt x="11311" y="15853"/>
                  </a:cubicBezTo>
                  <a:cubicBezTo>
                    <a:pt x="11645" y="15965"/>
                    <a:pt x="12019" y="16037"/>
                    <a:pt x="12485" y="16037"/>
                  </a:cubicBezTo>
                  <a:cubicBezTo>
                    <a:pt x="12485" y="17908"/>
                    <a:pt x="13109" y="19389"/>
                    <a:pt x="13871" y="20931"/>
                  </a:cubicBezTo>
                  <a:cubicBezTo>
                    <a:pt x="14149" y="21494"/>
                    <a:pt x="13342" y="21482"/>
                    <a:pt x="14388" y="24096"/>
                  </a:cubicBezTo>
                  <a:lnTo>
                    <a:pt x="15266" y="25935"/>
                  </a:lnTo>
                  <a:lnTo>
                    <a:pt x="16811" y="25344"/>
                  </a:lnTo>
                  <a:cubicBezTo>
                    <a:pt x="17712" y="25028"/>
                    <a:pt x="17223" y="25169"/>
                    <a:pt x="17207" y="24447"/>
                  </a:cubicBezTo>
                  <a:cubicBezTo>
                    <a:pt x="17666" y="24754"/>
                    <a:pt x="17680" y="25054"/>
                    <a:pt x="18396" y="25263"/>
                  </a:cubicBezTo>
                  <a:cubicBezTo>
                    <a:pt x="19987" y="25729"/>
                    <a:pt x="21545" y="24731"/>
                    <a:pt x="22900" y="24059"/>
                  </a:cubicBezTo>
                  <a:cubicBezTo>
                    <a:pt x="25212" y="22912"/>
                    <a:pt x="27464" y="20412"/>
                    <a:pt x="26005" y="17655"/>
                  </a:cubicBezTo>
                  <a:cubicBezTo>
                    <a:pt x="28083" y="17655"/>
                    <a:pt x="29110" y="15485"/>
                    <a:pt x="29110" y="13838"/>
                  </a:cubicBezTo>
                  <a:cubicBezTo>
                    <a:pt x="29110" y="12323"/>
                    <a:pt x="29031" y="11706"/>
                    <a:pt x="28312" y="10366"/>
                  </a:cubicBezTo>
                  <a:cubicBezTo>
                    <a:pt x="28072" y="9919"/>
                    <a:pt x="28033" y="10152"/>
                    <a:pt x="28007" y="9506"/>
                  </a:cubicBezTo>
                  <a:cubicBezTo>
                    <a:pt x="27934" y="7691"/>
                    <a:pt x="26711" y="6947"/>
                    <a:pt x="26381" y="6410"/>
                  </a:cubicBezTo>
                  <a:cubicBezTo>
                    <a:pt x="25630" y="5187"/>
                    <a:pt x="24762" y="4134"/>
                    <a:pt x="23491" y="3478"/>
                  </a:cubicBezTo>
                  <a:cubicBezTo>
                    <a:pt x="23358" y="3410"/>
                    <a:pt x="23206" y="3370"/>
                    <a:pt x="23094" y="3293"/>
                  </a:cubicBezTo>
                  <a:cubicBezTo>
                    <a:pt x="22975" y="3210"/>
                    <a:pt x="22925" y="3104"/>
                    <a:pt x="22819" y="2986"/>
                  </a:cubicBezTo>
                  <a:cubicBezTo>
                    <a:pt x="22359" y="2475"/>
                    <a:pt x="22039" y="2324"/>
                    <a:pt x="21088" y="2324"/>
                  </a:cubicBezTo>
                  <a:cubicBezTo>
                    <a:pt x="20894" y="1596"/>
                    <a:pt x="19573" y="1648"/>
                    <a:pt x="19351" y="1538"/>
                  </a:cubicBezTo>
                  <a:cubicBezTo>
                    <a:pt x="17004" y="375"/>
                    <a:pt x="15648" y="1015"/>
                    <a:pt x="14823" y="700"/>
                  </a:cubicBezTo>
                  <a:cubicBezTo>
                    <a:pt x="12987" y="0"/>
                    <a:pt x="10507" y="284"/>
                    <a:pt x="8820" y="1117"/>
                  </a:cubicBezTo>
                  <a:cubicBezTo>
                    <a:pt x="8090" y="1477"/>
                    <a:pt x="7332" y="1173"/>
                    <a:pt x="5420" y="2439"/>
                  </a:cubicBezTo>
                  <a:cubicBezTo>
                    <a:pt x="4267" y="3203"/>
                    <a:pt x="4897" y="3236"/>
                    <a:pt x="3862" y="3663"/>
                  </a:cubicBezTo>
                  <a:cubicBezTo>
                    <a:pt x="2573" y="4194"/>
                    <a:pt x="1623" y="5190"/>
                    <a:pt x="1292" y="6591"/>
                  </a:cubicBezTo>
                  <a:cubicBezTo>
                    <a:pt x="1252" y="6763"/>
                    <a:pt x="1223" y="7043"/>
                    <a:pt x="1183" y="7193"/>
                  </a:cubicBezTo>
                  <a:cubicBezTo>
                    <a:pt x="1085" y="7557"/>
                    <a:pt x="0" y="8390"/>
                    <a:pt x="0" y="10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4377675" y="954668"/>
              <a:ext cx="5358197" cy="143693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54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MINDSET</a:t>
              </a:r>
              <a:endParaRPr lang="hu-HU" sz="60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8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7534"/>
            <a:ext cx="3020636" cy="381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:\F\SCRUM\budgetscrum.com\lyssa-adk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96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F\SCRUM\budgetscrum.com\ken-schwa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238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BOOKS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11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PROVIDE</a:t>
            </a:r>
            <a:br>
              <a:rPr lang="en-US" noProof="0" dirty="0" smtClean="0"/>
            </a:br>
            <a:r>
              <a:rPr lang="en-US" noProof="0" dirty="0" smtClean="0"/>
              <a:t>TRAINING</a:t>
            </a:r>
            <a:endParaRPr lang="en-US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148064" y="1275606"/>
            <a:ext cx="3436290" cy="2952328"/>
            <a:chOff x="4377675" y="-289200"/>
            <a:chExt cx="5358197" cy="4603557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473360" y="-289200"/>
              <a:ext cx="5166835" cy="4603557"/>
            </a:xfrm>
            <a:custGeom>
              <a:avLst/>
              <a:gdLst>
                <a:gd name="T0" fmla="*/ 0 w 29110"/>
                <a:gd name="T1" fmla="*/ 10151 h 25935"/>
                <a:gd name="T2" fmla="*/ 464 w 29110"/>
                <a:gd name="T3" fmla="*/ 13374 h 25935"/>
                <a:gd name="T4" fmla="*/ 1310 w 29110"/>
                <a:gd name="T5" fmla="*/ 14662 h 25935"/>
                <a:gd name="T6" fmla="*/ 2444 w 29110"/>
                <a:gd name="T7" fmla="*/ 15728 h 25935"/>
                <a:gd name="T8" fmla="*/ 8318 w 29110"/>
                <a:gd name="T9" fmla="*/ 16334 h 25935"/>
                <a:gd name="T10" fmla="*/ 9843 w 29110"/>
                <a:gd name="T11" fmla="*/ 15725 h 25935"/>
                <a:gd name="T12" fmla="*/ 11311 w 29110"/>
                <a:gd name="T13" fmla="*/ 15853 h 25935"/>
                <a:gd name="T14" fmla="*/ 12485 w 29110"/>
                <a:gd name="T15" fmla="*/ 16037 h 25935"/>
                <a:gd name="T16" fmla="*/ 13871 w 29110"/>
                <a:gd name="T17" fmla="*/ 20931 h 25935"/>
                <a:gd name="T18" fmla="*/ 14388 w 29110"/>
                <a:gd name="T19" fmla="*/ 24096 h 25935"/>
                <a:gd name="T20" fmla="*/ 15266 w 29110"/>
                <a:gd name="T21" fmla="*/ 25935 h 25935"/>
                <a:gd name="T22" fmla="*/ 16811 w 29110"/>
                <a:gd name="T23" fmla="*/ 25344 h 25935"/>
                <a:gd name="T24" fmla="*/ 17207 w 29110"/>
                <a:gd name="T25" fmla="*/ 24447 h 25935"/>
                <a:gd name="T26" fmla="*/ 18396 w 29110"/>
                <a:gd name="T27" fmla="*/ 25263 h 25935"/>
                <a:gd name="T28" fmla="*/ 22900 w 29110"/>
                <a:gd name="T29" fmla="*/ 24059 h 25935"/>
                <a:gd name="T30" fmla="*/ 26005 w 29110"/>
                <a:gd name="T31" fmla="*/ 17655 h 25935"/>
                <a:gd name="T32" fmla="*/ 29110 w 29110"/>
                <a:gd name="T33" fmla="*/ 13838 h 25935"/>
                <a:gd name="T34" fmla="*/ 28312 w 29110"/>
                <a:gd name="T35" fmla="*/ 10366 h 25935"/>
                <a:gd name="T36" fmla="*/ 28007 w 29110"/>
                <a:gd name="T37" fmla="*/ 9506 h 25935"/>
                <a:gd name="T38" fmla="*/ 26381 w 29110"/>
                <a:gd name="T39" fmla="*/ 6410 h 25935"/>
                <a:gd name="T40" fmla="*/ 23491 w 29110"/>
                <a:gd name="T41" fmla="*/ 3478 h 25935"/>
                <a:gd name="T42" fmla="*/ 23094 w 29110"/>
                <a:gd name="T43" fmla="*/ 3293 h 25935"/>
                <a:gd name="T44" fmla="*/ 22819 w 29110"/>
                <a:gd name="T45" fmla="*/ 2986 h 25935"/>
                <a:gd name="T46" fmla="*/ 21088 w 29110"/>
                <a:gd name="T47" fmla="*/ 2324 h 25935"/>
                <a:gd name="T48" fmla="*/ 19351 w 29110"/>
                <a:gd name="T49" fmla="*/ 1538 h 25935"/>
                <a:gd name="T50" fmla="*/ 14823 w 29110"/>
                <a:gd name="T51" fmla="*/ 700 h 25935"/>
                <a:gd name="T52" fmla="*/ 8820 w 29110"/>
                <a:gd name="T53" fmla="*/ 1117 h 25935"/>
                <a:gd name="T54" fmla="*/ 5420 w 29110"/>
                <a:gd name="T55" fmla="*/ 2439 h 25935"/>
                <a:gd name="T56" fmla="*/ 3862 w 29110"/>
                <a:gd name="T57" fmla="*/ 3663 h 25935"/>
                <a:gd name="T58" fmla="*/ 1292 w 29110"/>
                <a:gd name="T59" fmla="*/ 6591 h 25935"/>
                <a:gd name="T60" fmla="*/ 1183 w 29110"/>
                <a:gd name="T61" fmla="*/ 7193 h 25935"/>
                <a:gd name="T62" fmla="*/ 0 w 29110"/>
                <a:gd name="T63" fmla="*/ 10151 h 25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10" h="25935">
                  <a:moveTo>
                    <a:pt x="0" y="10151"/>
                  </a:moveTo>
                  <a:cubicBezTo>
                    <a:pt x="0" y="11246"/>
                    <a:pt x="38" y="12413"/>
                    <a:pt x="464" y="13374"/>
                  </a:cubicBezTo>
                  <a:lnTo>
                    <a:pt x="1310" y="14662"/>
                  </a:lnTo>
                  <a:cubicBezTo>
                    <a:pt x="1688" y="15084"/>
                    <a:pt x="1902" y="15367"/>
                    <a:pt x="2444" y="15728"/>
                  </a:cubicBezTo>
                  <a:cubicBezTo>
                    <a:pt x="4353" y="17000"/>
                    <a:pt x="6161" y="16944"/>
                    <a:pt x="8318" y="16334"/>
                  </a:cubicBezTo>
                  <a:lnTo>
                    <a:pt x="9843" y="15725"/>
                  </a:lnTo>
                  <a:cubicBezTo>
                    <a:pt x="10823" y="15270"/>
                    <a:pt x="10155" y="15463"/>
                    <a:pt x="11311" y="15853"/>
                  </a:cubicBezTo>
                  <a:cubicBezTo>
                    <a:pt x="11645" y="15965"/>
                    <a:pt x="12019" y="16037"/>
                    <a:pt x="12485" y="16037"/>
                  </a:cubicBezTo>
                  <a:cubicBezTo>
                    <a:pt x="12485" y="17908"/>
                    <a:pt x="13109" y="19389"/>
                    <a:pt x="13871" y="20931"/>
                  </a:cubicBezTo>
                  <a:cubicBezTo>
                    <a:pt x="14149" y="21494"/>
                    <a:pt x="13342" y="21482"/>
                    <a:pt x="14388" y="24096"/>
                  </a:cubicBezTo>
                  <a:lnTo>
                    <a:pt x="15266" y="25935"/>
                  </a:lnTo>
                  <a:lnTo>
                    <a:pt x="16811" y="25344"/>
                  </a:lnTo>
                  <a:cubicBezTo>
                    <a:pt x="17712" y="25028"/>
                    <a:pt x="17223" y="25169"/>
                    <a:pt x="17207" y="24447"/>
                  </a:cubicBezTo>
                  <a:cubicBezTo>
                    <a:pt x="17666" y="24754"/>
                    <a:pt x="17680" y="25054"/>
                    <a:pt x="18396" y="25263"/>
                  </a:cubicBezTo>
                  <a:cubicBezTo>
                    <a:pt x="19987" y="25729"/>
                    <a:pt x="21545" y="24731"/>
                    <a:pt x="22900" y="24059"/>
                  </a:cubicBezTo>
                  <a:cubicBezTo>
                    <a:pt x="25212" y="22912"/>
                    <a:pt x="27464" y="20412"/>
                    <a:pt x="26005" y="17655"/>
                  </a:cubicBezTo>
                  <a:cubicBezTo>
                    <a:pt x="28083" y="17655"/>
                    <a:pt x="29110" y="15485"/>
                    <a:pt x="29110" y="13838"/>
                  </a:cubicBezTo>
                  <a:cubicBezTo>
                    <a:pt x="29110" y="12323"/>
                    <a:pt x="29031" y="11706"/>
                    <a:pt x="28312" y="10366"/>
                  </a:cubicBezTo>
                  <a:cubicBezTo>
                    <a:pt x="28072" y="9919"/>
                    <a:pt x="28033" y="10152"/>
                    <a:pt x="28007" y="9506"/>
                  </a:cubicBezTo>
                  <a:cubicBezTo>
                    <a:pt x="27934" y="7691"/>
                    <a:pt x="26711" y="6947"/>
                    <a:pt x="26381" y="6410"/>
                  </a:cubicBezTo>
                  <a:cubicBezTo>
                    <a:pt x="25630" y="5187"/>
                    <a:pt x="24762" y="4134"/>
                    <a:pt x="23491" y="3478"/>
                  </a:cubicBezTo>
                  <a:cubicBezTo>
                    <a:pt x="23358" y="3410"/>
                    <a:pt x="23206" y="3370"/>
                    <a:pt x="23094" y="3293"/>
                  </a:cubicBezTo>
                  <a:cubicBezTo>
                    <a:pt x="22975" y="3210"/>
                    <a:pt x="22925" y="3104"/>
                    <a:pt x="22819" y="2986"/>
                  </a:cubicBezTo>
                  <a:cubicBezTo>
                    <a:pt x="22359" y="2475"/>
                    <a:pt x="22039" y="2324"/>
                    <a:pt x="21088" y="2324"/>
                  </a:cubicBezTo>
                  <a:cubicBezTo>
                    <a:pt x="20894" y="1596"/>
                    <a:pt x="19573" y="1648"/>
                    <a:pt x="19351" y="1538"/>
                  </a:cubicBezTo>
                  <a:cubicBezTo>
                    <a:pt x="17004" y="375"/>
                    <a:pt x="15648" y="1015"/>
                    <a:pt x="14823" y="700"/>
                  </a:cubicBezTo>
                  <a:cubicBezTo>
                    <a:pt x="12987" y="0"/>
                    <a:pt x="10507" y="284"/>
                    <a:pt x="8820" y="1117"/>
                  </a:cubicBezTo>
                  <a:cubicBezTo>
                    <a:pt x="8090" y="1477"/>
                    <a:pt x="7332" y="1173"/>
                    <a:pt x="5420" y="2439"/>
                  </a:cubicBezTo>
                  <a:cubicBezTo>
                    <a:pt x="4267" y="3203"/>
                    <a:pt x="4897" y="3236"/>
                    <a:pt x="3862" y="3663"/>
                  </a:cubicBezTo>
                  <a:cubicBezTo>
                    <a:pt x="2573" y="4194"/>
                    <a:pt x="1623" y="5190"/>
                    <a:pt x="1292" y="6591"/>
                  </a:cubicBezTo>
                  <a:cubicBezTo>
                    <a:pt x="1252" y="6763"/>
                    <a:pt x="1223" y="7043"/>
                    <a:pt x="1183" y="7193"/>
                  </a:cubicBezTo>
                  <a:cubicBezTo>
                    <a:pt x="1085" y="7557"/>
                    <a:pt x="0" y="8390"/>
                    <a:pt x="0" y="10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4377675" y="954668"/>
              <a:ext cx="5358197" cy="143693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54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MINDSET</a:t>
              </a:r>
              <a:endParaRPr lang="hu-HU" sz="6000" dirty="0" smtClean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8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75657" y="1347615"/>
            <a:ext cx="4104456" cy="1296144"/>
            <a:chOff x="1564583" y="2082132"/>
            <a:chExt cx="6103761" cy="1908373"/>
          </a:xfrm>
          <a:solidFill>
            <a:srgbClr val="FF0000"/>
          </a:solidFill>
        </p:grpSpPr>
        <p:sp>
          <p:nvSpPr>
            <p:cNvPr id="23" name="Trapezoid 22"/>
            <p:cNvSpPr/>
            <p:nvPr/>
          </p:nvSpPr>
          <p:spPr>
            <a:xfrm rot="16507353">
              <a:off x="1702878" y="2834048"/>
              <a:ext cx="409653" cy="686244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/>
            <p:cNvSpPr/>
            <p:nvPr/>
          </p:nvSpPr>
          <p:spPr>
            <a:xfrm rot="4573442">
              <a:off x="3588828" y="2402794"/>
              <a:ext cx="420431" cy="758343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/>
            <p:cNvSpPr/>
            <p:nvPr/>
          </p:nvSpPr>
          <p:spPr>
            <a:xfrm rot="10800000">
              <a:off x="5148064" y="3651870"/>
              <a:ext cx="360040" cy="288032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0800000">
              <a:off x="3419872" y="3723878"/>
              <a:ext cx="288032" cy="216024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/>
            <p:cNvSpPr/>
            <p:nvPr/>
          </p:nvSpPr>
          <p:spPr>
            <a:xfrm rot="16957754">
              <a:off x="2712762" y="3756424"/>
              <a:ext cx="245222" cy="222940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 rot="16957754">
              <a:off x="2257465" y="3272699"/>
              <a:ext cx="420431" cy="758343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75222" y="2385202"/>
              <a:ext cx="1836937" cy="402571"/>
            </a:xfrm>
            <a:custGeom>
              <a:avLst/>
              <a:gdLst>
                <a:gd name="connsiteX0" fmla="*/ 0 w 1656184"/>
                <a:gd name="connsiteY0" fmla="*/ 0 h 360040"/>
                <a:gd name="connsiteX1" fmla="*/ 1656184 w 1656184"/>
                <a:gd name="connsiteY1" fmla="*/ 0 h 360040"/>
                <a:gd name="connsiteX2" fmla="*/ 1656184 w 1656184"/>
                <a:gd name="connsiteY2" fmla="*/ 360040 h 360040"/>
                <a:gd name="connsiteX3" fmla="*/ 0 w 1656184"/>
                <a:gd name="connsiteY3" fmla="*/ 360040 h 360040"/>
                <a:gd name="connsiteX4" fmla="*/ 0 w 1656184"/>
                <a:gd name="connsiteY4" fmla="*/ 0 h 360040"/>
                <a:gd name="connsiteX0" fmla="*/ 0 w 1836937"/>
                <a:gd name="connsiteY0" fmla="*/ 0 h 402571"/>
                <a:gd name="connsiteX1" fmla="*/ 1836937 w 1836937"/>
                <a:gd name="connsiteY1" fmla="*/ 42531 h 402571"/>
                <a:gd name="connsiteX2" fmla="*/ 1836937 w 1836937"/>
                <a:gd name="connsiteY2" fmla="*/ 402571 h 402571"/>
                <a:gd name="connsiteX3" fmla="*/ 180753 w 1836937"/>
                <a:gd name="connsiteY3" fmla="*/ 402571 h 402571"/>
                <a:gd name="connsiteX4" fmla="*/ 0 w 1836937"/>
                <a:gd name="connsiteY4" fmla="*/ 0 h 4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937" h="402571">
                  <a:moveTo>
                    <a:pt x="0" y="0"/>
                  </a:moveTo>
                  <a:lnTo>
                    <a:pt x="1836937" y="42531"/>
                  </a:lnTo>
                  <a:lnTo>
                    <a:pt x="1836937" y="402571"/>
                  </a:lnTo>
                  <a:lnTo>
                    <a:pt x="180753" y="4025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 rot="4693092">
              <a:off x="5675044" y="3305094"/>
              <a:ext cx="600219" cy="685988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779912" y="2571750"/>
              <a:ext cx="2952328" cy="877286"/>
            </a:xfrm>
            <a:custGeom>
              <a:avLst/>
              <a:gdLst>
                <a:gd name="connsiteX0" fmla="*/ 0 w 2952328"/>
                <a:gd name="connsiteY0" fmla="*/ 0 h 864096"/>
                <a:gd name="connsiteX1" fmla="*/ 2952328 w 2952328"/>
                <a:gd name="connsiteY1" fmla="*/ 0 h 864096"/>
                <a:gd name="connsiteX2" fmla="*/ 2952328 w 2952328"/>
                <a:gd name="connsiteY2" fmla="*/ 864096 h 864096"/>
                <a:gd name="connsiteX3" fmla="*/ 0 w 2952328"/>
                <a:gd name="connsiteY3" fmla="*/ 864096 h 864096"/>
                <a:gd name="connsiteX4" fmla="*/ 0 w 2952328"/>
                <a:gd name="connsiteY4" fmla="*/ 0 h 864096"/>
                <a:gd name="connsiteX0" fmla="*/ 0 w 2952328"/>
                <a:gd name="connsiteY0" fmla="*/ 13190 h 877286"/>
                <a:gd name="connsiteX1" fmla="*/ 847671 w 2952328"/>
                <a:gd name="connsiteY1" fmla="*/ 0 h 877286"/>
                <a:gd name="connsiteX2" fmla="*/ 2952328 w 2952328"/>
                <a:gd name="connsiteY2" fmla="*/ 13190 h 877286"/>
                <a:gd name="connsiteX3" fmla="*/ 2952328 w 2952328"/>
                <a:gd name="connsiteY3" fmla="*/ 877286 h 877286"/>
                <a:gd name="connsiteX4" fmla="*/ 0 w 2952328"/>
                <a:gd name="connsiteY4" fmla="*/ 877286 h 877286"/>
                <a:gd name="connsiteX5" fmla="*/ 0 w 2952328"/>
                <a:gd name="connsiteY5" fmla="*/ 13190 h 877286"/>
                <a:gd name="connsiteX0" fmla="*/ 0 w 2952328"/>
                <a:gd name="connsiteY0" fmla="*/ 236474 h 877286"/>
                <a:gd name="connsiteX1" fmla="*/ 847671 w 2952328"/>
                <a:gd name="connsiteY1" fmla="*/ 0 h 877286"/>
                <a:gd name="connsiteX2" fmla="*/ 2952328 w 2952328"/>
                <a:gd name="connsiteY2" fmla="*/ 13190 h 877286"/>
                <a:gd name="connsiteX3" fmla="*/ 2952328 w 2952328"/>
                <a:gd name="connsiteY3" fmla="*/ 877286 h 877286"/>
                <a:gd name="connsiteX4" fmla="*/ 0 w 2952328"/>
                <a:gd name="connsiteY4" fmla="*/ 877286 h 877286"/>
                <a:gd name="connsiteX5" fmla="*/ 0 w 2952328"/>
                <a:gd name="connsiteY5" fmla="*/ 236474 h 877286"/>
                <a:gd name="connsiteX0" fmla="*/ 0 w 2952328"/>
                <a:gd name="connsiteY0" fmla="*/ 236474 h 877286"/>
                <a:gd name="connsiteX1" fmla="*/ 1081587 w 2952328"/>
                <a:gd name="connsiteY1" fmla="*/ 0 h 877286"/>
                <a:gd name="connsiteX2" fmla="*/ 2952328 w 2952328"/>
                <a:gd name="connsiteY2" fmla="*/ 13190 h 877286"/>
                <a:gd name="connsiteX3" fmla="*/ 2952328 w 2952328"/>
                <a:gd name="connsiteY3" fmla="*/ 877286 h 877286"/>
                <a:gd name="connsiteX4" fmla="*/ 0 w 2952328"/>
                <a:gd name="connsiteY4" fmla="*/ 877286 h 877286"/>
                <a:gd name="connsiteX5" fmla="*/ 0 w 2952328"/>
                <a:gd name="connsiteY5" fmla="*/ 236474 h 87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328" h="877286">
                  <a:moveTo>
                    <a:pt x="0" y="236474"/>
                  </a:moveTo>
                  <a:lnTo>
                    <a:pt x="1081587" y="0"/>
                  </a:lnTo>
                  <a:lnTo>
                    <a:pt x="2952328" y="13190"/>
                  </a:lnTo>
                  <a:lnTo>
                    <a:pt x="2952328" y="877286"/>
                  </a:lnTo>
                  <a:lnTo>
                    <a:pt x="0" y="877286"/>
                  </a:lnTo>
                  <a:lnTo>
                    <a:pt x="0" y="236474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62019" y="2118136"/>
              <a:ext cx="2304256" cy="360040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rapezoid 2"/>
            <p:cNvSpPr/>
            <p:nvPr/>
          </p:nvSpPr>
          <p:spPr>
            <a:xfrm rot="16200000">
              <a:off x="6030271" y="2118136"/>
              <a:ext cx="432048" cy="360040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3516699" y="2200080"/>
              <a:ext cx="288032" cy="193655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6480212" y="2836968"/>
              <a:ext cx="864096" cy="360040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6840252" y="2836968"/>
              <a:ext cx="864096" cy="360040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7416316" y="2620944"/>
              <a:ext cx="288032" cy="216024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/>
            <p:cNvSpPr/>
            <p:nvPr/>
          </p:nvSpPr>
          <p:spPr>
            <a:xfrm rot="16200000">
              <a:off x="7416316" y="2908976"/>
              <a:ext cx="288032" cy="216024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 rot="16200000">
              <a:off x="7416316" y="3197008"/>
              <a:ext cx="288032" cy="216024"/>
            </a:xfrm>
            <a:prstGeom prst="trapezoi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"/>
            <p:cNvSpPr/>
            <p:nvPr/>
          </p:nvSpPr>
          <p:spPr>
            <a:xfrm>
              <a:off x="1691680" y="2868581"/>
              <a:ext cx="2088232" cy="918278"/>
            </a:xfrm>
            <a:custGeom>
              <a:avLst/>
              <a:gdLst>
                <a:gd name="connsiteX0" fmla="*/ 0 w 2952328"/>
                <a:gd name="connsiteY0" fmla="*/ 0 h 864096"/>
                <a:gd name="connsiteX1" fmla="*/ 2952328 w 2952328"/>
                <a:gd name="connsiteY1" fmla="*/ 0 h 864096"/>
                <a:gd name="connsiteX2" fmla="*/ 2952328 w 2952328"/>
                <a:gd name="connsiteY2" fmla="*/ 864096 h 864096"/>
                <a:gd name="connsiteX3" fmla="*/ 0 w 2952328"/>
                <a:gd name="connsiteY3" fmla="*/ 864096 h 864096"/>
                <a:gd name="connsiteX4" fmla="*/ 0 w 2952328"/>
                <a:gd name="connsiteY4" fmla="*/ 0 h 864096"/>
                <a:gd name="connsiteX0" fmla="*/ 0 w 2952328"/>
                <a:gd name="connsiteY0" fmla="*/ 13190 h 877286"/>
                <a:gd name="connsiteX1" fmla="*/ 847671 w 2952328"/>
                <a:gd name="connsiteY1" fmla="*/ 0 h 877286"/>
                <a:gd name="connsiteX2" fmla="*/ 2952328 w 2952328"/>
                <a:gd name="connsiteY2" fmla="*/ 13190 h 877286"/>
                <a:gd name="connsiteX3" fmla="*/ 2952328 w 2952328"/>
                <a:gd name="connsiteY3" fmla="*/ 877286 h 877286"/>
                <a:gd name="connsiteX4" fmla="*/ 0 w 2952328"/>
                <a:gd name="connsiteY4" fmla="*/ 877286 h 877286"/>
                <a:gd name="connsiteX5" fmla="*/ 0 w 2952328"/>
                <a:gd name="connsiteY5" fmla="*/ 13190 h 877286"/>
                <a:gd name="connsiteX0" fmla="*/ 0 w 2952328"/>
                <a:gd name="connsiteY0" fmla="*/ 236474 h 877286"/>
                <a:gd name="connsiteX1" fmla="*/ 847671 w 2952328"/>
                <a:gd name="connsiteY1" fmla="*/ 0 h 877286"/>
                <a:gd name="connsiteX2" fmla="*/ 2952328 w 2952328"/>
                <a:gd name="connsiteY2" fmla="*/ 13190 h 877286"/>
                <a:gd name="connsiteX3" fmla="*/ 2952328 w 2952328"/>
                <a:gd name="connsiteY3" fmla="*/ 877286 h 877286"/>
                <a:gd name="connsiteX4" fmla="*/ 0 w 2952328"/>
                <a:gd name="connsiteY4" fmla="*/ 877286 h 877286"/>
                <a:gd name="connsiteX5" fmla="*/ 0 w 2952328"/>
                <a:gd name="connsiteY5" fmla="*/ 236474 h 877286"/>
                <a:gd name="connsiteX0" fmla="*/ 0 w 2952328"/>
                <a:gd name="connsiteY0" fmla="*/ 236474 h 877286"/>
                <a:gd name="connsiteX1" fmla="*/ 1081587 w 2952328"/>
                <a:gd name="connsiteY1" fmla="*/ 0 h 877286"/>
                <a:gd name="connsiteX2" fmla="*/ 2952328 w 2952328"/>
                <a:gd name="connsiteY2" fmla="*/ 13190 h 877286"/>
                <a:gd name="connsiteX3" fmla="*/ 2952328 w 2952328"/>
                <a:gd name="connsiteY3" fmla="*/ 877286 h 877286"/>
                <a:gd name="connsiteX4" fmla="*/ 0 w 2952328"/>
                <a:gd name="connsiteY4" fmla="*/ 877286 h 877286"/>
                <a:gd name="connsiteX5" fmla="*/ 0 w 2952328"/>
                <a:gd name="connsiteY5" fmla="*/ 236474 h 877286"/>
                <a:gd name="connsiteX0" fmla="*/ 0 w 2952328"/>
                <a:gd name="connsiteY0" fmla="*/ 352823 h 993635"/>
                <a:gd name="connsiteX1" fmla="*/ 1081587 w 2952328"/>
                <a:gd name="connsiteY1" fmla="*/ 116349 h 993635"/>
                <a:gd name="connsiteX2" fmla="*/ 2952328 w 2952328"/>
                <a:gd name="connsiteY2" fmla="*/ 0 h 993635"/>
                <a:gd name="connsiteX3" fmla="*/ 2952328 w 2952328"/>
                <a:gd name="connsiteY3" fmla="*/ 993635 h 993635"/>
                <a:gd name="connsiteX4" fmla="*/ 0 w 2952328"/>
                <a:gd name="connsiteY4" fmla="*/ 993635 h 993635"/>
                <a:gd name="connsiteX5" fmla="*/ 0 w 2952328"/>
                <a:gd name="connsiteY5" fmla="*/ 352823 h 993635"/>
                <a:gd name="connsiteX0" fmla="*/ 0 w 2952328"/>
                <a:gd name="connsiteY0" fmla="*/ 352823 h 1252712"/>
                <a:gd name="connsiteX1" fmla="*/ 1081587 w 2952328"/>
                <a:gd name="connsiteY1" fmla="*/ 116349 h 1252712"/>
                <a:gd name="connsiteX2" fmla="*/ 2952328 w 2952328"/>
                <a:gd name="connsiteY2" fmla="*/ 0 h 1252712"/>
                <a:gd name="connsiteX3" fmla="*/ 2952328 w 2952328"/>
                <a:gd name="connsiteY3" fmla="*/ 1252712 h 1252712"/>
                <a:gd name="connsiteX4" fmla="*/ 0 w 2952328"/>
                <a:gd name="connsiteY4" fmla="*/ 993635 h 1252712"/>
                <a:gd name="connsiteX5" fmla="*/ 0 w 2952328"/>
                <a:gd name="connsiteY5" fmla="*/ 352823 h 1252712"/>
                <a:gd name="connsiteX0" fmla="*/ 0 w 2952328"/>
                <a:gd name="connsiteY0" fmla="*/ 514747 h 1252712"/>
                <a:gd name="connsiteX1" fmla="*/ 1081587 w 2952328"/>
                <a:gd name="connsiteY1" fmla="*/ 116349 h 1252712"/>
                <a:gd name="connsiteX2" fmla="*/ 2952328 w 2952328"/>
                <a:gd name="connsiteY2" fmla="*/ 0 h 1252712"/>
                <a:gd name="connsiteX3" fmla="*/ 2952328 w 2952328"/>
                <a:gd name="connsiteY3" fmla="*/ 1252712 h 1252712"/>
                <a:gd name="connsiteX4" fmla="*/ 0 w 2952328"/>
                <a:gd name="connsiteY4" fmla="*/ 993635 h 1252712"/>
                <a:gd name="connsiteX5" fmla="*/ 0 w 2952328"/>
                <a:gd name="connsiteY5" fmla="*/ 514747 h 1252712"/>
                <a:gd name="connsiteX0" fmla="*/ 0 w 2952328"/>
                <a:gd name="connsiteY0" fmla="*/ 514747 h 1398443"/>
                <a:gd name="connsiteX1" fmla="*/ 1081587 w 2952328"/>
                <a:gd name="connsiteY1" fmla="*/ 116349 h 1398443"/>
                <a:gd name="connsiteX2" fmla="*/ 2952328 w 2952328"/>
                <a:gd name="connsiteY2" fmla="*/ 0 h 1398443"/>
                <a:gd name="connsiteX3" fmla="*/ 2952328 w 2952328"/>
                <a:gd name="connsiteY3" fmla="*/ 1398443 h 1398443"/>
                <a:gd name="connsiteX4" fmla="*/ 0 w 2952328"/>
                <a:gd name="connsiteY4" fmla="*/ 993635 h 1398443"/>
                <a:gd name="connsiteX5" fmla="*/ 0 w 2952328"/>
                <a:gd name="connsiteY5" fmla="*/ 514747 h 139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328" h="1398443">
                  <a:moveTo>
                    <a:pt x="0" y="514747"/>
                  </a:moveTo>
                  <a:lnTo>
                    <a:pt x="1081587" y="116349"/>
                  </a:lnTo>
                  <a:lnTo>
                    <a:pt x="2952328" y="0"/>
                  </a:lnTo>
                  <a:lnTo>
                    <a:pt x="2952328" y="1398443"/>
                  </a:lnTo>
                  <a:lnTo>
                    <a:pt x="0" y="993635"/>
                  </a:lnTo>
                  <a:lnTo>
                    <a:pt x="0" y="514747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79912" y="3449036"/>
              <a:ext cx="2304256" cy="21602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56176" y="2715766"/>
              <a:ext cx="432048" cy="144016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56176" y="2931790"/>
              <a:ext cx="432048" cy="144016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56176" y="3147814"/>
              <a:ext cx="432048" cy="144016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F:\!2019-Personal\birotom-brand\!content\NyolcadikUtasAScrumMaster\icons\ali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931790"/>
            <a:ext cx="152276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65" y="812168"/>
            <a:ext cx="2775152" cy="15822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65" y="2755243"/>
            <a:ext cx="2793694" cy="15760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7" y="2755243"/>
            <a:ext cx="2793694" cy="15760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7" y="812168"/>
            <a:ext cx="2799878" cy="15822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71550"/>
            <a:ext cx="31503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93" y="771550"/>
            <a:ext cx="31503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noProof="0" dirty="0" err="1" smtClean="0"/>
              <a:t>WWW.BIROTOM.COM</a:t>
            </a:r>
            <a:endParaRPr lang="en-US" sz="4500" noProof="0" dirty="0"/>
          </a:p>
        </p:txBody>
      </p:sp>
    </p:spTree>
    <p:extLst>
      <p:ext uri="{BB962C8B-B14F-4D97-AF65-F5344CB8AC3E}">
        <p14:creationId xmlns:p14="http://schemas.microsoft.com/office/powerpoint/2010/main" val="19320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!2019-Personal\birotom-brand\!content\NyolcadikUtasAScrumMaster\icons\ali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43758"/>
            <a:ext cx="720597" cy="71558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59632" y="2716359"/>
            <a:ext cx="536589" cy="645853"/>
            <a:chOff x="1041457" y="2797339"/>
            <a:chExt cx="627494" cy="755269"/>
          </a:xfrm>
          <a:solidFill>
            <a:srgbClr val="DF1176"/>
          </a:solidFill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1041457" y="3142859"/>
              <a:ext cx="627494" cy="409749"/>
            </a:xfrm>
            <a:custGeom>
              <a:avLst/>
              <a:gdLst>
                <a:gd name="T0" fmla="*/ 13127 w 13133"/>
                <a:gd name="T1" fmla="*/ 5893 h 8577"/>
                <a:gd name="T2" fmla="*/ 13113 w 13133"/>
                <a:gd name="T3" fmla="*/ 5802 h 8577"/>
                <a:gd name="T4" fmla="*/ 13084 w 13133"/>
                <a:gd name="T5" fmla="*/ 5632 h 8577"/>
                <a:gd name="T6" fmla="*/ 9394 w 13133"/>
                <a:gd name="T7" fmla="*/ 0 h 8577"/>
                <a:gd name="T8" fmla="*/ 6366 w 13133"/>
                <a:gd name="T9" fmla="*/ 1308 h 8577"/>
                <a:gd name="T10" fmla="*/ 3485 w 13133"/>
                <a:gd name="T11" fmla="*/ 148 h 8577"/>
                <a:gd name="T12" fmla="*/ 0 w 13133"/>
                <a:gd name="T13" fmla="*/ 5893 h 8577"/>
                <a:gd name="T14" fmla="*/ 13 w 13133"/>
                <a:gd name="T15" fmla="*/ 5893 h 8577"/>
                <a:gd name="T16" fmla="*/ 2 w 13133"/>
                <a:gd name="T17" fmla="*/ 6120 h 8577"/>
                <a:gd name="T18" fmla="*/ 2 w 13133"/>
                <a:gd name="T19" fmla="*/ 6120 h 8577"/>
                <a:gd name="T20" fmla="*/ 2459 w 13133"/>
                <a:gd name="T21" fmla="*/ 8577 h 8577"/>
                <a:gd name="T22" fmla="*/ 10676 w 13133"/>
                <a:gd name="T23" fmla="*/ 8577 h 8577"/>
                <a:gd name="T24" fmla="*/ 13133 w 13133"/>
                <a:gd name="T25" fmla="*/ 6120 h 8577"/>
                <a:gd name="T26" fmla="*/ 13133 w 13133"/>
                <a:gd name="T27" fmla="*/ 6120 h 8577"/>
                <a:gd name="T28" fmla="*/ 13123 w 13133"/>
                <a:gd name="T29" fmla="*/ 5893 h 8577"/>
                <a:gd name="T30" fmla="*/ 13127 w 13133"/>
                <a:gd name="T31" fmla="*/ 5893 h 8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7">
                  <a:moveTo>
                    <a:pt x="13127" y="5893"/>
                  </a:moveTo>
                  <a:cubicBezTo>
                    <a:pt x="13122" y="5863"/>
                    <a:pt x="13117" y="5832"/>
                    <a:pt x="13113" y="5802"/>
                  </a:cubicBezTo>
                  <a:cubicBezTo>
                    <a:pt x="13105" y="5745"/>
                    <a:pt x="13096" y="5688"/>
                    <a:pt x="13084" y="5632"/>
                  </a:cubicBezTo>
                  <a:cubicBezTo>
                    <a:pt x="12644" y="3132"/>
                    <a:pt x="11253" y="1060"/>
                    <a:pt x="9394" y="0"/>
                  </a:cubicBezTo>
                  <a:cubicBezTo>
                    <a:pt x="8636" y="805"/>
                    <a:pt x="7560" y="1308"/>
                    <a:pt x="6366" y="1308"/>
                  </a:cubicBezTo>
                  <a:cubicBezTo>
                    <a:pt x="5248" y="1308"/>
                    <a:pt x="4233" y="867"/>
                    <a:pt x="3485" y="148"/>
                  </a:cubicBezTo>
                  <a:cubicBezTo>
                    <a:pt x="1688" y="1286"/>
                    <a:pt x="370" y="3390"/>
                    <a:pt x="0" y="5893"/>
                  </a:cubicBezTo>
                  <a:lnTo>
                    <a:pt x="13" y="5893"/>
                  </a:lnTo>
                  <a:cubicBezTo>
                    <a:pt x="6" y="5968"/>
                    <a:pt x="2" y="6044"/>
                    <a:pt x="2" y="6120"/>
                  </a:cubicBezTo>
                  <a:lnTo>
                    <a:pt x="2" y="6120"/>
                  </a:lnTo>
                  <a:cubicBezTo>
                    <a:pt x="2" y="7472"/>
                    <a:pt x="1108" y="8577"/>
                    <a:pt x="2459" y="8577"/>
                  </a:cubicBezTo>
                  <a:lnTo>
                    <a:pt x="10676" y="8577"/>
                  </a:lnTo>
                  <a:cubicBezTo>
                    <a:pt x="12028" y="8577"/>
                    <a:pt x="13133" y="7472"/>
                    <a:pt x="13133" y="6120"/>
                  </a:cubicBezTo>
                  <a:lnTo>
                    <a:pt x="13133" y="6120"/>
                  </a:lnTo>
                  <a:cubicBezTo>
                    <a:pt x="13133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1277985" y="3191555"/>
              <a:ext cx="153047" cy="336008"/>
            </a:xfrm>
            <a:custGeom>
              <a:avLst/>
              <a:gdLst>
                <a:gd name="T0" fmla="*/ 0 w 3199"/>
                <a:gd name="T1" fmla="*/ 50 h 7021"/>
                <a:gd name="T2" fmla="*/ 3029 w 3199"/>
                <a:gd name="T3" fmla="*/ 0 h 7021"/>
                <a:gd name="T4" fmla="*/ 2092 w 3199"/>
                <a:gd name="T5" fmla="*/ 1729 h 7021"/>
                <a:gd name="T6" fmla="*/ 3199 w 3199"/>
                <a:gd name="T7" fmla="*/ 5933 h 7021"/>
                <a:gd name="T8" fmla="*/ 1500 w 3199"/>
                <a:gd name="T9" fmla="*/ 7021 h 7021"/>
                <a:gd name="T10" fmla="*/ 26 w 3199"/>
                <a:gd name="T11" fmla="*/ 5933 h 7021"/>
                <a:gd name="T12" fmla="*/ 1160 w 3199"/>
                <a:gd name="T13" fmla="*/ 1731 h 7021"/>
                <a:gd name="T14" fmla="*/ 0 w 3199"/>
                <a:gd name="T15" fmla="*/ 50 h 7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9" h="7021">
                  <a:moveTo>
                    <a:pt x="0" y="50"/>
                  </a:moveTo>
                  <a:cubicBezTo>
                    <a:pt x="1001" y="393"/>
                    <a:pt x="2026" y="343"/>
                    <a:pt x="3029" y="0"/>
                  </a:cubicBezTo>
                  <a:lnTo>
                    <a:pt x="2092" y="1729"/>
                  </a:lnTo>
                  <a:lnTo>
                    <a:pt x="3199" y="5933"/>
                  </a:lnTo>
                  <a:lnTo>
                    <a:pt x="1500" y="7021"/>
                  </a:lnTo>
                  <a:lnTo>
                    <a:pt x="26" y="5933"/>
                  </a:lnTo>
                  <a:lnTo>
                    <a:pt x="1160" y="17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161113" y="2797339"/>
              <a:ext cx="370792" cy="370096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48341" y="2715766"/>
            <a:ext cx="537184" cy="646446"/>
            <a:chOff x="1676705" y="1967665"/>
            <a:chExt cx="628190" cy="755963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12160" y="2571750"/>
            <a:ext cx="864096" cy="904323"/>
            <a:chOff x="6732240" y="2571750"/>
            <a:chExt cx="864096" cy="904323"/>
          </a:xfrm>
        </p:grpSpPr>
        <p:sp>
          <p:nvSpPr>
            <p:cNvPr id="31" name="Rectangle 30"/>
            <p:cNvSpPr/>
            <p:nvPr/>
          </p:nvSpPr>
          <p:spPr>
            <a:xfrm>
              <a:off x="6732240" y="2571750"/>
              <a:ext cx="864096" cy="90432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804248" y="2717756"/>
              <a:ext cx="536589" cy="644456"/>
              <a:chOff x="4309768" y="4952784"/>
              <a:chExt cx="627494" cy="753636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4309768" y="5295975"/>
                <a:ext cx="627494" cy="410445"/>
              </a:xfrm>
              <a:custGeom>
                <a:avLst/>
                <a:gdLst>
                  <a:gd name="T0" fmla="*/ 13127 w 13133"/>
                  <a:gd name="T1" fmla="*/ 5894 h 8578"/>
                  <a:gd name="T2" fmla="*/ 13113 w 13133"/>
                  <a:gd name="T3" fmla="*/ 5802 h 8578"/>
                  <a:gd name="T4" fmla="*/ 13084 w 13133"/>
                  <a:gd name="T5" fmla="*/ 5633 h 8578"/>
                  <a:gd name="T6" fmla="*/ 9394 w 13133"/>
                  <a:gd name="T7" fmla="*/ 0 h 8578"/>
                  <a:gd name="T8" fmla="*/ 6367 w 13133"/>
                  <a:gd name="T9" fmla="*/ 1309 h 8578"/>
                  <a:gd name="T10" fmla="*/ 3486 w 13133"/>
                  <a:gd name="T11" fmla="*/ 149 h 8578"/>
                  <a:gd name="T12" fmla="*/ 0 w 13133"/>
                  <a:gd name="T13" fmla="*/ 5894 h 8578"/>
                  <a:gd name="T14" fmla="*/ 13 w 13133"/>
                  <a:gd name="T15" fmla="*/ 5894 h 8578"/>
                  <a:gd name="T16" fmla="*/ 2 w 13133"/>
                  <a:gd name="T17" fmla="*/ 6121 h 8578"/>
                  <a:gd name="T18" fmla="*/ 2 w 13133"/>
                  <a:gd name="T19" fmla="*/ 6121 h 8578"/>
                  <a:gd name="T20" fmla="*/ 2459 w 13133"/>
                  <a:gd name="T21" fmla="*/ 8578 h 8578"/>
                  <a:gd name="T22" fmla="*/ 10676 w 13133"/>
                  <a:gd name="T23" fmla="*/ 8578 h 8578"/>
                  <a:gd name="T24" fmla="*/ 13133 w 13133"/>
                  <a:gd name="T25" fmla="*/ 6121 h 8578"/>
                  <a:gd name="T26" fmla="*/ 13133 w 13133"/>
                  <a:gd name="T27" fmla="*/ 6121 h 8578"/>
                  <a:gd name="T28" fmla="*/ 13123 w 13133"/>
                  <a:gd name="T29" fmla="*/ 5894 h 8578"/>
                  <a:gd name="T30" fmla="*/ 13127 w 13133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3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2"/>
                    </a:cubicBezTo>
                    <a:cubicBezTo>
                      <a:pt x="13105" y="5745"/>
                      <a:pt x="13096" y="5689"/>
                      <a:pt x="13084" y="5633"/>
                    </a:cubicBezTo>
                    <a:cubicBezTo>
                      <a:pt x="12644" y="3133"/>
                      <a:pt x="11254" y="1060"/>
                      <a:pt x="9394" y="0"/>
                    </a:cubicBezTo>
                    <a:cubicBezTo>
                      <a:pt x="8636" y="805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0" y="3390"/>
                      <a:pt x="0" y="5894"/>
                    </a:cubicBezTo>
                    <a:lnTo>
                      <a:pt x="13" y="5894"/>
                    </a:lnTo>
                    <a:cubicBezTo>
                      <a:pt x="6" y="5968"/>
                      <a:pt x="2" y="6044"/>
                      <a:pt x="2" y="6121"/>
                    </a:cubicBezTo>
                    <a:lnTo>
                      <a:pt x="2" y="6121"/>
                    </a:lnTo>
                    <a:cubicBezTo>
                      <a:pt x="2" y="7472"/>
                      <a:pt x="1108" y="8578"/>
                      <a:pt x="2459" y="8578"/>
                    </a:cubicBezTo>
                    <a:lnTo>
                      <a:pt x="10676" y="8578"/>
                    </a:lnTo>
                    <a:cubicBezTo>
                      <a:pt x="12028" y="8578"/>
                      <a:pt x="13133" y="7472"/>
                      <a:pt x="13133" y="6121"/>
                    </a:cubicBezTo>
                    <a:lnTo>
                      <a:pt x="13133" y="6121"/>
                    </a:lnTo>
                    <a:cubicBezTo>
                      <a:pt x="13133" y="6044"/>
                      <a:pt x="13130" y="5968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4429423" y="4955566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439858" y="4952784"/>
                <a:ext cx="349226" cy="123133"/>
              </a:xfrm>
              <a:custGeom>
                <a:avLst/>
                <a:gdLst>
                  <a:gd name="T0" fmla="*/ 3653 w 7306"/>
                  <a:gd name="T1" fmla="*/ 0 h 2576"/>
                  <a:gd name="T2" fmla="*/ 7306 w 7306"/>
                  <a:gd name="T3" fmla="*/ 2576 h 2576"/>
                  <a:gd name="T4" fmla="*/ 0 w 7306"/>
                  <a:gd name="T5" fmla="*/ 2576 h 2576"/>
                  <a:gd name="T6" fmla="*/ 3653 w 7306"/>
                  <a:gd name="T7" fmla="*/ 0 h 2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06" h="2576">
                    <a:moveTo>
                      <a:pt x="3653" y="0"/>
                    </a:moveTo>
                    <a:cubicBezTo>
                      <a:pt x="5338" y="0"/>
                      <a:pt x="6771" y="1075"/>
                      <a:pt x="7306" y="2576"/>
                    </a:cubicBezTo>
                    <a:lnTo>
                      <a:pt x="0" y="2576"/>
                    </a:lnTo>
                    <a:cubicBezTo>
                      <a:pt x="535" y="1075"/>
                      <a:pt x="1968" y="0"/>
                      <a:pt x="36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339681" y="5085187"/>
                <a:ext cx="454968" cy="37566"/>
              </a:xfrm>
              <a:custGeom>
                <a:avLst/>
                <a:gdLst>
                  <a:gd name="T0" fmla="*/ 397 w 9519"/>
                  <a:gd name="T1" fmla="*/ 793 h 793"/>
                  <a:gd name="T2" fmla="*/ 9123 w 9519"/>
                  <a:gd name="T3" fmla="*/ 793 h 793"/>
                  <a:gd name="T4" fmla="*/ 9519 w 9519"/>
                  <a:gd name="T5" fmla="*/ 397 h 793"/>
                  <a:gd name="T6" fmla="*/ 9519 w 9519"/>
                  <a:gd name="T7" fmla="*/ 397 h 793"/>
                  <a:gd name="T8" fmla="*/ 9123 w 9519"/>
                  <a:gd name="T9" fmla="*/ 0 h 793"/>
                  <a:gd name="T10" fmla="*/ 397 w 9519"/>
                  <a:gd name="T11" fmla="*/ 0 h 793"/>
                  <a:gd name="T12" fmla="*/ 0 w 9519"/>
                  <a:gd name="T13" fmla="*/ 397 h 793"/>
                  <a:gd name="T14" fmla="*/ 0 w 9519"/>
                  <a:gd name="T15" fmla="*/ 397 h 793"/>
                  <a:gd name="T16" fmla="*/ 397 w 9519"/>
                  <a:gd name="T17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19" h="793">
                    <a:moveTo>
                      <a:pt x="397" y="793"/>
                    </a:moveTo>
                    <a:lnTo>
                      <a:pt x="9123" y="793"/>
                    </a:lnTo>
                    <a:cubicBezTo>
                      <a:pt x="9341" y="793"/>
                      <a:pt x="9519" y="615"/>
                      <a:pt x="9519" y="397"/>
                    </a:cubicBezTo>
                    <a:lnTo>
                      <a:pt x="9519" y="397"/>
                    </a:lnTo>
                    <a:cubicBezTo>
                      <a:pt x="9519" y="178"/>
                      <a:pt x="9341" y="0"/>
                      <a:pt x="9123" y="0"/>
                    </a:cubicBezTo>
                    <a:lnTo>
                      <a:pt x="397" y="0"/>
                    </a:lnTo>
                    <a:cubicBezTo>
                      <a:pt x="179" y="0"/>
                      <a:pt x="0" y="178"/>
                      <a:pt x="0" y="397"/>
                    </a:cubicBezTo>
                    <a:lnTo>
                      <a:pt x="0" y="397"/>
                    </a:lnTo>
                    <a:cubicBezTo>
                      <a:pt x="0" y="615"/>
                      <a:pt x="179" y="793"/>
                      <a:pt x="397" y="7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578992" y="5382934"/>
                <a:ext cx="82089" cy="131481"/>
              </a:xfrm>
              <a:custGeom>
                <a:avLst/>
                <a:gdLst>
                  <a:gd name="T0" fmla="*/ 1697 w 1718"/>
                  <a:gd name="T1" fmla="*/ 841 h 2753"/>
                  <a:gd name="T2" fmla="*/ 849 w 1718"/>
                  <a:gd name="T3" fmla="*/ 0 h 2753"/>
                  <a:gd name="T4" fmla="*/ 1 w 1718"/>
                  <a:gd name="T5" fmla="*/ 848 h 2753"/>
                  <a:gd name="T6" fmla="*/ 662 w 1718"/>
                  <a:gd name="T7" fmla="*/ 1683 h 2753"/>
                  <a:gd name="T8" fmla="*/ 1168 w 1718"/>
                  <a:gd name="T9" fmla="*/ 2461 h 2753"/>
                  <a:gd name="T10" fmla="*/ 1165 w 1718"/>
                  <a:gd name="T11" fmla="*/ 2677 h 2753"/>
                  <a:gd name="T12" fmla="*/ 1697 w 1718"/>
                  <a:gd name="T13" fmla="*/ 2753 h 2753"/>
                  <a:gd name="T14" fmla="*/ 1697 w 1718"/>
                  <a:gd name="T15" fmla="*/ 2685 h 2753"/>
                  <a:gd name="T16" fmla="*/ 1718 w 1718"/>
                  <a:gd name="T17" fmla="*/ 2667 h 2753"/>
                  <a:gd name="T18" fmla="*/ 1718 w 1718"/>
                  <a:gd name="T19" fmla="*/ 2549 h 2753"/>
                  <a:gd name="T20" fmla="*/ 1697 w 1718"/>
                  <a:gd name="T21" fmla="*/ 2531 h 2753"/>
                  <a:gd name="T22" fmla="*/ 1697 w 1718"/>
                  <a:gd name="T23" fmla="*/ 1348 h 2753"/>
                  <a:gd name="T24" fmla="*/ 1667 w 1718"/>
                  <a:gd name="T25" fmla="*/ 1342 h 2753"/>
                  <a:gd name="T26" fmla="*/ 1570 w 1718"/>
                  <a:gd name="T27" fmla="*/ 1233 h 2753"/>
                  <a:gd name="T28" fmla="*/ 1697 w 1718"/>
                  <a:gd name="T29" fmla="*/ 885 h 2753"/>
                  <a:gd name="T30" fmla="*/ 1697 w 1718"/>
                  <a:gd name="T31" fmla="*/ 848 h 2753"/>
                  <a:gd name="T32" fmla="*/ 1697 w 1718"/>
                  <a:gd name="T33" fmla="*/ 841 h 2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8" h="2753">
                    <a:moveTo>
                      <a:pt x="1697" y="841"/>
                    </a:moveTo>
                    <a:cubicBezTo>
                      <a:pt x="1693" y="376"/>
                      <a:pt x="1315" y="0"/>
                      <a:pt x="849" y="0"/>
                    </a:cubicBezTo>
                    <a:cubicBezTo>
                      <a:pt x="381" y="0"/>
                      <a:pt x="3" y="380"/>
                      <a:pt x="1" y="848"/>
                    </a:cubicBezTo>
                    <a:cubicBezTo>
                      <a:pt x="0" y="1255"/>
                      <a:pt x="269" y="1618"/>
                      <a:pt x="662" y="1683"/>
                    </a:cubicBezTo>
                    <a:cubicBezTo>
                      <a:pt x="1066" y="1749"/>
                      <a:pt x="1159" y="2049"/>
                      <a:pt x="1168" y="2461"/>
                    </a:cubicBezTo>
                    <a:lnTo>
                      <a:pt x="1165" y="2677"/>
                    </a:lnTo>
                    <a:lnTo>
                      <a:pt x="1697" y="2753"/>
                    </a:lnTo>
                    <a:lnTo>
                      <a:pt x="1697" y="2685"/>
                    </a:lnTo>
                    <a:lnTo>
                      <a:pt x="1718" y="2667"/>
                    </a:lnTo>
                    <a:lnTo>
                      <a:pt x="1718" y="2549"/>
                    </a:lnTo>
                    <a:lnTo>
                      <a:pt x="1697" y="2531"/>
                    </a:lnTo>
                    <a:lnTo>
                      <a:pt x="1697" y="1348"/>
                    </a:lnTo>
                    <a:lnTo>
                      <a:pt x="1667" y="1342"/>
                    </a:lnTo>
                    <a:lnTo>
                      <a:pt x="1570" y="1233"/>
                    </a:lnTo>
                    <a:cubicBezTo>
                      <a:pt x="1639" y="1126"/>
                      <a:pt x="1677" y="1008"/>
                      <a:pt x="1697" y="885"/>
                    </a:cubicBezTo>
                    <a:lnTo>
                      <a:pt x="1697" y="848"/>
                    </a:lnTo>
                    <a:lnTo>
                      <a:pt x="1697" y="84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326949" y="2715766"/>
            <a:ext cx="537184" cy="646446"/>
            <a:chOff x="1676705" y="1967665"/>
            <a:chExt cx="628190" cy="755963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37645" y="2715766"/>
            <a:ext cx="537184" cy="646446"/>
            <a:chOff x="1676705" y="1967665"/>
            <a:chExt cx="628190" cy="755963"/>
          </a:xfrm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16253" y="2715766"/>
            <a:ext cx="537184" cy="646446"/>
            <a:chOff x="1676705" y="1967665"/>
            <a:chExt cx="628190" cy="755963"/>
          </a:xfrm>
        </p:grpSpPr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05557" y="2715766"/>
            <a:ext cx="537184" cy="646446"/>
            <a:chOff x="1676705" y="1967665"/>
            <a:chExt cx="628190" cy="755963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4861" y="2715766"/>
            <a:ext cx="537184" cy="646446"/>
            <a:chOff x="1676705" y="1967665"/>
            <a:chExt cx="628190" cy="755963"/>
          </a:xfrm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59632" y="1636239"/>
            <a:ext cx="536589" cy="645853"/>
            <a:chOff x="1041457" y="2797339"/>
            <a:chExt cx="627494" cy="755269"/>
          </a:xfrm>
          <a:solidFill>
            <a:srgbClr val="DF1176"/>
          </a:solidFill>
        </p:grpSpPr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1041457" y="3142859"/>
              <a:ext cx="627494" cy="409749"/>
            </a:xfrm>
            <a:custGeom>
              <a:avLst/>
              <a:gdLst>
                <a:gd name="T0" fmla="*/ 13127 w 13133"/>
                <a:gd name="T1" fmla="*/ 5893 h 8577"/>
                <a:gd name="T2" fmla="*/ 13113 w 13133"/>
                <a:gd name="T3" fmla="*/ 5802 h 8577"/>
                <a:gd name="T4" fmla="*/ 13084 w 13133"/>
                <a:gd name="T5" fmla="*/ 5632 h 8577"/>
                <a:gd name="T6" fmla="*/ 9394 w 13133"/>
                <a:gd name="T7" fmla="*/ 0 h 8577"/>
                <a:gd name="T8" fmla="*/ 6366 w 13133"/>
                <a:gd name="T9" fmla="*/ 1308 h 8577"/>
                <a:gd name="T10" fmla="*/ 3485 w 13133"/>
                <a:gd name="T11" fmla="*/ 148 h 8577"/>
                <a:gd name="T12" fmla="*/ 0 w 13133"/>
                <a:gd name="T13" fmla="*/ 5893 h 8577"/>
                <a:gd name="T14" fmla="*/ 13 w 13133"/>
                <a:gd name="T15" fmla="*/ 5893 h 8577"/>
                <a:gd name="T16" fmla="*/ 2 w 13133"/>
                <a:gd name="T17" fmla="*/ 6120 h 8577"/>
                <a:gd name="T18" fmla="*/ 2 w 13133"/>
                <a:gd name="T19" fmla="*/ 6120 h 8577"/>
                <a:gd name="T20" fmla="*/ 2459 w 13133"/>
                <a:gd name="T21" fmla="*/ 8577 h 8577"/>
                <a:gd name="T22" fmla="*/ 10676 w 13133"/>
                <a:gd name="T23" fmla="*/ 8577 h 8577"/>
                <a:gd name="T24" fmla="*/ 13133 w 13133"/>
                <a:gd name="T25" fmla="*/ 6120 h 8577"/>
                <a:gd name="T26" fmla="*/ 13133 w 13133"/>
                <a:gd name="T27" fmla="*/ 6120 h 8577"/>
                <a:gd name="T28" fmla="*/ 13123 w 13133"/>
                <a:gd name="T29" fmla="*/ 5893 h 8577"/>
                <a:gd name="T30" fmla="*/ 13127 w 13133"/>
                <a:gd name="T31" fmla="*/ 5893 h 8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7">
                  <a:moveTo>
                    <a:pt x="13127" y="5893"/>
                  </a:moveTo>
                  <a:cubicBezTo>
                    <a:pt x="13122" y="5863"/>
                    <a:pt x="13117" y="5832"/>
                    <a:pt x="13113" y="5802"/>
                  </a:cubicBezTo>
                  <a:cubicBezTo>
                    <a:pt x="13105" y="5745"/>
                    <a:pt x="13096" y="5688"/>
                    <a:pt x="13084" y="5632"/>
                  </a:cubicBezTo>
                  <a:cubicBezTo>
                    <a:pt x="12644" y="3132"/>
                    <a:pt x="11253" y="1060"/>
                    <a:pt x="9394" y="0"/>
                  </a:cubicBezTo>
                  <a:cubicBezTo>
                    <a:pt x="8636" y="805"/>
                    <a:pt x="7560" y="1308"/>
                    <a:pt x="6366" y="1308"/>
                  </a:cubicBezTo>
                  <a:cubicBezTo>
                    <a:pt x="5248" y="1308"/>
                    <a:pt x="4233" y="867"/>
                    <a:pt x="3485" y="148"/>
                  </a:cubicBezTo>
                  <a:cubicBezTo>
                    <a:pt x="1688" y="1286"/>
                    <a:pt x="370" y="3390"/>
                    <a:pt x="0" y="5893"/>
                  </a:cubicBezTo>
                  <a:lnTo>
                    <a:pt x="13" y="5893"/>
                  </a:lnTo>
                  <a:cubicBezTo>
                    <a:pt x="6" y="5968"/>
                    <a:pt x="2" y="6044"/>
                    <a:pt x="2" y="6120"/>
                  </a:cubicBezTo>
                  <a:lnTo>
                    <a:pt x="2" y="6120"/>
                  </a:lnTo>
                  <a:cubicBezTo>
                    <a:pt x="2" y="7472"/>
                    <a:pt x="1108" y="8577"/>
                    <a:pt x="2459" y="8577"/>
                  </a:cubicBezTo>
                  <a:lnTo>
                    <a:pt x="10676" y="8577"/>
                  </a:lnTo>
                  <a:cubicBezTo>
                    <a:pt x="12028" y="8577"/>
                    <a:pt x="13133" y="7472"/>
                    <a:pt x="13133" y="6120"/>
                  </a:cubicBezTo>
                  <a:lnTo>
                    <a:pt x="13133" y="6120"/>
                  </a:lnTo>
                  <a:cubicBezTo>
                    <a:pt x="13133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1277985" y="3191555"/>
              <a:ext cx="153047" cy="336008"/>
            </a:xfrm>
            <a:custGeom>
              <a:avLst/>
              <a:gdLst>
                <a:gd name="T0" fmla="*/ 0 w 3199"/>
                <a:gd name="T1" fmla="*/ 50 h 7021"/>
                <a:gd name="T2" fmla="*/ 3029 w 3199"/>
                <a:gd name="T3" fmla="*/ 0 h 7021"/>
                <a:gd name="T4" fmla="*/ 2092 w 3199"/>
                <a:gd name="T5" fmla="*/ 1729 h 7021"/>
                <a:gd name="T6" fmla="*/ 3199 w 3199"/>
                <a:gd name="T7" fmla="*/ 5933 h 7021"/>
                <a:gd name="T8" fmla="*/ 1500 w 3199"/>
                <a:gd name="T9" fmla="*/ 7021 h 7021"/>
                <a:gd name="T10" fmla="*/ 26 w 3199"/>
                <a:gd name="T11" fmla="*/ 5933 h 7021"/>
                <a:gd name="T12" fmla="*/ 1160 w 3199"/>
                <a:gd name="T13" fmla="*/ 1731 h 7021"/>
                <a:gd name="T14" fmla="*/ 0 w 3199"/>
                <a:gd name="T15" fmla="*/ 50 h 7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9" h="7021">
                  <a:moveTo>
                    <a:pt x="0" y="50"/>
                  </a:moveTo>
                  <a:cubicBezTo>
                    <a:pt x="1001" y="393"/>
                    <a:pt x="2026" y="343"/>
                    <a:pt x="3029" y="0"/>
                  </a:cubicBezTo>
                  <a:lnTo>
                    <a:pt x="2092" y="1729"/>
                  </a:lnTo>
                  <a:lnTo>
                    <a:pt x="3199" y="5933"/>
                  </a:lnTo>
                  <a:lnTo>
                    <a:pt x="1500" y="7021"/>
                  </a:lnTo>
                  <a:lnTo>
                    <a:pt x="26" y="5933"/>
                  </a:lnTo>
                  <a:lnTo>
                    <a:pt x="1160" y="17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auto">
            <a:xfrm>
              <a:off x="1161113" y="2797339"/>
              <a:ext cx="370792" cy="370096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48341" y="1635646"/>
            <a:ext cx="537184" cy="646446"/>
            <a:chOff x="1676705" y="1967665"/>
            <a:chExt cx="628190" cy="755963"/>
          </a:xfrm>
        </p:grpSpPr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26949" y="1635646"/>
            <a:ext cx="537184" cy="646446"/>
            <a:chOff x="1676705" y="1967665"/>
            <a:chExt cx="628190" cy="755963"/>
          </a:xfrm>
        </p:grpSpPr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37645" y="1635646"/>
            <a:ext cx="537184" cy="646446"/>
            <a:chOff x="1676705" y="1967665"/>
            <a:chExt cx="628190" cy="755963"/>
          </a:xfrm>
        </p:grpSpPr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16253" y="1635646"/>
            <a:ext cx="537184" cy="646446"/>
            <a:chOff x="1676705" y="1967665"/>
            <a:chExt cx="628190" cy="755963"/>
          </a:xfrm>
        </p:grpSpPr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05557" y="1635646"/>
            <a:ext cx="537184" cy="646446"/>
            <a:chOff x="1676705" y="1967665"/>
            <a:chExt cx="628190" cy="755963"/>
          </a:xfrm>
        </p:grpSpPr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94861" y="1635646"/>
            <a:ext cx="537184" cy="646446"/>
            <a:chOff x="1676705" y="1967665"/>
            <a:chExt cx="628190" cy="755963"/>
          </a:xfrm>
        </p:grpSpPr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1676705" y="2313183"/>
              <a:ext cx="628190" cy="410445"/>
            </a:xfrm>
            <a:custGeom>
              <a:avLst/>
              <a:gdLst>
                <a:gd name="T0" fmla="*/ 13127 w 13134"/>
                <a:gd name="T1" fmla="*/ 5893 h 8578"/>
                <a:gd name="T2" fmla="*/ 13113 w 13134"/>
                <a:gd name="T3" fmla="*/ 5802 h 8578"/>
                <a:gd name="T4" fmla="*/ 13085 w 13134"/>
                <a:gd name="T5" fmla="*/ 5633 h 8578"/>
                <a:gd name="T6" fmla="*/ 9395 w 13134"/>
                <a:gd name="T7" fmla="*/ 0 h 8578"/>
                <a:gd name="T8" fmla="*/ 6367 w 13134"/>
                <a:gd name="T9" fmla="*/ 1308 h 8578"/>
                <a:gd name="T10" fmla="*/ 3486 w 13134"/>
                <a:gd name="T11" fmla="*/ 148 h 8578"/>
                <a:gd name="T12" fmla="*/ 0 w 13134"/>
                <a:gd name="T13" fmla="*/ 5893 h 8578"/>
                <a:gd name="T14" fmla="*/ 14 w 13134"/>
                <a:gd name="T15" fmla="*/ 5893 h 8578"/>
                <a:gd name="T16" fmla="*/ 3 w 13134"/>
                <a:gd name="T17" fmla="*/ 6121 h 8578"/>
                <a:gd name="T18" fmla="*/ 3 w 13134"/>
                <a:gd name="T19" fmla="*/ 6121 h 8578"/>
                <a:gd name="T20" fmla="*/ 2460 w 13134"/>
                <a:gd name="T21" fmla="*/ 8578 h 8578"/>
                <a:gd name="T22" fmla="*/ 10677 w 13134"/>
                <a:gd name="T23" fmla="*/ 8578 h 8578"/>
                <a:gd name="T24" fmla="*/ 13134 w 13134"/>
                <a:gd name="T25" fmla="*/ 6121 h 8578"/>
                <a:gd name="T26" fmla="*/ 13134 w 13134"/>
                <a:gd name="T27" fmla="*/ 6121 h 8578"/>
                <a:gd name="T28" fmla="*/ 13123 w 13134"/>
                <a:gd name="T29" fmla="*/ 5893 h 8578"/>
                <a:gd name="T30" fmla="*/ 13127 w 13134"/>
                <a:gd name="T31" fmla="*/ 5893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4" h="8578">
                  <a:moveTo>
                    <a:pt x="13127" y="5893"/>
                  </a:moveTo>
                  <a:cubicBezTo>
                    <a:pt x="13123" y="5863"/>
                    <a:pt x="13118" y="5832"/>
                    <a:pt x="13113" y="5802"/>
                  </a:cubicBezTo>
                  <a:cubicBezTo>
                    <a:pt x="13106" y="5745"/>
                    <a:pt x="13096" y="5688"/>
                    <a:pt x="13085" y="5633"/>
                  </a:cubicBezTo>
                  <a:cubicBezTo>
                    <a:pt x="12644" y="3132"/>
                    <a:pt x="11254" y="1060"/>
                    <a:pt x="9395" y="0"/>
                  </a:cubicBezTo>
                  <a:cubicBezTo>
                    <a:pt x="8636" y="805"/>
                    <a:pt x="7560" y="1308"/>
                    <a:pt x="6367" y="1308"/>
                  </a:cubicBezTo>
                  <a:cubicBezTo>
                    <a:pt x="5248" y="1308"/>
                    <a:pt x="4233" y="867"/>
                    <a:pt x="3486" y="148"/>
                  </a:cubicBezTo>
                  <a:cubicBezTo>
                    <a:pt x="1688" y="1286"/>
                    <a:pt x="371" y="3390"/>
                    <a:pt x="0" y="5893"/>
                  </a:cubicBezTo>
                  <a:lnTo>
                    <a:pt x="14" y="5893"/>
                  </a:lnTo>
                  <a:cubicBezTo>
                    <a:pt x="7" y="5968"/>
                    <a:pt x="3" y="6044"/>
                    <a:pt x="3" y="6121"/>
                  </a:cubicBezTo>
                  <a:lnTo>
                    <a:pt x="3" y="6121"/>
                  </a:lnTo>
                  <a:cubicBezTo>
                    <a:pt x="3" y="7472"/>
                    <a:pt x="1108" y="8578"/>
                    <a:pt x="2460" y="8578"/>
                  </a:cubicBezTo>
                  <a:lnTo>
                    <a:pt x="10677" y="8578"/>
                  </a:lnTo>
                  <a:cubicBezTo>
                    <a:pt x="12028" y="8578"/>
                    <a:pt x="13134" y="7472"/>
                    <a:pt x="13134" y="6121"/>
                  </a:cubicBezTo>
                  <a:lnTo>
                    <a:pt x="13134" y="6121"/>
                  </a:lnTo>
                  <a:cubicBezTo>
                    <a:pt x="13134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1796360" y="1967665"/>
              <a:ext cx="370792" cy="370792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876256" y="2643758"/>
            <a:ext cx="197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prstClr val="white"/>
                </a:solidFill>
                <a:latin typeface="Franklin Gothic Demi" panose="020B0703020102020204" pitchFamily="34" charset="0"/>
                <a:ea typeface="+mj-ea"/>
                <a:cs typeface="+mj-cs"/>
              </a:rPr>
              <a:t>+12</a:t>
            </a:r>
            <a:r>
              <a:rPr lang="hu-HU" sz="4400" dirty="0">
                <a:solidFill>
                  <a:prstClr val="white"/>
                </a:solidFill>
                <a:latin typeface="Franklin Gothic Demi" panose="020B0703020102020204" pitchFamily="34" charset="0"/>
                <a:ea typeface="+mj-ea"/>
                <a:cs typeface="+mj-cs"/>
              </a:rPr>
              <a:t>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9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 THE SCRUM MASTER </a:t>
            </a:r>
            <a:r>
              <a:rPr lang="hu-HU" dirty="0" err="1" smtClean="0"/>
              <a:t>WORTH</a:t>
            </a:r>
            <a:r>
              <a:rPr lang="hu-HU" dirty="0" smtClean="0"/>
              <a:t> THE EXTRA 12%?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LET ME </a:t>
            </a:r>
            <a:br>
              <a:rPr lang="en-US" noProof="0" dirty="0" smtClean="0"/>
            </a:br>
            <a:r>
              <a:rPr lang="en-US" noProof="0" dirty="0" smtClean="0"/>
              <a:t>INTRODUCE MYSELF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70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!2019-Personal\birotom-brand\web\grey-images\birotom-biro-tamas-portra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7614"/>
            <a:ext cx="2105546" cy="21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!2019-Personal\birotom-brand\web\grey-images\birotom-scrum-certifications-psm-ps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3758"/>
            <a:ext cx="369041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!2019-Personal\birotom-brand\web\grey-images\sense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9982"/>
            <a:ext cx="1526271" cy="4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!2019-Personal\birotom-brand\web\grey-images\bar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1670"/>
            <a:ext cx="967500" cy="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!2019-Personal\birotom-brand\web\grey-images\NT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6096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!2019-Personal\birotom-brand\BiroTomPureLogoRed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8" y="4022755"/>
            <a:ext cx="180895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!2019-Personal\birotom-brand\!content\FearTheZobieScrum\zombieicons\ex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0576"/>
          <a:stretch/>
        </p:blipFill>
        <p:spPr bwMode="auto">
          <a:xfrm>
            <a:off x="2641601" y="3867197"/>
            <a:ext cx="910700" cy="8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F\SCRUM\budgetscrum-brand\BudgetScrumLogoRedSquar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3" y="4022755"/>
            <a:ext cx="150044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24472" y="771550"/>
            <a:ext cx="1368152" cy="576064"/>
            <a:chOff x="1907704" y="771550"/>
            <a:chExt cx="1368152" cy="576064"/>
          </a:xfrm>
        </p:grpSpPr>
        <p:pic>
          <p:nvPicPr>
            <p:cNvPr id="6151" name="Picture 7" descr="F:\!2019-Personal\birotom-brand\web\grey-images\AC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F:\F\SCRUM\budgetscrum.com\lyssa-adkin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51920" y="771550"/>
            <a:ext cx="1257672" cy="576064"/>
            <a:chOff x="4106416" y="771550"/>
            <a:chExt cx="1257672" cy="576064"/>
          </a:xfrm>
        </p:grpSpPr>
        <p:pic>
          <p:nvPicPr>
            <p:cNvPr id="6152" name="Picture 8" descr="F:\!2019-Personal\birotom-brand\web\grey-images\OR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16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F:\F\SCRUM\budgetscrum.com\ken-schwab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3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F\SCRUM\budgetscrum.com\microsoft-logo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83" y="646052"/>
            <a:ext cx="1565910" cy="3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0" y="632853"/>
            <a:ext cx="1463773" cy="3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:\F\SCRUM\budgetscrum.com\ecm-consulting-ltd-5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99" y="2192989"/>
            <a:ext cx="1107879" cy="4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02" y="1350615"/>
            <a:ext cx="972229" cy="6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:\F\SCRUM\budgetscrum.com\posta_logo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9" y="1250359"/>
            <a:ext cx="1218139" cy="6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F:\F\SCRUM\!budgetscrum-weboldal\Telekom_Logo_2013.svg.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23" y="634797"/>
            <a:ext cx="892462" cy="4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:\F\SCRUM\xmas\res\sensenet logo new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3" y="2218622"/>
            <a:ext cx="1354193" cy="4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17" y="2216677"/>
            <a:ext cx="992433" cy="41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83" y="1404340"/>
            <a:ext cx="1388811" cy="4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:\!2019-Personal\birotom-brand\web\images\36748616_684260798609883_12505467297202176_n.jpg"/>
          <p:cNvPicPr>
            <a:picLocks noChangeAspect="1" noChangeArrowheads="1"/>
          </p:cNvPicPr>
          <p:nvPr/>
        </p:nvPicPr>
        <p:blipFill rotWithShape="1"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42745" r="7601" b="38823"/>
          <a:stretch/>
        </p:blipFill>
        <p:spPr bwMode="auto">
          <a:xfrm>
            <a:off x="6481361" y="2223328"/>
            <a:ext cx="1736267" cy="3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:\!2019-Personal\birotom-brand\web\images\kurt.png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1471"/>
            <a:ext cx="1507808" cy="6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F:\!2019-Personal\birotom-brand\web\images\kurt_angol_logo.png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11" y="1315881"/>
            <a:ext cx="1163876" cy="5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!2019-Personal\birotom-brand\web\images\netacademia2.png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5750"/>
            <a:ext cx="1750228" cy="4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!2019-Personal\birotom-brand\web\images\ctlogo2_blank_bgr.png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98" y="1277604"/>
            <a:ext cx="889851" cy="7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40" y="590130"/>
            <a:ext cx="1713091" cy="4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:\F\SCRUM\budgetscrum.com\BIG_FISH_logo_nagy_sqr.png"/>
          <p:cNvPicPr>
            <a:picLocks noChangeAspect="1" noChangeArrowheads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28" y="2002631"/>
            <a:ext cx="868006" cy="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4280" y="3939902"/>
            <a:ext cx="1124026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25 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YEARS XP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5097" y="3939902"/>
            <a:ext cx="1309141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1500</a:t>
            </a:r>
            <a:r>
              <a:rPr lang="hu-HU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+</a:t>
            </a:r>
            <a:r>
              <a:rPr lang="en-US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TRAINED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175" name="Picture 7" descr="F:\!2019-Personal\birotom-brand\web\grey-images\bm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31790"/>
            <a:ext cx="1888774" cy="5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581028" y="3939902"/>
            <a:ext cx="1223220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BME</a:t>
            </a:r>
            <a:endParaRPr lang="en-US" sz="3200" dirty="0" smtClean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PRO BONO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WHERE</a:t>
            </a:r>
            <a:r>
              <a:rPr lang="hu-HU" dirty="0" smtClean="0"/>
              <a:t> IS THE ROI?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186</Words>
  <Application>Microsoft Office PowerPoint</Application>
  <PresentationFormat>On-screen Show (16:9)</PresentationFormat>
  <Paragraphs>101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Agency FB</vt:lpstr>
      <vt:lpstr>Franklin Gothic Book</vt:lpstr>
      <vt:lpstr>Franklin Gothic Demi Cond</vt:lpstr>
      <vt:lpstr>Franklin Gothic Demi</vt:lpstr>
      <vt:lpstr>Office Theme</vt:lpstr>
      <vt:lpstr>A NYOLCADIK UTAS:  A SCRUM MASTER</vt:lpstr>
      <vt:lpstr>A STORY</vt:lpstr>
      <vt:lpstr>PowerPoint Presentation</vt:lpstr>
      <vt:lpstr>PowerPoint Presentation</vt:lpstr>
      <vt:lpstr>IS THE SCRUM MASTER WORTH THE EXTRA 12%?</vt:lpstr>
      <vt:lpstr>LET ME  INTRODUCE MYSELF</vt:lpstr>
      <vt:lpstr>PowerPoint Presentation</vt:lpstr>
      <vt:lpstr>PowerPoint Presentation</vt:lpstr>
      <vt:lpstr>WHERE IS THE ROI?</vt:lpstr>
      <vt:lpstr>PowerPoint Presentation</vt:lpstr>
      <vt:lpstr>PowerPoint Presentation</vt:lpstr>
      <vt:lpstr>PowerPoint Presentation</vt:lpstr>
      <vt:lpstr>I.N.V.E.S.T.</vt:lpstr>
      <vt:lpstr>D.O.D.</vt:lpstr>
      <vt:lpstr>PowerPoint Presentation</vt:lpstr>
      <vt:lpstr>PowerPoint Presentation</vt:lpstr>
      <vt:lpstr>AGILE IS SOMETHING YOU ARE</vt:lpstr>
      <vt:lpstr>PowerPoint Presentation</vt:lpstr>
      <vt:lpstr>PowerPoint Presentation</vt:lpstr>
      <vt:lpstr>PowerPoint Presentation</vt:lpstr>
      <vt:lpstr>COMMON MISTAKES</vt:lpstr>
      <vt:lpstr>NOT  JUNIOR  ASSISTANT</vt:lpstr>
      <vt:lpstr>NOR  A BOSS  OR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RECRUIT?</vt:lpstr>
      <vt:lpstr>NO BULLSHIT ADS PLEASE</vt:lpstr>
      <vt:lpstr>INTERVIEW FOR THE</vt:lpstr>
      <vt:lpstr>BOOKS</vt:lpstr>
      <vt:lpstr>PROVIDE TRAINING</vt:lpstr>
      <vt:lpstr>PowerPoint Presentation</vt:lpstr>
      <vt:lpstr>PowerPoint Presentation</vt:lpstr>
      <vt:lpstr>WWW.BIROTOM.COM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Biro Tamas</dc:creator>
  <cp:lastModifiedBy>Biro Tamas</cp:lastModifiedBy>
  <cp:revision>178</cp:revision>
  <dcterms:created xsi:type="dcterms:W3CDTF">2019-07-30T17:16:01Z</dcterms:created>
  <dcterms:modified xsi:type="dcterms:W3CDTF">2019-11-27T02:12:22Z</dcterms:modified>
</cp:coreProperties>
</file>