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4bb8e153da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14bb8e153da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14bb8e153da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4bb8e153da_0_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4bb8e153da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14bb8e153da_0_3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4bb8e153da_0_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4bb8e153da_0_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14bb8e153da_0_3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4bb8e153da_0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4bb8e153da_0_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14bb8e153da_0_3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4bb8e153da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14bb8e153da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14bb8e153da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4bb8e153da_0_3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4bb8e153da_0_3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14bb8e153da_0_3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4bb8e153da_0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g14bb8e153da_0_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14bb8e153da_0_4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4bb8e153da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4bb8e153da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14bb8e153da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4bb8e153d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4bb8e153d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4bb8e153d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14bb8e153d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14bb8e153d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4bb8e153da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4bb8e153da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14bb8e153da_0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4bb8e153da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4bb8e153da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14bb8e153da_0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4bb8e153da_0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4bb8e153da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14bb8e153da_0_2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idx="1" type="body"/>
          </p:nvPr>
        </p:nvSpPr>
        <p:spPr>
          <a:xfrm>
            <a:off x="279400" y="1253330"/>
            <a:ext cx="11685588" cy="4818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2984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4pPr>
            <a:lvl5pPr indent="-2984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s + subtitle">
  <p:cSld name="3 cols + subtitl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1"/>
          <p:cNvSpPr txBox="1"/>
          <p:nvPr>
            <p:ph idx="1" type="body"/>
          </p:nvPr>
        </p:nvSpPr>
        <p:spPr>
          <a:xfrm>
            <a:off x="265534" y="1813333"/>
            <a:ext cx="3798466" cy="4387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1"/>
          <p:cNvSpPr txBox="1"/>
          <p:nvPr>
            <p:ph idx="2" type="body"/>
          </p:nvPr>
        </p:nvSpPr>
        <p:spPr>
          <a:xfrm>
            <a:off x="4221465" y="1813333"/>
            <a:ext cx="3804935" cy="4387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1"/>
          <p:cNvSpPr txBox="1"/>
          <p:nvPr>
            <p:ph idx="3" type="body"/>
          </p:nvPr>
        </p:nvSpPr>
        <p:spPr>
          <a:xfrm>
            <a:off x="8248969" y="1813333"/>
            <a:ext cx="3679506" cy="4409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1"/>
          <p:cNvSpPr txBox="1"/>
          <p:nvPr>
            <p:ph idx="4" type="body"/>
          </p:nvPr>
        </p:nvSpPr>
        <p:spPr>
          <a:xfrm>
            <a:off x="265534" y="1462813"/>
            <a:ext cx="3798466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1"/>
          <p:cNvSpPr txBox="1"/>
          <p:nvPr>
            <p:ph idx="5" type="body"/>
          </p:nvPr>
        </p:nvSpPr>
        <p:spPr>
          <a:xfrm>
            <a:off x="4221465" y="1462813"/>
            <a:ext cx="380493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11"/>
          <p:cNvSpPr txBox="1"/>
          <p:nvPr>
            <p:ph idx="6" type="body"/>
          </p:nvPr>
        </p:nvSpPr>
        <p:spPr>
          <a:xfrm>
            <a:off x="8248969" y="1462813"/>
            <a:ext cx="3679506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1"/>
          <p:cNvSpPr txBox="1"/>
          <p:nvPr>
            <p:ph idx="7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1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1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s + 1  box + subtitle">
  <p:cSld name="3 cols + 1  box + subtitl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2"/>
          <p:cNvSpPr txBox="1"/>
          <p:nvPr>
            <p:ph idx="1" type="body"/>
          </p:nvPr>
        </p:nvSpPr>
        <p:spPr>
          <a:xfrm>
            <a:off x="265534" y="1813333"/>
            <a:ext cx="3785766" cy="4387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2"/>
          <p:cNvSpPr txBox="1"/>
          <p:nvPr>
            <p:ph idx="2" type="body"/>
          </p:nvPr>
        </p:nvSpPr>
        <p:spPr>
          <a:xfrm>
            <a:off x="4229100" y="1813333"/>
            <a:ext cx="3797300" cy="4387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2"/>
          <p:cNvSpPr txBox="1"/>
          <p:nvPr>
            <p:ph idx="3" type="body"/>
          </p:nvPr>
        </p:nvSpPr>
        <p:spPr>
          <a:xfrm>
            <a:off x="8248969" y="1813333"/>
            <a:ext cx="3679506" cy="1865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2"/>
          <p:cNvSpPr txBox="1"/>
          <p:nvPr>
            <p:ph idx="4" type="body"/>
          </p:nvPr>
        </p:nvSpPr>
        <p:spPr>
          <a:xfrm>
            <a:off x="265534" y="1462813"/>
            <a:ext cx="3785766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2"/>
          <p:cNvSpPr txBox="1"/>
          <p:nvPr>
            <p:ph idx="5" type="body"/>
          </p:nvPr>
        </p:nvSpPr>
        <p:spPr>
          <a:xfrm>
            <a:off x="4229100" y="1462813"/>
            <a:ext cx="3797300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2"/>
          <p:cNvSpPr txBox="1"/>
          <p:nvPr>
            <p:ph idx="6" type="body"/>
          </p:nvPr>
        </p:nvSpPr>
        <p:spPr>
          <a:xfrm>
            <a:off x="8248969" y="1462813"/>
            <a:ext cx="3679506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2"/>
          <p:cNvSpPr txBox="1"/>
          <p:nvPr>
            <p:ph idx="7" type="body"/>
          </p:nvPr>
        </p:nvSpPr>
        <p:spPr>
          <a:xfrm>
            <a:off x="8248969" y="4296445"/>
            <a:ext cx="3679506" cy="1904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2"/>
          <p:cNvSpPr txBox="1"/>
          <p:nvPr>
            <p:ph idx="8" type="body"/>
          </p:nvPr>
        </p:nvSpPr>
        <p:spPr>
          <a:xfrm>
            <a:off x="8248969" y="3791670"/>
            <a:ext cx="3679506" cy="4057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2"/>
          <p:cNvSpPr txBox="1"/>
          <p:nvPr>
            <p:ph idx="9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12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2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s + overview">
  <p:cSld name="3 cols + overview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/>
          <p:nvPr>
            <p:ph idx="2" type="pic"/>
          </p:nvPr>
        </p:nvSpPr>
        <p:spPr>
          <a:xfrm>
            <a:off x="486098" y="1073251"/>
            <a:ext cx="1408012" cy="1408012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3"/>
          <p:cNvSpPr txBox="1"/>
          <p:nvPr>
            <p:ph idx="1" type="body"/>
          </p:nvPr>
        </p:nvSpPr>
        <p:spPr>
          <a:xfrm>
            <a:off x="2185060" y="1109663"/>
            <a:ext cx="974341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13"/>
          <p:cNvSpPr txBox="1"/>
          <p:nvPr>
            <p:ph idx="3" type="body"/>
          </p:nvPr>
        </p:nvSpPr>
        <p:spPr>
          <a:xfrm>
            <a:off x="263525" y="3168787"/>
            <a:ext cx="3762210" cy="3079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13"/>
          <p:cNvSpPr txBox="1"/>
          <p:nvPr>
            <p:ph idx="4" type="body"/>
          </p:nvPr>
        </p:nvSpPr>
        <p:spPr>
          <a:xfrm>
            <a:off x="4259301" y="3168787"/>
            <a:ext cx="3673397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13"/>
          <p:cNvSpPr txBox="1"/>
          <p:nvPr>
            <p:ph idx="5" type="body"/>
          </p:nvPr>
        </p:nvSpPr>
        <p:spPr>
          <a:xfrm>
            <a:off x="8189447" y="3168787"/>
            <a:ext cx="3739028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13"/>
          <p:cNvSpPr txBox="1"/>
          <p:nvPr>
            <p:ph idx="6" type="body"/>
          </p:nvPr>
        </p:nvSpPr>
        <p:spPr>
          <a:xfrm>
            <a:off x="263525" y="2778317"/>
            <a:ext cx="3762210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13"/>
          <p:cNvSpPr txBox="1"/>
          <p:nvPr>
            <p:ph idx="7" type="body"/>
          </p:nvPr>
        </p:nvSpPr>
        <p:spPr>
          <a:xfrm>
            <a:off x="4259301" y="2778317"/>
            <a:ext cx="3673397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8" type="body"/>
          </p:nvPr>
        </p:nvSpPr>
        <p:spPr>
          <a:xfrm>
            <a:off x="8189446" y="2778317"/>
            <a:ext cx="3739029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13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3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s + 3 icons">
  <p:cSld name="3 cols + 3 icon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14"/>
          <p:cNvSpPr txBox="1"/>
          <p:nvPr>
            <p:ph idx="1" type="body"/>
          </p:nvPr>
        </p:nvSpPr>
        <p:spPr>
          <a:xfrm>
            <a:off x="253820" y="3429000"/>
            <a:ext cx="3785745" cy="2357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14"/>
          <p:cNvSpPr txBox="1"/>
          <p:nvPr>
            <p:ph idx="2" type="body"/>
          </p:nvPr>
        </p:nvSpPr>
        <p:spPr>
          <a:xfrm>
            <a:off x="4217377" y="3429000"/>
            <a:ext cx="3785745" cy="2357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14"/>
          <p:cNvSpPr txBox="1"/>
          <p:nvPr>
            <p:ph idx="3" type="body"/>
          </p:nvPr>
        </p:nvSpPr>
        <p:spPr>
          <a:xfrm>
            <a:off x="8241896" y="3429000"/>
            <a:ext cx="3691182" cy="2357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4"/>
          <p:cNvSpPr txBox="1"/>
          <p:nvPr>
            <p:ph idx="4" type="body"/>
          </p:nvPr>
        </p:nvSpPr>
        <p:spPr>
          <a:xfrm>
            <a:off x="253820" y="2734653"/>
            <a:ext cx="378574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14"/>
          <p:cNvSpPr txBox="1"/>
          <p:nvPr>
            <p:ph idx="5" type="body"/>
          </p:nvPr>
        </p:nvSpPr>
        <p:spPr>
          <a:xfrm>
            <a:off x="4217377" y="2734653"/>
            <a:ext cx="378574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14"/>
          <p:cNvSpPr txBox="1"/>
          <p:nvPr>
            <p:ph idx="6" type="body"/>
          </p:nvPr>
        </p:nvSpPr>
        <p:spPr>
          <a:xfrm>
            <a:off x="8241896" y="2734653"/>
            <a:ext cx="3691182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14"/>
          <p:cNvSpPr/>
          <p:nvPr>
            <p:ph idx="7" type="pic"/>
          </p:nvPr>
        </p:nvSpPr>
        <p:spPr>
          <a:xfrm>
            <a:off x="1494402" y="1398719"/>
            <a:ext cx="1338720" cy="1244686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14"/>
          <p:cNvSpPr/>
          <p:nvPr>
            <p:ph idx="8" type="pic"/>
          </p:nvPr>
        </p:nvSpPr>
        <p:spPr>
          <a:xfrm>
            <a:off x="5439005" y="1398719"/>
            <a:ext cx="1338720" cy="1244686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4"/>
          <p:cNvSpPr/>
          <p:nvPr>
            <p:ph idx="9" type="pic"/>
          </p:nvPr>
        </p:nvSpPr>
        <p:spPr>
          <a:xfrm>
            <a:off x="9391245" y="1398719"/>
            <a:ext cx="1338720" cy="1244686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14"/>
          <p:cNvSpPr txBox="1"/>
          <p:nvPr>
            <p:ph idx="13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14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4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s + overview">
  <p:cSld name="4 cols + overview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15"/>
          <p:cNvSpPr txBox="1"/>
          <p:nvPr>
            <p:ph idx="1" type="body"/>
          </p:nvPr>
        </p:nvSpPr>
        <p:spPr>
          <a:xfrm>
            <a:off x="263525" y="3168787"/>
            <a:ext cx="2835935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15"/>
          <p:cNvSpPr txBox="1"/>
          <p:nvPr>
            <p:ph idx="2" type="body"/>
          </p:nvPr>
        </p:nvSpPr>
        <p:spPr>
          <a:xfrm>
            <a:off x="3250896" y="3168787"/>
            <a:ext cx="2775000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15"/>
          <p:cNvSpPr txBox="1"/>
          <p:nvPr>
            <p:ph idx="3" type="body"/>
          </p:nvPr>
        </p:nvSpPr>
        <p:spPr>
          <a:xfrm>
            <a:off x="6176877" y="3168787"/>
            <a:ext cx="2790142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15"/>
          <p:cNvSpPr txBox="1"/>
          <p:nvPr>
            <p:ph idx="4" type="body"/>
          </p:nvPr>
        </p:nvSpPr>
        <p:spPr>
          <a:xfrm>
            <a:off x="263525" y="2778317"/>
            <a:ext cx="283593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15"/>
          <p:cNvSpPr txBox="1"/>
          <p:nvPr>
            <p:ph idx="5" type="body"/>
          </p:nvPr>
        </p:nvSpPr>
        <p:spPr>
          <a:xfrm>
            <a:off x="3247510" y="2778317"/>
            <a:ext cx="2775000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15"/>
          <p:cNvSpPr txBox="1"/>
          <p:nvPr>
            <p:ph idx="6" type="body"/>
          </p:nvPr>
        </p:nvSpPr>
        <p:spPr>
          <a:xfrm>
            <a:off x="6170104" y="2778317"/>
            <a:ext cx="280072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15"/>
          <p:cNvSpPr txBox="1"/>
          <p:nvPr>
            <p:ph idx="7" type="body"/>
          </p:nvPr>
        </p:nvSpPr>
        <p:spPr>
          <a:xfrm>
            <a:off x="9091863" y="3168787"/>
            <a:ext cx="2836611" cy="307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15"/>
          <p:cNvSpPr txBox="1"/>
          <p:nvPr>
            <p:ph idx="8" type="body"/>
          </p:nvPr>
        </p:nvSpPr>
        <p:spPr>
          <a:xfrm>
            <a:off x="9092116" y="2778317"/>
            <a:ext cx="2839739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15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5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15"/>
          <p:cNvSpPr/>
          <p:nvPr>
            <p:ph idx="9" type="pic"/>
          </p:nvPr>
        </p:nvSpPr>
        <p:spPr>
          <a:xfrm>
            <a:off x="667300" y="1269557"/>
            <a:ext cx="1030504" cy="1030504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5"/>
          <p:cNvSpPr txBox="1"/>
          <p:nvPr>
            <p:ph idx="13" type="body"/>
          </p:nvPr>
        </p:nvSpPr>
        <p:spPr>
          <a:xfrm>
            <a:off x="2185060" y="1109663"/>
            <a:ext cx="974341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s">
  <p:cSld name="4 columns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5" name="Google Shape;195;p16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p16"/>
          <p:cNvSpPr txBox="1"/>
          <p:nvPr>
            <p:ph idx="1" type="body"/>
          </p:nvPr>
        </p:nvSpPr>
        <p:spPr>
          <a:xfrm>
            <a:off x="283945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16"/>
          <p:cNvSpPr txBox="1"/>
          <p:nvPr>
            <p:ph idx="2" type="body"/>
          </p:nvPr>
        </p:nvSpPr>
        <p:spPr>
          <a:xfrm>
            <a:off x="283945" y="1422964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16"/>
          <p:cNvSpPr txBox="1"/>
          <p:nvPr>
            <p:ph idx="3" type="body"/>
          </p:nvPr>
        </p:nvSpPr>
        <p:spPr>
          <a:xfrm>
            <a:off x="283945" y="2002527"/>
            <a:ext cx="2808839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16"/>
          <p:cNvSpPr txBox="1"/>
          <p:nvPr>
            <p:ph idx="4" type="body"/>
          </p:nvPr>
        </p:nvSpPr>
        <p:spPr>
          <a:xfrm>
            <a:off x="3219650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16"/>
          <p:cNvSpPr txBox="1"/>
          <p:nvPr>
            <p:ph idx="5" type="body"/>
          </p:nvPr>
        </p:nvSpPr>
        <p:spPr>
          <a:xfrm>
            <a:off x="3219650" y="1422964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16"/>
          <p:cNvSpPr txBox="1"/>
          <p:nvPr>
            <p:ph idx="6" type="body"/>
          </p:nvPr>
        </p:nvSpPr>
        <p:spPr>
          <a:xfrm>
            <a:off x="3219650" y="2002527"/>
            <a:ext cx="2808839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16"/>
          <p:cNvSpPr txBox="1"/>
          <p:nvPr>
            <p:ph idx="7" type="body"/>
          </p:nvPr>
        </p:nvSpPr>
        <p:spPr>
          <a:xfrm>
            <a:off x="6155355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16"/>
          <p:cNvSpPr txBox="1"/>
          <p:nvPr>
            <p:ph idx="8" type="body"/>
          </p:nvPr>
        </p:nvSpPr>
        <p:spPr>
          <a:xfrm>
            <a:off x="6155355" y="1422964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16"/>
          <p:cNvSpPr txBox="1"/>
          <p:nvPr>
            <p:ph idx="9" type="body"/>
          </p:nvPr>
        </p:nvSpPr>
        <p:spPr>
          <a:xfrm>
            <a:off x="6155355" y="2002527"/>
            <a:ext cx="2808839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16"/>
          <p:cNvSpPr txBox="1"/>
          <p:nvPr>
            <p:ph idx="13" type="body"/>
          </p:nvPr>
        </p:nvSpPr>
        <p:spPr>
          <a:xfrm>
            <a:off x="9075018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16"/>
          <p:cNvSpPr txBox="1"/>
          <p:nvPr>
            <p:ph idx="14" type="body"/>
          </p:nvPr>
        </p:nvSpPr>
        <p:spPr>
          <a:xfrm>
            <a:off x="9075018" y="1422964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16"/>
          <p:cNvSpPr txBox="1"/>
          <p:nvPr>
            <p:ph idx="15" type="body"/>
          </p:nvPr>
        </p:nvSpPr>
        <p:spPr>
          <a:xfrm>
            <a:off x="9075018" y="2002527"/>
            <a:ext cx="2808839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16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6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7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s + 4 icons">
  <p:cSld name="4 columns + 4 icon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p17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17"/>
          <p:cNvSpPr txBox="1"/>
          <p:nvPr>
            <p:ph idx="1" type="body"/>
          </p:nvPr>
        </p:nvSpPr>
        <p:spPr>
          <a:xfrm>
            <a:off x="283945" y="3429000"/>
            <a:ext cx="2808839" cy="275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17"/>
          <p:cNvSpPr txBox="1"/>
          <p:nvPr>
            <p:ph idx="2" type="body"/>
          </p:nvPr>
        </p:nvSpPr>
        <p:spPr>
          <a:xfrm>
            <a:off x="3219650" y="3429000"/>
            <a:ext cx="2808839" cy="275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17"/>
          <p:cNvSpPr txBox="1"/>
          <p:nvPr>
            <p:ph idx="3" type="body"/>
          </p:nvPr>
        </p:nvSpPr>
        <p:spPr>
          <a:xfrm>
            <a:off x="6155355" y="3429000"/>
            <a:ext cx="2808839" cy="275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17"/>
          <p:cNvSpPr txBox="1"/>
          <p:nvPr>
            <p:ph idx="4" type="body"/>
          </p:nvPr>
        </p:nvSpPr>
        <p:spPr>
          <a:xfrm>
            <a:off x="9075018" y="3429000"/>
            <a:ext cx="2808839" cy="275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17"/>
          <p:cNvSpPr/>
          <p:nvPr>
            <p:ph idx="5" type="pic"/>
          </p:nvPr>
        </p:nvSpPr>
        <p:spPr>
          <a:xfrm>
            <a:off x="1132339" y="1241013"/>
            <a:ext cx="1188631" cy="1188633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17"/>
          <p:cNvSpPr/>
          <p:nvPr>
            <p:ph idx="6" type="pic"/>
          </p:nvPr>
        </p:nvSpPr>
        <p:spPr>
          <a:xfrm>
            <a:off x="4008787" y="1241013"/>
            <a:ext cx="1188631" cy="1188633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7"/>
          <p:cNvSpPr/>
          <p:nvPr>
            <p:ph idx="7" type="pic"/>
          </p:nvPr>
        </p:nvSpPr>
        <p:spPr>
          <a:xfrm>
            <a:off x="6930111" y="1241013"/>
            <a:ext cx="1188631" cy="1188633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7"/>
          <p:cNvSpPr/>
          <p:nvPr>
            <p:ph idx="8" type="pic"/>
          </p:nvPr>
        </p:nvSpPr>
        <p:spPr>
          <a:xfrm>
            <a:off x="9885122" y="1241013"/>
            <a:ext cx="1188631" cy="1188633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7"/>
          <p:cNvSpPr txBox="1"/>
          <p:nvPr>
            <p:ph idx="9" type="body"/>
          </p:nvPr>
        </p:nvSpPr>
        <p:spPr>
          <a:xfrm>
            <a:off x="283174" y="2494232"/>
            <a:ext cx="2833505" cy="302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17"/>
          <p:cNvSpPr txBox="1"/>
          <p:nvPr>
            <p:ph idx="13" type="body"/>
          </p:nvPr>
        </p:nvSpPr>
        <p:spPr>
          <a:xfrm>
            <a:off x="285614" y="2803232"/>
            <a:ext cx="2833505" cy="299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17"/>
          <p:cNvSpPr txBox="1"/>
          <p:nvPr>
            <p:ph idx="14" type="body"/>
          </p:nvPr>
        </p:nvSpPr>
        <p:spPr>
          <a:xfrm>
            <a:off x="3224477" y="2482171"/>
            <a:ext cx="2760298" cy="294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17"/>
          <p:cNvSpPr txBox="1"/>
          <p:nvPr>
            <p:ph idx="15" type="body"/>
          </p:nvPr>
        </p:nvSpPr>
        <p:spPr>
          <a:xfrm>
            <a:off x="3224477" y="2813266"/>
            <a:ext cx="2760298" cy="291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17"/>
          <p:cNvSpPr txBox="1"/>
          <p:nvPr>
            <p:ph idx="16" type="body"/>
          </p:nvPr>
        </p:nvSpPr>
        <p:spPr>
          <a:xfrm>
            <a:off x="6168220" y="2472137"/>
            <a:ext cx="2823380" cy="302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17"/>
          <p:cNvSpPr txBox="1"/>
          <p:nvPr>
            <p:ph idx="17" type="body"/>
          </p:nvPr>
        </p:nvSpPr>
        <p:spPr>
          <a:xfrm>
            <a:off x="6168220" y="2803232"/>
            <a:ext cx="2823380" cy="299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17"/>
          <p:cNvSpPr txBox="1"/>
          <p:nvPr>
            <p:ph idx="18" type="body"/>
          </p:nvPr>
        </p:nvSpPr>
        <p:spPr>
          <a:xfrm>
            <a:off x="9079003" y="2482171"/>
            <a:ext cx="2800246" cy="294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17"/>
          <p:cNvSpPr txBox="1"/>
          <p:nvPr>
            <p:ph idx="19" type="body"/>
          </p:nvPr>
        </p:nvSpPr>
        <p:spPr>
          <a:xfrm>
            <a:off x="9079003" y="2813266"/>
            <a:ext cx="2800246" cy="291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17"/>
          <p:cNvSpPr txBox="1"/>
          <p:nvPr>
            <p:ph idx="20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17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7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6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x2 columns">
  <p:cSld name="4x2 columns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4" name="Google Shape;234;p18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283945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18"/>
          <p:cNvSpPr txBox="1"/>
          <p:nvPr>
            <p:ph idx="2" type="body"/>
          </p:nvPr>
        </p:nvSpPr>
        <p:spPr>
          <a:xfrm>
            <a:off x="283945" y="1433680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18"/>
          <p:cNvSpPr txBox="1"/>
          <p:nvPr>
            <p:ph idx="3" type="body"/>
          </p:nvPr>
        </p:nvSpPr>
        <p:spPr>
          <a:xfrm>
            <a:off x="3219650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18"/>
          <p:cNvSpPr txBox="1"/>
          <p:nvPr>
            <p:ph idx="4" type="body"/>
          </p:nvPr>
        </p:nvSpPr>
        <p:spPr>
          <a:xfrm>
            <a:off x="3219650" y="1433680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18"/>
          <p:cNvSpPr txBox="1"/>
          <p:nvPr>
            <p:ph idx="5" type="body"/>
          </p:nvPr>
        </p:nvSpPr>
        <p:spPr>
          <a:xfrm>
            <a:off x="6155355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18"/>
          <p:cNvSpPr txBox="1"/>
          <p:nvPr>
            <p:ph idx="6" type="body"/>
          </p:nvPr>
        </p:nvSpPr>
        <p:spPr>
          <a:xfrm>
            <a:off x="6155355" y="1433680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18"/>
          <p:cNvSpPr txBox="1"/>
          <p:nvPr>
            <p:ph idx="7" type="body"/>
          </p:nvPr>
        </p:nvSpPr>
        <p:spPr>
          <a:xfrm>
            <a:off x="9075018" y="1049338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18"/>
          <p:cNvSpPr txBox="1"/>
          <p:nvPr>
            <p:ph idx="8" type="body"/>
          </p:nvPr>
        </p:nvSpPr>
        <p:spPr>
          <a:xfrm>
            <a:off x="9075018" y="1433680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18"/>
          <p:cNvSpPr txBox="1"/>
          <p:nvPr>
            <p:ph idx="9" type="body"/>
          </p:nvPr>
        </p:nvSpPr>
        <p:spPr>
          <a:xfrm>
            <a:off x="283945" y="3664200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18"/>
          <p:cNvSpPr txBox="1"/>
          <p:nvPr>
            <p:ph idx="13" type="body"/>
          </p:nvPr>
        </p:nvSpPr>
        <p:spPr>
          <a:xfrm>
            <a:off x="283945" y="4048542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18"/>
          <p:cNvSpPr txBox="1"/>
          <p:nvPr>
            <p:ph idx="14" type="body"/>
          </p:nvPr>
        </p:nvSpPr>
        <p:spPr>
          <a:xfrm>
            <a:off x="3219650" y="3664200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18"/>
          <p:cNvSpPr txBox="1"/>
          <p:nvPr>
            <p:ph idx="15" type="body"/>
          </p:nvPr>
        </p:nvSpPr>
        <p:spPr>
          <a:xfrm>
            <a:off x="3219650" y="4048542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18"/>
          <p:cNvSpPr txBox="1"/>
          <p:nvPr>
            <p:ph idx="16" type="body"/>
          </p:nvPr>
        </p:nvSpPr>
        <p:spPr>
          <a:xfrm>
            <a:off x="6155355" y="3664200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18"/>
          <p:cNvSpPr txBox="1"/>
          <p:nvPr>
            <p:ph idx="17" type="body"/>
          </p:nvPr>
        </p:nvSpPr>
        <p:spPr>
          <a:xfrm>
            <a:off x="6155355" y="4048542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18"/>
          <p:cNvSpPr txBox="1"/>
          <p:nvPr>
            <p:ph idx="18" type="body"/>
          </p:nvPr>
        </p:nvSpPr>
        <p:spPr>
          <a:xfrm>
            <a:off x="9075018" y="3664200"/>
            <a:ext cx="27991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18"/>
          <p:cNvSpPr txBox="1"/>
          <p:nvPr>
            <p:ph idx="19" type="body"/>
          </p:nvPr>
        </p:nvSpPr>
        <p:spPr>
          <a:xfrm>
            <a:off x="9075018" y="4048542"/>
            <a:ext cx="2808839" cy="2080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18"/>
          <p:cNvSpPr txBox="1"/>
          <p:nvPr>
            <p:ph idx="20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18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8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8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s + icons">
  <p:cSld name="5 columns + icon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6" name="Google Shape;256;p19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19"/>
          <p:cNvSpPr/>
          <p:nvPr>
            <p:ph idx="2" type="pic"/>
          </p:nvPr>
        </p:nvSpPr>
        <p:spPr>
          <a:xfrm>
            <a:off x="862571" y="1304179"/>
            <a:ext cx="1080574" cy="1080575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19"/>
          <p:cNvSpPr/>
          <p:nvPr>
            <p:ph idx="3" type="pic"/>
          </p:nvPr>
        </p:nvSpPr>
        <p:spPr>
          <a:xfrm>
            <a:off x="3218211" y="1304179"/>
            <a:ext cx="1080574" cy="1080575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19"/>
          <p:cNvSpPr/>
          <p:nvPr>
            <p:ph idx="4" type="pic"/>
          </p:nvPr>
        </p:nvSpPr>
        <p:spPr>
          <a:xfrm>
            <a:off x="5561739" y="1304179"/>
            <a:ext cx="1080574" cy="1080575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19"/>
          <p:cNvSpPr/>
          <p:nvPr>
            <p:ph idx="5" type="pic"/>
          </p:nvPr>
        </p:nvSpPr>
        <p:spPr>
          <a:xfrm>
            <a:off x="7911326" y="1304179"/>
            <a:ext cx="1080574" cy="1080575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19"/>
          <p:cNvSpPr/>
          <p:nvPr>
            <p:ph idx="6" type="pic"/>
          </p:nvPr>
        </p:nvSpPr>
        <p:spPr>
          <a:xfrm>
            <a:off x="10248799" y="1304179"/>
            <a:ext cx="1080574" cy="1080575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19"/>
          <p:cNvSpPr txBox="1"/>
          <p:nvPr>
            <p:ph idx="1" type="body"/>
          </p:nvPr>
        </p:nvSpPr>
        <p:spPr>
          <a:xfrm>
            <a:off x="250825" y="2521849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19"/>
          <p:cNvSpPr txBox="1"/>
          <p:nvPr>
            <p:ph idx="7" type="body"/>
          </p:nvPr>
        </p:nvSpPr>
        <p:spPr>
          <a:xfrm>
            <a:off x="250825" y="2895475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19"/>
          <p:cNvSpPr txBox="1"/>
          <p:nvPr>
            <p:ph idx="8" type="body"/>
          </p:nvPr>
        </p:nvSpPr>
        <p:spPr>
          <a:xfrm>
            <a:off x="250825" y="3475038"/>
            <a:ext cx="2289175" cy="271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19"/>
          <p:cNvSpPr txBox="1"/>
          <p:nvPr>
            <p:ph idx="9" type="body"/>
          </p:nvPr>
        </p:nvSpPr>
        <p:spPr>
          <a:xfrm>
            <a:off x="2610567" y="2521849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19"/>
          <p:cNvSpPr txBox="1"/>
          <p:nvPr>
            <p:ph idx="13" type="body"/>
          </p:nvPr>
        </p:nvSpPr>
        <p:spPr>
          <a:xfrm>
            <a:off x="2610567" y="2895475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19"/>
          <p:cNvSpPr txBox="1"/>
          <p:nvPr>
            <p:ph idx="14" type="body"/>
          </p:nvPr>
        </p:nvSpPr>
        <p:spPr>
          <a:xfrm>
            <a:off x="2610567" y="3475038"/>
            <a:ext cx="2289175" cy="271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19"/>
          <p:cNvSpPr txBox="1"/>
          <p:nvPr>
            <p:ph idx="15" type="body"/>
          </p:nvPr>
        </p:nvSpPr>
        <p:spPr>
          <a:xfrm>
            <a:off x="4950645" y="2521849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19"/>
          <p:cNvSpPr txBox="1"/>
          <p:nvPr>
            <p:ph idx="16" type="body"/>
          </p:nvPr>
        </p:nvSpPr>
        <p:spPr>
          <a:xfrm>
            <a:off x="4950645" y="2895475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19"/>
          <p:cNvSpPr txBox="1"/>
          <p:nvPr>
            <p:ph idx="17" type="body"/>
          </p:nvPr>
        </p:nvSpPr>
        <p:spPr>
          <a:xfrm>
            <a:off x="4950645" y="3475038"/>
            <a:ext cx="2289175" cy="271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19"/>
          <p:cNvSpPr txBox="1"/>
          <p:nvPr>
            <p:ph idx="18" type="body"/>
          </p:nvPr>
        </p:nvSpPr>
        <p:spPr>
          <a:xfrm>
            <a:off x="7310387" y="2521849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19"/>
          <p:cNvSpPr txBox="1"/>
          <p:nvPr>
            <p:ph idx="19" type="body"/>
          </p:nvPr>
        </p:nvSpPr>
        <p:spPr>
          <a:xfrm>
            <a:off x="7310387" y="2895475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9"/>
          <p:cNvSpPr txBox="1"/>
          <p:nvPr>
            <p:ph idx="20" type="body"/>
          </p:nvPr>
        </p:nvSpPr>
        <p:spPr>
          <a:xfrm>
            <a:off x="7310387" y="3475038"/>
            <a:ext cx="2289175" cy="271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9"/>
          <p:cNvSpPr txBox="1"/>
          <p:nvPr>
            <p:ph idx="21" type="body"/>
          </p:nvPr>
        </p:nvSpPr>
        <p:spPr>
          <a:xfrm>
            <a:off x="9640632" y="2521849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19"/>
          <p:cNvSpPr txBox="1"/>
          <p:nvPr>
            <p:ph idx="22" type="body"/>
          </p:nvPr>
        </p:nvSpPr>
        <p:spPr>
          <a:xfrm>
            <a:off x="9640632" y="2895475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19"/>
          <p:cNvSpPr txBox="1"/>
          <p:nvPr>
            <p:ph idx="23" type="body"/>
          </p:nvPr>
        </p:nvSpPr>
        <p:spPr>
          <a:xfrm>
            <a:off x="9640632" y="3475038"/>
            <a:ext cx="2289175" cy="271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19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9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7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s">
  <p:cSld name="5 columns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1" name="Google Shape;281;p20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20"/>
          <p:cNvSpPr txBox="1"/>
          <p:nvPr>
            <p:ph idx="1" type="body"/>
          </p:nvPr>
        </p:nvSpPr>
        <p:spPr>
          <a:xfrm>
            <a:off x="250825" y="1049338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20"/>
          <p:cNvSpPr txBox="1"/>
          <p:nvPr>
            <p:ph idx="2" type="body"/>
          </p:nvPr>
        </p:nvSpPr>
        <p:spPr>
          <a:xfrm>
            <a:off x="250825" y="142296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20"/>
          <p:cNvSpPr txBox="1"/>
          <p:nvPr>
            <p:ph idx="3" type="body"/>
          </p:nvPr>
        </p:nvSpPr>
        <p:spPr>
          <a:xfrm>
            <a:off x="250825" y="2002527"/>
            <a:ext cx="2289175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20"/>
          <p:cNvSpPr txBox="1"/>
          <p:nvPr>
            <p:ph idx="4" type="body"/>
          </p:nvPr>
        </p:nvSpPr>
        <p:spPr>
          <a:xfrm>
            <a:off x="2610567" y="1049338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20"/>
          <p:cNvSpPr txBox="1"/>
          <p:nvPr>
            <p:ph idx="5" type="body"/>
          </p:nvPr>
        </p:nvSpPr>
        <p:spPr>
          <a:xfrm>
            <a:off x="2610567" y="142296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20"/>
          <p:cNvSpPr txBox="1"/>
          <p:nvPr>
            <p:ph idx="6" type="body"/>
          </p:nvPr>
        </p:nvSpPr>
        <p:spPr>
          <a:xfrm>
            <a:off x="2610567" y="2002527"/>
            <a:ext cx="2289175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20"/>
          <p:cNvSpPr txBox="1"/>
          <p:nvPr>
            <p:ph idx="7" type="body"/>
          </p:nvPr>
        </p:nvSpPr>
        <p:spPr>
          <a:xfrm>
            <a:off x="4950645" y="1049338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20"/>
          <p:cNvSpPr txBox="1"/>
          <p:nvPr>
            <p:ph idx="8" type="body"/>
          </p:nvPr>
        </p:nvSpPr>
        <p:spPr>
          <a:xfrm>
            <a:off x="4950645" y="142296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20"/>
          <p:cNvSpPr txBox="1"/>
          <p:nvPr>
            <p:ph idx="9" type="body"/>
          </p:nvPr>
        </p:nvSpPr>
        <p:spPr>
          <a:xfrm>
            <a:off x="4950645" y="2002527"/>
            <a:ext cx="2289175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20"/>
          <p:cNvSpPr txBox="1"/>
          <p:nvPr>
            <p:ph idx="13" type="body"/>
          </p:nvPr>
        </p:nvSpPr>
        <p:spPr>
          <a:xfrm>
            <a:off x="7310387" y="1049338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20"/>
          <p:cNvSpPr txBox="1"/>
          <p:nvPr>
            <p:ph idx="14" type="body"/>
          </p:nvPr>
        </p:nvSpPr>
        <p:spPr>
          <a:xfrm>
            <a:off x="7310387" y="142296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20"/>
          <p:cNvSpPr txBox="1"/>
          <p:nvPr>
            <p:ph idx="15" type="body"/>
          </p:nvPr>
        </p:nvSpPr>
        <p:spPr>
          <a:xfrm>
            <a:off x="7310387" y="2002527"/>
            <a:ext cx="2289175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20"/>
          <p:cNvSpPr txBox="1"/>
          <p:nvPr>
            <p:ph idx="16" type="body"/>
          </p:nvPr>
        </p:nvSpPr>
        <p:spPr>
          <a:xfrm>
            <a:off x="9640632" y="1049338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20"/>
          <p:cNvSpPr txBox="1"/>
          <p:nvPr>
            <p:ph idx="17" type="body"/>
          </p:nvPr>
        </p:nvSpPr>
        <p:spPr>
          <a:xfrm>
            <a:off x="9640632" y="142296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20"/>
          <p:cNvSpPr txBox="1"/>
          <p:nvPr>
            <p:ph idx="18" type="body"/>
          </p:nvPr>
        </p:nvSpPr>
        <p:spPr>
          <a:xfrm>
            <a:off x="9640632" y="2002527"/>
            <a:ext cx="2289175" cy="4099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20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20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7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 checklist">
  <p:cSld name="2 col checklis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60134" y="2198683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2125020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360134" y="2573219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27" name="Google Shape;2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2499556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>
            <a:off x="360134" y="293018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29" name="Google Shape;2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285652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/>
          <p:nvPr/>
        </p:nvSpPr>
        <p:spPr>
          <a:xfrm>
            <a:off x="360134" y="328715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31" name="Google Shape;3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321349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/>
          <p:nvPr/>
        </p:nvSpPr>
        <p:spPr>
          <a:xfrm>
            <a:off x="360134" y="3644122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3570459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360134" y="4029142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35" name="Google Shape;3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3955479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/>
          <p:nvPr/>
        </p:nvSpPr>
        <p:spPr>
          <a:xfrm>
            <a:off x="360134" y="4390210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37" name="Google Shape;3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4316547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/>
          <p:nvPr/>
        </p:nvSpPr>
        <p:spPr>
          <a:xfrm>
            <a:off x="360134" y="4781919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39" name="Google Shape;3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4708256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/>
          <p:nvPr/>
        </p:nvSpPr>
        <p:spPr>
          <a:xfrm>
            <a:off x="360134" y="516693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41" name="Google Shape;4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509327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"/>
          <p:cNvSpPr/>
          <p:nvPr/>
        </p:nvSpPr>
        <p:spPr>
          <a:xfrm>
            <a:off x="360134" y="554634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43" name="Google Shape;4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547268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>
            <a:off x="360134" y="591898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45" name="Google Shape;4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584532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"/>
          <p:cNvSpPr/>
          <p:nvPr/>
        </p:nvSpPr>
        <p:spPr>
          <a:xfrm>
            <a:off x="360134" y="183404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47" name="Google Shape;4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7315" y="176038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"/>
          <p:cNvSpPr/>
          <p:nvPr/>
        </p:nvSpPr>
        <p:spPr>
          <a:xfrm>
            <a:off x="5952551" y="2198683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49" name="Google Shape;4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2125020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/>
          <p:nvPr/>
        </p:nvSpPr>
        <p:spPr>
          <a:xfrm>
            <a:off x="5952551" y="2573219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51" name="Google Shape;5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2499556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"/>
          <p:cNvSpPr/>
          <p:nvPr/>
        </p:nvSpPr>
        <p:spPr>
          <a:xfrm>
            <a:off x="5952551" y="293018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53" name="Google Shape;5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285652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"/>
          <p:cNvSpPr/>
          <p:nvPr/>
        </p:nvSpPr>
        <p:spPr>
          <a:xfrm>
            <a:off x="5952551" y="328715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55" name="Google Shape;5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321349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/>
          <p:nvPr/>
        </p:nvSpPr>
        <p:spPr>
          <a:xfrm>
            <a:off x="5952551" y="3644122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57" name="Google Shape;5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3570459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"/>
          <p:cNvSpPr/>
          <p:nvPr/>
        </p:nvSpPr>
        <p:spPr>
          <a:xfrm>
            <a:off x="5952551" y="4029142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59" name="Google Shape;5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3955479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/>
          <p:nvPr/>
        </p:nvSpPr>
        <p:spPr>
          <a:xfrm>
            <a:off x="5952551" y="4390210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61" name="Google Shape;6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4316547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"/>
          <p:cNvSpPr/>
          <p:nvPr/>
        </p:nvSpPr>
        <p:spPr>
          <a:xfrm>
            <a:off x="5952551" y="4781919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63" name="Google Shape;6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4708256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/>
          <p:nvPr/>
        </p:nvSpPr>
        <p:spPr>
          <a:xfrm>
            <a:off x="5952551" y="516693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65" name="Google Shape;6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509327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/>
          <p:nvPr/>
        </p:nvSpPr>
        <p:spPr>
          <a:xfrm>
            <a:off x="5952551" y="554634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67" name="Google Shape;6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547268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"/>
          <p:cNvSpPr/>
          <p:nvPr/>
        </p:nvSpPr>
        <p:spPr>
          <a:xfrm>
            <a:off x="5952551" y="5918987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69" name="Google Shape;6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5845324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/>
          <p:nvPr/>
        </p:nvSpPr>
        <p:spPr>
          <a:xfrm>
            <a:off x="5952551" y="1834045"/>
            <a:ext cx="227915" cy="227915"/>
          </a:xfrm>
          <a:prstGeom prst="rect">
            <a:avLst/>
          </a:prstGeom>
          <a:solidFill>
            <a:schemeClr val="lt1">
              <a:alpha val="784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ick" id="71" name="Google Shape;7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9732" y="1760382"/>
            <a:ext cx="287023" cy="2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>
            <p:ph idx="1" type="body"/>
          </p:nvPr>
        </p:nvSpPr>
        <p:spPr>
          <a:xfrm>
            <a:off x="729499" y="1780110"/>
            <a:ext cx="4928839" cy="452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ABF1"/>
              </a:buClr>
              <a:buSzPts val="1800"/>
              <a:buFont typeface="Arial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"/>
          <p:cNvSpPr txBox="1"/>
          <p:nvPr>
            <p:ph idx="2" type="body"/>
          </p:nvPr>
        </p:nvSpPr>
        <p:spPr>
          <a:xfrm>
            <a:off x="6369138" y="1780110"/>
            <a:ext cx="5093096" cy="452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"/>
          <p:cNvSpPr txBox="1"/>
          <p:nvPr>
            <p:ph idx="3" type="body"/>
          </p:nvPr>
        </p:nvSpPr>
        <p:spPr>
          <a:xfrm>
            <a:off x="6096000" y="1313855"/>
            <a:ext cx="5387163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3"/>
          <p:cNvSpPr txBox="1"/>
          <p:nvPr>
            <p:ph idx="4" type="body"/>
          </p:nvPr>
        </p:nvSpPr>
        <p:spPr>
          <a:xfrm>
            <a:off x="263352" y="1313855"/>
            <a:ext cx="5414434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" name="Google Shape;76;p3"/>
          <p:cNvSpPr txBox="1"/>
          <p:nvPr>
            <p:ph idx="5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s + header image">
  <p:cSld name="5 columns + header image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/>
          <p:nvPr>
            <p:ph idx="2" type="pic"/>
          </p:nvPr>
        </p:nvSpPr>
        <p:spPr>
          <a:xfrm>
            <a:off x="4494361" y="733245"/>
            <a:ext cx="3234907" cy="1639019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"/>
          <p:cNvSpPr txBox="1"/>
          <p:nvPr/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>
              <a:solidFill>
                <a:srgbClr val="8D8D8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2" name="Google Shape;302;p21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21"/>
          <p:cNvSpPr txBox="1"/>
          <p:nvPr>
            <p:ph idx="1" type="body"/>
          </p:nvPr>
        </p:nvSpPr>
        <p:spPr>
          <a:xfrm>
            <a:off x="250825" y="254683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21"/>
          <p:cNvSpPr txBox="1"/>
          <p:nvPr>
            <p:ph idx="3" type="body"/>
          </p:nvPr>
        </p:nvSpPr>
        <p:spPr>
          <a:xfrm>
            <a:off x="250825" y="2920460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21"/>
          <p:cNvSpPr txBox="1"/>
          <p:nvPr>
            <p:ph idx="4" type="body"/>
          </p:nvPr>
        </p:nvSpPr>
        <p:spPr>
          <a:xfrm>
            <a:off x="250825" y="3500023"/>
            <a:ext cx="2289175" cy="2601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21"/>
          <p:cNvSpPr txBox="1"/>
          <p:nvPr>
            <p:ph idx="5" type="body"/>
          </p:nvPr>
        </p:nvSpPr>
        <p:spPr>
          <a:xfrm>
            <a:off x="2610567" y="254683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21"/>
          <p:cNvSpPr txBox="1"/>
          <p:nvPr>
            <p:ph idx="6" type="body"/>
          </p:nvPr>
        </p:nvSpPr>
        <p:spPr>
          <a:xfrm>
            <a:off x="2610567" y="2920460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21"/>
          <p:cNvSpPr txBox="1"/>
          <p:nvPr>
            <p:ph idx="7" type="body"/>
          </p:nvPr>
        </p:nvSpPr>
        <p:spPr>
          <a:xfrm>
            <a:off x="2610567" y="3500023"/>
            <a:ext cx="2289175" cy="2601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21"/>
          <p:cNvSpPr txBox="1"/>
          <p:nvPr>
            <p:ph idx="8" type="body"/>
          </p:nvPr>
        </p:nvSpPr>
        <p:spPr>
          <a:xfrm>
            <a:off x="4950645" y="254683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21"/>
          <p:cNvSpPr txBox="1"/>
          <p:nvPr>
            <p:ph idx="9" type="body"/>
          </p:nvPr>
        </p:nvSpPr>
        <p:spPr>
          <a:xfrm>
            <a:off x="4950645" y="2920460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21"/>
          <p:cNvSpPr txBox="1"/>
          <p:nvPr>
            <p:ph idx="13" type="body"/>
          </p:nvPr>
        </p:nvSpPr>
        <p:spPr>
          <a:xfrm>
            <a:off x="4950645" y="3500023"/>
            <a:ext cx="2289175" cy="2601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21"/>
          <p:cNvSpPr txBox="1"/>
          <p:nvPr>
            <p:ph idx="14" type="body"/>
          </p:nvPr>
        </p:nvSpPr>
        <p:spPr>
          <a:xfrm>
            <a:off x="7310387" y="254683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21"/>
          <p:cNvSpPr txBox="1"/>
          <p:nvPr>
            <p:ph idx="15" type="body"/>
          </p:nvPr>
        </p:nvSpPr>
        <p:spPr>
          <a:xfrm>
            <a:off x="7310387" y="2920460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21"/>
          <p:cNvSpPr txBox="1"/>
          <p:nvPr>
            <p:ph idx="16" type="body"/>
          </p:nvPr>
        </p:nvSpPr>
        <p:spPr>
          <a:xfrm>
            <a:off x="7310387" y="3500023"/>
            <a:ext cx="2289175" cy="2601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21"/>
          <p:cNvSpPr txBox="1"/>
          <p:nvPr>
            <p:ph idx="17" type="body"/>
          </p:nvPr>
        </p:nvSpPr>
        <p:spPr>
          <a:xfrm>
            <a:off x="9640632" y="2546834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800"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21"/>
          <p:cNvSpPr txBox="1"/>
          <p:nvPr>
            <p:ph idx="18" type="body"/>
          </p:nvPr>
        </p:nvSpPr>
        <p:spPr>
          <a:xfrm>
            <a:off x="9640632" y="2920460"/>
            <a:ext cx="2281238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21"/>
          <p:cNvSpPr txBox="1"/>
          <p:nvPr>
            <p:ph idx="19" type="body"/>
          </p:nvPr>
        </p:nvSpPr>
        <p:spPr>
          <a:xfrm>
            <a:off x="9640632" y="3500023"/>
            <a:ext cx="2289175" cy="2601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21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21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ng case study + generic client">
  <p:cSld name="long case study + generic clien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22"/>
          <p:cNvSpPr txBox="1"/>
          <p:nvPr>
            <p:ph idx="1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" name="Google Shape;323;p22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2"/>
          <p:cNvSpPr/>
          <p:nvPr/>
        </p:nvSpPr>
        <p:spPr>
          <a:xfrm>
            <a:off x="7569200" y="1612900"/>
            <a:ext cx="1396999" cy="1397000"/>
          </a:xfrm>
          <a:prstGeom prst="rect">
            <a:avLst/>
          </a:prstGeom>
          <a:solidFill>
            <a:srgbClr val="F2F2F2">
              <a:alpha val="4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2">
            <a:alphaModFix/>
          </a:blip>
          <a:srcRect b="4374" l="2200" r="-1217" t="3368"/>
          <a:stretch/>
        </p:blipFill>
        <p:spPr>
          <a:xfrm>
            <a:off x="7692572" y="1669748"/>
            <a:ext cx="1197428" cy="126395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>
            <p:ph idx="2" type="body"/>
          </p:nvPr>
        </p:nvSpPr>
        <p:spPr>
          <a:xfrm>
            <a:off x="8991600" y="1587500"/>
            <a:ext cx="2476500" cy="1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i="0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22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22"/>
          <p:cNvSpPr txBox="1"/>
          <p:nvPr>
            <p:ph idx="3" type="body"/>
          </p:nvPr>
        </p:nvSpPr>
        <p:spPr>
          <a:xfrm>
            <a:off x="276457" y="1837039"/>
            <a:ext cx="5702489" cy="1565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22"/>
          <p:cNvSpPr txBox="1"/>
          <p:nvPr>
            <p:ph idx="4" type="body"/>
          </p:nvPr>
        </p:nvSpPr>
        <p:spPr>
          <a:xfrm>
            <a:off x="276457" y="4049128"/>
            <a:ext cx="5702489" cy="2187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30" name="Google Shape;3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825" y="1445740"/>
            <a:ext cx="370285" cy="37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076" y="3707579"/>
            <a:ext cx="332122" cy="33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1561" y="3703660"/>
            <a:ext cx="361415" cy="36141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>
            <p:ph idx="5" type="body"/>
          </p:nvPr>
        </p:nvSpPr>
        <p:spPr>
          <a:xfrm>
            <a:off x="695325" y="1331797"/>
            <a:ext cx="5273675" cy="4871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4" name="Google Shape;334;p22"/>
          <p:cNvSpPr txBox="1"/>
          <p:nvPr>
            <p:ph idx="6" type="body"/>
          </p:nvPr>
        </p:nvSpPr>
        <p:spPr>
          <a:xfrm>
            <a:off x="650839" y="3552570"/>
            <a:ext cx="5330862" cy="4871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5" name="Google Shape;335;p22"/>
          <p:cNvSpPr txBox="1"/>
          <p:nvPr>
            <p:ph idx="7" type="body"/>
          </p:nvPr>
        </p:nvSpPr>
        <p:spPr>
          <a:xfrm>
            <a:off x="6205307" y="4049128"/>
            <a:ext cx="5620111" cy="2187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2323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23232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23232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32323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22"/>
          <p:cNvSpPr txBox="1"/>
          <p:nvPr>
            <p:ph idx="8" type="body"/>
          </p:nvPr>
        </p:nvSpPr>
        <p:spPr>
          <a:xfrm>
            <a:off x="6611809" y="3589641"/>
            <a:ext cx="5213609" cy="4510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OWSER picture and copy left">
  <p:cSld name="BROWSER picture and copy lef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sitting, food&#10;&#10;Description automatically generated" id="339" name="Google Shape;33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7933" y="4924729"/>
            <a:ext cx="5619749" cy="940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ord&#10;&#10;Description automatically generated" id="340" name="Google Shape;340;p23"/>
          <p:cNvPicPr preferRelativeResize="0"/>
          <p:nvPr/>
        </p:nvPicPr>
        <p:blipFill rotWithShape="1">
          <a:blip r:embed="rId3">
            <a:alphaModFix/>
          </a:blip>
          <a:srcRect b="-34342" l="0" r="0" t="-16928"/>
          <a:stretch/>
        </p:blipFill>
        <p:spPr>
          <a:xfrm>
            <a:off x="357834" y="1299010"/>
            <a:ext cx="5619750" cy="50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/>
          <p:nvPr>
            <p:ph idx="2" type="pic"/>
          </p:nvPr>
        </p:nvSpPr>
        <p:spPr>
          <a:xfrm>
            <a:off x="352722" y="2096949"/>
            <a:ext cx="5605353" cy="3148688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23"/>
          <p:cNvSpPr txBox="1"/>
          <p:nvPr>
            <p:ph idx="1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23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23"/>
          <p:cNvSpPr txBox="1"/>
          <p:nvPr>
            <p:ph idx="3" type="body"/>
          </p:nvPr>
        </p:nvSpPr>
        <p:spPr>
          <a:xfrm>
            <a:off x="6279786" y="1313855"/>
            <a:ext cx="5620110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5" name="Google Shape;345;p23"/>
          <p:cNvSpPr txBox="1"/>
          <p:nvPr>
            <p:ph idx="4" type="body"/>
          </p:nvPr>
        </p:nvSpPr>
        <p:spPr>
          <a:xfrm>
            <a:off x="6279786" y="1883665"/>
            <a:ext cx="5620111" cy="4301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23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ROWSERS">
  <p:cSld name="2 BROWSERS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sitting, food&#10;&#10;Description automatically generated" id="349" name="Google Shape;34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0943" y="5323795"/>
            <a:ext cx="7652086" cy="1280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ord&#10;&#10;Description automatically generated" id="350" name="Google Shape;350;p24"/>
          <p:cNvPicPr preferRelativeResize="0"/>
          <p:nvPr/>
        </p:nvPicPr>
        <p:blipFill rotWithShape="1">
          <a:blip r:embed="rId3">
            <a:alphaModFix/>
          </a:blip>
          <a:srcRect b="-34342" l="0" r="0" t="-16928"/>
          <a:stretch/>
        </p:blipFill>
        <p:spPr>
          <a:xfrm>
            <a:off x="256055" y="553104"/>
            <a:ext cx="7652086" cy="693308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/>
          <p:nvPr>
            <p:ph idx="2" type="pic"/>
          </p:nvPr>
        </p:nvSpPr>
        <p:spPr>
          <a:xfrm>
            <a:off x="269240" y="1611104"/>
            <a:ext cx="7619298" cy="4294396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24"/>
          <p:cNvSpPr txBox="1"/>
          <p:nvPr>
            <p:ph idx="1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24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24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ALLOUTS">
  <p:cSld name="1_CALLOUTS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itting, food&#10;&#10;Description automatically generated" id="356" name="Google Shape;35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303" y="5323795"/>
            <a:ext cx="7652086" cy="1280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ord&#10;&#10;Description automatically generated" id="357" name="Google Shape;357;p25"/>
          <p:cNvPicPr preferRelativeResize="0"/>
          <p:nvPr/>
        </p:nvPicPr>
        <p:blipFill rotWithShape="1">
          <a:blip r:embed="rId3">
            <a:alphaModFix/>
          </a:blip>
          <a:srcRect b="-34342" l="0" r="0" t="-16928"/>
          <a:stretch/>
        </p:blipFill>
        <p:spPr>
          <a:xfrm>
            <a:off x="4279415" y="553104"/>
            <a:ext cx="7652086" cy="693308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5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25"/>
          <p:cNvSpPr txBox="1"/>
          <p:nvPr>
            <p:ph idx="1" type="body"/>
          </p:nvPr>
        </p:nvSpPr>
        <p:spPr>
          <a:xfrm>
            <a:off x="279570" y="1329384"/>
            <a:ext cx="3625055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0" name="Google Shape;360;p25"/>
          <p:cNvSpPr txBox="1"/>
          <p:nvPr>
            <p:ph idx="2" type="body"/>
          </p:nvPr>
        </p:nvSpPr>
        <p:spPr>
          <a:xfrm>
            <a:off x="432229" y="1859882"/>
            <a:ext cx="3625055" cy="1478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25"/>
          <p:cNvSpPr/>
          <p:nvPr>
            <p:ph idx="3" type="pic"/>
          </p:nvPr>
        </p:nvSpPr>
        <p:spPr>
          <a:xfrm>
            <a:off x="4292600" y="1611104"/>
            <a:ext cx="7619298" cy="4294396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25"/>
          <p:cNvSpPr txBox="1"/>
          <p:nvPr>
            <p:ph idx="4" type="body"/>
          </p:nvPr>
        </p:nvSpPr>
        <p:spPr>
          <a:xfrm>
            <a:off x="432229" y="3388061"/>
            <a:ext cx="3625055" cy="1478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p25"/>
          <p:cNvSpPr txBox="1"/>
          <p:nvPr>
            <p:ph idx="5" type="body"/>
          </p:nvPr>
        </p:nvSpPr>
        <p:spPr>
          <a:xfrm>
            <a:off x="432229" y="4916240"/>
            <a:ext cx="3625055" cy="1481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25"/>
          <p:cNvSpPr/>
          <p:nvPr>
            <p:ph idx="6" type="body"/>
          </p:nvPr>
        </p:nvSpPr>
        <p:spPr>
          <a:xfrm>
            <a:off x="263755" y="1859882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25"/>
          <p:cNvSpPr/>
          <p:nvPr>
            <p:ph idx="7" type="body"/>
          </p:nvPr>
        </p:nvSpPr>
        <p:spPr>
          <a:xfrm>
            <a:off x="263755" y="3344298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25"/>
          <p:cNvSpPr/>
          <p:nvPr>
            <p:ph idx="8" type="body"/>
          </p:nvPr>
        </p:nvSpPr>
        <p:spPr>
          <a:xfrm>
            <a:off x="263755" y="4866098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25"/>
          <p:cNvSpPr/>
          <p:nvPr>
            <p:ph idx="9" type="body"/>
          </p:nvPr>
        </p:nvSpPr>
        <p:spPr>
          <a:xfrm>
            <a:off x="4570658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25"/>
          <p:cNvSpPr/>
          <p:nvPr>
            <p:ph idx="13" type="body"/>
          </p:nvPr>
        </p:nvSpPr>
        <p:spPr>
          <a:xfrm>
            <a:off x="5200050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25"/>
          <p:cNvSpPr/>
          <p:nvPr>
            <p:ph idx="14" type="body"/>
          </p:nvPr>
        </p:nvSpPr>
        <p:spPr>
          <a:xfrm>
            <a:off x="5841318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25"/>
          <p:cNvSpPr txBox="1"/>
          <p:nvPr>
            <p:ph idx="15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25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25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ALLOUTS with summary">
  <p:cSld name="2_CALLOUTS with summary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itting, food&#10;&#10;Description automatically generated" id="374" name="Google Shape;37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74303" y="5323795"/>
            <a:ext cx="7652086" cy="1280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ord&#10;&#10;Description automatically generated" id="375" name="Google Shape;375;p26"/>
          <p:cNvPicPr preferRelativeResize="0"/>
          <p:nvPr/>
        </p:nvPicPr>
        <p:blipFill rotWithShape="1">
          <a:blip r:embed="rId3">
            <a:alphaModFix/>
          </a:blip>
          <a:srcRect b="-34342" l="0" r="0" t="-16928"/>
          <a:stretch/>
        </p:blipFill>
        <p:spPr>
          <a:xfrm>
            <a:off x="4279415" y="553104"/>
            <a:ext cx="7652086" cy="693308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6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26"/>
          <p:cNvSpPr txBox="1"/>
          <p:nvPr>
            <p:ph idx="1" type="body"/>
          </p:nvPr>
        </p:nvSpPr>
        <p:spPr>
          <a:xfrm>
            <a:off x="279570" y="2269184"/>
            <a:ext cx="3625055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8" name="Google Shape;378;p26"/>
          <p:cNvSpPr txBox="1"/>
          <p:nvPr>
            <p:ph idx="2" type="body"/>
          </p:nvPr>
        </p:nvSpPr>
        <p:spPr>
          <a:xfrm>
            <a:off x="432229" y="2863182"/>
            <a:ext cx="3625055" cy="91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26"/>
          <p:cNvSpPr/>
          <p:nvPr>
            <p:ph idx="3" type="pic"/>
          </p:nvPr>
        </p:nvSpPr>
        <p:spPr>
          <a:xfrm>
            <a:off x="4292600" y="1611104"/>
            <a:ext cx="7619298" cy="4294396"/>
          </a:xfrm>
          <a:prstGeom prst="rect">
            <a:avLst/>
          </a:prstGeom>
          <a:noFill/>
          <a:ln>
            <a:noFill/>
          </a:ln>
        </p:spPr>
      </p:sp>
      <p:sp>
        <p:nvSpPr>
          <p:cNvPr id="380" name="Google Shape;380;p26"/>
          <p:cNvSpPr txBox="1"/>
          <p:nvPr>
            <p:ph idx="4" type="body"/>
          </p:nvPr>
        </p:nvSpPr>
        <p:spPr>
          <a:xfrm>
            <a:off x="432229" y="3934162"/>
            <a:ext cx="3625055" cy="851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26"/>
          <p:cNvSpPr txBox="1"/>
          <p:nvPr>
            <p:ph idx="5" type="body"/>
          </p:nvPr>
        </p:nvSpPr>
        <p:spPr>
          <a:xfrm>
            <a:off x="432229" y="4916240"/>
            <a:ext cx="3625055" cy="989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26"/>
          <p:cNvSpPr/>
          <p:nvPr>
            <p:ph idx="6" type="body"/>
          </p:nvPr>
        </p:nvSpPr>
        <p:spPr>
          <a:xfrm>
            <a:off x="263755" y="2863182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26"/>
          <p:cNvSpPr/>
          <p:nvPr>
            <p:ph idx="7" type="body"/>
          </p:nvPr>
        </p:nvSpPr>
        <p:spPr>
          <a:xfrm>
            <a:off x="263755" y="3890398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26"/>
          <p:cNvSpPr/>
          <p:nvPr>
            <p:ph idx="8" type="body"/>
          </p:nvPr>
        </p:nvSpPr>
        <p:spPr>
          <a:xfrm>
            <a:off x="263755" y="4866098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26"/>
          <p:cNvSpPr/>
          <p:nvPr>
            <p:ph idx="9" type="body"/>
          </p:nvPr>
        </p:nvSpPr>
        <p:spPr>
          <a:xfrm>
            <a:off x="4570658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26"/>
          <p:cNvSpPr/>
          <p:nvPr>
            <p:ph idx="13" type="body"/>
          </p:nvPr>
        </p:nvSpPr>
        <p:spPr>
          <a:xfrm>
            <a:off x="5200050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26"/>
          <p:cNvSpPr/>
          <p:nvPr>
            <p:ph idx="14" type="body"/>
          </p:nvPr>
        </p:nvSpPr>
        <p:spPr>
          <a:xfrm>
            <a:off x="5841318" y="1834421"/>
            <a:ext cx="375705" cy="374512"/>
          </a:xfrm>
          <a:prstGeom prst="ellipse">
            <a:avLst/>
          </a:prstGeom>
          <a:gradFill>
            <a:gsLst>
              <a:gs pos="0">
                <a:srgbClr val="4769F9"/>
              </a:gs>
              <a:gs pos="100000">
                <a:srgbClr val="33ABF1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26"/>
          <p:cNvSpPr txBox="1"/>
          <p:nvPr>
            <p:ph idx="15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26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26"/>
          <p:cNvSpPr txBox="1"/>
          <p:nvPr>
            <p:ph idx="16" type="body"/>
          </p:nvPr>
        </p:nvSpPr>
        <p:spPr>
          <a:xfrm>
            <a:off x="279401" y="1268760"/>
            <a:ext cx="3777884" cy="91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26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tegories list">
  <p:cSld name="categories lis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3" name="Google Shape;393;p27"/>
          <p:cNvCxnSpPr/>
          <p:nvPr/>
        </p:nvCxnSpPr>
        <p:spPr>
          <a:xfrm>
            <a:off x="2583712" y="2367269"/>
            <a:ext cx="9312057" cy="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27"/>
          <p:cNvCxnSpPr/>
          <p:nvPr/>
        </p:nvCxnSpPr>
        <p:spPr>
          <a:xfrm>
            <a:off x="2583712" y="3333154"/>
            <a:ext cx="9312057" cy="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27"/>
          <p:cNvCxnSpPr/>
          <p:nvPr/>
        </p:nvCxnSpPr>
        <p:spPr>
          <a:xfrm>
            <a:off x="2583712" y="4299039"/>
            <a:ext cx="9312057" cy="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27"/>
          <p:cNvCxnSpPr/>
          <p:nvPr/>
        </p:nvCxnSpPr>
        <p:spPr>
          <a:xfrm>
            <a:off x="2573079" y="5264924"/>
            <a:ext cx="9322690" cy="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7" name="Google Shape;397;p27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8" name="Google Shape;398;p27"/>
          <p:cNvSpPr txBox="1"/>
          <p:nvPr>
            <p:ph idx="1" type="body"/>
          </p:nvPr>
        </p:nvSpPr>
        <p:spPr>
          <a:xfrm>
            <a:off x="331788" y="1775170"/>
            <a:ext cx="1655762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27"/>
          <p:cNvSpPr txBox="1"/>
          <p:nvPr>
            <p:ph idx="2" type="body"/>
          </p:nvPr>
        </p:nvSpPr>
        <p:spPr>
          <a:xfrm>
            <a:off x="331788" y="2743200"/>
            <a:ext cx="1655762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27"/>
          <p:cNvSpPr txBox="1"/>
          <p:nvPr>
            <p:ph idx="3" type="body"/>
          </p:nvPr>
        </p:nvSpPr>
        <p:spPr>
          <a:xfrm>
            <a:off x="331788" y="3720548"/>
            <a:ext cx="1655762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27"/>
          <p:cNvSpPr txBox="1"/>
          <p:nvPr>
            <p:ph idx="4" type="body"/>
          </p:nvPr>
        </p:nvSpPr>
        <p:spPr>
          <a:xfrm>
            <a:off x="331788" y="4674705"/>
            <a:ext cx="1655762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p27"/>
          <p:cNvSpPr txBox="1"/>
          <p:nvPr>
            <p:ph idx="5" type="body"/>
          </p:nvPr>
        </p:nvSpPr>
        <p:spPr>
          <a:xfrm>
            <a:off x="331788" y="5486400"/>
            <a:ext cx="1655762" cy="34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27"/>
          <p:cNvSpPr txBox="1"/>
          <p:nvPr>
            <p:ph idx="6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27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27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ank" type="blank">
  <p:cSld name="BLANK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6000"/>
              <a:buFont typeface="Avenir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1" name="Google Shape;411;p2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2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29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/>
          <p:nvPr>
            <p:ph idx="1" type="body"/>
          </p:nvPr>
        </p:nvSpPr>
        <p:spPr>
          <a:xfrm>
            <a:off x="475889" y="1253330"/>
            <a:ext cx="11424000" cy="48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16" name="Google Shape;416;p30"/>
          <p:cNvSpPr txBox="1"/>
          <p:nvPr>
            <p:ph type="title"/>
          </p:nvPr>
        </p:nvSpPr>
        <p:spPr>
          <a:xfrm>
            <a:off x="475890" y="365125"/>
            <a:ext cx="102225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8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30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30"/>
          <p:cNvSpPr txBox="1"/>
          <p:nvPr>
            <p:ph idx="11" type="ftr"/>
          </p:nvPr>
        </p:nvSpPr>
        <p:spPr>
          <a:xfrm>
            <a:off x="4029259" y="6475377"/>
            <a:ext cx="62907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>
  <p:cSld name="cover pag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15213" y="3022601"/>
            <a:ext cx="2298700" cy="15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 txBox="1"/>
          <p:nvPr/>
        </p:nvSpPr>
        <p:spPr>
          <a:xfrm>
            <a:off x="6735990" y="3323233"/>
            <a:ext cx="1064059" cy="486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rPr b="0" i="0"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16 MPH</a:t>
            </a:r>
            <a:endParaRPr/>
          </a:p>
        </p:txBody>
      </p:sp>
      <p:sp>
        <p:nvSpPr>
          <p:cNvPr id="83" name="Google Shape;83;p4"/>
          <p:cNvSpPr txBox="1"/>
          <p:nvPr>
            <p:ph idx="1" type="body"/>
          </p:nvPr>
        </p:nvSpPr>
        <p:spPr>
          <a:xfrm>
            <a:off x="779464" y="3113661"/>
            <a:ext cx="4676548" cy="105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rgbClr val="4769F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b="1" i="0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"/>
          <p:cNvSpPr txBox="1"/>
          <p:nvPr>
            <p:ph idx="2" type="subTitle"/>
          </p:nvPr>
        </p:nvSpPr>
        <p:spPr>
          <a:xfrm>
            <a:off x="779463" y="4300585"/>
            <a:ext cx="4676549" cy="1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87" y="679946"/>
            <a:ext cx="3201298" cy="1406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_2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"/>
          <p:cNvSpPr txBox="1"/>
          <p:nvPr>
            <p:ph idx="1" type="body"/>
          </p:nvPr>
        </p:nvSpPr>
        <p:spPr>
          <a:xfrm>
            <a:off x="475889" y="1253330"/>
            <a:ext cx="11424000" cy="48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21" name="Google Shape;421;p31"/>
          <p:cNvSpPr txBox="1"/>
          <p:nvPr>
            <p:ph type="title"/>
          </p:nvPr>
        </p:nvSpPr>
        <p:spPr>
          <a:xfrm>
            <a:off x="475890" y="365125"/>
            <a:ext cx="102225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8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31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3" name="Google Shape;423;p31"/>
          <p:cNvSpPr txBox="1"/>
          <p:nvPr>
            <p:ph idx="11" type="ftr"/>
          </p:nvPr>
        </p:nvSpPr>
        <p:spPr>
          <a:xfrm>
            <a:off x="4029259" y="6475377"/>
            <a:ext cx="62907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Cover Page">
  <p:cSld name="Section Cover Pag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/>
          <p:nvPr/>
        </p:nvSpPr>
        <p:spPr>
          <a:xfrm>
            <a:off x="0" y="-20559"/>
            <a:ext cx="12192000" cy="68785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5"/>
          <p:cNvSpPr txBox="1"/>
          <p:nvPr>
            <p:ph idx="1" type="subTitle"/>
          </p:nvPr>
        </p:nvSpPr>
        <p:spPr>
          <a:xfrm>
            <a:off x="6268927" y="3883546"/>
            <a:ext cx="5394989" cy="1051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32323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5"/>
          <p:cNvSpPr txBox="1"/>
          <p:nvPr>
            <p:ph type="title"/>
          </p:nvPr>
        </p:nvSpPr>
        <p:spPr>
          <a:xfrm>
            <a:off x="6262577" y="3187266"/>
            <a:ext cx="5394989" cy="69628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4800"/>
              <a:buFont typeface="Avenir"/>
              <a:buNone/>
              <a:defRPr sz="4800"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"/>
          <p:cNvSpPr/>
          <p:nvPr/>
        </p:nvSpPr>
        <p:spPr>
          <a:xfrm>
            <a:off x="-82384" y="-60960"/>
            <a:ext cx="5784687" cy="6934323"/>
          </a:xfrm>
          <a:custGeom>
            <a:rect b="b" l="l" r="r" t="t"/>
            <a:pathLst>
              <a:path extrusionOk="0" h="6905453" w="5760603">
                <a:moveTo>
                  <a:pt x="26894" y="0"/>
                </a:moveTo>
                <a:lnTo>
                  <a:pt x="4505849" y="15765"/>
                </a:lnTo>
                <a:cubicBezTo>
                  <a:pt x="5180315" y="621710"/>
                  <a:pt x="6878363" y="3964027"/>
                  <a:pt x="4645856" y="6890090"/>
                </a:cubicBezTo>
                <a:lnTo>
                  <a:pt x="0" y="6905453"/>
                </a:lnTo>
                <a:lnTo>
                  <a:pt x="26894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50350" r="-26075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6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7"/>
          <p:cNvSpPr txBox="1"/>
          <p:nvPr>
            <p:ph idx="1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7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+ copy + subhealine left">
  <p:cSld name="picture + copy + subhealine lef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8"/>
          <p:cNvSpPr txBox="1"/>
          <p:nvPr>
            <p:ph idx="1" type="body"/>
          </p:nvPr>
        </p:nvSpPr>
        <p:spPr>
          <a:xfrm>
            <a:off x="6279786" y="1313855"/>
            <a:ext cx="5620110" cy="4871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8"/>
          <p:cNvSpPr txBox="1"/>
          <p:nvPr>
            <p:ph idx="2" type="body"/>
          </p:nvPr>
        </p:nvSpPr>
        <p:spPr>
          <a:xfrm>
            <a:off x="6279786" y="1883665"/>
            <a:ext cx="5620111" cy="43012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8"/>
          <p:cNvSpPr/>
          <p:nvPr>
            <p:ph idx="3" type="pic"/>
          </p:nvPr>
        </p:nvSpPr>
        <p:spPr>
          <a:xfrm>
            <a:off x="263855" y="1320799"/>
            <a:ext cx="5648359" cy="4856163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8"/>
          <p:cNvSpPr txBox="1"/>
          <p:nvPr>
            <p:ph idx="4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8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8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pos="166">
          <p15:clr>
            <a:srgbClr val="FBAE40"/>
          </p15:clr>
        </p15:guide>
        <p15:guide id="2" pos="751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s + overview">
  <p:cSld name="2 cols + overview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9"/>
          <p:cNvSpPr txBox="1"/>
          <p:nvPr>
            <p:ph idx="1" type="body"/>
          </p:nvPr>
        </p:nvSpPr>
        <p:spPr>
          <a:xfrm>
            <a:off x="263525" y="1460500"/>
            <a:ext cx="1166495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2" type="body"/>
          </p:nvPr>
        </p:nvSpPr>
        <p:spPr>
          <a:xfrm>
            <a:off x="263524" y="2863987"/>
            <a:ext cx="5633893" cy="3320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400"/>
              <a:buNone/>
              <a:defRPr b="0" i="0" sz="14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9"/>
          <p:cNvSpPr txBox="1"/>
          <p:nvPr>
            <p:ph idx="3" type="body"/>
          </p:nvPr>
        </p:nvSpPr>
        <p:spPr>
          <a:xfrm>
            <a:off x="6263013" y="2863987"/>
            <a:ext cx="5665462" cy="3320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400"/>
              <a:buNone/>
              <a:defRPr b="0" i="0" sz="14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4" type="body"/>
          </p:nvPr>
        </p:nvSpPr>
        <p:spPr>
          <a:xfrm>
            <a:off x="263524" y="2473517"/>
            <a:ext cx="5633893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9"/>
          <p:cNvSpPr txBox="1"/>
          <p:nvPr>
            <p:ph idx="5" type="body"/>
          </p:nvPr>
        </p:nvSpPr>
        <p:spPr>
          <a:xfrm>
            <a:off x="6263013" y="2473517"/>
            <a:ext cx="5665462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9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9"/>
          <p:cNvSpPr txBox="1"/>
          <p:nvPr>
            <p:ph idx="6" type="body"/>
          </p:nvPr>
        </p:nvSpPr>
        <p:spPr>
          <a:xfrm>
            <a:off x="263525" y="1092200"/>
            <a:ext cx="3595266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9"/>
          <p:cNvSpPr txBox="1"/>
          <p:nvPr>
            <p:ph idx="7" type="body"/>
          </p:nvPr>
        </p:nvSpPr>
        <p:spPr>
          <a:xfrm>
            <a:off x="269483" y="689058"/>
            <a:ext cx="10240179" cy="33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9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s">
  <p:cSld name="3 col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10"/>
          <p:cNvSpPr txBox="1"/>
          <p:nvPr>
            <p:ph idx="1" type="body"/>
          </p:nvPr>
        </p:nvSpPr>
        <p:spPr>
          <a:xfrm>
            <a:off x="253820" y="1432590"/>
            <a:ext cx="3785745" cy="4753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0"/>
          <p:cNvSpPr txBox="1"/>
          <p:nvPr>
            <p:ph idx="2" type="body"/>
          </p:nvPr>
        </p:nvSpPr>
        <p:spPr>
          <a:xfrm>
            <a:off x="4217377" y="1432590"/>
            <a:ext cx="3785745" cy="4753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0"/>
          <p:cNvSpPr txBox="1"/>
          <p:nvPr>
            <p:ph idx="3" type="body"/>
          </p:nvPr>
        </p:nvSpPr>
        <p:spPr>
          <a:xfrm>
            <a:off x="8241896" y="1432590"/>
            <a:ext cx="3691182" cy="4753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Char char="•"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0"/>
          <p:cNvSpPr txBox="1"/>
          <p:nvPr>
            <p:ph idx="4" type="body"/>
          </p:nvPr>
        </p:nvSpPr>
        <p:spPr>
          <a:xfrm>
            <a:off x="253820" y="1042121"/>
            <a:ext cx="378574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0"/>
          <p:cNvSpPr txBox="1"/>
          <p:nvPr>
            <p:ph idx="5" type="body"/>
          </p:nvPr>
        </p:nvSpPr>
        <p:spPr>
          <a:xfrm>
            <a:off x="4217377" y="1042121"/>
            <a:ext cx="3785745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10"/>
          <p:cNvSpPr txBox="1"/>
          <p:nvPr>
            <p:ph idx="6" type="body"/>
          </p:nvPr>
        </p:nvSpPr>
        <p:spPr>
          <a:xfrm>
            <a:off x="8241896" y="1042121"/>
            <a:ext cx="3691182" cy="350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BF1"/>
              </a:buClr>
              <a:buSzPts val="1800"/>
              <a:buNone/>
              <a:defRPr b="1" i="0" sz="18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2323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0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>
                <a:solidFill>
                  <a:srgbClr val="476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0"/>
          <p:cNvSpPr txBox="1"/>
          <p:nvPr>
            <p:ph idx="11" type="ftr"/>
          </p:nvPr>
        </p:nvSpPr>
        <p:spPr>
          <a:xfrm>
            <a:off x="2011258" y="6475378"/>
            <a:ext cx="718221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268349" y="1253330"/>
            <a:ext cx="11690413" cy="4818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ABF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ABF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ABF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ABF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ABF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D8D8D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268350" y="365125"/>
            <a:ext cx="10353280" cy="487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  <a:defRPr b="1" i="0" sz="2400" u="none" cap="none" strike="noStrike">
                <a:solidFill>
                  <a:srgbClr val="4769F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3" name="Google Shape;13;p1"/>
          <p:cNvCxnSpPr/>
          <p:nvPr/>
        </p:nvCxnSpPr>
        <p:spPr>
          <a:xfrm flipH="1" rot="10800000">
            <a:off x="475890" y="6339727"/>
            <a:ext cx="11415382" cy="8749"/>
          </a:xfrm>
          <a:prstGeom prst="straightConnector1">
            <a:avLst/>
          </a:prstGeom>
          <a:noFill/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" name="Google Shape;14;p1"/>
          <p:cNvSpPr txBox="1"/>
          <p:nvPr/>
        </p:nvSpPr>
        <p:spPr>
          <a:xfrm>
            <a:off x="393700" y="6475378"/>
            <a:ext cx="2310423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989898"/>
                </a:solidFill>
                <a:latin typeface="Avenir"/>
                <a:ea typeface="Avenir"/>
                <a:cs typeface="Avenir"/>
                <a:sym typeface="Avenir"/>
              </a:rPr>
              <a:t>Proprietary and Confidential</a:t>
            </a:r>
            <a:endParaRPr b="0" i="0" sz="1000" u="none" cap="none" strike="noStrike">
              <a:solidFill>
                <a:srgbClr val="98989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71160" y="372408"/>
            <a:ext cx="1218494" cy="53545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hyperlink" Target="https://arxiv.org/pdf/2103.00020.pdf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kovacsb@starschema.net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rxiv.org/abs/1706.03762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theverge.com/2020/8/16/21371049/gpt3-hacker-news-ai-blog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s://twitter.com/Merzmensch/status/1282957710024159234" TargetMode="External"/><Relationship Id="rId6" Type="http://schemas.openxmlformats.org/officeDocument/2006/relationships/image" Target="../media/image11.png"/><Relationship Id="rId7" Type="http://schemas.openxmlformats.org/officeDocument/2006/relationships/hyperlink" Target="https://twitter.com/faraaz/status/1285934622891667457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hyperlink" Target="https://gowrishankar.info/blog/transformers-everywhere-patch-encoding-technique-for-vision-transformersvit-explained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hyperlink" Target="https://arxiv.org/abs/2103.13413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hyperlink" Target="https://arxiv.org/abs/2103.134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person, person, riding&#10;&#10;Description automatically generated" id="429" name="Google Shape;4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600" y="0"/>
            <a:ext cx="6502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9202737" y="2151768"/>
            <a:ext cx="2298700" cy="15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2"/>
          <p:cNvSpPr txBox="1"/>
          <p:nvPr/>
        </p:nvSpPr>
        <p:spPr>
          <a:xfrm>
            <a:off x="10685690" y="2253346"/>
            <a:ext cx="1064059" cy="486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r>
              <a:rPr b="0" i="0"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16 MPH</a:t>
            </a:r>
            <a:endParaRPr/>
          </a:p>
        </p:txBody>
      </p:sp>
      <p:sp>
        <p:nvSpPr>
          <p:cNvPr id="432" name="Google Shape;432;p32"/>
          <p:cNvSpPr txBox="1"/>
          <p:nvPr>
            <p:ph idx="1" type="body"/>
          </p:nvPr>
        </p:nvSpPr>
        <p:spPr>
          <a:xfrm>
            <a:off x="779464" y="2675554"/>
            <a:ext cx="4676548" cy="105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Transformer modellek</a:t>
            </a:r>
            <a:endParaRPr>
              <a:solidFill>
                <a:srgbClr val="4769F9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1"/>
          <p:cNvSpPr txBox="1"/>
          <p:nvPr>
            <p:ph idx="1" type="subTitle"/>
          </p:nvPr>
        </p:nvSpPr>
        <p:spPr>
          <a:xfrm>
            <a:off x="6268927" y="3883546"/>
            <a:ext cx="53949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 kettő összekapcsolása</a:t>
            </a:r>
            <a:endParaRPr/>
          </a:p>
        </p:txBody>
      </p:sp>
      <p:sp>
        <p:nvSpPr>
          <p:cNvPr id="515" name="Google Shape;515;p41"/>
          <p:cNvSpPr txBox="1"/>
          <p:nvPr>
            <p:ph type="title"/>
          </p:nvPr>
        </p:nvSpPr>
        <p:spPr>
          <a:xfrm>
            <a:off x="6262577" y="3187266"/>
            <a:ext cx="53949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ct val="100000"/>
              <a:buFont typeface="Avenir"/>
              <a:buNone/>
            </a:pPr>
            <a:r>
              <a:rPr lang="en-US"/>
              <a:t>Alkalmazások</a:t>
            </a:r>
            <a:endParaRPr/>
          </a:p>
        </p:txBody>
      </p:sp>
      <p:pic>
        <p:nvPicPr>
          <p:cNvPr id="516" name="Google Shape;5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1244002"/>
            <a:ext cx="4521200" cy="45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2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S</a:t>
            </a:r>
            <a:r>
              <a:rPr lang="en-US" sz="4000"/>
              <a:t>zövegből képet, képből szöveget</a:t>
            </a:r>
            <a:endParaRPr sz="4000"/>
          </a:p>
        </p:txBody>
      </p:sp>
      <p:sp>
        <p:nvSpPr>
          <p:cNvPr id="523" name="Google Shape;523;p42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4" name="Google Shape;5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25" y="875440"/>
            <a:ext cx="8629396" cy="549576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2"/>
          <p:cNvSpPr txBox="1"/>
          <p:nvPr/>
        </p:nvSpPr>
        <p:spPr>
          <a:xfrm>
            <a:off x="3096200" y="6349825"/>
            <a:ext cx="2546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B7B7B7"/>
                </a:solidFill>
              </a:rPr>
              <a:t>Forrás</a:t>
            </a:r>
            <a:r>
              <a:rPr lang="en-US" sz="800">
                <a:solidFill>
                  <a:srgbClr val="B7B7B7"/>
                </a:solidFill>
              </a:rPr>
              <a:t>: </a:t>
            </a:r>
            <a:r>
              <a:rPr lang="en-US" sz="800" u="sng">
                <a:solidFill>
                  <a:srgbClr val="B7B7B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https://arxiv.org/pdf/2103.00020.pdf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3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2" name="Google Shape;532;p43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CLIP</a:t>
            </a:r>
            <a:endParaRPr sz="4000"/>
          </a:p>
        </p:txBody>
      </p:sp>
      <p:pic>
        <p:nvPicPr>
          <p:cNvPr id="533" name="Google Shape;5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106" y="674825"/>
            <a:ext cx="5376446" cy="583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4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0" name="Google Shape;540;p44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DALL-E 2</a:t>
            </a:r>
            <a:endParaRPr sz="4000"/>
          </a:p>
        </p:txBody>
      </p:sp>
      <p:pic>
        <p:nvPicPr>
          <p:cNvPr id="541" name="Google Shape;5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75" y="915974"/>
            <a:ext cx="5344000" cy="53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025" y="800222"/>
            <a:ext cx="4112550" cy="41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 txBox="1"/>
          <p:nvPr>
            <p:ph idx="1" type="subTitle"/>
          </p:nvPr>
        </p:nvSpPr>
        <p:spPr>
          <a:xfrm>
            <a:off x="6268927" y="3883546"/>
            <a:ext cx="53949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49" name="Google Shape;549;p45"/>
          <p:cNvSpPr txBox="1"/>
          <p:nvPr>
            <p:ph type="title"/>
          </p:nvPr>
        </p:nvSpPr>
        <p:spPr>
          <a:xfrm>
            <a:off x="6262577" y="3187266"/>
            <a:ext cx="53949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Hogyan taníts saját transformer modelleket?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ct val="100000"/>
              <a:buFont typeface="Avenir"/>
              <a:buNone/>
            </a:pPr>
            <a:r>
              <a:t/>
            </a:r>
            <a:endParaRPr/>
          </a:p>
        </p:txBody>
      </p:sp>
      <p:pic>
        <p:nvPicPr>
          <p:cNvPr id="550" name="Google Shape;55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1244002"/>
            <a:ext cx="4521200" cy="45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6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Hugging Face!</a:t>
            </a:r>
            <a:endParaRPr sz="4000"/>
          </a:p>
        </p:txBody>
      </p:sp>
      <p:sp>
        <p:nvSpPr>
          <p:cNvPr id="557" name="Google Shape;557;p46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8" name="Google Shape;5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125" y="1791776"/>
            <a:ext cx="7695126" cy="44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6"/>
          <p:cNvSpPr txBox="1"/>
          <p:nvPr/>
        </p:nvSpPr>
        <p:spPr>
          <a:xfrm>
            <a:off x="466075" y="1099600"/>
            <a:ext cx="1045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Használj/finomhangolj transzformer modelleket pár sor kóddal: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7"/>
          <p:cNvSpPr txBox="1"/>
          <p:nvPr>
            <p:ph idx="1" type="subTitle"/>
          </p:nvPr>
        </p:nvSpPr>
        <p:spPr>
          <a:xfrm>
            <a:off x="6268927" y="3883546"/>
            <a:ext cx="53949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E-mail elérhetőségem: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kovacsb@starschema.net</a:t>
            </a:r>
            <a:endParaRPr/>
          </a:p>
        </p:txBody>
      </p:sp>
      <p:sp>
        <p:nvSpPr>
          <p:cNvPr id="566" name="Google Shape;566;p47"/>
          <p:cNvSpPr txBox="1"/>
          <p:nvPr>
            <p:ph type="title"/>
          </p:nvPr>
        </p:nvSpPr>
        <p:spPr>
          <a:xfrm>
            <a:off x="6262575" y="3187275"/>
            <a:ext cx="58041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ct val="100000"/>
              <a:buFont typeface="Avenir"/>
              <a:buNone/>
            </a:pPr>
            <a:r>
              <a:rPr lang="en-US">
                <a:solidFill>
                  <a:schemeClr val="accent1"/>
                </a:solidFill>
              </a:rPr>
              <a:t>Köszönöm a figyelmet!</a:t>
            </a:r>
            <a:endParaRPr/>
          </a:p>
        </p:txBody>
      </p:sp>
      <p:pic>
        <p:nvPicPr>
          <p:cNvPr id="567" name="Google Shape;56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400" y="1244002"/>
            <a:ext cx="4521200" cy="45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"/>
          <p:cNvSpPr txBox="1"/>
          <p:nvPr>
            <p:ph idx="1" type="body"/>
          </p:nvPr>
        </p:nvSpPr>
        <p:spPr>
          <a:xfrm>
            <a:off x="279400" y="1823025"/>
            <a:ext cx="11685600" cy="4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Először 2017-ben publikált róluk a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Google cikkjében</a:t>
            </a:r>
            <a:endParaRPr sz="2800"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Bemeneti </a:t>
            </a:r>
            <a:r>
              <a:rPr b="1" lang="en-US" sz="2800"/>
              <a:t>szekvenciákat </a:t>
            </a:r>
            <a:r>
              <a:rPr lang="en-US" sz="2800"/>
              <a:t>kimeneti szekvenciákka transzformálnak</a:t>
            </a:r>
            <a:endParaRPr sz="2800"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Használják az “</a:t>
            </a:r>
            <a:r>
              <a:rPr b="1" lang="en-US" sz="2800"/>
              <a:t>attention</a:t>
            </a:r>
            <a:r>
              <a:rPr lang="en-US" sz="2800"/>
              <a:t>” mechanizmust</a:t>
            </a:r>
            <a:endParaRPr sz="2800"/>
          </a:p>
        </p:txBody>
      </p:sp>
      <p:sp>
        <p:nvSpPr>
          <p:cNvPr id="438" name="Google Shape;438;p33"/>
          <p:cNvSpPr txBox="1"/>
          <p:nvPr>
            <p:ph idx="12" type="sldNum"/>
          </p:nvPr>
        </p:nvSpPr>
        <p:spPr>
          <a:xfrm>
            <a:off x="10807700" y="6475378"/>
            <a:ext cx="1092200" cy="272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9" name="Google Shape;439;p33"/>
          <p:cNvSpPr txBox="1"/>
          <p:nvPr>
            <p:ph type="title"/>
          </p:nvPr>
        </p:nvSpPr>
        <p:spPr>
          <a:xfrm>
            <a:off x="269483" y="316015"/>
            <a:ext cx="10235196" cy="358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ts val="2400"/>
              <a:buFont typeface="Avenir"/>
              <a:buNone/>
            </a:pPr>
            <a:r>
              <a:rPr lang="en-US" sz="4000"/>
              <a:t>Mik is azok a Transformer modellek?</a:t>
            </a:r>
            <a:endParaRPr sz="40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/>
          <p:nvPr>
            <p:ph idx="1" type="subTitle"/>
          </p:nvPr>
        </p:nvSpPr>
        <p:spPr>
          <a:xfrm>
            <a:off x="6268927" y="3883546"/>
            <a:ext cx="5394989" cy="1051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NLP</a:t>
            </a:r>
            <a:endParaRPr/>
          </a:p>
        </p:txBody>
      </p:sp>
      <p:sp>
        <p:nvSpPr>
          <p:cNvPr id="446" name="Google Shape;446;p34"/>
          <p:cNvSpPr txBox="1"/>
          <p:nvPr>
            <p:ph type="title"/>
          </p:nvPr>
        </p:nvSpPr>
        <p:spPr>
          <a:xfrm>
            <a:off x="6262577" y="3187266"/>
            <a:ext cx="5394989" cy="69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ct val="100000"/>
              <a:buFont typeface="Avenir"/>
              <a:buNone/>
            </a:pPr>
            <a:r>
              <a:rPr lang="en-US"/>
              <a:t>Alkalmazások</a:t>
            </a:r>
            <a:endParaRPr/>
          </a:p>
        </p:txBody>
      </p:sp>
      <p:pic>
        <p:nvPicPr>
          <p:cNvPr id="447" name="Google Shape;44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1244002"/>
            <a:ext cx="4521200" cy="45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/>
          <p:nvPr>
            <p:ph idx="1" type="body"/>
          </p:nvPr>
        </p:nvSpPr>
        <p:spPr>
          <a:xfrm>
            <a:off x="279400" y="1774776"/>
            <a:ext cx="11685600" cy="429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BERT és GPT a legtöbb nyelvi modell alapja</a:t>
            </a:r>
            <a:endParaRPr sz="2800"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BERT véletlenszerűen maszkolt szavakat becsül egy szövegből, GPT mindig a következő szót prediktálja</a:t>
            </a:r>
            <a:endParaRPr sz="2800"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Így internetről gyűjtött, címkézetlen adatokkal taníthatóak</a:t>
            </a:r>
            <a:endParaRPr sz="2800"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Ezután finomhangolhatóak specifikus célfeladatra</a:t>
            </a:r>
            <a:endParaRPr sz="2800"/>
          </a:p>
        </p:txBody>
      </p:sp>
      <p:sp>
        <p:nvSpPr>
          <p:cNvPr id="454" name="Google Shape;454;p35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Nagy nyelvi modellek</a:t>
            </a:r>
            <a:endParaRPr sz="4000"/>
          </a:p>
        </p:txBody>
      </p:sp>
      <p:sp>
        <p:nvSpPr>
          <p:cNvPr id="455" name="Google Shape;455;p35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989898"/>
                </a:solidFill>
              </a:rPr>
              <a:t>‹#›</a:t>
            </a:fld>
            <a:endParaRPr>
              <a:solidFill>
                <a:srgbClr val="989898"/>
              </a:solidFill>
            </a:endParaRPr>
          </a:p>
        </p:txBody>
      </p:sp>
      <p:sp>
        <p:nvSpPr>
          <p:cNvPr id="456" name="Google Shape;456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"/>
          <p:cNvSpPr txBox="1"/>
          <p:nvPr>
            <p:ph idx="1" type="body"/>
          </p:nvPr>
        </p:nvSpPr>
        <p:spPr>
          <a:xfrm>
            <a:off x="279400" y="1253330"/>
            <a:ext cx="11685600" cy="48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Egy diák GPT-vel generált blogját 2600-an olvasták</a:t>
            </a:r>
            <a:endParaRPr sz="2400"/>
          </a:p>
          <a:p>
            <a:pPr indent="0" lvl="0" marL="6096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462" name="Google Shape;462;p36"/>
          <p:cNvSpPr txBox="1"/>
          <p:nvPr>
            <p:ph type="title"/>
          </p:nvPr>
        </p:nvSpPr>
        <p:spPr>
          <a:xfrm>
            <a:off x="269483" y="316015"/>
            <a:ext cx="10235100" cy="358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Mikre képesek?</a:t>
            </a:r>
            <a:endParaRPr sz="4000"/>
          </a:p>
        </p:txBody>
      </p:sp>
      <p:pic>
        <p:nvPicPr>
          <p:cNvPr id="463" name="Google Shape;4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41" y="3419833"/>
            <a:ext cx="5035900" cy="252173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6"/>
          <p:cNvSpPr txBox="1"/>
          <p:nvPr/>
        </p:nvSpPr>
        <p:spPr>
          <a:xfrm>
            <a:off x="475900" y="2881025"/>
            <a:ext cx="554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Shakespeare szonett generálás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5" name="Google Shape;46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1642" y="2726692"/>
            <a:ext cx="4470400" cy="19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 txBox="1"/>
          <p:nvPr/>
        </p:nvSpPr>
        <p:spPr>
          <a:xfrm>
            <a:off x="6344250" y="2193475"/>
            <a:ext cx="458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Szövegből SQL query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7" name="Google Shape;467;p36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"/>
          <p:cNvSpPr txBox="1"/>
          <p:nvPr>
            <p:ph idx="1" type="subTitle"/>
          </p:nvPr>
        </p:nvSpPr>
        <p:spPr>
          <a:xfrm>
            <a:off x="6268927" y="3883546"/>
            <a:ext cx="53949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Computer vision</a:t>
            </a:r>
            <a:endParaRPr/>
          </a:p>
        </p:txBody>
      </p:sp>
      <p:sp>
        <p:nvSpPr>
          <p:cNvPr id="474" name="Google Shape;474;p37"/>
          <p:cNvSpPr txBox="1"/>
          <p:nvPr>
            <p:ph type="title"/>
          </p:nvPr>
        </p:nvSpPr>
        <p:spPr>
          <a:xfrm>
            <a:off x="6262577" y="3187266"/>
            <a:ext cx="53949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69F9"/>
              </a:buClr>
              <a:buSzPct val="100000"/>
              <a:buFont typeface="Avenir"/>
              <a:buNone/>
            </a:pPr>
            <a:r>
              <a:rPr lang="en-US"/>
              <a:t>Alkalmazások</a:t>
            </a:r>
            <a:endParaRPr/>
          </a:p>
        </p:txBody>
      </p:sp>
      <p:pic>
        <p:nvPicPr>
          <p:cNvPr id="475" name="Google Shape;47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1244002"/>
            <a:ext cx="4521200" cy="454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/>
          <p:nvPr>
            <p:ph type="title"/>
          </p:nvPr>
        </p:nvSpPr>
        <p:spPr>
          <a:xfrm>
            <a:off x="475890" y="365125"/>
            <a:ext cx="10222500" cy="48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Vision transfomer</a:t>
            </a:r>
            <a:endParaRPr sz="4000"/>
          </a:p>
        </p:txBody>
      </p:sp>
      <p:sp>
        <p:nvSpPr>
          <p:cNvPr id="482" name="Google Shape;482;p38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8D8D8D"/>
                </a:solidFill>
              </a:rPr>
              <a:t>‹#›</a:t>
            </a:fld>
            <a:endParaRPr>
              <a:solidFill>
                <a:srgbClr val="8D8D8D"/>
              </a:solidFill>
            </a:endParaRPr>
          </a:p>
        </p:txBody>
      </p:sp>
      <p:pic>
        <p:nvPicPr>
          <p:cNvPr id="483" name="Google Shape;4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950" y="937050"/>
            <a:ext cx="10082099" cy="557762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8"/>
          <p:cNvSpPr txBox="1"/>
          <p:nvPr/>
        </p:nvSpPr>
        <p:spPr>
          <a:xfrm>
            <a:off x="3511000" y="6375725"/>
            <a:ext cx="439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</a:rPr>
              <a:t>Forrás: </a:t>
            </a:r>
            <a:r>
              <a:rPr lang="en-US" sz="800" u="sng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https://gowrishankar.info/blog/transformers-everywhere-patch-encoding-technique-for-vision-transformersvit-explained/</a:t>
            </a:r>
            <a:endParaRPr sz="800">
              <a:solidFill>
                <a:srgbClr val="AEABA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5" name="Google Shape;485;p38"/>
          <p:cNvSpPr txBox="1"/>
          <p:nvPr>
            <p:ph idx="1" type="body"/>
          </p:nvPr>
        </p:nvSpPr>
        <p:spPr>
          <a:xfrm>
            <a:off x="475889" y="1253330"/>
            <a:ext cx="11424000" cy="48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"/>
          <p:cNvSpPr txBox="1"/>
          <p:nvPr>
            <p:ph type="title"/>
          </p:nvPr>
        </p:nvSpPr>
        <p:spPr>
          <a:xfrm>
            <a:off x="475890" y="365125"/>
            <a:ext cx="10222500" cy="48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Távolság becslés</a:t>
            </a:r>
            <a:endParaRPr sz="4000"/>
          </a:p>
        </p:txBody>
      </p:sp>
      <p:sp>
        <p:nvSpPr>
          <p:cNvPr id="492" name="Google Shape;492;p39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3" name="Google Shape;493;p39"/>
          <p:cNvSpPr txBox="1"/>
          <p:nvPr/>
        </p:nvSpPr>
        <p:spPr>
          <a:xfrm>
            <a:off x="1054625" y="1138150"/>
            <a:ext cx="251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Bemenet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4" name="Google Shape;494;p39"/>
          <p:cNvSpPr txBox="1"/>
          <p:nvPr/>
        </p:nvSpPr>
        <p:spPr>
          <a:xfrm>
            <a:off x="4224750" y="1138150"/>
            <a:ext cx="349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Kimenet konvolúciós hálóval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5" name="Google Shape;495;p39"/>
          <p:cNvSpPr txBox="1"/>
          <p:nvPr/>
        </p:nvSpPr>
        <p:spPr>
          <a:xfrm>
            <a:off x="7475250" y="1138150"/>
            <a:ext cx="376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Kimenet v</a:t>
            </a: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ision transformerrel transformer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96" name="Google Shape;4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626" y="1480475"/>
            <a:ext cx="9709824" cy="46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/>
          <p:nvPr/>
        </p:nvSpPr>
        <p:spPr>
          <a:xfrm>
            <a:off x="4087150" y="60774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</a:rPr>
              <a:t>Forrás</a:t>
            </a:r>
            <a:r>
              <a:rPr lang="en-US" sz="1100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US" sz="1100" u="sng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https://arxiv.org/abs/2103.13413</a:t>
            </a:r>
            <a:endParaRPr sz="1100">
              <a:solidFill>
                <a:srgbClr val="AEABA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0"/>
          <p:cNvSpPr txBox="1"/>
          <p:nvPr>
            <p:ph type="title"/>
          </p:nvPr>
        </p:nvSpPr>
        <p:spPr>
          <a:xfrm>
            <a:off x="475890" y="365125"/>
            <a:ext cx="10222500" cy="48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Szegmentáció</a:t>
            </a:r>
            <a:endParaRPr sz="4000"/>
          </a:p>
        </p:txBody>
      </p:sp>
      <p:sp>
        <p:nvSpPr>
          <p:cNvPr id="504" name="Google Shape;504;p40"/>
          <p:cNvSpPr txBox="1"/>
          <p:nvPr>
            <p:ph idx="12" type="sldNum"/>
          </p:nvPr>
        </p:nvSpPr>
        <p:spPr>
          <a:xfrm>
            <a:off x="10807700" y="6475378"/>
            <a:ext cx="1092300" cy="27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40"/>
          <p:cNvSpPr txBox="1"/>
          <p:nvPr/>
        </p:nvSpPr>
        <p:spPr>
          <a:xfrm>
            <a:off x="337600" y="2170250"/>
            <a:ext cx="245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Konvolúciós háló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6" name="Google Shape;506;p40"/>
          <p:cNvSpPr txBox="1"/>
          <p:nvPr/>
        </p:nvSpPr>
        <p:spPr>
          <a:xfrm>
            <a:off x="196025" y="4456225"/>
            <a:ext cx="2254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Vision transformer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7" name="Google Shape;5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850" y="948050"/>
            <a:ext cx="7600024" cy="51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0"/>
          <p:cNvSpPr txBox="1"/>
          <p:nvPr/>
        </p:nvSpPr>
        <p:spPr>
          <a:xfrm>
            <a:off x="4596000" y="60574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</a:rPr>
              <a:t>Source: </a:t>
            </a:r>
            <a:r>
              <a:rPr lang="en-US" sz="1100" u="sng">
                <a:solidFill>
                  <a:srgbClr val="AEABAB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https://arxiv.org/abs/2103.13413</a:t>
            </a:r>
            <a:endParaRPr sz="1100">
              <a:solidFill>
                <a:srgbClr val="AEABA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_starschema_pptx_theme">
  <a:themeElements>
    <a:clrScheme name="Starschema Color Set">
      <a:dk1>
        <a:srgbClr val="323232"/>
      </a:dk1>
      <a:lt1>
        <a:srgbClr val="FFFFFF"/>
      </a:lt1>
      <a:dk2>
        <a:srgbClr val="323232"/>
      </a:dk2>
      <a:lt2>
        <a:srgbClr val="E7E6E6"/>
      </a:lt2>
      <a:accent1>
        <a:srgbClr val="4769F9"/>
      </a:accent1>
      <a:accent2>
        <a:srgbClr val="33ABF1"/>
      </a:accent2>
      <a:accent3>
        <a:srgbClr val="83E3AE"/>
      </a:accent3>
      <a:accent4>
        <a:srgbClr val="6148F8"/>
      </a:accent4>
      <a:accent5>
        <a:srgbClr val="E92449"/>
      </a:accent5>
      <a:accent6>
        <a:srgbClr val="505050"/>
      </a:accent6>
      <a:hlink>
        <a:srgbClr val="33ABF0"/>
      </a:hlink>
      <a:folHlink>
        <a:srgbClr val="6148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