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68" r:id="rId4"/>
    <p:sldId id="269" r:id="rId5"/>
    <p:sldId id="261" r:id="rId6"/>
    <p:sldId id="266" r:id="rId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8E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819FB-B0D9-4FC7-B178-00ACF5ABECB0}" type="datetimeFigureOut">
              <a:rPr lang="en-GB" smtClean="0"/>
              <a:t>14/07/2022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01AE6-D373-4236-9654-3FD93CCEA6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539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D33A7CD-ADA6-4F7F-A8AC-2FE92E12D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A52A033-D002-4E07-9C5C-4E925F61CE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0088436-B798-4C38-81ED-93BEE3290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07B67-7303-4D00-A29D-7BAC5849A73C}" type="datetimeFigureOut">
              <a:rPr lang="hu-HU" smtClean="0"/>
              <a:t>2022. 07. 14.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9ABA312-E436-47ED-A272-349C53963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6B92BA3-E96D-4932-A03E-B4BB89925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9F415-C8E4-410F-A437-B2F197D379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2953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31D3AE3-9DA5-4FAB-BA67-E34D9850B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18B13FEA-5C99-474F-91A3-7661A8DFC4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FE1C62E-E252-445D-880E-7B51EA9E3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07B67-7303-4D00-A29D-7BAC5849A73C}" type="datetimeFigureOut">
              <a:rPr lang="hu-HU" smtClean="0"/>
              <a:t>2022. 07. 14.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EDA0C58-85EE-463A-8725-BB5B94B34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F6A827A-B2CC-416F-B06D-0F3945633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9F415-C8E4-410F-A437-B2F197D379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4032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9113EB42-629D-4EE6-B9A6-3BBAF9B9E3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A2926792-9D77-41FA-B079-90D02BA77E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BC19BF1-2BB0-4DEF-8009-7F15B87D5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07B67-7303-4D00-A29D-7BAC5849A73C}" type="datetimeFigureOut">
              <a:rPr lang="hu-HU" smtClean="0"/>
              <a:t>2022. 07. 14.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A4090BB-F6F5-4631-B1E4-7FD6C79D5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FCF1447-7C08-4351-B9F6-C7A17182F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9F415-C8E4-410F-A437-B2F197D379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4128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714B708-960A-49CF-B249-27EB52262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A750E5E-ED64-463B-977A-0C7CEC50B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507EE5F-8CE9-4109-97F4-185886860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07B67-7303-4D00-A29D-7BAC5849A73C}" type="datetimeFigureOut">
              <a:rPr lang="hu-HU" smtClean="0"/>
              <a:t>2022. 07. 14.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83681D1-A717-49E0-83A9-48358E72E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F3906B1-0BFB-4845-85BB-77FE564AC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9F415-C8E4-410F-A437-B2F197D379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0286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AFDFB93-B5AC-4A35-93F2-1439380B8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112A5D2-39F7-4AC9-8F3F-0527AB143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9B836E7-8413-4879-9D38-F425B3DED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07B67-7303-4D00-A29D-7BAC5849A73C}" type="datetimeFigureOut">
              <a:rPr lang="hu-HU" smtClean="0"/>
              <a:t>2022. 07. 14.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63DA9AA-8A7D-4EEC-A4A6-7C09323CE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D4A3953-5071-4082-A096-3AF261B10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9F415-C8E4-410F-A437-B2F197D379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4421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413A527-FA23-4284-B756-77C9DD029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E1B0CEF-A28B-4F20-B5AB-165D94A806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834D01BF-0ABC-4871-B990-60D6B847B4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8B750C3-8C7B-44A7-8920-4C17D723A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07B67-7303-4D00-A29D-7BAC5849A73C}" type="datetimeFigureOut">
              <a:rPr lang="hu-HU" smtClean="0"/>
              <a:t>2022. 07. 14.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1A6EB17-F260-49FE-958E-A2D7E477A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4C66BEE-DD91-49D6-B7AD-225A58FDA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9F415-C8E4-410F-A437-B2F197D379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5958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C2D5109-A5D8-425D-8EEA-E22745642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28088CA-2E4B-453D-84E9-87488304D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CC508DD-2239-4958-9BB5-4B0F82A498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AC190B6F-C4D4-44D3-8638-8BBB5FE072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265C2751-D944-4DB3-B1E7-39C9023F1D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5249D45F-6C41-43C1-84DA-B85268EBF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07B67-7303-4D00-A29D-7BAC5849A73C}" type="datetimeFigureOut">
              <a:rPr lang="hu-HU" smtClean="0"/>
              <a:t>2022. 07. 14.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D36AA4D7-4F27-41B0-9149-D901A505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C675821E-E06A-4E8C-B12C-2D51D32CC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9F415-C8E4-410F-A437-B2F197D379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387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6608E2E-73B4-4C01-ADBD-F1E67BB10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C1101666-5A0F-449E-877C-8475267D4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07B67-7303-4D00-A29D-7BAC5849A73C}" type="datetimeFigureOut">
              <a:rPr lang="hu-HU" smtClean="0"/>
              <a:t>2022. 07. 14.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1D97A6AB-A781-4586-A8A8-5F07EB125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803E5A87-2AAD-4C31-A7A7-CD1F906BA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9F415-C8E4-410F-A437-B2F197D379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1915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C7335F25-FA69-4E05-B413-88D7DDE46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07B67-7303-4D00-A29D-7BAC5849A73C}" type="datetimeFigureOut">
              <a:rPr lang="hu-HU" smtClean="0"/>
              <a:t>2022. 07. 14.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103DF3B1-657A-4132-9182-89AEBECAE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7DD1B546-3026-462A-AA21-4537A4F46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9F415-C8E4-410F-A437-B2F197D379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3174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D5E7EE3-730B-4798-9851-7312B4707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D8238C4-A6A1-4C5D-943D-9FB3246C9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16A24FA-26A1-4490-9DAE-4612B619D9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2E26CBDD-D97A-4ADD-B7B9-331F3EBC0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07B67-7303-4D00-A29D-7BAC5849A73C}" type="datetimeFigureOut">
              <a:rPr lang="hu-HU" smtClean="0"/>
              <a:t>2022. 07. 14.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92700B73-E89B-40FD-BF32-BCB041CC3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B057052-039E-4A67-B9E7-4FACE463F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9F415-C8E4-410F-A437-B2F197D379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1231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A617154-34EB-4681-A972-56C6C19C8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A030C0DC-97A8-4D06-9277-FD3332CE5B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9F26B7A-59DC-4BDF-91A7-C93B74355C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825E5AAF-E854-49D3-812C-BE8BA4BBF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07B67-7303-4D00-A29D-7BAC5849A73C}" type="datetimeFigureOut">
              <a:rPr lang="hu-HU" smtClean="0"/>
              <a:t>2022. 07. 14.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D4E2406-3A6E-4B8A-8605-05EC5966C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4813431-9EF1-48C6-A521-95BBA45EB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9F415-C8E4-410F-A437-B2F197D379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9555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03E0D1AD-BE68-4ACF-B753-1902B9FCF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0C9BC8D-060B-41EB-9D0B-A9D2EC0FC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B1B968B-CE54-4BB5-9913-40CA866C42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07B67-7303-4D00-A29D-7BAC5849A73C}" type="datetimeFigureOut">
              <a:rPr lang="hu-HU" smtClean="0"/>
              <a:t>2022. 07. 14.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CEA1897-6F55-4626-9C88-AB58C122D7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14993F2-4067-4C0E-8AD5-F3D81B4683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9F415-C8E4-410F-A437-B2F197D37913}" type="slidenum">
              <a:rPr lang="hu-HU" smtClean="0"/>
              <a:t>‹#›</a:t>
            </a:fld>
            <a:endParaRPr lang="hu-H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4C79FB-5B24-AEA8-B78A-96EA156C443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15775" y="6690360"/>
            <a:ext cx="592137" cy="1676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ctr"/>
            <a:r>
              <a:rPr lang="en-GB" sz="11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TLP: BLUE</a:t>
            </a:r>
          </a:p>
        </p:txBody>
      </p:sp>
    </p:spTree>
    <p:extLst>
      <p:ext uri="{BB962C8B-B14F-4D97-AF65-F5344CB8AC3E}">
        <p14:creationId xmlns:p14="http://schemas.microsoft.com/office/powerpoint/2010/main" val="2848720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>
            <a:extLst>
              <a:ext uri="{FF2B5EF4-FFF2-40B4-BE49-F238E27FC236}">
                <a16:creationId xmlns:a16="http://schemas.microsoft.com/office/drawing/2014/main" id="{F8A9CC17-12E6-4B24-A3A4-08D3756F23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573421B0-3A48-47F3-A471-E58901DA24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38793FAE-8DEE-4C67-9700-9A6F4CB8AF30}"/>
              </a:ext>
            </a:extLst>
          </p:cNvPr>
          <p:cNvSpPr txBox="1"/>
          <p:nvPr/>
        </p:nvSpPr>
        <p:spPr>
          <a:xfrm>
            <a:off x="1295399" y="2905965"/>
            <a:ext cx="4800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Detekciós</a:t>
            </a:r>
            <a:r>
              <a:rPr lang="en-GB" sz="3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képességek</a:t>
            </a:r>
            <a:endParaRPr lang="hu-HU" sz="36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5A25937F-4DA3-46F1-A481-58E9054F132C}"/>
              </a:ext>
            </a:extLst>
          </p:cNvPr>
          <p:cNvSpPr txBox="1"/>
          <p:nvPr/>
        </p:nvSpPr>
        <p:spPr>
          <a:xfrm>
            <a:off x="1295399" y="5120509"/>
            <a:ext cx="4800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202</a:t>
            </a:r>
            <a:r>
              <a:rPr lang="en-GB" sz="2000" dirty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2</a:t>
            </a:r>
            <a:r>
              <a:rPr lang="hu-HU" sz="2000" dirty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.</a:t>
            </a:r>
            <a:r>
              <a:rPr lang="en-GB" sz="2000" dirty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07</a:t>
            </a:r>
            <a:r>
              <a:rPr lang="hu-HU" sz="2000" dirty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.</a:t>
            </a:r>
            <a:r>
              <a:rPr lang="en-GB" sz="2000" dirty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15</a:t>
            </a:r>
            <a:r>
              <a:rPr lang="hu-HU" sz="2000" dirty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.</a:t>
            </a:r>
            <a:r>
              <a:rPr lang="en-GB" sz="2000" dirty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 | HWSW </a:t>
            </a:r>
            <a:r>
              <a:rPr lang="en-GB" sz="2000" dirty="0" err="1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sysadminday</a:t>
            </a:r>
            <a:r>
              <a:rPr lang="en-GB" sz="2000" dirty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!</a:t>
            </a:r>
            <a:endParaRPr lang="hu-HU" sz="2000" dirty="0">
              <a:solidFill>
                <a:schemeClr val="bg1"/>
              </a:solidFill>
              <a:latin typeface="Segoe UI Light" panose="020B05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401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9FA0D66-DD28-4743-A446-ABA285D21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 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3236B670-430D-4B0A-A2C5-A50CA3B1BC00}"/>
              </a:ext>
            </a:extLst>
          </p:cNvPr>
          <p:cNvSpPr txBox="1"/>
          <p:nvPr/>
        </p:nvSpPr>
        <p:spPr>
          <a:xfrm>
            <a:off x="9166223" y="219075"/>
            <a:ext cx="2873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Ez itt a prezentáció címe</a:t>
            </a:r>
          </a:p>
        </p:txBody>
      </p:sp>
      <p:pic>
        <p:nvPicPr>
          <p:cNvPr id="61" name="Tartalom helye 60">
            <a:extLst>
              <a:ext uri="{FF2B5EF4-FFF2-40B4-BE49-F238E27FC236}">
                <a16:creationId xmlns:a16="http://schemas.microsoft.com/office/drawing/2014/main" id="{4977065B-F5CA-44E8-85C2-67F28755C1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2" name="Szövegdoboz 61">
            <a:extLst>
              <a:ext uri="{FF2B5EF4-FFF2-40B4-BE49-F238E27FC236}">
                <a16:creationId xmlns:a16="http://schemas.microsoft.com/office/drawing/2014/main" id="{6C44DEB9-D577-498F-9019-A053A35BCF8B}"/>
              </a:ext>
            </a:extLst>
          </p:cNvPr>
          <p:cNvSpPr txBox="1"/>
          <p:nvPr/>
        </p:nvSpPr>
        <p:spPr>
          <a:xfrm>
            <a:off x="1134053" y="1455202"/>
            <a:ext cx="5343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b="1" dirty="0" err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Alapvető</a:t>
            </a:r>
            <a:r>
              <a:rPr lang="en-GB" sz="3500" b="1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en-GB" sz="3500" b="1" dirty="0" err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logforrások</a:t>
            </a:r>
            <a:endParaRPr lang="hu-HU" sz="3500" b="1" dirty="0"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3" name="Szövegdoboz 62">
            <a:extLst>
              <a:ext uri="{FF2B5EF4-FFF2-40B4-BE49-F238E27FC236}">
                <a16:creationId xmlns:a16="http://schemas.microsoft.com/office/drawing/2014/main" id="{8D3B0AA4-7F45-4825-A456-DBA499A326AC}"/>
              </a:ext>
            </a:extLst>
          </p:cNvPr>
          <p:cNvSpPr txBox="1"/>
          <p:nvPr/>
        </p:nvSpPr>
        <p:spPr>
          <a:xfrm>
            <a:off x="1134052" y="2143492"/>
            <a:ext cx="10422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Amik</a:t>
            </a:r>
            <a:r>
              <a:rPr lang="en-GB" sz="20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dirty="0" err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azokat</a:t>
            </a:r>
            <a:r>
              <a:rPr lang="en-GB" sz="20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az </a:t>
            </a:r>
            <a:r>
              <a:rPr lang="en-GB" sz="2000" dirty="0" err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eseményeket</a:t>
            </a:r>
            <a:r>
              <a:rPr lang="en-GB" sz="20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, </a:t>
            </a:r>
            <a:r>
              <a:rPr lang="en-GB" sz="2000" dirty="0" err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eseménysorozatokat</a:t>
            </a:r>
            <a:r>
              <a:rPr lang="en-GB" sz="20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dirty="0" err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biztosítják</a:t>
            </a:r>
            <a:r>
              <a:rPr lang="en-GB" sz="20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, </a:t>
            </a:r>
            <a:r>
              <a:rPr lang="en-GB" sz="2000" dirty="0" err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amire</a:t>
            </a:r>
            <a:r>
              <a:rPr lang="en-GB" sz="20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dirty="0" err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riasztási</a:t>
            </a:r>
            <a:r>
              <a:rPr lang="en-GB" sz="20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dirty="0" err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szabályt</a:t>
            </a:r>
            <a:r>
              <a:rPr lang="en-GB" sz="20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dirty="0" err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írunk</a:t>
            </a:r>
            <a:r>
              <a:rPr lang="en-GB" sz="20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. </a:t>
            </a:r>
            <a:endParaRPr lang="hu-HU" sz="2000" dirty="0"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4" name="Szövegdoboz 63">
            <a:extLst>
              <a:ext uri="{FF2B5EF4-FFF2-40B4-BE49-F238E27FC236}">
                <a16:creationId xmlns:a16="http://schemas.microsoft.com/office/drawing/2014/main" id="{E56C3742-DA50-4E52-BA2A-C0B531A912BB}"/>
              </a:ext>
            </a:extLst>
          </p:cNvPr>
          <p:cNvSpPr txBox="1"/>
          <p:nvPr/>
        </p:nvSpPr>
        <p:spPr>
          <a:xfrm>
            <a:off x="1134053" y="2901206"/>
            <a:ext cx="4280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500" b="1" dirty="0">
                <a:solidFill>
                  <a:srgbClr val="3A8ECD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01</a:t>
            </a:r>
          </a:p>
        </p:txBody>
      </p:sp>
      <p:sp>
        <p:nvSpPr>
          <p:cNvPr id="65" name="Szövegdoboz 64">
            <a:extLst>
              <a:ext uri="{FF2B5EF4-FFF2-40B4-BE49-F238E27FC236}">
                <a16:creationId xmlns:a16="http://schemas.microsoft.com/office/drawing/2014/main" id="{6AC5E864-32AF-4A45-A323-2B2DD22A901B}"/>
              </a:ext>
            </a:extLst>
          </p:cNvPr>
          <p:cNvSpPr txBox="1"/>
          <p:nvPr/>
        </p:nvSpPr>
        <p:spPr>
          <a:xfrm>
            <a:off x="1510291" y="2901206"/>
            <a:ext cx="3332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Címtár szolgáltatás</a:t>
            </a:r>
            <a:r>
              <a:rPr lang="en-GB" b="1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, DHCP, DNS</a:t>
            </a:r>
            <a:endParaRPr lang="hu-HU" b="1" dirty="0"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7" name="Szövegdoboz 66">
            <a:extLst>
              <a:ext uri="{FF2B5EF4-FFF2-40B4-BE49-F238E27FC236}">
                <a16:creationId xmlns:a16="http://schemas.microsoft.com/office/drawing/2014/main" id="{C4EEA98B-00C1-4B54-A763-6416C64D6CD2}"/>
              </a:ext>
            </a:extLst>
          </p:cNvPr>
          <p:cNvSpPr txBox="1"/>
          <p:nvPr/>
        </p:nvSpPr>
        <p:spPr>
          <a:xfrm>
            <a:off x="6033074" y="2915495"/>
            <a:ext cx="4280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500" b="1" dirty="0">
                <a:solidFill>
                  <a:srgbClr val="3A8ECD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02</a:t>
            </a:r>
          </a:p>
        </p:txBody>
      </p:sp>
      <p:sp>
        <p:nvSpPr>
          <p:cNvPr id="68" name="Szövegdoboz 67">
            <a:extLst>
              <a:ext uri="{FF2B5EF4-FFF2-40B4-BE49-F238E27FC236}">
                <a16:creationId xmlns:a16="http://schemas.microsoft.com/office/drawing/2014/main" id="{6E03898F-8FE5-4553-9551-E0A98B808CE9}"/>
              </a:ext>
            </a:extLst>
          </p:cNvPr>
          <p:cNvSpPr txBox="1"/>
          <p:nvPr/>
        </p:nvSpPr>
        <p:spPr>
          <a:xfrm>
            <a:off x="6409312" y="2915495"/>
            <a:ext cx="3979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Biztonsági</a:t>
            </a:r>
            <a:r>
              <a:rPr lang="en-GB" b="1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 err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határvédelmi</a:t>
            </a:r>
            <a:r>
              <a:rPr lang="en-GB" b="1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 </a:t>
            </a:r>
            <a:r>
              <a:rPr lang="en-GB" b="1" dirty="0" err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céleszközök</a:t>
            </a:r>
            <a:endParaRPr lang="hu-HU" b="1" dirty="0"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0" name="Szövegdoboz 69">
            <a:extLst>
              <a:ext uri="{FF2B5EF4-FFF2-40B4-BE49-F238E27FC236}">
                <a16:creationId xmlns:a16="http://schemas.microsoft.com/office/drawing/2014/main" id="{02A92144-2032-4EB8-8E15-ACF7644352AC}"/>
              </a:ext>
            </a:extLst>
          </p:cNvPr>
          <p:cNvSpPr txBox="1"/>
          <p:nvPr/>
        </p:nvSpPr>
        <p:spPr>
          <a:xfrm>
            <a:off x="1134053" y="4034408"/>
            <a:ext cx="4280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500" b="1" dirty="0">
                <a:solidFill>
                  <a:srgbClr val="3A8ECD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03</a:t>
            </a:r>
          </a:p>
        </p:txBody>
      </p:sp>
      <p:sp>
        <p:nvSpPr>
          <p:cNvPr id="71" name="Szövegdoboz 70">
            <a:extLst>
              <a:ext uri="{FF2B5EF4-FFF2-40B4-BE49-F238E27FC236}">
                <a16:creationId xmlns:a16="http://schemas.microsoft.com/office/drawing/2014/main" id="{12372AF9-3039-447D-9250-D5B82C7446EF}"/>
              </a:ext>
            </a:extLst>
          </p:cNvPr>
          <p:cNvSpPr txBox="1"/>
          <p:nvPr/>
        </p:nvSpPr>
        <p:spPr>
          <a:xfrm>
            <a:off x="1510291" y="4034408"/>
            <a:ext cx="2737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Szerver</a:t>
            </a:r>
            <a:r>
              <a:rPr lang="en-GB" b="1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 err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és</a:t>
            </a:r>
            <a:r>
              <a:rPr lang="en-GB" b="1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 err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alkalmazás</a:t>
            </a:r>
            <a:r>
              <a:rPr lang="en-GB" b="1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 err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logok</a:t>
            </a:r>
            <a:endParaRPr lang="hu-HU" b="1" dirty="0"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3" name="Szövegdoboz 72">
            <a:extLst>
              <a:ext uri="{FF2B5EF4-FFF2-40B4-BE49-F238E27FC236}">
                <a16:creationId xmlns:a16="http://schemas.microsoft.com/office/drawing/2014/main" id="{4E65147C-7477-4FD4-AA7A-58FD8B2BFD4E}"/>
              </a:ext>
            </a:extLst>
          </p:cNvPr>
          <p:cNvSpPr txBox="1"/>
          <p:nvPr/>
        </p:nvSpPr>
        <p:spPr>
          <a:xfrm>
            <a:off x="6023549" y="4034408"/>
            <a:ext cx="4280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500" b="1" dirty="0">
                <a:solidFill>
                  <a:srgbClr val="3A8ECD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04</a:t>
            </a:r>
          </a:p>
        </p:txBody>
      </p:sp>
      <p:sp>
        <p:nvSpPr>
          <p:cNvPr id="74" name="Szövegdoboz 73">
            <a:extLst>
              <a:ext uri="{FF2B5EF4-FFF2-40B4-BE49-F238E27FC236}">
                <a16:creationId xmlns:a16="http://schemas.microsoft.com/office/drawing/2014/main" id="{60B87175-568A-47C1-A378-069A6528CEE3}"/>
              </a:ext>
            </a:extLst>
          </p:cNvPr>
          <p:cNvSpPr txBox="1"/>
          <p:nvPr/>
        </p:nvSpPr>
        <p:spPr>
          <a:xfrm>
            <a:off x="6399787" y="4034408"/>
            <a:ext cx="2737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Végpont</a:t>
            </a:r>
            <a:r>
              <a:rPr lang="en-GB" b="1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 err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oldali</a:t>
            </a:r>
            <a:r>
              <a:rPr lang="en-GB" b="1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 err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megoldások</a:t>
            </a:r>
            <a:endParaRPr lang="hu-HU" b="1" dirty="0"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6" name="Szövegdoboz 75">
            <a:extLst>
              <a:ext uri="{FF2B5EF4-FFF2-40B4-BE49-F238E27FC236}">
                <a16:creationId xmlns:a16="http://schemas.microsoft.com/office/drawing/2014/main" id="{72F085B5-2A4B-4D74-AFE6-68F57902BAEF}"/>
              </a:ext>
            </a:extLst>
          </p:cNvPr>
          <p:cNvSpPr txBox="1"/>
          <p:nvPr/>
        </p:nvSpPr>
        <p:spPr>
          <a:xfrm>
            <a:off x="1134053" y="5166874"/>
            <a:ext cx="4280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500" b="1" dirty="0">
                <a:solidFill>
                  <a:srgbClr val="3A8ECD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05</a:t>
            </a:r>
          </a:p>
        </p:txBody>
      </p:sp>
      <p:sp>
        <p:nvSpPr>
          <p:cNvPr id="77" name="Szövegdoboz 76">
            <a:extLst>
              <a:ext uri="{FF2B5EF4-FFF2-40B4-BE49-F238E27FC236}">
                <a16:creationId xmlns:a16="http://schemas.microsoft.com/office/drawing/2014/main" id="{B1F22383-447A-4ADF-9A69-FEB86766E66D}"/>
              </a:ext>
            </a:extLst>
          </p:cNvPr>
          <p:cNvSpPr txBox="1"/>
          <p:nvPr/>
        </p:nvSpPr>
        <p:spPr>
          <a:xfrm>
            <a:off x="1510291" y="5166874"/>
            <a:ext cx="4186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Rendelkezésre állás figyelés (</a:t>
            </a:r>
            <a:r>
              <a:rPr lang="hu-HU" b="1" dirty="0" err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Nagios</a:t>
            </a:r>
            <a:r>
              <a:rPr lang="hu-HU" b="1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, </a:t>
            </a:r>
            <a:r>
              <a:rPr lang="hu-HU" b="1" dirty="0" err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Zabbix</a:t>
            </a:r>
            <a:r>
              <a:rPr lang="hu-HU" b="1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)</a:t>
            </a:r>
          </a:p>
        </p:txBody>
      </p:sp>
      <p:sp>
        <p:nvSpPr>
          <p:cNvPr id="79" name="Szövegdoboz 78">
            <a:extLst>
              <a:ext uri="{FF2B5EF4-FFF2-40B4-BE49-F238E27FC236}">
                <a16:creationId xmlns:a16="http://schemas.microsoft.com/office/drawing/2014/main" id="{93BA5281-FD78-46D7-9D48-48CEF07624FD}"/>
              </a:ext>
            </a:extLst>
          </p:cNvPr>
          <p:cNvSpPr txBox="1"/>
          <p:nvPr/>
        </p:nvSpPr>
        <p:spPr>
          <a:xfrm>
            <a:off x="6028373" y="5166874"/>
            <a:ext cx="4280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500" b="1" dirty="0">
                <a:solidFill>
                  <a:srgbClr val="3A8ECD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06</a:t>
            </a:r>
          </a:p>
        </p:txBody>
      </p:sp>
      <p:sp>
        <p:nvSpPr>
          <p:cNvPr id="80" name="Szövegdoboz 79">
            <a:extLst>
              <a:ext uri="{FF2B5EF4-FFF2-40B4-BE49-F238E27FC236}">
                <a16:creationId xmlns:a16="http://schemas.microsoft.com/office/drawing/2014/main" id="{E0C90D9D-1A4D-4A92-B75D-756E87F54821}"/>
              </a:ext>
            </a:extLst>
          </p:cNvPr>
          <p:cNvSpPr txBox="1"/>
          <p:nvPr/>
        </p:nvSpPr>
        <p:spPr>
          <a:xfrm>
            <a:off x="6404611" y="5166874"/>
            <a:ext cx="3316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Egyéb</a:t>
            </a:r>
            <a:r>
              <a:rPr lang="en-GB" b="1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: pl.: </a:t>
            </a:r>
            <a:r>
              <a:rPr lang="en-GB" b="1" dirty="0" err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hálózati</a:t>
            </a:r>
            <a:r>
              <a:rPr lang="en-GB" b="1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 err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eszközök</a:t>
            </a:r>
            <a:r>
              <a:rPr lang="en-GB" b="1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, proxy badge</a:t>
            </a:r>
            <a:endParaRPr lang="hu-HU" b="1" dirty="0"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2" name="Szövegdoboz 81">
            <a:extLst>
              <a:ext uri="{FF2B5EF4-FFF2-40B4-BE49-F238E27FC236}">
                <a16:creationId xmlns:a16="http://schemas.microsoft.com/office/drawing/2014/main" id="{F7CC3F6D-65EA-4956-8F6F-235249CE9E69}"/>
              </a:ext>
            </a:extLst>
          </p:cNvPr>
          <p:cNvSpPr txBox="1"/>
          <p:nvPr/>
        </p:nvSpPr>
        <p:spPr>
          <a:xfrm>
            <a:off x="9166223" y="217120"/>
            <a:ext cx="2873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err="1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Detekciós</a:t>
            </a:r>
            <a:r>
              <a:rPr lang="hu-HU" sz="1600" b="1" dirty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képességek</a:t>
            </a:r>
          </a:p>
        </p:txBody>
      </p:sp>
      <p:sp>
        <p:nvSpPr>
          <p:cNvPr id="26" name="Szövegdoboz 25">
            <a:extLst>
              <a:ext uri="{FF2B5EF4-FFF2-40B4-BE49-F238E27FC236}">
                <a16:creationId xmlns:a16="http://schemas.microsoft.com/office/drawing/2014/main" id="{D873B7E9-8933-42BA-AC20-7530A0B0F057}"/>
              </a:ext>
            </a:extLst>
          </p:cNvPr>
          <p:cNvSpPr txBox="1"/>
          <p:nvPr/>
        </p:nvSpPr>
        <p:spPr>
          <a:xfrm>
            <a:off x="11353800" y="6331148"/>
            <a:ext cx="283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4</a:t>
            </a:r>
            <a:endParaRPr lang="hu-HU" sz="1400" dirty="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493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9FA0D66-DD28-4743-A446-ABA285D21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 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3236B670-430D-4B0A-A2C5-A50CA3B1BC00}"/>
              </a:ext>
            </a:extLst>
          </p:cNvPr>
          <p:cNvSpPr txBox="1"/>
          <p:nvPr/>
        </p:nvSpPr>
        <p:spPr>
          <a:xfrm>
            <a:off x="9166223" y="219075"/>
            <a:ext cx="2873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Ez itt a prezentáció címe</a:t>
            </a:r>
          </a:p>
        </p:txBody>
      </p:sp>
      <p:pic>
        <p:nvPicPr>
          <p:cNvPr id="61" name="Tartalom helye 60">
            <a:extLst>
              <a:ext uri="{FF2B5EF4-FFF2-40B4-BE49-F238E27FC236}">
                <a16:creationId xmlns:a16="http://schemas.microsoft.com/office/drawing/2014/main" id="{4977065B-F5CA-44E8-85C2-67F28755C1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2" name="Szövegdoboz 61">
            <a:extLst>
              <a:ext uri="{FF2B5EF4-FFF2-40B4-BE49-F238E27FC236}">
                <a16:creationId xmlns:a16="http://schemas.microsoft.com/office/drawing/2014/main" id="{6C44DEB9-D577-498F-9019-A053A35BCF8B}"/>
              </a:ext>
            </a:extLst>
          </p:cNvPr>
          <p:cNvSpPr txBox="1"/>
          <p:nvPr/>
        </p:nvSpPr>
        <p:spPr>
          <a:xfrm>
            <a:off x="1134053" y="1455202"/>
            <a:ext cx="5343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b="1" dirty="0" err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Mélyebb</a:t>
            </a:r>
            <a:r>
              <a:rPr lang="en-GB" sz="3500" b="1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en-GB" sz="3500" b="1" dirty="0" err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logforrások</a:t>
            </a:r>
            <a:endParaRPr lang="hu-HU" sz="3500" b="1" dirty="0"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3" name="Szövegdoboz 62">
            <a:extLst>
              <a:ext uri="{FF2B5EF4-FFF2-40B4-BE49-F238E27FC236}">
                <a16:creationId xmlns:a16="http://schemas.microsoft.com/office/drawing/2014/main" id="{8D3B0AA4-7F45-4825-A456-DBA499A326AC}"/>
              </a:ext>
            </a:extLst>
          </p:cNvPr>
          <p:cNvSpPr txBox="1"/>
          <p:nvPr/>
        </p:nvSpPr>
        <p:spPr>
          <a:xfrm>
            <a:off x="1134052" y="2143492"/>
            <a:ext cx="10422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Egy</a:t>
            </a:r>
            <a:r>
              <a:rPr lang="en-GB" sz="20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dirty="0" err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adott</a:t>
            </a:r>
            <a:r>
              <a:rPr lang="en-GB" sz="20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dirty="0" err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érettségi</a:t>
            </a:r>
            <a:r>
              <a:rPr lang="en-GB" sz="20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dirty="0" err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szint</a:t>
            </a:r>
            <a:r>
              <a:rPr lang="en-GB" sz="20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dirty="0" err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után</a:t>
            </a:r>
            <a:endParaRPr lang="hu-HU" sz="2000" dirty="0"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4" name="Szövegdoboz 63">
            <a:extLst>
              <a:ext uri="{FF2B5EF4-FFF2-40B4-BE49-F238E27FC236}">
                <a16:creationId xmlns:a16="http://schemas.microsoft.com/office/drawing/2014/main" id="{E56C3742-DA50-4E52-BA2A-C0B531A912BB}"/>
              </a:ext>
            </a:extLst>
          </p:cNvPr>
          <p:cNvSpPr txBox="1"/>
          <p:nvPr/>
        </p:nvSpPr>
        <p:spPr>
          <a:xfrm>
            <a:off x="1134053" y="2901206"/>
            <a:ext cx="4280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500" b="1" dirty="0">
                <a:solidFill>
                  <a:srgbClr val="3A8ECD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01</a:t>
            </a:r>
          </a:p>
        </p:txBody>
      </p:sp>
      <p:sp>
        <p:nvSpPr>
          <p:cNvPr id="65" name="Szövegdoboz 64">
            <a:extLst>
              <a:ext uri="{FF2B5EF4-FFF2-40B4-BE49-F238E27FC236}">
                <a16:creationId xmlns:a16="http://schemas.microsoft.com/office/drawing/2014/main" id="{6AC5E864-32AF-4A45-A323-2B2DD22A901B}"/>
              </a:ext>
            </a:extLst>
          </p:cNvPr>
          <p:cNvSpPr txBox="1"/>
          <p:nvPr/>
        </p:nvSpPr>
        <p:spPr>
          <a:xfrm>
            <a:off x="1510291" y="2901206"/>
            <a:ext cx="3332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Kliens</a:t>
            </a:r>
            <a:r>
              <a:rPr lang="en-GB" sz="1600" b="1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en-GB" sz="1600" b="1" dirty="0" err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oldal</a:t>
            </a:r>
            <a:endParaRPr lang="hu-HU" sz="1600" b="1" dirty="0"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7" name="Szövegdoboz 66">
            <a:extLst>
              <a:ext uri="{FF2B5EF4-FFF2-40B4-BE49-F238E27FC236}">
                <a16:creationId xmlns:a16="http://schemas.microsoft.com/office/drawing/2014/main" id="{C4EEA98B-00C1-4B54-A763-6416C64D6CD2}"/>
              </a:ext>
            </a:extLst>
          </p:cNvPr>
          <p:cNvSpPr txBox="1"/>
          <p:nvPr/>
        </p:nvSpPr>
        <p:spPr>
          <a:xfrm>
            <a:off x="6033074" y="2915495"/>
            <a:ext cx="4280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500" b="1" dirty="0">
                <a:solidFill>
                  <a:srgbClr val="3A8ECD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02</a:t>
            </a:r>
          </a:p>
        </p:txBody>
      </p:sp>
      <p:sp>
        <p:nvSpPr>
          <p:cNvPr id="68" name="Szövegdoboz 67">
            <a:extLst>
              <a:ext uri="{FF2B5EF4-FFF2-40B4-BE49-F238E27FC236}">
                <a16:creationId xmlns:a16="http://schemas.microsoft.com/office/drawing/2014/main" id="{6E03898F-8FE5-4553-9551-E0A98B808CE9}"/>
              </a:ext>
            </a:extLst>
          </p:cNvPr>
          <p:cNvSpPr txBox="1"/>
          <p:nvPr/>
        </p:nvSpPr>
        <p:spPr>
          <a:xfrm>
            <a:off x="6409312" y="2915495"/>
            <a:ext cx="3979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Hálózat</a:t>
            </a:r>
            <a:endParaRPr lang="hu-HU" sz="1500" b="1" dirty="0"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0" name="Szövegdoboz 69">
            <a:extLst>
              <a:ext uri="{FF2B5EF4-FFF2-40B4-BE49-F238E27FC236}">
                <a16:creationId xmlns:a16="http://schemas.microsoft.com/office/drawing/2014/main" id="{02A92144-2032-4EB8-8E15-ACF7644352AC}"/>
              </a:ext>
            </a:extLst>
          </p:cNvPr>
          <p:cNvSpPr txBox="1"/>
          <p:nvPr/>
        </p:nvSpPr>
        <p:spPr>
          <a:xfrm>
            <a:off x="1134053" y="4798413"/>
            <a:ext cx="4280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500" b="1" dirty="0">
                <a:solidFill>
                  <a:srgbClr val="3A8ECD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03</a:t>
            </a:r>
          </a:p>
        </p:txBody>
      </p:sp>
      <p:sp>
        <p:nvSpPr>
          <p:cNvPr id="71" name="Szövegdoboz 70">
            <a:extLst>
              <a:ext uri="{FF2B5EF4-FFF2-40B4-BE49-F238E27FC236}">
                <a16:creationId xmlns:a16="http://schemas.microsoft.com/office/drawing/2014/main" id="{12372AF9-3039-447D-9250-D5B82C7446EF}"/>
              </a:ext>
            </a:extLst>
          </p:cNvPr>
          <p:cNvSpPr txBox="1"/>
          <p:nvPr/>
        </p:nvSpPr>
        <p:spPr>
          <a:xfrm>
            <a:off x="1510291" y="4798412"/>
            <a:ext cx="2737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Deception</a:t>
            </a:r>
            <a:endParaRPr lang="hu-HU" sz="1500" b="1" dirty="0"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3" name="Szövegdoboz 72">
            <a:extLst>
              <a:ext uri="{FF2B5EF4-FFF2-40B4-BE49-F238E27FC236}">
                <a16:creationId xmlns:a16="http://schemas.microsoft.com/office/drawing/2014/main" id="{4E65147C-7477-4FD4-AA7A-58FD8B2BFD4E}"/>
              </a:ext>
            </a:extLst>
          </p:cNvPr>
          <p:cNvSpPr txBox="1"/>
          <p:nvPr/>
        </p:nvSpPr>
        <p:spPr>
          <a:xfrm>
            <a:off x="6033073" y="4798412"/>
            <a:ext cx="4280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500" b="1" dirty="0">
                <a:solidFill>
                  <a:srgbClr val="3A8ECD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04</a:t>
            </a:r>
          </a:p>
        </p:txBody>
      </p:sp>
      <p:sp>
        <p:nvSpPr>
          <p:cNvPr id="74" name="Szövegdoboz 73">
            <a:extLst>
              <a:ext uri="{FF2B5EF4-FFF2-40B4-BE49-F238E27FC236}">
                <a16:creationId xmlns:a16="http://schemas.microsoft.com/office/drawing/2014/main" id="{60B87175-568A-47C1-A378-069A6528CEE3}"/>
              </a:ext>
            </a:extLst>
          </p:cNvPr>
          <p:cNvSpPr txBox="1"/>
          <p:nvPr/>
        </p:nvSpPr>
        <p:spPr>
          <a:xfrm>
            <a:off x="6409312" y="4798411"/>
            <a:ext cx="2737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Threat intel</a:t>
            </a:r>
            <a:endParaRPr lang="hu-HU" sz="1600" b="1" dirty="0"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2" name="Szövegdoboz 81">
            <a:extLst>
              <a:ext uri="{FF2B5EF4-FFF2-40B4-BE49-F238E27FC236}">
                <a16:creationId xmlns:a16="http://schemas.microsoft.com/office/drawing/2014/main" id="{F7CC3F6D-65EA-4956-8F6F-235249CE9E69}"/>
              </a:ext>
            </a:extLst>
          </p:cNvPr>
          <p:cNvSpPr txBox="1"/>
          <p:nvPr/>
        </p:nvSpPr>
        <p:spPr>
          <a:xfrm>
            <a:off x="9166223" y="217120"/>
            <a:ext cx="2873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err="1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Detekciós</a:t>
            </a:r>
            <a:r>
              <a:rPr lang="hu-HU" sz="1600" b="1" dirty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képességek</a:t>
            </a:r>
          </a:p>
        </p:txBody>
      </p:sp>
      <p:sp>
        <p:nvSpPr>
          <p:cNvPr id="26" name="Szövegdoboz 25">
            <a:extLst>
              <a:ext uri="{FF2B5EF4-FFF2-40B4-BE49-F238E27FC236}">
                <a16:creationId xmlns:a16="http://schemas.microsoft.com/office/drawing/2014/main" id="{D873B7E9-8933-42BA-AC20-7530A0B0F057}"/>
              </a:ext>
            </a:extLst>
          </p:cNvPr>
          <p:cNvSpPr txBox="1"/>
          <p:nvPr/>
        </p:nvSpPr>
        <p:spPr>
          <a:xfrm>
            <a:off x="11353800" y="6331148"/>
            <a:ext cx="283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4</a:t>
            </a:r>
            <a:endParaRPr lang="hu-HU" sz="1400" dirty="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1" name="Szövegdoboz 65">
            <a:extLst>
              <a:ext uri="{FF2B5EF4-FFF2-40B4-BE49-F238E27FC236}">
                <a16:creationId xmlns:a16="http://schemas.microsoft.com/office/drawing/2014/main" id="{9D040FA6-39A8-67BC-4DC0-5B8743EF90CE}"/>
              </a:ext>
            </a:extLst>
          </p:cNvPr>
          <p:cNvSpPr txBox="1"/>
          <p:nvPr/>
        </p:nvSpPr>
        <p:spPr>
          <a:xfrm>
            <a:off x="1143579" y="3237924"/>
            <a:ext cx="44895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Command line audit,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Memory corruption detection,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Sysmon, </a:t>
            </a:r>
            <a:r>
              <a:rPr lang="en-GB" sz="1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Auditd</a:t>
            </a:r>
            <a:r>
              <a:rPr lang="en-GB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File Integrity Monitoring,</a:t>
            </a:r>
            <a:endParaRPr lang="hu-HU" sz="1600" dirty="0">
              <a:latin typeface="Segoe UI Semilight" panose="020B0402040204020203" pitchFamily="34" charset="0"/>
              <a:ea typeface="Segoe UI Black" panose="020B0A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2" name="Szövegdoboz 65">
            <a:extLst>
              <a:ext uri="{FF2B5EF4-FFF2-40B4-BE49-F238E27FC236}">
                <a16:creationId xmlns:a16="http://schemas.microsoft.com/office/drawing/2014/main" id="{F8DD6336-792D-F40C-AA23-7BEF493B88AD}"/>
              </a:ext>
            </a:extLst>
          </p:cNvPr>
          <p:cNvSpPr txBox="1"/>
          <p:nvPr/>
        </p:nvSpPr>
        <p:spPr>
          <a:xfrm>
            <a:off x="6096000" y="3227084"/>
            <a:ext cx="448950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IDS a </a:t>
            </a:r>
            <a:r>
              <a:rPr lang="en-GB" sz="1600" dirty="0" err="1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kitükrözött</a:t>
            </a:r>
            <a:r>
              <a:rPr lang="en-GB" sz="160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1600" dirty="0" err="1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forgalomba</a:t>
            </a:r>
            <a:r>
              <a:rPr lang="en-GB" sz="160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 =&gt; </a:t>
            </a:r>
            <a:r>
              <a:rPr lang="en-GB" sz="1600" dirty="0" err="1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szignatúra</a:t>
            </a:r>
            <a:r>
              <a:rPr lang="en-GB" sz="160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 (SURICATA; YARA) </a:t>
            </a:r>
            <a:r>
              <a:rPr lang="en-GB" sz="1600" dirty="0" err="1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és</a:t>
            </a:r>
            <a:r>
              <a:rPr lang="en-GB" sz="160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1600" dirty="0" err="1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metaadatok</a:t>
            </a:r>
            <a:r>
              <a:rPr lang="en-GB" sz="160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Domain </a:t>
            </a:r>
            <a:r>
              <a:rPr lang="en-GB" sz="1600" dirty="0" err="1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Generáló</a:t>
            </a:r>
            <a:r>
              <a:rPr lang="en-GB" sz="160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1600" dirty="0" err="1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Algoritmusok</a:t>
            </a:r>
            <a:r>
              <a:rPr lang="en-GB" sz="160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err="1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Netflow</a:t>
            </a:r>
            <a:r>
              <a:rPr lang="en-GB" sz="160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Rescue VLAN,</a:t>
            </a:r>
            <a:endParaRPr lang="hu-HU" sz="1600" dirty="0">
              <a:latin typeface="Segoe UI Semilight" panose="020B0402040204020203" pitchFamily="34" charset="0"/>
              <a:ea typeface="Segoe UI Black" panose="020B0A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3" name="Szövegdoboz 65">
            <a:extLst>
              <a:ext uri="{FF2B5EF4-FFF2-40B4-BE49-F238E27FC236}">
                <a16:creationId xmlns:a16="http://schemas.microsoft.com/office/drawing/2014/main" id="{F20DDC24-B7E8-88CA-81B7-DCB1B1182930}"/>
              </a:ext>
            </a:extLst>
          </p:cNvPr>
          <p:cNvSpPr txBox="1"/>
          <p:nvPr/>
        </p:nvSpPr>
        <p:spPr>
          <a:xfrm>
            <a:off x="1134052" y="5121576"/>
            <a:ext cx="44895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DNS Honeypot,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Belső</a:t>
            </a:r>
            <a:r>
              <a:rPr lang="en-GB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“standalone”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Operációs</a:t>
            </a:r>
            <a:r>
              <a:rPr lang="en-GB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1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rendszer</a:t>
            </a:r>
            <a:endParaRPr lang="en-GB" sz="16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Szolgáltatás</a:t>
            </a:r>
            <a:r>
              <a:rPr lang="en-GB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1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és</a:t>
            </a:r>
            <a:r>
              <a:rPr lang="en-GB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1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vagy</a:t>
            </a:r>
            <a:r>
              <a:rPr lang="en-GB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1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alkalmazás</a:t>
            </a:r>
            <a:r>
              <a:rPr lang="en-GB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1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emuláció</a:t>
            </a:r>
            <a:endParaRPr lang="en-GB" sz="16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Honey persona,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Honeynet, </a:t>
            </a:r>
          </a:p>
          <a:p>
            <a:endParaRPr lang="hu-HU" sz="1600" dirty="0">
              <a:latin typeface="Segoe UI Semilight" panose="020B0402040204020203" pitchFamily="34" charset="0"/>
              <a:ea typeface="Segoe UI Black" panose="020B0A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4" name="Szövegdoboz 65">
            <a:extLst>
              <a:ext uri="{FF2B5EF4-FFF2-40B4-BE49-F238E27FC236}">
                <a16:creationId xmlns:a16="http://schemas.microsoft.com/office/drawing/2014/main" id="{8C3AB644-B518-7CF8-A6C9-512451AA5921}"/>
              </a:ext>
            </a:extLst>
          </p:cNvPr>
          <p:cNvSpPr txBox="1"/>
          <p:nvPr/>
        </p:nvSpPr>
        <p:spPr>
          <a:xfrm>
            <a:off x="6095999" y="5121576"/>
            <a:ext cx="44895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SecOps=&gt; IP; HASH; Domain; Leak Cred; </a:t>
            </a:r>
            <a:r>
              <a:rPr lang="en-GB" sz="1600" dirty="0" err="1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patternek</a:t>
            </a:r>
            <a:endParaRPr lang="en-GB" sz="1600" dirty="0">
              <a:latin typeface="Segoe UI Semilight" panose="020B0402040204020203" pitchFamily="34" charset="0"/>
              <a:ea typeface="Segoe UI Black" panose="020B0A02040204020203" pitchFamily="34" charset="0"/>
              <a:cs typeface="Segoe UI Semilight" panose="020B04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Brand =&gt; </a:t>
            </a:r>
            <a:r>
              <a:rPr lang="en-GB" sz="1600" dirty="0" err="1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typosquatting</a:t>
            </a:r>
            <a:r>
              <a:rPr lang="en-GB" sz="160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; TOR/I2P/0net; Discord; Telegram; Twitter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err="1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TTPk</a:t>
            </a:r>
            <a:r>
              <a:rPr lang="en-GB" sz="160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 </a:t>
            </a:r>
            <a:endParaRPr lang="hu-HU" sz="1600" dirty="0">
              <a:latin typeface="Segoe UI Semilight" panose="020B0402040204020203" pitchFamily="34" charset="0"/>
              <a:ea typeface="Segoe UI Black" panose="020B0A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352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9FA0D66-DD28-4743-A446-ABA285D21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 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3236B670-430D-4B0A-A2C5-A50CA3B1BC00}"/>
              </a:ext>
            </a:extLst>
          </p:cNvPr>
          <p:cNvSpPr txBox="1"/>
          <p:nvPr/>
        </p:nvSpPr>
        <p:spPr>
          <a:xfrm>
            <a:off x="9166223" y="219075"/>
            <a:ext cx="2873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Ez itt a prezentáció címe</a:t>
            </a:r>
          </a:p>
        </p:txBody>
      </p:sp>
      <p:pic>
        <p:nvPicPr>
          <p:cNvPr id="61" name="Tartalom helye 60">
            <a:extLst>
              <a:ext uri="{FF2B5EF4-FFF2-40B4-BE49-F238E27FC236}">
                <a16:creationId xmlns:a16="http://schemas.microsoft.com/office/drawing/2014/main" id="{4977065B-F5CA-44E8-85C2-67F28755C1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2" name="Szövegdoboz 61">
            <a:extLst>
              <a:ext uri="{FF2B5EF4-FFF2-40B4-BE49-F238E27FC236}">
                <a16:creationId xmlns:a16="http://schemas.microsoft.com/office/drawing/2014/main" id="{6C44DEB9-D577-498F-9019-A053A35BCF8B}"/>
              </a:ext>
            </a:extLst>
          </p:cNvPr>
          <p:cNvSpPr txBox="1"/>
          <p:nvPr/>
        </p:nvSpPr>
        <p:spPr>
          <a:xfrm>
            <a:off x="1134052" y="852497"/>
            <a:ext cx="5343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b="1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SIEM</a:t>
            </a:r>
            <a:endParaRPr lang="hu-HU" sz="3500" b="1" dirty="0"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3" name="Szövegdoboz 62">
            <a:extLst>
              <a:ext uri="{FF2B5EF4-FFF2-40B4-BE49-F238E27FC236}">
                <a16:creationId xmlns:a16="http://schemas.microsoft.com/office/drawing/2014/main" id="{8D3B0AA4-7F45-4825-A456-DBA499A326AC}"/>
              </a:ext>
            </a:extLst>
          </p:cNvPr>
          <p:cNvSpPr txBox="1"/>
          <p:nvPr/>
        </p:nvSpPr>
        <p:spPr>
          <a:xfrm>
            <a:off x="1134052" y="1469735"/>
            <a:ext cx="10422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 </a:t>
            </a:r>
            <a:r>
              <a:rPr lang="en-GB" sz="2000" dirty="0" err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központi</a:t>
            </a:r>
            <a:r>
              <a:rPr lang="en-GB" sz="20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dirty="0" err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agy</a:t>
            </a:r>
            <a:endParaRPr lang="hu-HU" sz="2000" dirty="0"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2" name="Szövegdoboz 81">
            <a:extLst>
              <a:ext uri="{FF2B5EF4-FFF2-40B4-BE49-F238E27FC236}">
                <a16:creationId xmlns:a16="http://schemas.microsoft.com/office/drawing/2014/main" id="{F7CC3F6D-65EA-4956-8F6F-235249CE9E69}"/>
              </a:ext>
            </a:extLst>
          </p:cNvPr>
          <p:cNvSpPr txBox="1"/>
          <p:nvPr/>
        </p:nvSpPr>
        <p:spPr>
          <a:xfrm>
            <a:off x="9166223" y="217120"/>
            <a:ext cx="2873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err="1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Detekciós</a:t>
            </a:r>
            <a:r>
              <a:rPr lang="hu-HU" sz="1600" b="1" dirty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képességek</a:t>
            </a:r>
          </a:p>
        </p:txBody>
      </p:sp>
      <p:sp>
        <p:nvSpPr>
          <p:cNvPr id="26" name="Szövegdoboz 25">
            <a:extLst>
              <a:ext uri="{FF2B5EF4-FFF2-40B4-BE49-F238E27FC236}">
                <a16:creationId xmlns:a16="http://schemas.microsoft.com/office/drawing/2014/main" id="{D873B7E9-8933-42BA-AC20-7530A0B0F057}"/>
              </a:ext>
            </a:extLst>
          </p:cNvPr>
          <p:cNvSpPr txBox="1"/>
          <p:nvPr/>
        </p:nvSpPr>
        <p:spPr>
          <a:xfrm>
            <a:off x="11353800" y="6331148"/>
            <a:ext cx="283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4</a:t>
            </a:r>
            <a:endParaRPr lang="hu-HU" sz="1400" dirty="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2" name="Szövegdoboz 65">
            <a:extLst>
              <a:ext uri="{FF2B5EF4-FFF2-40B4-BE49-F238E27FC236}">
                <a16:creationId xmlns:a16="http://schemas.microsoft.com/office/drawing/2014/main" id="{F8DD6336-792D-F40C-AA23-7BEF493B88AD}"/>
              </a:ext>
            </a:extLst>
          </p:cNvPr>
          <p:cNvSpPr txBox="1"/>
          <p:nvPr/>
        </p:nvSpPr>
        <p:spPr>
          <a:xfrm>
            <a:off x="0" y="1954655"/>
            <a:ext cx="1219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((</a:t>
            </a:r>
            <a:r>
              <a:rPr lang="hu-HU" sz="1600" dirty="0" err="1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TargetImage</a:t>
            </a:r>
            <a:r>
              <a:rPr lang="hu-HU" sz="160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="*\\lsass.exe" AND (</a:t>
            </a:r>
            <a:r>
              <a:rPr lang="hu-HU" sz="1600" dirty="0" err="1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GrantedAccess</a:t>
            </a:r>
            <a:r>
              <a:rPr lang="hu-HU" sz="160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="0x40*" OR </a:t>
            </a:r>
            <a:r>
              <a:rPr lang="hu-HU" sz="1600" dirty="0" err="1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GrantedAccess</a:t>
            </a:r>
            <a:r>
              <a:rPr lang="hu-HU" sz="160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="0x100000*" OR </a:t>
            </a:r>
            <a:r>
              <a:rPr lang="hu-HU" sz="1600" dirty="0" err="1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GrantedAccess</a:t>
            </a:r>
            <a:r>
              <a:rPr lang="hu-HU" sz="160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="0x1410*" OR </a:t>
            </a:r>
            <a:r>
              <a:rPr lang="hu-HU" sz="1600" dirty="0" err="1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GrantedAccess</a:t>
            </a:r>
            <a:r>
              <a:rPr lang="hu-HU" sz="160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="0x1438*" OR </a:t>
            </a:r>
            <a:r>
              <a:rPr lang="hu-HU" sz="1600" dirty="0" err="1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GrantedAccess</a:t>
            </a:r>
            <a:r>
              <a:rPr lang="hu-HU" sz="160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="0x143a*" OR </a:t>
            </a:r>
            <a:r>
              <a:rPr lang="hu-HU" sz="1600" dirty="0" err="1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GrantedAccess</a:t>
            </a:r>
            <a:r>
              <a:rPr lang="hu-HU" sz="160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="0x1418*" OR </a:t>
            </a:r>
            <a:r>
              <a:rPr lang="hu-HU" sz="1600" dirty="0" err="1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GrantedAccess</a:t>
            </a:r>
            <a:r>
              <a:rPr lang="hu-HU" sz="160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="0x1f0fff*" OR </a:t>
            </a:r>
            <a:r>
              <a:rPr lang="hu-HU" sz="1600" dirty="0" err="1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GrantedAccess</a:t>
            </a:r>
            <a:r>
              <a:rPr lang="hu-HU" sz="160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="0x1f1fff*" OR </a:t>
            </a:r>
            <a:r>
              <a:rPr lang="hu-HU" sz="1600" dirty="0" err="1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GrantedAccess</a:t>
            </a:r>
            <a:r>
              <a:rPr lang="hu-HU" sz="160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="0x1f2fff*" OR </a:t>
            </a:r>
            <a:r>
              <a:rPr lang="hu-HU" sz="1600" dirty="0" err="1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GrantedAccess</a:t>
            </a:r>
            <a:r>
              <a:rPr lang="hu-HU" sz="160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="0x1f3fff*")) AND  NOT (((</a:t>
            </a:r>
            <a:r>
              <a:rPr lang="hu-HU" sz="1600" dirty="0" err="1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SourceImage</a:t>
            </a:r>
            <a:r>
              <a:rPr lang="hu-HU" sz="160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="C:\\WINDOWS\\system32\\taskmgr.exe" OR </a:t>
            </a:r>
            <a:r>
              <a:rPr lang="hu-HU" sz="1600" dirty="0" err="1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SourceImage</a:t>
            </a:r>
            <a:r>
              <a:rPr lang="hu-HU" sz="160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="C:\\Windows\\System32\\perfmon.exe")) OR (</a:t>
            </a:r>
            <a:r>
              <a:rPr lang="hu-HU" sz="1600" dirty="0" err="1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SourceImage</a:t>
            </a:r>
            <a:r>
              <a:rPr lang="hu-HU" sz="160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="C:\\ProgramData\\Microsoft\\Windows </a:t>
            </a:r>
            <a:r>
              <a:rPr lang="hu-HU" sz="1600" dirty="0" err="1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Defender</a:t>
            </a:r>
            <a:r>
              <a:rPr lang="hu-HU" sz="160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\\*" AND </a:t>
            </a:r>
            <a:r>
              <a:rPr lang="hu-HU" sz="1600" dirty="0" err="1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SourceImage</a:t>
            </a:r>
            <a:r>
              <a:rPr lang="hu-HU" sz="160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="*\\MsMpEng.exe") OR (</a:t>
            </a:r>
            <a:r>
              <a:rPr lang="hu-HU" sz="1600" dirty="0" err="1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SourceImage</a:t>
            </a:r>
            <a:r>
              <a:rPr lang="hu-HU" sz="160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="C:\\Program </a:t>
            </a:r>
            <a:r>
              <a:rPr lang="hu-HU" sz="1600" dirty="0" err="1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Files</a:t>
            </a:r>
            <a:r>
              <a:rPr lang="hu-HU" sz="160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\\</a:t>
            </a:r>
            <a:r>
              <a:rPr lang="hu-HU" sz="1600" dirty="0" err="1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WindowsApps</a:t>
            </a:r>
            <a:r>
              <a:rPr lang="hu-HU" sz="160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\\*" AND </a:t>
            </a:r>
            <a:r>
              <a:rPr lang="hu-HU" sz="1600" dirty="0" err="1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SourceImage</a:t>
            </a:r>
            <a:r>
              <a:rPr lang="hu-HU" sz="160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="*\\GamingServices.exe" AND (</a:t>
            </a:r>
            <a:r>
              <a:rPr lang="hu-HU" sz="1600" dirty="0" err="1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GrantedAccess</a:t>
            </a:r>
            <a:r>
              <a:rPr lang="hu-HU" sz="160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="0x1410" OR </a:t>
            </a:r>
            <a:r>
              <a:rPr lang="hu-HU" sz="1600" dirty="0" err="1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GrantedAccess</a:t>
            </a:r>
            <a:r>
              <a:rPr lang="hu-HU" sz="160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="0x410")) OR ((</a:t>
            </a:r>
            <a:r>
              <a:rPr lang="hu-HU" sz="1600" dirty="0" err="1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SourceImage</a:t>
            </a:r>
            <a:r>
              <a:rPr lang="hu-HU" sz="160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="*\\PROCEXP64.EXE" OR </a:t>
            </a:r>
            <a:r>
              <a:rPr lang="hu-HU" sz="1600" dirty="0" err="1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SourceImage</a:t>
            </a:r>
            <a:r>
              <a:rPr lang="hu-HU" sz="160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="*\\PROCEXP.EXE" OR </a:t>
            </a:r>
            <a:r>
              <a:rPr lang="hu-HU" sz="1600" dirty="0" err="1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SourceImage</a:t>
            </a:r>
            <a:r>
              <a:rPr lang="hu-HU" sz="160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="*C:\\WINDOWS\\system32\\taskhostw.exe" OR </a:t>
            </a:r>
            <a:r>
              <a:rPr lang="hu-HU" sz="1600" dirty="0" err="1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SourceImage</a:t>
            </a:r>
            <a:r>
              <a:rPr lang="hu-HU" sz="160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="*\\MBAMInstallerService.exe") AND (</a:t>
            </a:r>
            <a:r>
              <a:rPr lang="hu-HU" sz="1600" dirty="0" err="1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GrantedAccess</a:t>
            </a:r>
            <a:r>
              <a:rPr lang="hu-HU" sz="160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="0x1410" OR </a:t>
            </a:r>
            <a:r>
              <a:rPr lang="hu-HU" sz="1600" dirty="0" err="1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GrantedAccess</a:t>
            </a:r>
            <a:r>
              <a:rPr lang="hu-HU" sz="160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="0x410")) OR (</a:t>
            </a:r>
            <a:r>
              <a:rPr lang="hu-HU" sz="1600" dirty="0" err="1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SourceImage</a:t>
            </a:r>
            <a:r>
              <a:rPr lang="hu-HU" sz="160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="C:\\ProgramData\\VMware\\VMware </a:t>
            </a:r>
            <a:r>
              <a:rPr lang="hu-HU" sz="1600" dirty="0" err="1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Tools</a:t>
            </a:r>
            <a:r>
              <a:rPr lang="hu-HU" sz="160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\\*" AND </a:t>
            </a:r>
            <a:r>
              <a:rPr lang="hu-HU" sz="1600" dirty="0" err="1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SourceImage</a:t>
            </a:r>
            <a:r>
              <a:rPr lang="hu-HU" sz="160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="*\\vmtoolsd.exe") OR (</a:t>
            </a:r>
            <a:r>
              <a:rPr lang="hu-HU" sz="1600" dirty="0" err="1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SourceImage</a:t>
            </a:r>
            <a:r>
              <a:rPr lang="hu-HU" sz="160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="C:\\WINDOWS\\system32\\svchost.exe" AND </a:t>
            </a:r>
            <a:r>
              <a:rPr lang="hu-HU" sz="1600" dirty="0" err="1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GrantedAccess</a:t>
            </a:r>
            <a:r>
              <a:rPr lang="hu-HU" sz="160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="0x100000") OR ((</a:t>
            </a:r>
            <a:r>
              <a:rPr lang="hu-HU" sz="1600" dirty="0" err="1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SourceImage</a:t>
            </a:r>
            <a:r>
              <a:rPr lang="hu-HU" sz="160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="C:\\WINDOWS\\system32\\wbem\\wmiprvse.exe" OR </a:t>
            </a:r>
            <a:r>
              <a:rPr lang="hu-HU" sz="1600" dirty="0" err="1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SourceImage</a:t>
            </a:r>
            <a:r>
              <a:rPr lang="hu-HU" sz="160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="C:\\Windows\\syswow64\\MsiExec.exe" OR </a:t>
            </a:r>
            <a:r>
              <a:rPr lang="hu-HU" sz="1600" dirty="0" err="1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SourceImage</a:t>
            </a:r>
            <a:r>
              <a:rPr lang="hu-HU" sz="160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="C:\\Windows\\System32\\msiexec.exe") AND (</a:t>
            </a:r>
            <a:r>
              <a:rPr lang="hu-HU" sz="1600" dirty="0" err="1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GrantedAccess</a:t>
            </a:r>
            <a:r>
              <a:rPr lang="hu-HU" sz="160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="0x1410" OR </a:t>
            </a:r>
            <a:r>
              <a:rPr lang="hu-HU" sz="1600" dirty="0" err="1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GrantedAccess</a:t>
            </a:r>
            <a:r>
              <a:rPr lang="hu-HU" sz="160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="0x410")) OR ((</a:t>
            </a:r>
            <a:r>
              <a:rPr lang="hu-HU" sz="1600" dirty="0" err="1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SourceImage</a:t>
            </a:r>
            <a:r>
              <a:rPr lang="hu-HU" sz="160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="*\\thor.exe" OR </a:t>
            </a:r>
            <a:r>
              <a:rPr lang="hu-HU" sz="1600" dirty="0" err="1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SourceImage</a:t>
            </a:r>
            <a:r>
              <a:rPr lang="hu-HU" sz="160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="*\\thor64.exe") AND (</a:t>
            </a:r>
            <a:r>
              <a:rPr lang="hu-HU" sz="1600" dirty="0" err="1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GrantedAccess</a:t>
            </a:r>
            <a:r>
              <a:rPr lang="hu-HU" sz="160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="0x40" OR </a:t>
            </a:r>
            <a:r>
              <a:rPr lang="hu-HU" sz="1600" dirty="0" err="1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GrantedAccess</a:t>
            </a:r>
            <a:r>
              <a:rPr lang="hu-HU" sz="160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="0x1010")) OR (</a:t>
            </a:r>
            <a:r>
              <a:rPr lang="hu-HU" sz="1600" dirty="0" err="1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SourceImage</a:t>
            </a:r>
            <a:r>
              <a:rPr lang="hu-HU" sz="160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="*\\explorer.exe" AND </a:t>
            </a:r>
            <a:r>
              <a:rPr lang="hu-HU" sz="1600" dirty="0" err="1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GrantedAccess</a:t>
            </a:r>
            <a:r>
              <a:rPr lang="hu-HU" sz="160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="0x401") OR (</a:t>
            </a:r>
            <a:r>
              <a:rPr lang="hu-HU" sz="1600" dirty="0" err="1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SourceImage</a:t>
            </a:r>
            <a:r>
              <a:rPr lang="hu-HU" sz="160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="C:\\Windows\\system32\\wininit.exe" AND </a:t>
            </a:r>
            <a:r>
              <a:rPr lang="hu-HU" sz="1600" dirty="0" err="1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GrantedAccess</a:t>
            </a:r>
            <a:r>
              <a:rPr lang="hu-HU" sz="160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="0x1000000") OR (</a:t>
            </a:r>
            <a:r>
              <a:rPr lang="hu-HU" sz="1600" dirty="0" err="1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SourceImage</a:t>
            </a:r>
            <a:r>
              <a:rPr lang="hu-HU" sz="160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="C:\\Windows\\system32\\MRT.exe" AND (</a:t>
            </a:r>
            <a:r>
              <a:rPr lang="hu-HU" sz="1600" dirty="0" err="1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GrantedAccess</a:t>
            </a:r>
            <a:r>
              <a:rPr lang="hu-HU" sz="160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="0x1410" OR </a:t>
            </a:r>
            <a:r>
              <a:rPr lang="hu-HU" sz="1600" dirty="0" err="1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GrantedAccess</a:t>
            </a:r>
            <a:r>
              <a:rPr lang="hu-HU" sz="160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="0x1418")) OR ((</a:t>
            </a:r>
            <a:r>
              <a:rPr lang="hu-HU" sz="1600" dirty="0" err="1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SourceImage</a:t>
            </a:r>
            <a:r>
              <a:rPr lang="hu-HU" sz="160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="C:\\Program </a:t>
            </a:r>
            <a:r>
              <a:rPr lang="hu-HU" sz="1600" dirty="0" err="1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Files</a:t>
            </a:r>
            <a:r>
              <a:rPr lang="hu-HU" sz="160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\\*" OR </a:t>
            </a:r>
            <a:r>
              <a:rPr lang="hu-HU" sz="1600" dirty="0" err="1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SourceImage</a:t>
            </a:r>
            <a:r>
              <a:rPr lang="hu-HU" sz="160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="C:\\Program </a:t>
            </a:r>
            <a:r>
              <a:rPr lang="hu-HU" sz="1600" dirty="0" err="1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Files</a:t>
            </a:r>
            <a:r>
              <a:rPr lang="hu-HU" sz="160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 (x86)\\*") AND (</a:t>
            </a:r>
            <a:r>
              <a:rPr lang="hu-HU" sz="1600" dirty="0" err="1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GrantedAccess</a:t>
            </a:r>
            <a:r>
              <a:rPr lang="hu-HU" sz="160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="0x1410" OR </a:t>
            </a:r>
            <a:r>
              <a:rPr lang="hu-HU" sz="1600" dirty="0" err="1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GrantedAccess</a:t>
            </a:r>
            <a:r>
              <a:rPr lang="hu-HU" sz="160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="0x410")) OR (</a:t>
            </a:r>
            <a:r>
              <a:rPr lang="hu-HU" sz="1600" dirty="0" err="1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SourceImage</a:t>
            </a:r>
            <a:r>
              <a:rPr lang="hu-HU" sz="160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="C:\\Program </a:t>
            </a:r>
            <a:r>
              <a:rPr lang="hu-HU" sz="1600" dirty="0" err="1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Files</a:t>
            </a:r>
            <a:r>
              <a:rPr lang="hu-HU" sz="160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 (x86)\\Microsoft\\Edge\\</a:t>
            </a:r>
            <a:r>
              <a:rPr lang="hu-HU" sz="1600" dirty="0" err="1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Application</a:t>
            </a:r>
            <a:r>
              <a:rPr lang="hu-HU" sz="160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\\*" AND </a:t>
            </a:r>
            <a:r>
              <a:rPr lang="hu-HU" sz="1600" dirty="0" err="1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SourceImage</a:t>
            </a:r>
            <a:r>
              <a:rPr lang="hu-HU" sz="160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="*\\</a:t>
            </a:r>
            <a:r>
              <a:rPr lang="hu-HU" sz="1600" dirty="0" err="1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Installer</a:t>
            </a:r>
            <a:r>
              <a:rPr lang="hu-HU" sz="160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\\setup.exe"))) AND </a:t>
            </a:r>
            <a:r>
              <a:rPr lang="hu-HU" sz="1600" dirty="0" err="1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source</a:t>
            </a:r>
            <a:r>
              <a:rPr lang="hu-HU" sz="160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=</a:t>
            </a:r>
            <a:r>
              <a:rPr lang="hu-HU" sz="1600" dirty="0" err="1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WinEventLog</a:t>
            </a:r>
            <a:r>
              <a:rPr lang="hu-HU" sz="160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:* | </a:t>
            </a:r>
            <a:r>
              <a:rPr lang="hu-HU" sz="1600" dirty="0" err="1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table</a:t>
            </a:r>
            <a:r>
              <a:rPr lang="hu-HU" sz="160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 </a:t>
            </a:r>
            <a:r>
              <a:rPr lang="hu-HU" sz="1600" dirty="0" err="1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ComputerName,User,SourceImage</a:t>
            </a:r>
            <a:endParaRPr lang="hu-HU" sz="1600" dirty="0">
              <a:latin typeface="Segoe UI Semilight" panose="020B0402040204020203" pitchFamily="34" charset="0"/>
              <a:ea typeface="Segoe UI Black" panose="020B0A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669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>
            <a:extLst>
              <a:ext uri="{FF2B5EF4-FFF2-40B4-BE49-F238E27FC236}">
                <a16:creationId xmlns:a16="http://schemas.microsoft.com/office/drawing/2014/main" id="{3908E0FF-01C9-499D-B1C2-69C7862C30FD}"/>
              </a:ext>
            </a:extLst>
          </p:cNvPr>
          <p:cNvSpPr txBox="1"/>
          <p:nvPr/>
        </p:nvSpPr>
        <p:spPr>
          <a:xfrm>
            <a:off x="9166223" y="219075"/>
            <a:ext cx="2873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Ez itt a prezentáció címe</a:t>
            </a:r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B5C96805-8725-4CDE-A916-8755465B1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Szövegdoboz 14">
            <a:extLst>
              <a:ext uri="{FF2B5EF4-FFF2-40B4-BE49-F238E27FC236}">
                <a16:creationId xmlns:a16="http://schemas.microsoft.com/office/drawing/2014/main" id="{EF514A64-955A-4996-BB3D-5DD58CBCDF68}"/>
              </a:ext>
            </a:extLst>
          </p:cNvPr>
          <p:cNvSpPr txBox="1"/>
          <p:nvPr/>
        </p:nvSpPr>
        <p:spPr>
          <a:xfrm>
            <a:off x="8235885" y="2259449"/>
            <a:ext cx="412458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b="1" dirty="0" err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Érettségi</a:t>
            </a:r>
            <a:r>
              <a:rPr lang="en-GB" sz="3500" b="1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en-GB" sz="3500" b="1" dirty="0" err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szint</a:t>
            </a:r>
            <a:r>
              <a:rPr lang="en-GB" sz="3500" b="1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en-GB" sz="3500" b="1" dirty="0" err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és</a:t>
            </a:r>
            <a:r>
              <a:rPr lang="en-GB" sz="3500" b="1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en-GB" sz="3500" b="1" dirty="0" err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metrikák</a:t>
            </a:r>
            <a:endParaRPr lang="hu-HU" sz="3500" b="1" dirty="0"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58C1281A-45C9-46F6-8AC4-289854C8221B}"/>
              </a:ext>
            </a:extLst>
          </p:cNvPr>
          <p:cNvSpPr txBox="1"/>
          <p:nvPr/>
        </p:nvSpPr>
        <p:spPr>
          <a:xfrm>
            <a:off x="9318623" y="219075"/>
            <a:ext cx="2873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err="1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Detekciós</a:t>
            </a:r>
            <a:r>
              <a:rPr lang="hu-HU" sz="1600" b="1" dirty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képességek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25EF9B64-3F14-4C21-B7BA-960CC236C609}"/>
              </a:ext>
            </a:extLst>
          </p:cNvPr>
          <p:cNvSpPr txBox="1"/>
          <p:nvPr/>
        </p:nvSpPr>
        <p:spPr>
          <a:xfrm>
            <a:off x="11353800" y="6331148"/>
            <a:ext cx="283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6</a:t>
            </a:r>
            <a:endParaRPr lang="hu-HU" sz="1400" dirty="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330A2A-5CA2-A3E9-4418-B03DEB19B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44" y="1675303"/>
            <a:ext cx="7926797" cy="385807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A321798-11A2-E672-5D28-A9B1CE9FB3A5}"/>
              </a:ext>
            </a:extLst>
          </p:cNvPr>
          <p:cNvSpPr txBox="1"/>
          <p:nvPr/>
        </p:nvSpPr>
        <p:spPr>
          <a:xfrm>
            <a:off x="8235885" y="3594243"/>
            <a:ext cx="621885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DWELL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SLI/SLO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Log source coverage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Detecti</a:t>
            </a:r>
            <a:r>
              <a:rPr lang="en-GB" dirty="0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on gap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coverage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Hunt</a:t>
            </a:r>
            <a:endParaRPr kumimoji="0" lang="hu-H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 panose="020B0402040204020203" pitchFamily="34" charset="0"/>
              <a:ea typeface="Segoe UI Black" panose="020B0A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714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>
            <a:extLst>
              <a:ext uri="{FF2B5EF4-FFF2-40B4-BE49-F238E27FC236}">
                <a16:creationId xmlns:a16="http://schemas.microsoft.com/office/drawing/2014/main" id="{3908E0FF-01C9-499D-B1C2-69C7862C30FD}"/>
              </a:ext>
            </a:extLst>
          </p:cNvPr>
          <p:cNvSpPr txBox="1"/>
          <p:nvPr/>
        </p:nvSpPr>
        <p:spPr>
          <a:xfrm>
            <a:off x="9166223" y="219075"/>
            <a:ext cx="2873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Ez itt a prezentáció címe</a:t>
            </a:r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B5C96805-8725-4CDE-A916-8755465B1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Szövegdoboz 14">
            <a:extLst>
              <a:ext uri="{FF2B5EF4-FFF2-40B4-BE49-F238E27FC236}">
                <a16:creationId xmlns:a16="http://schemas.microsoft.com/office/drawing/2014/main" id="{EF514A64-955A-4996-BB3D-5DD58CBCDF68}"/>
              </a:ext>
            </a:extLst>
          </p:cNvPr>
          <p:cNvSpPr txBox="1"/>
          <p:nvPr/>
        </p:nvSpPr>
        <p:spPr>
          <a:xfrm>
            <a:off x="463586" y="3429000"/>
            <a:ext cx="101393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b="1" dirty="0" err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Kérdések</a:t>
            </a:r>
            <a:r>
              <a:rPr lang="en-GB" sz="3500" b="1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en-GB" sz="3500" b="1" dirty="0" err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és</a:t>
            </a:r>
            <a:r>
              <a:rPr lang="en-GB" sz="3500" b="1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en-GB" sz="3500" b="1" dirty="0" err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köszönet</a:t>
            </a:r>
            <a:r>
              <a:rPr lang="en-GB" sz="3500" b="1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a </a:t>
            </a:r>
            <a:r>
              <a:rPr lang="en-GB" sz="3500" b="1" dirty="0" err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lehetőségért</a:t>
            </a:r>
            <a:r>
              <a:rPr lang="en-GB" sz="3500" b="1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!</a:t>
            </a:r>
          </a:p>
          <a:p>
            <a:endParaRPr lang="en-GB" sz="3500" b="1" dirty="0"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endParaRPr lang="en-GB" sz="3500" b="1" dirty="0"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r>
              <a:rPr lang="en-GB" sz="3500" b="1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endParaRPr lang="hu-HU" sz="3500" b="1" dirty="0"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58C1281A-45C9-46F6-8AC4-289854C8221B}"/>
              </a:ext>
            </a:extLst>
          </p:cNvPr>
          <p:cNvSpPr txBox="1"/>
          <p:nvPr/>
        </p:nvSpPr>
        <p:spPr>
          <a:xfrm>
            <a:off x="9318623" y="219075"/>
            <a:ext cx="2873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err="1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Detekciós</a:t>
            </a:r>
            <a:r>
              <a:rPr lang="hu-HU" sz="1600" b="1" dirty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képességek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25EF9B64-3F14-4C21-B7BA-960CC236C609}"/>
              </a:ext>
            </a:extLst>
          </p:cNvPr>
          <p:cNvSpPr txBox="1"/>
          <p:nvPr/>
        </p:nvSpPr>
        <p:spPr>
          <a:xfrm>
            <a:off x="11353800" y="6331148"/>
            <a:ext cx="283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6</a:t>
            </a:r>
            <a:endParaRPr lang="hu-HU" sz="1400" dirty="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0" name="image1.png">
            <a:extLst>
              <a:ext uri="{FF2B5EF4-FFF2-40B4-BE49-F238E27FC236}">
                <a16:creationId xmlns:a16="http://schemas.microsoft.com/office/drawing/2014/main" id="{7DFE14B2-6710-3C6D-3188-726581A57FF2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560953" y="5495925"/>
            <a:ext cx="6757670" cy="136207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770711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663</Words>
  <Application>Microsoft Office PowerPoint</Application>
  <PresentationFormat>Widescreen</PresentationFormat>
  <Paragraphs>74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Segoe UI</vt:lpstr>
      <vt:lpstr>Segoe UI Black</vt:lpstr>
      <vt:lpstr>Segoe UI Light</vt:lpstr>
      <vt:lpstr>Segoe UI Semibold</vt:lpstr>
      <vt:lpstr>Segoe UI Semilight</vt:lpstr>
      <vt:lpstr>Office-téma</vt:lpstr>
      <vt:lpstr>PowerPoint Presentation</vt:lpstr>
      <vt:lpstr> </vt:lpstr>
      <vt:lpstr> </vt:lpstr>
      <vt:lpstr>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GangStro</dc:creator>
  <cp:lastModifiedBy>Gyebnár Gergő</cp:lastModifiedBy>
  <cp:revision>28</cp:revision>
  <dcterms:created xsi:type="dcterms:W3CDTF">2021-12-07T12:05:36Z</dcterms:created>
  <dcterms:modified xsi:type="dcterms:W3CDTF">2022-07-14T06:53:33Z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12604f8-a604-4d5e-920d-3b08527c573f_Enabled">
    <vt:lpwstr>true</vt:lpwstr>
  </property>
  <property fmtid="{D5CDD505-2E9C-101B-9397-08002B2CF9AE}" pid="3" name="MSIP_Label_e12604f8-a604-4d5e-920d-3b08527c573f_SetDate">
    <vt:lpwstr>2022-07-14T05:46:13Z</vt:lpwstr>
  </property>
  <property fmtid="{D5CDD505-2E9C-101B-9397-08002B2CF9AE}" pid="4" name="MSIP_Label_e12604f8-a604-4d5e-920d-3b08527c573f_Method">
    <vt:lpwstr>Privileged</vt:lpwstr>
  </property>
  <property fmtid="{D5CDD505-2E9C-101B-9397-08002B2CF9AE}" pid="5" name="MSIP_Label_e12604f8-a604-4d5e-920d-3b08527c573f_Name">
    <vt:lpwstr>Black Cell Nyilvános</vt:lpwstr>
  </property>
  <property fmtid="{D5CDD505-2E9C-101B-9397-08002B2CF9AE}" pid="6" name="MSIP_Label_e12604f8-a604-4d5e-920d-3b08527c573f_SiteId">
    <vt:lpwstr>4812e311-b147-443b-b962-315883485723</vt:lpwstr>
  </property>
  <property fmtid="{D5CDD505-2E9C-101B-9397-08002B2CF9AE}" pid="7" name="MSIP_Label_e12604f8-a604-4d5e-920d-3b08527c573f_ActionId">
    <vt:lpwstr>f4e7edc7-c122-450c-8afb-06fa94611f27</vt:lpwstr>
  </property>
  <property fmtid="{D5CDD505-2E9C-101B-9397-08002B2CF9AE}" pid="8" name="MSIP_Label_e12604f8-a604-4d5e-920d-3b08527c573f_ContentBits">
    <vt:lpwstr>2</vt:lpwstr>
  </property>
  <property fmtid="{D5CDD505-2E9C-101B-9397-08002B2CF9AE}" pid="9" name="ClassificationContentMarkingFooterLocations">
    <vt:lpwstr>Office-téma:8</vt:lpwstr>
  </property>
  <property fmtid="{D5CDD505-2E9C-101B-9397-08002B2CF9AE}" pid="10" name="ClassificationContentMarkingFooterText">
    <vt:lpwstr>TLP: BLUE</vt:lpwstr>
  </property>
</Properties>
</file>