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Caveat"/>
      <p:regular r:id="rId17"/>
      <p:bold r:id="rId18"/>
    </p:embeddedFont>
    <p:embeddedFont>
      <p:font typeface="Montserrat"/>
      <p:regular r:id="rId19"/>
      <p:bold r:id="rId20"/>
      <p:italic r:id="rId21"/>
      <p:boldItalic r:id="rId22"/>
    </p:embeddedFont>
    <p:embeddedFont>
      <p:font typeface="La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.fntdata"/><Relationship Id="rId22" Type="http://schemas.openxmlformats.org/officeDocument/2006/relationships/font" Target="fonts/Montserrat-boldItalic.fntdata"/><Relationship Id="rId21" Type="http://schemas.openxmlformats.org/officeDocument/2006/relationships/font" Target="fonts/Montserrat-italic.fntdata"/><Relationship Id="rId24" Type="http://schemas.openxmlformats.org/officeDocument/2006/relationships/font" Target="fonts/Lato-bold.fntdata"/><Relationship Id="rId23" Type="http://schemas.openxmlformats.org/officeDocument/2006/relationships/font" Target="fonts/La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ato-boldItalic.fntdata"/><Relationship Id="rId25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Caveat-regular.fntdata"/><Relationship Id="rId16" Type="http://schemas.openxmlformats.org/officeDocument/2006/relationships/slide" Target="slides/slide11.xml"/><Relationship Id="rId19" Type="http://schemas.openxmlformats.org/officeDocument/2006/relationships/font" Target="fonts/Montserrat-regular.fntdata"/><Relationship Id="rId18" Type="http://schemas.openxmlformats.org/officeDocument/2006/relationships/font" Target="fonts/Cave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e98d18401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6e98d18401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6e98d18401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6e98d18401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6e98d18401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6e98d18401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6e98d18401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6e98d18401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6e98d18401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6e98d18401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6e98d18401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6e98d18401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6e98d18401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6e98d18401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6e98d18401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6e98d18401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6e98d18401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6e98d18401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6e98d18401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6e98d18401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Porting Flutter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veat"/>
                <a:ea typeface="Caveat"/>
                <a:cs typeface="Caveat"/>
                <a:sym typeface="Caveat"/>
              </a:rPr>
              <a:t>As a Guide</a:t>
            </a:r>
            <a:endParaRPr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Everywhere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Performance:</a:t>
            </a:r>
            <a:endParaRPr/>
          </a:p>
        </p:txBody>
      </p:sp>
      <p:sp>
        <p:nvSpPr>
          <p:cNvPr id="189" name="Google Shape;189;p2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By default the engine tries to keep a 60-ish FPS (still you should care about the display Hz)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will have 16ms windows to calculate and update, on a lower end device that’s not always possible.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might struggle with merged Threads (main, render) and block </a:t>
            </a:r>
            <a:r>
              <a:rPr lang="en"/>
              <a:t>certain</a:t>
            </a:r>
            <a:r>
              <a:rPr lang="en"/>
              <a:t> updates to happen, it’s up to you to handle this correctly!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Input io should not block!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On a 2015 Webos device with a debug build, 30-40 FPS (same on rpi1) is the mainline, with reduced clutter it can be improved.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Memory footprint on idle is 1-4 mb which is awesome, on load it can spike up to 60mb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Keep your images tights (size, density, headers etc)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Don’t overuse animations or anything that requires more time to calc (eg: shadows)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Is it production ready? 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NO and YES! It really depends on the custom code you write! Support for custom embedders don’t have priority, but they accept PR-s!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Is it approved by any vendors? 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(Samsung, LG) For LG you need a NDA signed, Samsung is ok with it just make sure you pass the tests. Others might differ, but you can try to do the same with a Tesla :)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3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Basics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Flutter is a “portable” ui framework.</a:t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has C/C++ Backend and Dart as a Frontend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depends on a very limited set of system dependencies (m rt pthread dl) libc </a:t>
            </a:r>
            <a:r>
              <a:rPr b="1" lang="en"/>
              <a:t>included</a:t>
            </a:r>
            <a:r>
              <a:rPr lang="en"/>
              <a:t>!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needs a runner in Native land to operate, can be anything (Even in GO/RUST).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has a somewhat stable ABI </a:t>
            </a:r>
            <a:r>
              <a:rPr lang="en"/>
              <a:t>(Application Binary Interface) </a:t>
            </a:r>
            <a:r>
              <a:rPr lang="en"/>
              <a:t>for embedding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has a multitude of compile targets by default (linux, mac, ios, android, windows)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support the most common </a:t>
            </a:r>
            <a:r>
              <a:rPr lang="en"/>
              <a:t>architectures</a:t>
            </a:r>
            <a:r>
              <a:rPr lang="en"/>
              <a:t> (arm, x86-x64, mips etc)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is encapsulated, and supports Hot reload for all platforms! (Just use the observatory)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does not provide you anything more for the target platforms then needed.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Checking out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order to port Flutter, we need to check out the latest stable engine (or non-stable ofc)</a:t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The flutter tool depends on the engine (revision has can be found in the engine.version file)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assumes by default a peer directory is “engine” (eg: engine folder is next to flutter)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requires depot tools to check out.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See flutter/engine-s repository for more info on checking it out!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Compiling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Toolchain is needed (for host and target, host is the BUILD machine in this case)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Clang preferred, GCC can be used too but requires more configuration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Build a host debug first, as the Dart assets (for the engine) will use that to compile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Build the targets afterwards (more on next slide)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Use the artifact build in out/target_type for a custom Runner/Shell/Embedder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Use the artifact builds to build flutter bundles (sh: flutter build bundle) set in pubspec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Run the custom Embedder (make sure it loads to correct Dart assets (eg: debug)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Profit!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Cross-compile</a:t>
            </a:r>
            <a:endParaRPr/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We need a toolchain capable of compiling for the target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Sysroot/buildroot (for linux that is, /usr /lib /opt etc.)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Preferred a toolchain with clang and clang++ and a binutils (linker, assembler) up to date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Repeat the Compile steps with additional flags: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./gn --target-sysroot=/path/to/sysroot </a:t>
            </a:r>
            <a:r>
              <a:rPr lang="en"/>
              <a:t>--target-triple=your-target-triple --target-toolchain=/path/to/toolchain ...otherflags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Use these artifacts for the Runner/Shell/Embedder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Profit! :)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WebOS (linux, armv7) </a:t>
            </a:r>
            <a:endParaRPr/>
          </a:p>
        </p:txBody>
      </p:sp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We know that an older LG Device will run on armv7, with glibc.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Target triple is therefore: arm-linux-gnueabi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We don’t have an NDK so, build llvm/clang from source, don’t forget Binutils!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Use the built clang and binutils as a toolchain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Use ssh (or package and install)  and copy the device dirs (/usr, /lib /opt), make sure to fix symlinks!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Get the missing headers (the device has SDL2 on it, so we will checkout that repo and include it just for the headers) otherwise make sure to compile the dependencies.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Repeat the Cross-compile steps with this toolchain and sysroot.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Use the artifacts and Profit! :)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Ex: Tizen (nacl, .net, wasm)</a:t>
            </a:r>
            <a:endParaRPr/>
          </a:p>
        </p:txBody>
      </p:sp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Tizen has more options to run C then WebOS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We could use samsung’s pepper sdk (update clang if fails) to simply pass it to the engine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We could use dotnet and load native .so and PInvoke them, requires samsung’s steps to do so. In the end you will have an armv7is libflutter_engine.so to invoke.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We could use flutters web target and load it with wasm support, atm Samsung is working on the documentation for this.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Summary: Use pepper sdk to build nacl version or use a bare kernel and clang just like on webos, for wasm the default web target with flutter should do.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Profit! :)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Try again with the .NET sdk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Extra (RPI4 </a:t>
            </a:r>
            <a:r>
              <a:rPr lang="en"/>
              <a:t>Cortex-A72 (ARM v8) 64-bit </a:t>
            </a:r>
            <a:r>
              <a:rPr lang="en"/>
              <a:t>)</a:t>
            </a:r>
            <a:endParaRPr/>
          </a:p>
        </p:txBody>
      </p:sp>
      <p:sp>
        <p:nvSpPr>
          <p:cNvPr id="177" name="Google Shape;177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The steps are same as for WebOS, but you can probably download a cross gcc/clang for armv8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Basically almost all linux environments use the same steps with different configurations</a:t>
            </a:r>
            <a:r>
              <a:rPr lang="en"/>
              <a:t>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The sysroot can be downloaded (tar.gz and mount) or rsync for the real device.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Use and profit :)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35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Runner/Shell/Embedder</a:t>
            </a:r>
            <a:endParaRPr/>
          </a:p>
        </p:txBody>
      </p:sp>
      <p:sp>
        <p:nvSpPr>
          <p:cNvPr id="183" name="Google Shape;183;p21"/>
          <p:cNvSpPr txBox="1"/>
          <p:nvPr>
            <p:ph idx="1" type="body"/>
          </p:nvPr>
        </p:nvSpPr>
        <p:spPr>
          <a:xfrm>
            <a:off x="1297500" y="1173275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Flutter has a C ABI to help custom embedders.</a:t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requires to the native app (it could be C, or GO (ex: go-flutter) or whatever you pick.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requires the native app to handle input, normalize and pass it to the engine.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requires the native app to pass a configuration so the engine could work.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UI/Render: makeCurrent, clearCurrent, present, fbo (if needed), procResolver (GL)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Thread/Events: task runner (or let the engine to create and manage it for you)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IO: Pass the asset paths to load the app (flutter build bundle, icudtl from the built artifacts)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Extra cli arguments (for custom observatory port etc)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Plugins (for loading plugins on native side)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It can used with other libs to work (eg: Wayland can be used with egl to have input and output) or SDL2/</a:t>
            </a:r>
            <a:r>
              <a:rPr lang="en"/>
              <a:t>GLFW</a:t>
            </a:r>
            <a:r>
              <a:rPr lang="en"/>
              <a:t> for a simpler API.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