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8" r:id="rId3"/>
    <p:sldId id="295" r:id="rId4"/>
    <p:sldId id="298" r:id="rId5"/>
    <p:sldId id="260" r:id="rId6"/>
    <p:sldId id="301" r:id="rId7"/>
    <p:sldId id="299" r:id="rId8"/>
    <p:sldId id="296" r:id="rId9"/>
    <p:sldId id="297" r:id="rId10"/>
    <p:sldId id="300" r:id="rId11"/>
    <p:sldId id="302" r:id="rId12"/>
    <p:sldId id="303" r:id="rId13"/>
    <p:sldId id="305" r:id="rId14"/>
    <p:sldId id="304" r:id="rId15"/>
    <p:sldId id="27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98151E-0C3A-494B-B26B-37D62C383CFE}">
  <a:tblStyle styleId="{9698151E-0C3A-494B-B26B-37D62C383C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8185A3-63CA-4AD0-B97A-12F4E01556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1"/>
    <p:restoredTop sz="94703"/>
  </p:normalViewPr>
  <p:slideViewPr>
    <p:cSldViewPr snapToGrid="0" snapToObjects="1">
      <p:cViewPr varScale="1">
        <p:scale>
          <a:sx n="164" d="100"/>
          <a:sy n="164" d="100"/>
        </p:scale>
        <p:origin x="168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8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7" name="Google Shape;67;p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8" name="Google Shape;68;p8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70" name="Google Shape;70;p8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71" name="Google Shape;71;p8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72" name="Google Shape;72;p8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gikazarmark/todobackend-go-kit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sagikazarmark.h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gikazarmark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gikazarmark.h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uelang.org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/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Dagger</a:t>
            </a:r>
            <a:endParaRPr lang="hu-HU" dirty="0"/>
          </a:p>
        </p:txBody>
      </p:sp>
      <p:sp>
        <p:nvSpPr>
          <p:cNvPr id="101" name="Subtitle 2">
            <a:extLst>
              <a:ext uri="{FF2B5EF4-FFF2-40B4-BE49-F238E27FC236}">
                <a16:creationId xmlns:a16="http://schemas.microsoft.com/office/drawing/2014/main" id="{1CEB37AC-CB17-9278-C45C-C1591B2BC64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16100" y="2952261"/>
            <a:ext cx="5511800" cy="784225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A portable devkit for CI/CD pipelines</a:t>
            </a:r>
          </a:p>
        </p:txBody>
      </p:sp>
      <p:sp>
        <p:nvSpPr>
          <p:cNvPr id="103" name="Slide Number Placeholder 3">
            <a:extLst>
              <a:ext uri="{FF2B5EF4-FFF2-40B4-BE49-F238E27FC236}">
                <a16:creationId xmlns:a16="http://schemas.microsoft.com/office/drawing/2014/main" id="{05A7B639-1009-194F-79C4-0410A3540CA3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49800"/>
            <a:ext cx="549275" cy="3937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1F88AA1-51AB-825B-ED9E-CB328D0D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Dagger</a:t>
            </a:r>
            <a:r>
              <a:rPr lang="hu-HU" dirty="0"/>
              <a:t> ”</a:t>
            </a:r>
            <a:r>
              <a:rPr lang="hu-HU" dirty="0" err="1"/>
              <a:t>plan</a:t>
            </a:r>
            <a:r>
              <a:rPr lang="hu-HU" dirty="0"/>
              <a:t>”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BF6CAC3-443A-BAA9-EE69-52B2C0F842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8B55D8C9-28C2-2F37-33AC-942CA738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60" y="918835"/>
            <a:ext cx="5264079" cy="40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76B0F3-16CA-F9D0-A99E-441FA3EE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Build</a:t>
            </a:r>
            <a:r>
              <a:rPr lang="hu-HU" dirty="0"/>
              <a:t>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14E3FD1-C334-F878-2B5D-051167AEBE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E19D9B90-B013-D20D-27C1-E7DE056DE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25" y="1443524"/>
            <a:ext cx="8257350" cy="304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6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3B406B-A09A-76B9-00A0-37463977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notable</a:t>
            </a:r>
            <a:r>
              <a:rPr lang="hu-HU" dirty="0"/>
              <a:t> </a:t>
            </a:r>
            <a:r>
              <a:rPr lang="hu-HU" dirty="0" err="1"/>
              <a:t>features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F4591C9-AA01-4351-5BFD-DA607140C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err="1"/>
              <a:t>Secrets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Reusable</a:t>
            </a:r>
            <a:r>
              <a:rPr lang="hu-HU" dirty="0"/>
              <a:t> </a:t>
            </a:r>
            <a:r>
              <a:rPr lang="hu-HU" dirty="0" err="1"/>
              <a:t>components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120E6B7-1F48-48E6-10B1-7D0D172C8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453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89C7C3-E132-477A-C3DB-485170BD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Demo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819BA6-54D1-D84B-AAD3-32E732E8C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223" y="1598408"/>
            <a:ext cx="7842143" cy="3327300"/>
          </a:xfrm>
        </p:spPr>
        <p:txBody>
          <a:bodyPr/>
          <a:lstStyle/>
          <a:p>
            <a:pPr marL="76200" indent="0">
              <a:buNone/>
            </a:pPr>
            <a:r>
              <a:rPr lang="hu-HU" dirty="0" err="1"/>
              <a:t>Check</a:t>
            </a:r>
            <a:r>
              <a:rPr lang="hu-HU" dirty="0"/>
              <a:t> out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demo</a:t>
            </a:r>
            <a:r>
              <a:rPr lang="hu-HU" dirty="0"/>
              <a:t> </a:t>
            </a:r>
            <a:r>
              <a:rPr lang="hu-HU" dirty="0" err="1"/>
              <a:t>repository</a:t>
            </a:r>
            <a:r>
              <a:rPr lang="hu-HU" dirty="0"/>
              <a:t>:</a:t>
            </a:r>
          </a:p>
          <a:p>
            <a:pPr marL="76200" indent="0">
              <a:buNone/>
            </a:pPr>
            <a:endParaRPr lang="hu-HU" dirty="0"/>
          </a:p>
          <a:p>
            <a:pPr marL="76200" indent="0">
              <a:buNone/>
            </a:pPr>
            <a:r>
              <a:rPr lang="hu-HU" sz="2000" dirty="0">
                <a:hlinkClick r:id="rId2"/>
              </a:rPr>
              <a:t>https://github.com/sagikazarmark/todobackend-go-kit</a:t>
            </a:r>
            <a:endParaRPr lang="hu-HU" sz="2000" dirty="0"/>
          </a:p>
          <a:p>
            <a:pPr marL="7620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EDB385B-D6A1-BB57-56BE-828ACFA65F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556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11284A-28F2-5A59-4549-6C5899B9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Recap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6EBEAB2-21A7-4E6F-4709-4323F1F68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tabLst>
                <a:tab pos="5195888" algn="l"/>
              </a:tabLst>
            </a:pPr>
            <a:r>
              <a:rPr lang="hu-HU" dirty="0" err="1"/>
              <a:t>Portability</a:t>
            </a:r>
            <a:r>
              <a:rPr lang="hu-HU" dirty="0"/>
              <a:t>	✅</a:t>
            </a:r>
          </a:p>
          <a:p>
            <a:pPr>
              <a:lnSpc>
                <a:spcPct val="150000"/>
              </a:lnSpc>
              <a:tabLst>
                <a:tab pos="5195888" algn="l"/>
              </a:tabLst>
            </a:pPr>
            <a:r>
              <a:rPr lang="hu-HU" dirty="0" err="1"/>
              <a:t>Hermetic</a:t>
            </a:r>
            <a:r>
              <a:rPr lang="hu-HU" dirty="0"/>
              <a:t> </a:t>
            </a:r>
            <a:r>
              <a:rPr lang="hu-HU" dirty="0" err="1"/>
              <a:t>builds</a:t>
            </a:r>
            <a:r>
              <a:rPr lang="hu-HU" dirty="0"/>
              <a:t>	✅</a:t>
            </a:r>
          </a:p>
          <a:p>
            <a:pPr>
              <a:lnSpc>
                <a:spcPct val="150000"/>
              </a:lnSpc>
              <a:tabLst>
                <a:tab pos="5195888" algn="l"/>
              </a:tabLst>
            </a:pPr>
            <a:r>
              <a:rPr lang="hu-HU" dirty="0" err="1"/>
              <a:t>Build</a:t>
            </a:r>
            <a:r>
              <a:rPr lang="hu-HU" dirty="0"/>
              <a:t> </a:t>
            </a:r>
            <a:r>
              <a:rPr lang="hu-HU" dirty="0" err="1"/>
              <a:t>graph</a:t>
            </a:r>
            <a:r>
              <a:rPr lang="hu-HU" dirty="0"/>
              <a:t>	✅</a:t>
            </a:r>
          </a:p>
          <a:p>
            <a:pPr>
              <a:lnSpc>
                <a:spcPct val="150000"/>
              </a:lnSpc>
              <a:tabLst>
                <a:tab pos="5195888" algn="l"/>
              </a:tabLst>
            </a:pPr>
            <a:r>
              <a:rPr lang="hu-HU" dirty="0" err="1"/>
              <a:t>Caching</a:t>
            </a:r>
            <a:r>
              <a:rPr lang="hu-HU" dirty="0"/>
              <a:t>	✅</a:t>
            </a:r>
          </a:p>
          <a:p>
            <a:pPr>
              <a:lnSpc>
                <a:spcPct val="150000"/>
              </a:lnSpc>
              <a:tabLst>
                <a:tab pos="5195888" algn="l"/>
              </a:tabLst>
            </a:pPr>
            <a:r>
              <a:rPr lang="hu-HU" dirty="0" err="1"/>
              <a:t>Remote</a:t>
            </a:r>
            <a:r>
              <a:rPr lang="hu-HU" dirty="0"/>
              <a:t> </a:t>
            </a:r>
            <a:r>
              <a:rPr lang="hu-HU" dirty="0" err="1"/>
              <a:t>builds</a:t>
            </a:r>
            <a:r>
              <a:rPr lang="hu-HU" dirty="0"/>
              <a:t>	✅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0098FB-E610-C73B-26F7-88CA3BCD1D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839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>
            <a:spLocks noGrp="1"/>
          </p:cNvSpPr>
          <p:nvPr>
            <p:ph type="ctrTitle" idx="4294967295"/>
          </p:nvPr>
        </p:nvSpPr>
        <p:spPr>
          <a:xfrm>
            <a:off x="3064700" y="1186691"/>
            <a:ext cx="55338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ABE33F"/>
                </a:solidFill>
              </a:rPr>
              <a:t>Thanks!</a:t>
            </a:r>
            <a:endParaRPr sz="6000" dirty="0">
              <a:solidFill>
                <a:srgbClr val="ABE33F"/>
              </a:solidFill>
            </a:endParaRPr>
          </a:p>
        </p:txBody>
      </p:sp>
      <p:sp>
        <p:nvSpPr>
          <p:cNvPr id="326" name="Google Shape;326;p33"/>
          <p:cNvSpPr txBox="1">
            <a:spLocks noGrp="1"/>
          </p:cNvSpPr>
          <p:nvPr>
            <p:ph type="subTitle" idx="4294967295"/>
          </p:nvPr>
        </p:nvSpPr>
        <p:spPr>
          <a:xfrm>
            <a:off x="3064700" y="2310113"/>
            <a:ext cx="5533800" cy="2439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You can find me at online:</a:t>
            </a:r>
            <a:br>
              <a:rPr lang="en" sz="1800" dirty="0"/>
            </a:br>
            <a:endParaRPr lang="en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@</a:t>
            </a:r>
            <a:r>
              <a:rPr lang="en" sz="1800" dirty="0" err="1"/>
              <a:t>sagikazarmark</a:t>
            </a:r>
            <a:endParaRPr lang="en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hlinkClick r:id="rId3"/>
              </a:rPr>
              <a:t>hello@sagikazarmark.hu</a:t>
            </a:r>
            <a:endParaRPr lang="en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hlinkClick r:id="rId4"/>
              </a:rPr>
              <a:t>https://sagikazarmark.hu</a:t>
            </a:r>
            <a:endParaRPr lang="en" sz="1800" dirty="0"/>
          </a:p>
        </p:txBody>
      </p:sp>
      <p:grpSp>
        <p:nvGrpSpPr>
          <p:cNvPr id="327" name="Google Shape;327;p33"/>
          <p:cNvGrpSpPr/>
          <p:nvPr/>
        </p:nvGrpSpPr>
        <p:grpSpPr>
          <a:xfrm>
            <a:off x="685795" y="1487982"/>
            <a:ext cx="1681779" cy="1179949"/>
            <a:chOff x="559275" y="1683950"/>
            <a:chExt cx="466500" cy="327300"/>
          </a:xfrm>
        </p:grpSpPr>
        <p:sp>
          <p:nvSpPr>
            <p:cNvPr id="328" name="Google Shape;328;p33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3"/>
          <p:cNvSpPr/>
          <p:nvPr/>
        </p:nvSpPr>
        <p:spPr>
          <a:xfrm>
            <a:off x="1681875" y="2356855"/>
            <a:ext cx="1274938" cy="115980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2988250" y="1354750"/>
            <a:ext cx="5351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ABE33F"/>
                </a:solidFill>
              </a:rPr>
              <a:t>Hello!</a:t>
            </a:r>
            <a:endParaRPr sz="6000" dirty="0">
              <a:solidFill>
                <a:srgbClr val="ABE33F"/>
              </a:solidFill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2988250" y="2478173"/>
            <a:ext cx="5351700" cy="21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3600" b="1" dirty="0"/>
              <a:t>Márk Sági-Kazár</a:t>
            </a:r>
            <a:endParaRPr sz="3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i="1" dirty="0" err="1"/>
              <a:t>Engineering</a:t>
            </a:r>
            <a:r>
              <a:rPr lang="hu-HU" sz="1800" i="1" dirty="0"/>
              <a:t> </a:t>
            </a:r>
            <a:r>
              <a:rPr lang="hu-HU" sz="1800" i="1" dirty="0" err="1"/>
              <a:t>Technical</a:t>
            </a:r>
            <a:r>
              <a:rPr lang="hu-HU" sz="1800" i="1" dirty="0"/>
              <a:t> Lead @ Cisco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hlinkClick r:id="rId3"/>
              </a:rPr>
              <a:t>https://sagikazarmark.hu</a:t>
            </a:r>
            <a:endParaRPr lang="en" sz="1800" dirty="0"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685613" y="1814387"/>
            <a:ext cx="1512762" cy="1433896"/>
            <a:chOff x="5300400" y="3670175"/>
            <a:chExt cx="421300" cy="399325"/>
          </a:xfrm>
        </p:grpSpPr>
        <p:sp>
          <p:nvSpPr>
            <p:cNvPr id="113" name="Google Shape;113;p1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3"/>
          <p:cNvSpPr/>
          <p:nvPr/>
        </p:nvSpPr>
        <p:spPr>
          <a:xfrm>
            <a:off x="1850372" y="1562101"/>
            <a:ext cx="957630" cy="85966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Kép 2" descr="A képen égbolt, kültéri, személy, férfi látható&#10;&#10;Automatikusan generált leírás">
            <a:extLst>
              <a:ext uri="{FF2B5EF4-FFF2-40B4-BE49-F238E27FC236}">
                <a16:creationId xmlns:a16="http://schemas.microsoft.com/office/drawing/2014/main" id="{FD23BBF9-1957-D19B-19AA-96DD1F6E8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628" y="467527"/>
            <a:ext cx="1334539" cy="13345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88C4185-FF60-18EB-23B5-8D39805A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Agenda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C8B2555-C0FE-BEBF-6553-2C26F5F8D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The </a:t>
            </a:r>
            <a:r>
              <a:rPr lang="hu-HU" dirty="0" err="1"/>
              <a:t>problem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Solutions</a:t>
            </a:r>
            <a:r>
              <a:rPr lang="hu-HU" dirty="0"/>
              <a:t> </a:t>
            </a:r>
            <a:r>
              <a:rPr lang="hu-HU" dirty="0" err="1"/>
              <a:t>so</a:t>
            </a:r>
            <a:r>
              <a:rPr lang="hu-HU" dirty="0"/>
              <a:t> far</a:t>
            </a:r>
          </a:p>
          <a:p>
            <a:pPr>
              <a:lnSpc>
                <a:spcPct val="150000"/>
              </a:lnSpc>
            </a:pPr>
            <a:r>
              <a:rPr lang="hu-HU" b="1" dirty="0" err="1"/>
              <a:t>Dagger</a:t>
            </a:r>
            <a:r>
              <a:rPr lang="hu-HU" b="1" dirty="0"/>
              <a:t>: </a:t>
            </a:r>
            <a:r>
              <a:rPr lang="hu-HU" b="1" dirty="0" err="1"/>
              <a:t>new</a:t>
            </a:r>
            <a:r>
              <a:rPr lang="hu-HU" b="1" dirty="0"/>
              <a:t> kid </a:t>
            </a:r>
            <a:r>
              <a:rPr lang="hu-HU" b="1" dirty="0" err="1"/>
              <a:t>on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block</a:t>
            </a:r>
            <a:endParaRPr lang="hu-HU" b="1" dirty="0"/>
          </a:p>
          <a:p>
            <a:pPr>
              <a:lnSpc>
                <a:spcPct val="150000"/>
              </a:lnSpc>
            </a:pPr>
            <a:r>
              <a:rPr lang="hu-HU" dirty="0" err="1"/>
              <a:t>Recap</a:t>
            </a:r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6130D1C-18F4-8753-D9B4-9862917734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735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DDC1AF90-5AFF-DBC9-ED14-C39364EC6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problem</a:t>
            </a:r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51DC644-4DED-7E20-9D58-CEBD6A3EF0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7" name="Kép 6" descr="A képen szöveg, személy, kültéri, lány látható&#10;&#10;Automatikusan generált leírás">
            <a:extLst>
              <a:ext uri="{FF2B5EF4-FFF2-40B4-BE49-F238E27FC236}">
                <a16:creationId xmlns:a16="http://schemas.microsoft.com/office/drawing/2014/main" id="{4E6A6571-0932-FF23-84D8-A18A0FC4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26" y="1031983"/>
            <a:ext cx="4080348" cy="37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1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1587447" y="2321820"/>
            <a:ext cx="5969105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“Just run this script and it’s going work.”</a:t>
            </a:r>
            <a:endParaRPr dirty="0"/>
          </a:p>
        </p:txBody>
      </p:sp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DDC1AF90-5AFF-DBC9-ED14-C39364EC6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DevOps</a:t>
            </a:r>
            <a:r>
              <a:rPr lang="hu-HU" dirty="0"/>
              <a:t> </a:t>
            </a:r>
            <a:r>
              <a:rPr lang="hu-HU" dirty="0" err="1"/>
              <a:t>nightmare</a:t>
            </a:r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51DC644-4DED-7E20-9D58-CEBD6A3EF0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026" name="Picture 2" descr="engineer automating delivery">
            <a:extLst>
              <a:ext uri="{FF2B5EF4-FFF2-40B4-BE49-F238E27FC236}">
                <a16:creationId xmlns:a16="http://schemas.microsoft.com/office/drawing/2014/main" id="{73AEE351-CDAA-2CF1-CC18-6F072618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57" y="1072321"/>
            <a:ext cx="4490085" cy="367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9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13A30916-84B7-3833-8145-4AF05ED9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Modern </a:t>
            </a:r>
            <a:r>
              <a:rPr lang="hu-HU" dirty="0" err="1"/>
              <a:t>build</a:t>
            </a:r>
            <a:r>
              <a:rPr lang="hu-HU" dirty="0"/>
              <a:t> </a:t>
            </a:r>
            <a:r>
              <a:rPr lang="hu-HU" dirty="0" err="1"/>
              <a:t>systems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D1B3A2D-372D-4F4E-5EBE-7DA62238C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 err="1"/>
              <a:t>Portability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Hermetic</a:t>
            </a:r>
            <a:r>
              <a:rPr lang="hu-HU" dirty="0"/>
              <a:t> </a:t>
            </a:r>
            <a:r>
              <a:rPr lang="hu-HU" dirty="0" err="1"/>
              <a:t>builds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Build</a:t>
            </a:r>
            <a:r>
              <a:rPr lang="hu-HU" dirty="0"/>
              <a:t> </a:t>
            </a:r>
            <a:r>
              <a:rPr lang="hu-HU" dirty="0" err="1"/>
              <a:t>graph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Caching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Remote</a:t>
            </a:r>
            <a:r>
              <a:rPr lang="hu-HU" dirty="0"/>
              <a:t> </a:t>
            </a:r>
            <a:r>
              <a:rPr lang="hu-HU" dirty="0" err="1"/>
              <a:t>builds</a:t>
            </a: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5D20875-2206-A6A6-FA67-9C547FD88A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379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9843A0-B698-8534-B771-B088BA6B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Dagger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519DD0F-377F-EFF8-68B4-182564CB8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„a </a:t>
            </a:r>
            <a:r>
              <a:rPr lang="hu-HU" dirty="0" err="1"/>
              <a:t>portable</a:t>
            </a:r>
            <a:r>
              <a:rPr lang="hu-HU" dirty="0"/>
              <a:t> </a:t>
            </a:r>
            <a:r>
              <a:rPr lang="hu-HU" dirty="0" err="1"/>
              <a:t>devkit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CI/CD”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Develop</a:t>
            </a:r>
            <a:r>
              <a:rPr lang="hu-HU" dirty="0"/>
              <a:t>, test and </a:t>
            </a:r>
            <a:r>
              <a:rPr lang="hu-HU" dirty="0" err="1"/>
              <a:t>debug</a:t>
            </a:r>
            <a:r>
              <a:rPr lang="hu-HU" dirty="0"/>
              <a:t> </a:t>
            </a:r>
            <a:r>
              <a:rPr lang="hu-HU" dirty="0" err="1"/>
              <a:t>pipelines</a:t>
            </a:r>
            <a:r>
              <a:rPr lang="hu-HU" dirty="0"/>
              <a:t> </a:t>
            </a:r>
            <a:r>
              <a:rPr lang="hu-HU" dirty="0" err="1"/>
              <a:t>locally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No more YAML </a:t>
            </a:r>
            <a:r>
              <a:rPr lang="hu-HU" dirty="0" err="1"/>
              <a:t>hell</a:t>
            </a:r>
            <a:r>
              <a:rPr lang="hu-HU" dirty="0"/>
              <a:t>: </a:t>
            </a:r>
            <a:r>
              <a:rPr lang="hu-HU" dirty="0" err="1"/>
              <a:t>write</a:t>
            </a:r>
            <a:r>
              <a:rPr lang="hu-HU" dirty="0"/>
              <a:t> </a:t>
            </a:r>
            <a:r>
              <a:rPr lang="hu-HU" dirty="0" err="1"/>
              <a:t>pipelines</a:t>
            </a:r>
            <a:r>
              <a:rPr lang="hu-HU" dirty="0"/>
              <a:t> in </a:t>
            </a:r>
            <a:r>
              <a:rPr lang="hu-HU" dirty="0">
                <a:hlinkClick r:id="rId2"/>
              </a:rPr>
              <a:t>Cue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Reduce</a:t>
            </a:r>
            <a:r>
              <a:rPr lang="hu-HU" dirty="0"/>
              <a:t> CI </a:t>
            </a:r>
            <a:r>
              <a:rPr lang="hu-HU" dirty="0" err="1"/>
              <a:t>lock</a:t>
            </a:r>
            <a:r>
              <a:rPr lang="hu-HU" dirty="0"/>
              <a:t>-in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138A2C5-AF16-D3EB-8AC6-75B6C0011A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8" name="Kép 7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2AF5A9CF-AF4A-275F-F94F-3FD665DB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28"/>
          <a:stretch/>
        </p:blipFill>
        <p:spPr>
          <a:xfrm>
            <a:off x="7050859" y="217792"/>
            <a:ext cx="1727382" cy="17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9B3575E-7986-1D93-D989-72847900A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3F90EA-C7EA-5EB6-9813-292AD61C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09" y="1040444"/>
            <a:ext cx="6073581" cy="37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9002"/>
      </p:ext>
    </p:extLst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E6EEED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178</Words>
  <Application>Microsoft Macintosh PowerPoint</Application>
  <PresentationFormat>Diavetítés a képernyőre (16:9 oldalarány)</PresentationFormat>
  <Paragraphs>62</Paragraphs>
  <Slides>15</Slides>
  <Notes>4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Karla</vt:lpstr>
      <vt:lpstr>Raleway</vt:lpstr>
      <vt:lpstr>Escalus template</vt:lpstr>
      <vt:lpstr>Dagger</vt:lpstr>
      <vt:lpstr>Hello!</vt:lpstr>
      <vt:lpstr>Agenda</vt:lpstr>
      <vt:lpstr>The problem</vt:lpstr>
      <vt:lpstr>PowerPoint-bemutató</vt:lpstr>
      <vt:lpstr>DevOps nightmare</vt:lpstr>
      <vt:lpstr>Modern build systems</vt:lpstr>
      <vt:lpstr>Dagger</vt:lpstr>
      <vt:lpstr>PowerPoint-bemutató</vt:lpstr>
      <vt:lpstr>Dagger ”plan”</vt:lpstr>
      <vt:lpstr>Build!</vt:lpstr>
      <vt:lpstr>Other notable features</vt:lpstr>
      <vt:lpstr>Demo</vt:lpstr>
      <vt:lpstr>Recap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Márk Sági-Kazár (marksk)</cp:lastModifiedBy>
  <cp:revision>9</cp:revision>
  <dcterms:modified xsi:type="dcterms:W3CDTF">2022-05-24T00:26:00Z</dcterms:modified>
</cp:coreProperties>
</file>