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Ubuntu"/>
      <p:regular r:id="rId16"/>
      <p:bold r:id="rId17"/>
      <p:italic r:id="rId18"/>
      <p:boldItalic r:id="rId19"/>
    </p:embeddedFont>
    <p:embeddedFont>
      <p:font typeface="Ubuntu Mon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Mono-regular.fntdata"/><Relationship Id="rId11" Type="http://schemas.openxmlformats.org/officeDocument/2006/relationships/slide" Target="slides/slide7.xml"/><Relationship Id="rId22" Type="http://schemas.openxmlformats.org/officeDocument/2006/relationships/font" Target="fonts/UbuntuMono-italic.fntdata"/><Relationship Id="rId10" Type="http://schemas.openxmlformats.org/officeDocument/2006/relationships/slide" Target="slides/slide6.xml"/><Relationship Id="rId21" Type="http://schemas.openxmlformats.org/officeDocument/2006/relationships/font" Target="fonts/UbuntuMon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UbuntuMon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Ubuntu-bold.fntdata"/><Relationship Id="rId16" Type="http://schemas.openxmlformats.org/officeDocument/2006/relationships/font" Target="fonts/Ubuntu-regular.fntdata"/><Relationship Id="rId5" Type="http://schemas.openxmlformats.org/officeDocument/2006/relationships/slide" Target="slides/slide1.xml"/><Relationship Id="rId19" Type="http://schemas.openxmlformats.org/officeDocument/2006/relationships/font" Target="fonts/Ubuntu-boldItalic.fntdata"/><Relationship Id="rId6" Type="http://schemas.openxmlformats.org/officeDocument/2006/relationships/slide" Target="slides/slide2.xml"/><Relationship Id="rId18" Type="http://schemas.openxmlformats.org/officeDocument/2006/relationships/font" Target="fonts/Ubuntu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59807f1f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59807f1f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59807f1f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59807f1f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59807f1f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59807f1f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59807f1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59807f1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9807f1f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9807f1f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59807f1f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59807f1f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59807f1f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59807f1f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9807f1f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59807f1f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59807f1f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59807f1f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59807f1f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59807f1f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0950" y="186975"/>
            <a:ext cx="7738500" cy="168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0950" y="1943725"/>
            <a:ext cx="77628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36825" y="1106125"/>
            <a:ext cx="77748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36825" y="3140175"/>
            <a:ext cx="7774800" cy="1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36825" y="2150850"/>
            <a:ext cx="777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30775" y="166575"/>
            <a:ext cx="780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30775" y="805275"/>
            <a:ext cx="7805100" cy="4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36825" y="812800"/>
            <a:ext cx="37746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402675" y="812875"/>
            <a:ext cx="39330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30775" y="164250"/>
            <a:ext cx="2754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30650" y="1016000"/>
            <a:ext cx="27546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9050" y="233300"/>
            <a:ext cx="7732500" cy="46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A5AC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0775" y="1233175"/>
            <a:ext cx="3837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0775" y="2803075"/>
            <a:ext cx="383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748850" y="233300"/>
            <a:ext cx="3514500" cy="470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Char char="●"/>
              <a:defRPr>
                <a:solidFill>
                  <a:srgbClr val="002244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2244"/>
              </a:buClr>
              <a:buSzPts val="1400"/>
              <a:buChar char="○"/>
              <a:defRPr>
                <a:solidFill>
                  <a:srgbClr val="002244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2244"/>
              </a:buClr>
              <a:buSzPts val="1400"/>
              <a:buChar char="■"/>
              <a:defRPr>
                <a:solidFill>
                  <a:srgbClr val="002244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2244"/>
              </a:buClr>
              <a:buSzPts val="1400"/>
              <a:buChar char="●"/>
              <a:defRPr>
                <a:solidFill>
                  <a:srgbClr val="002244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2244"/>
              </a:buClr>
              <a:buSzPts val="1400"/>
              <a:buChar char="○"/>
              <a:defRPr>
                <a:solidFill>
                  <a:srgbClr val="002244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2244"/>
              </a:buClr>
              <a:buSzPts val="1400"/>
              <a:buChar char="■"/>
              <a:defRPr>
                <a:solidFill>
                  <a:srgbClr val="002244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2244"/>
              </a:buClr>
              <a:buSzPts val="1400"/>
              <a:buChar char="●"/>
              <a:defRPr>
                <a:solidFill>
                  <a:srgbClr val="002244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2244"/>
              </a:buClr>
              <a:buSzPts val="1400"/>
              <a:buChar char="○"/>
              <a:defRPr>
                <a:solidFill>
                  <a:srgbClr val="002244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2244"/>
              </a:buClr>
              <a:buSzPts val="1400"/>
              <a:buChar char="■"/>
              <a:defRPr>
                <a:solidFill>
                  <a:srgbClr val="002244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31575" y="42230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b="1" sz="2800"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6825" y="805275"/>
            <a:ext cx="7798800" cy="4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60950" y="186975"/>
            <a:ext cx="7738500" cy="168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4300"/>
              <a:t>Kubernetes cluster-készítés automatizálása</a:t>
            </a:r>
            <a:endParaRPr sz="43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60950" y="1943725"/>
            <a:ext cx="77628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Ansible használatával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3300"/>
              <a:t>Czakó Krisztián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DevOps Akadémia</a:t>
            </a:r>
            <a:br>
              <a:rPr lang="hu"/>
            </a:br>
            <a:r>
              <a:rPr lang="hu" sz="2400">
                <a:solidFill>
                  <a:srgbClr val="1155CC"/>
                </a:solidFill>
              </a:rPr>
              <a:t>devopsakademia.com</a:t>
            </a:r>
            <a:endParaRPr sz="2400">
              <a:solidFill>
                <a:srgbClr val="1155CC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530775" y="166575"/>
            <a:ext cx="780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inventory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530775" y="805275"/>
            <a:ext cx="7805100" cy="4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kubernetes: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children: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kubernetes_masters: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      </a:t>
            </a: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hosts: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</a:t>
            </a: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doa-master-01: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  </a:t>
            </a: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hostname: doa-master-01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  </a:t>
            </a: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ansible_host: 192.168.1.1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  microk8s_origin: true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doa-master-02: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  hostname: doa-master-02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  ansible_host: 192.168.1.2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doa-master-03: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  hostname: doa-master-03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  ansible_host: 192.168.1.3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kubernetes_workers: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hosts: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doa-worker-01: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  hostname: doa-worker-01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          ansible_host: 192.168.1.21</a:t>
            </a:r>
            <a:endParaRPr sz="12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536825" y="2150850"/>
            <a:ext cx="777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Köszönöm a figyelmet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DevOps Akadémia Slack: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lt1"/>
                </a:solidFill>
              </a:rPr>
              <a:t>learnit.hu/slack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Czakó Krisztián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Kézi					vs.		Automatizált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36825" y="812800"/>
            <a:ext cx="37746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SSH-val belépsz a gépre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frissíted, telepítesz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elvégzed a beállításokat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odafigyelsz, hogy a minimális különbségek (gépnév, IP, stb.) jól legyenek megadva mindenhol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ha valami nem sikerült hibát keresel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vagy elkezded nulláról újra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ugyanezt végigcsinálod a cluster összes gépen egyesével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vagyis legalább háromszor, de nagyobb clusternél ennél sokkal többször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írsz rá egy scriptet, ami megcsinálja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az egyedi részeket kézzel utólag átírod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ha valami nem sikerül itt is teljesen elölről kezded</a:t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402675" y="812875"/>
            <a:ext cx="39330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írsz egy Ansible role-t, ami mindent megcsinál automatikusan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indulásnál nagyobb munka, de hosszú távon megéri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az elvárt állapot előállítását írod le, így az ismételt végrehajtások képesek felismerni, hogy hol tartunk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soha nem lépsz be a szerverekre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felveszed az Ansible leltárba a gépeket az egyedi jellemzőivel (név, IP, stb.)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megírod az egyedi környezethez készített playbookot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lejátszod a playbookot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ha valami nem sikerül lejátszod újra, az Ansible tudja mi van kész és mi nem, azt módosítja csak amit kell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bármikor ismételhető ha módosítani kell valamit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elvárt állapotot definiáld!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325650" y="812800"/>
            <a:ext cx="3548400" cy="14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ÍGY NE!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- name: Add nodes to hosts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shell: |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echo "192.168.1.1 host1" &gt;&gt; /etc/hosts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echo "192.168.1.2 host2" &gt;&gt; /etc/hosts</a:t>
            </a:r>
            <a:endParaRPr sz="1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536675" y="2144900"/>
            <a:ext cx="7798800" cy="27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700"/>
              <a:t>Állapot definiálása</a:t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- name: Add all cluster hosts to the hosts file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ansible.builtin.blockinfile: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dest: /etc/hosts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marker: "# {mark} ANSIBLE MANAGED"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content: |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  {% for host in groups['kubernetes'] %}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  {{ hostvars[host]['microk8s_node_ip'] }} {{ hostvars[host]['ansible_hostname'] }}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  {% endfor %}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150" y="851575"/>
            <a:ext cx="1820825" cy="15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Telepítés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36825" y="812800"/>
            <a:ext cx="37746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Legyen snap a gépen!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- name: Install base dependencies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ansible.builtin.apt: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name: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  - snapd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state: present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become: true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3381625" y="2264800"/>
            <a:ext cx="3933000" cy="26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Microk8s telepítése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- name: Install microk8s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ansible.builtin.snap: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  name: microk8s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  state: present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  classic: true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  channel: "{{ microk8s_channel }}"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notify: microk8s ready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become: true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első node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536825" y="812800"/>
            <a:ext cx="74148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Valójában minden node automatikusan egy önálló clusterként elindult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Kiválasztok egyet (majd az inventory-ban jelzem melyik), ami a kiinduló node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Megvárom, amíg ez üzemkész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- name: Waiting for microk8s to be ready on origin node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ansible.builtin.command: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  cmd: "microk8s status --wait-ready"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changed_when: false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Adatok összegyűjtése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627950" y="731750"/>
            <a:ext cx="5574000" cy="14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A kiinduló (origin) node belső IP címe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A cluster jelenlegi tagjainak listája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meglévő tagok nevei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/>
              <a:t>belső IP címük, amin kommunikálnak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/>
              <a:t>Csak az origin node-on futtatom</a:t>
            </a:r>
            <a:endParaRPr/>
          </a:p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1397375" y="2349500"/>
            <a:ext cx="5654400" cy="21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- name: Get microk8s cluster nodes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ansible.builtin.command: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cmd: "microk8s kubectl get nodes -o jsonpath-as-json={.items[*]}"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register: microk8s_cluster_nodes_json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changed_when: false</a:t>
            </a:r>
            <a:endParaRPr sz="1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- name: Store the private IPv4 address of the origin node as a fact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ansible.builtin.set_fact:</a:t>
            </a:r>
            <a:br>
              <a:rPr lang="hu" sz="12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200">
                <a:latin typeface="Ubuntu Mono"/>
                <a:ea typeface="Ubuntu Mono"/>
                <a:cs typeface="Ubuntu Mono"/>
                <a:sym typeface="Ubuntu Mono"/>
              </a:rPr>
              <a:t>    microk8s_origin_ip: "{{ microk8s_node_ip }}"</a:t>
            </a:r>
            <a:endParaRPr sz="12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536825" y="159050"/>
            <a:ext cx="77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Kell a join token</a:t>
            </a:r>
            <a:endParaRPr/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628550" y="829000"/>
            <a:ext cx="7499400" cy="18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- name: Get the microk8s join token from the origin node</a:t>
            </a:r>
            <a:b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ansible.builtin.command:</a:t>
            </a:r>
            <a:b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cmd: "microk8s add-node --format token-check --token-ttl 120"</a:t>
            </a:r>
            <a:b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register: microk8s_join_token</a:t>
            </a:r>
            <a:b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changed_when: false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530775" y="166575"/>
            <a:ext cx="780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Master node-ok beléptetése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530775" y="805275"/>
            <a:ext cx="7805100" cy="4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- name: Join master nodes to the cluster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block: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- name: Waiting for microk8s to be ready on master nodes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ansible.builtin.command: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  cmd: microk8s status --wait-ready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  changed_when: false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- name: Join microk8s cluster as a master node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ansible.builtin.command: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  cmd: microk8s join {{ microk8s_origin_ip }}:25000/{{ microk8s_join_token.stdout }}</a:t>
            </a:r>
            <a:br>
              <a:rPr lang="hu" sz="13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  changed_when: false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300">
                <a:latin typeface="Ubuntu Mono"/>
                <a:ea typeface="Ubuntu Mono"/>
                <a:cs typeface="Ubuntu Mono"/>
                <a:sym typeface="Ubuntu Mono"/>
              </a:rPr>
              <a:t>  throttle: 1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1400"/>
              <a:t>A worker beléptetése ugyanez, csak kell egy </a:t>
            </a:r>
            <a:r>
              <a:rPr lang="hu" sz="1400">
                <a:latin typeface="Ubuntu Mono"/>
                <a:ea typeface="Ubuntu Mono"/>
                <a:cs typeface="Ubuntu Mono"/>
                <a:sym typeface="Ubuntu Mono"/>
              </a:rPr>
              <a:t>--worker</a:t>
            </a:r>
            <a:r>
              <a:rPr lang="hu" sz="1400"/>
              <a:t> paraméter a join parancs végére.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530775" y="166575"/>
            <a:ext cx="780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playbook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530775" y="805275"/>
            <a:ext cx="7805100" cy="4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- name: Roles for Kubernetes servers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hosts: kubernetes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roles:</a:t>
            </a:r>
            <a:br>
              <a:rPr lang="hu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hu">
                <a:latin typeface="Ubuntu Mono"/>
                <a:ea typeface="Ubuntu Mono"/>
                <a:cs typeface="Ubuntu Mono"/>
                <a:sym typeface="Ubuntu Mono"/>
              </a:rPr>
              <a:t>    - microk8s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