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6" r:id="rId2"/>
    <p:sldId id="339" r:id="rId3"/>
    <p:sldId id="340" r:id="rId4"/>
    <p:sldId id="323" r:id="rId5"/>
    <p:sldId id="297" r:id="rId6"/>
    <p:sldId id="333" r:id="rId7"/>
    <p:sldId id="309" r:id="rId8"/>
    <p:sldId id="341" r:id="rId9"/>
    <p:sldId id="302" r:id="rId10"/>
    <p:sldId id="301" r:id="rId11"/>
    <p:sldId id="319" r:id="rId12"/>
    <p:sldId id="317" r:id="rId13"/>
    <p:sldId id="286" r:id="rId14"/>
    <p:sldId id="307" r:id="rId15"/>
    <p:sldId id="33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s Olivér" initials="KO" lastIdx="6" clrIdx="0">
    <p:extLst>
      <p:ext uri="{19B8F6BF-5375-455C-9EA6-DF929625EA0E}">
        <p15:presenceInfo xmlns:p15="http://schemas.microsoft.com/office/powerpoint/2012/main" userId="Kiss Olivé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C80"/>
    <a:srgbClr val="0B90C9"/>
    <a:srgbClr val="9CBDE0"/>
    <a:srgbClr val="515154"/>
    <a:srgbClr val="3399FF"/>
    <a:srgbClr val="FF6699"/>
    <a:srgbClr val="00FFFF"/>
    <a:srgbClr val="9999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61" autoAdjust="0"/>
    <p:restoredTop sz="68757" autoAdjust="0"/>
  </p:normalViewPr>
  <p:slideViewPr>
    <p:cSldViewPr snapToGrid="0" snapToObjects="1">
      <p:cViewPr varScale="1">
        <p:scale>
          <a:sx n="83" d="100"/>
          <a:sy n="83" d="100"/>
        </p:scale>
        <p:origin x="72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90581654687061"/>
          <c:y val="2.4294525490665022E-3"/>
          <c:w val="0.68600019079776864"/>
          <c:h val="0.9607428362574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Kitöltők száma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Docker Compose</c:v>
                </c:pt>
                <c:pt idx="1">
                  <c:v>Nem használok ilyet</c:v>
                </c:pt>
                <c:pt idx="2">
                  <c:v>Docker Run</c:v>
                </c:pt>
                <c:pt idx="3">
                  <c:v>Kubernetes</c:v>
                </c:pt>
                <c:pt idx="4">
                  <c:v>Minikube</c:v>
                </c:pt>
                <c:pt idx="5">
                  <c:v>OpenShift</c:v>
                </c:pt>
                <c:pt idx="6">
                  <c:v>Docker Swarm</c:v>
                </c:pt>
                <c:pt idx="7">
                  <c:v>Azure AKS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140</c:v>
                </c:pt>
                <c:pt idx="1">
                  <c:v>139</c:v>
                </c:pt>
                <c:pt idx="2">
                  <c:v>77</c:v>
                </c:pt>
                <c:pt idx="3">
                  <c:v>71</c:v>
                </c:pt>
                <c:pt idx="4">
                  <c:v>19</c:v>
                </c:pt>
                <c:pt idx="5">
                  <c:v>17</c:v>
                </c:pt>
                <c:pt idx="6">
                  <c:v>13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B68-9B15-451686DD74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23310200"/>
        <c:axId val="723310528"/>
      </c:barChart>
      <c:catAx>
        <c:axId val="723310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hu-HU"/>
          </a:p>
        </c:txPr>
        <c:crossAx val="723310528"/>
        <c:crosses val="autoZero"/>
        <c:auto val="1"/>
        <c:lblAlgn val="ctr"/>
        <c:lblOffset val="100"/>
        <c:noMultiLvlLbl val="0"/>
      </c:catAx>
      <c:valAx>
        <c:axId val="72331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331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1904753513794066"/>
          <c:y val="0.2148320646592855"/>
          <c:w val="0.44600595270514892"/>
          <c:h val="9.9499377787148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36315778938731"/>
          <c:y val="3.9075524766565298E-2"/>
          <c:w val="0.50999224125687825"/>
          <c:h val="0.923413818796946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Kitöltők száma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Munka1!$A$2:$A$12</c:f>
              <c:strCache>
                <c:ptCount val="11"/>
                <c:pt idx="0">
                  <c:v>Google Cloud Run</c:v>
                </c:pt>
                <c:pt idx="1">
                  <c:v>Rancher</c:v>
                </c:pt>
                <c:pt idx="2">
                  <c:v>Amazon ECS /Fargate</c:v>
                </c:pt>
                <c:pt idx="3">
                  <c:v>Amazon EKS</c:v>
                </c:pt>
                <c:pt idx="4">
                  <c:v>Google GKE</c:v>
                </c:pt>
                <c:pt idx="5">
                  <c:v>Azure ACS</c:v>
                </c:pt>
                <c:pt idx="6">
                  <c:v>Azure AKS</c:v>
                </c:pt>
                <c:pt idx="7">
                  <c:v>Docker Swarm</c:v>
                </c:pt>
                <c:pt idx="8">
                  <c:v>Red Hat OKD (self-managed)</c:v>
                </c:pt>
                <c:pt idx="9">
                  <c:v>Red Hat OpenShift (self-managed)</c:v>
                </c:pt>
                <c:pt idx="10">
                  <c:v>Kubernetes (self-managed)</c:v>
                </c:pt>
              </c:strCache>
            </c:str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6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2-4856-B5F5-A0E2DC837C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15238296"/>
        <c:axId val="815238624"/>
      </c:barChart>
      <c:catAx>
        <c:axId val="815238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5238624"/>
        <c:crosses val="autoZero"/>
        <c:auto val="1"/>
        <c:lblAlgn val="ctr"/>
        <c:lblOffset val="100"/>
        <c:noMultiLvlLbl val="0"/>
      </c:catAx>
      <c:valAx>
        <c:axId val="815238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523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425528457144378"/>
          <c:y val="0.41943734015345269"/>
          <c:w val="0.27826079289779526"/>
          <c:h val="0.14478737472393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67B64-9837-46A1-81E5-00EBDCDB22A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6165A1FC-FDCD-472C-BCFA-9382AAF5FFF8}">
      <dgm:prSet phldrT="[Szöveg]"/>
      <dgm:spPr/>
      <dgm:t>
        <a:bodyPr/>
        <a:lstStyle/>
        <a:p>
          <a:r>
            <a:rPr lang="hu-HU" dirty="0"/>
            <a:t>  Stabilitás</a:t>
          </a:r>
        </a:p>
      </dgm:t>
    </dgm:pt>
    <dgm:pt modelId="{7C1677C0-0272-48EB-898B-375E1F82D44E}" type="parTrans" cxnId="{742D8B83-794F-40C0-B198-ADC211104C8E}">
      <dgm:prSet/>
      <dgm:spPr/>
      <dgm:t>
        <a:bodyPr/>
        <a:lstStyle/>
        <a:p>
          <a:endParaRPr lang="hu-HU"/>
        </a:p>
      </dgm:t>
    </dgm:pt>
    <dgm:pt modelId="{D6D60721-B0F1-4C34-9FDD-2D0841C33F25}" type="sibTrans" cxnId="{742D8B83-794F-40C0-B198-ADC211104C8E}">
      <dgm:prSet/>
      <dgm:spPr/>
      <dgm:t>
        <a:bodyPr/>
        <a:lstStyle/>
        <a:p>
          <a:endParaRPr lang="hu-HU"/>
        </a:p>
      </dgm:t>
    </dgm:pt>
    <dgm:pt modelId="{B04CEB6C-7112-4A89-BA74-6D506D4308E3}">
      <dgm:prSet phldrT="[Szöveg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hu-HU" dirty="0"/>
            <a:t>Worker </a:t>
          </a:r>
          <a:r>
            <a:rPr lang="hu-HU" dirty="0" err="1"/>
            <a:t>nodeként</a:t>
          </a:r>
          <a:endParaRPr lang="hu-HU" dirty="0"/>
        </a:p>
      </dgm:t>
    </dgm:pt>
    <dgm:pt modelId="{13C52750-CE2A-49D4-8BAD-68790DAB27B5}" type="parTrans" cxnId="{E748FFBC-DBFF-464D-8AF0-C0456F864468}">
      <dgm:prSet/>
      <dgm:spPr/>
      <dgm:t>
        <a:bodyPr/>
        <a:lstStyle/>
        <a:p>
          <a:endParaRPr lang="hu-HU"/>
        </a:p>
      </dgm:t>
    </dgm:pt>
    <dgm:pt modelId="{AFC4483E-EE3C-4F42-8443-8D1B3EA7B177}" type="sibTrans" cxnId="{E748FFBC-DBFF-464D-8AF0-C0456F864468}">
      <dgm:prSet/>
      <dgm:spPr/>
      <dgm:t>
        <a:bodyPr/>
        <a:lstStyle/>
        <a:p>
          <a:endParaRPr lang="hu-HU"/>
        </a:p>
      </dgm:t>
    </dgm:pt>
    <dgm:pt modelId="{CF63EF66-94CB-4BE0-BBC4-71E45799EC8D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30 </a:t>
          </a:r>
          <a:r>
            <a:rPr lang="hu-HU" dirty="0" err="1"/>
            <a:t>seccel</a:t>
          </a:r>
          <a:r>
            <a:rPr lang="hu-HU" dirty="0"/>
            <a:t> előtte értesít</a:t>
          </a:r>
        </a:p>
      </dgm:t>
    </dgm:pt>
    <dgm:pt modelId="{467BA393-5B91-4F27-B070-1E8C3439E147}" type="parTrans" cxnId="{B2950BF0-5B6F-4E7E-8B48-8DED8A2BF35A}">
      <dgm:prSet/>
      <dgm:spPr/>
      <dgm:t>
        <a:bodyPr/>
        <a:lstStyle/>
        <a:p>
          <a:endParaRPr lang="hu-HU"/>
        </a:p>
      </dgm:t>
    </dgm:pt>
    <dgm:pt modelId="{5A7FEC05-2009-4B23-BE31-7D5B26A3CFBF}" type="sibTrans" cxnId="{B2950BF0-5B6F-4E7E-8B48-8DED8A2BF35A}">
      <dgm:prSet/>
      <dgm:spPr/>
      <dgm:t>
        <a:bodyPr/>
        <a:lstStyle/>
        <a:p>
          <a:endParaRPr lang="hu-HU"/>
        </a:p>
      </dgm:t>
    </dgm:pt>
    <dgm:pt modelId="{80140903-571F-4260-9600-27343F7FD5E3}">
      <dgm:prSet phldrT="[Szöveg]"/>
      <dgm:spPr/>
      <dgm:t>
        <a:bodyPr/>
        <a:lstStyle/>
        <a:p>
          <a:r>
            <a:rPr lang="hu-HU" dirty="0"/>
            <a:t>  Ár</a:t>
          </a:r>
        </a:p>
      </dgm:t>
    </dgm:pt>
    <dgm:pt modelId="{835DE496-2B3B-4965-A592-1C35A4D0FDD7}" type="sibTrans" cxnId="{F2081FAE-8A94-40C7-9000-6E0531949A73}">
      <dgm:prSet/>
      <dgm:spPr/>
      <dgm:t>
        <a:bodyPr/>
        <a:lstStyle/>
        <a:p>
          <a:endParaRPr lang="hu-HU"/>
        </a:p>
      </dgm:t>
    </dgm:pt>
    <dgm:pt modelId="{10F9BCB0-17E8-4A99-ADF4-9637DB23A15F}" type="parTrans" cxnId="{F2081FAE-8A94-40C7-9000-6E0531949A73}">
      <dgm:prSet/>
      <dgm:spPr/>
      <dgm:t>
        <a:bodyPr/>
        <a:lstStyle/>
        <a:p>
          <a:endParaRPr lang="hu-HU"/>
        </a:p>
      </dgm:t>
    </dgm:pt>
    <dgm:pt modelId="{5E0A7992-1547-42F7-BA5A-5E9EF875BDB1}">
      <dgm:prSet phldrT="[Szöveg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hu-HU" dirty="0"/>
            <a:t>Jelentős árkedvezmény</a:t>
          </a:r>
        </a:p>
      </dgm:t>
    </dgm:pt>
    <dgm:pt modelId="{BC2F58F1-71D1-4B1B-BB07-FAD8624CAE7C}" type="parTrans" cxnId="{7ADCDBC5-5FA8-4097-82D5-BAD204AB0278}">
      <dgm:prSet/>
      <dgm:spPr/>
      <dgm:t>
        <a:bodyPr/>
        <a:lstStyle/>
        <a:p>
          <a:endParaRPr lang="hu-HU"/>
        </a:p>
      </dgm:t>
    </dgm:pt>
    <dgm:pt modelId="{7C1047DA-AD7C-4088-BF90-17DD4B57573F}" type="sibTrans" cxnId="{7ADCDBC5-5FA8-4097-82D5-BAD204AB0278}">
      <dgm:prSet/>
      <dgm:spPr/>
      <dgm:t>
        <a:bodyPr/>
        <a:lstStyle/>
        <a:p>
          <a:endParaRPr lang="hu-HU"/>
        </a:p>
      </dgm:t>
    </dgm:pt>
    <dgm:pt modelId="{024F18EA-DCF8-449F-85D9-E9AC70142441}">
      <dgm:prSet phldrT="[Szöveg]"/>
      <dgm:spPr/>
      <dgm:t>
        <a:bodyPr/>
        <a:lstStyle/>
        <a:p>
          <a:r>
            <a:rPr lang="hu-HU" dirty="0"/>
            <a:t>Bármikor </a:t>
          </a:r>
          <a:r>
            <a:rPr lang="hu-HU" dirty="0" err="1"/>
            <a:t>terminálódhat</a:t>
          </a:r>
          <a:endParaRPr lang="hu-HU" dirty="0"/>
        </a:p>
      </dgm:t>
    </dgm:pt>
    <dgm:pt modelId="{ECDE850F-0FE8-4432-AF6E-BA480AD4C01A}" type="parTrans" cxnId="{A685A0BA-C87B-4146-A00C-13890173836A}">
      <dgm:prSet/>
      <dgm:spPr/>
      <dgm:t>
        <a:bodyPr/>
        <a:lstStyle/>
        <a:p>
          <a:endParaRPr lang="hu-HU"/>
        </a:p>
      </dgm:t>
    </dgm:pt>
    <dgm:pt modelId="{0FE4BE84-0C66-4478-AACE-E691D2852245}" type="sibTrans" cxnId="{A685A0BA-C87B-4146-A00C-13890173836A}">
      <dgm:prSet/>
      <dgm:spPr/>
      <dgm:t>
        <a:bodyPr/>
        <a:lstStyle/>
        <a:p>
          <a:endParaRPr lang="hu-HU"/>
        </a:p>
      </dgm:t>
    </dgm:pt>
    <dgm:pt modelId="{86F7F600-5183-488E-A7A0-6E8EBA3126F2}">
      <dgm:prSet phldrT="[Szöveg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hu-HU" dirty="0"/>
            <a:t>K8S  támogatás</a:t>
          </a:r>
        </a:p>
      </dgm:t>
    </dgm:pt>
    <dgm:pt modelId="{C7305494-570F-4777-86DC-84119A3527E8}" type="parTrans" cxnId="{71E85449-83E4-45A7-A3D1-294F6D4EBE8F}">
      <dgm:prSet/>
      <dgm:spPr/>
      <dgm:t>
        <a:bodyPr/>
        <a:lstStyle/>
        <a:p>
          <a:endParaRPr lang="hu-HU"/>
        </a:p>
      </dgm:t>
    </dgm:pt>
    <dgm:pt modelId="{225985EE-8E30-4A02-9F72-7872A2D8F41E}" type="sibTrans" cxnId="{71E85449-83E4-45A7-A3D1-294F6D4EBE8F}">
      <dgm:prSet/>
      <dgm:spPr/>
      <dgm:t>
        <a:bodyPr/>
        <a:lstStyle/>
        <a:p>
          <a:endParaRPr lang="hu-HU"/>
        </a:p>
      </dgm:t>
    </dgm:pt>
    <dgm:pt modelId="{F456B236-B010-4841-8D73-3888056A8B14}" type="pres">
      <dgm:prSet presAssocID="{8C267B64-9837-46A1-81E5-00EBDCDB22A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DE77EDE-4C7E-4F0A-90A8-5E6B9A2F5B29}" type="pres">
      <dgm:prSet presAssocID="{8C267B64-9837-46A1-81E5-00EBDCDB22AD}" presName="dummyMaxCanvas" presStyleCnt="0"/>
      <dgm:spPr/>
    </dgm:pt>
    <dgm:pt modelId="{79EE982D-9299-4CF9-87D4-6084755CE6B6}" type="pres">
      <dgm:prSet presAssocID="{8C267B64-9837-46A1-81E5-00EBDCDB22AD}" presName="parentComposite" presStyleCnt="0"/>
      <dgm:spPr/>
    </dgm:pt>
    <dgm:pt modelId="{9667907E-9048-4E82-9724-FF59A6C810A4}" type="pres">
      <dgm:prSet presAssocID="{8C267B64-9837-46A1-81E5-00EBDCDB22AD}" presName="parent1" presStyleLbl="alignAccFollowNode1" presStyleIdx="0" presStyleCnt="4">
        <dgm:presLayoutVars>
          <dgm:chMax val="4"/>
        </dgm:presLayoutVars>
      </dgm:prSet>
      <dgm:spPr/>
    </dgm:pt>
    <dgm:pt modelId="{3D2C888C-9323-45D0-B16E-ABECA5EAFE39}" type="pres">
      <dgm:prSet presAssocID="{8C267B64-9837-46A1-81E5-00EBDCDB22AD}" presName="parent2" presStyleLbl="alignAccFollowNode1" presStyleIdx="1" presStyleCnt="4">
        <dgm:presLayoutVars>
          <dgm:chMax val="4"/>
        </dgm:presLayoutVars>
      </dgm:prSet>
      <dgm:spPr/>
    </dgm:pt>
    <dgm:pt modelId="{5D6F3921-17E1-45A6-B9D3-F5AAB0544002}" type="pres">
      <dgm:prSet presAssocID="{8C267B64-9837-46A1-81E5-00EBDCDB22AD}" presName="childrenComposite" presStyleCnt="0"/>
      <dgm:spPr/>
    </dgm:pt>
    <dgm:pt modelId="{0BA6438E-72B8-4E62-BF7A-8FB9D5E132A0}" type="pres">
      <dgm:prSet presAssocID="{8C267B64-9837-46A1-81E5-00EBDCDB22AD}" presName="dummyMaxCanvas_ChildArea" presStyleCnt="0"/>
      <dgm:spPr/>
    </dgm:pt>
    <dgm:pt modelId="{9A16581C-CC87-4CF2-9DAA-C4860EADA474}" type="pres">
      <dgm:prSet presAssocID="{8C267B64-9837-46A1-81E5-00EBDCDB22AD}" presName="fulcrum" presStyleLbl="alignAccFollowNode1" presStyleIdx="2" presStyleCnt="4"/>
      <dgm:spPr/>
    </dgm:pt>
    <dgm:pt modelId="{315C2D45-5FF6-4A11-A6CA-E7CB38C5AD9D}" type="pres">
      <dgm:prSet presAssocID="{8C267B64-9837-46A1-81E5-00EBDCDB22AD}" presName="balance_23" presStyleLbl="alignAccFollowNode1" presStyleIdx="3" presStyleCnt="4">
        <dgm:presLayoutVars>
          <dgm:bulletEnabled val="1"/>
        </dgm:presLayoutVars>
      </dgm:prSet>
      <dgm:spPr/>
    </dgm:pt>
    <dgm:pt modelId="{702DEB4F-CE5A-4A9A-B5B1-749841D384CD}" type="pres">
      <dgm:prSet presAssocID="{8C267B64-9837-46A1-81E5-00EBDCDB22AD}" presName="right_23_1" presStyleLbl="node1" presStyleIdx="0" presStyleCnt="5">
        <dgm:presLayoutVars>
          <dgm:bulletEnabled val="1"/>
        </dgm:presLayoutVars>
      </dgm:prSet>
      <dgm:spPr/>
    </dgm:pt>
    <dgm:pt modelId="{D9433508-1C1F-40E6-84D3-9B7A319A9228}" type="pres">
      <dgm:prSet presAssocID="{8C267B64-9837-46A1-81E5-00EBDCDB22AD}" presName="right_23_2" presStyleLbl="node1" presStyleIdx="1" presStyleCnt="5">
        <dgm:presLayoutVars>
          <dgm:bulletEnabled val="1"/>
        </dgm:presLayoutVars>
      </dgm:prSet>
      <dgm:spPr/>
    </dgm:pt>
    <dgm:pt modelId="{0A0DE154-143C-48A8-9F19-3044DE5DD2DD}" type="pres">
      <dgm:prSet presAssocID="{8C267B64-9837-46A1-81E5-00EBDCDB22AD}" presName="right_23_3" presStyleLbl="node1" presStyleIdx="2" presStyleCnt="5">
        <dgm:presLayoutVars>
          <dgm:bulletEnabled val="1"/>
        </dgm:presLayoutVars>
      </dgm:prSet>
      <dgm:spPr/>
    </dgm:pt>
    <dgm:pt modelId="{439D1D76-313A-406E-BD1D-01FF04D63854}" type="pres">
      <dgm:prSet presAssocID="{8C267B64-9837-46A1-81E5-00EBDCDB22AD}" presName="left_23_1" presStyleLbl="node1" presStyleIdx="3" presStyleCnt="5">
        <dgm:presLayoutVars>
          <dgm:bulletEnabled val="1"/>
        </dgm:presLayoutVars>
      </dgm:prSet>
      <dgm:spPr/>
    </dgm:pt>
    <dgm:pt modelId="{48A98AD3-7221-4FCC-ACC1-54E5A842BD59}" type="pres">
      <dgm:prSet presAssocID="{8C267B64-9837-46A1-81E5-00EBDCDB22AD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03C6CA1D-0722-40AB-B147-88A9BDABBC10}" type="presOf" srcId="{CF63EF66-94CB-4BE0-BBC4-71E45799EC8D}" destId="{439D1D76-313A-406E-BD1D-01FF04D63854}" srcOrd="0" destOrd="0" presId="urn:microsoft.com/office/officeart/2005/8/layout/balance1"/>
    <dgm:cxn modelId="{C86C8043-D812-4EBB-9A24-7A57AF3F6E41}" type="presOf" srcId="{86F7F600-5183-488E-A7A0-6E8EBA3126F2}" destId="{D9433508-1C1F-40E6-84D3-9B7A319A9228}" srcOrd="0" destOrd="0" presId="urn:microsoft.com/office/officeart/2005/8/layout/balance1"/>
    <dgm:cxn modelId="{71E85449-83E4-45A7-A3D1-294F6D4EBE8F}" srcId="{80140903-571F-4260-9600-27343F7FD5E3}" destId="{86F7F600-5183-488E-A7A0-6E8EBA3126F2}" srcOrd="1" destOrd="0" parTransId="{C7305494-570F-4777-86DC-84119A3527E8}" sibTransId="{225985EE-8E30-4A02-9F72-7872A2D8F41E}"/>
    <dgm:cxn modelId="{AE94C44B-7295-4174-92A6-6BE48077681C}" type="presOf" srcId="{6165A1FC-FDCD-472C-BCFA-9382AAF5FFF8}" destId="{9667907E-9048-4E82-9724-FF59A6C810A4}" srcOrd="0" destOrd="0" presId="urn:microsoft.com/office/officeart/2005/8/layout/balance1"/>
    <dgm:cxn modelId="{92BAC655-6E7A-422C-9F79-5F49A14685E8}" type="presOf" srcId="{024F18EA-DCF8-449F-85D9-E9AC70142441}" destId="{48A98AD3-7221-4FCC-ACC1-54E5A842BD59}" srcOrd="0" destOrd="0" presId="urn:microsoft.com/office/officeart/2005/8/layout/balance1"/>
    <dgm:cxn modelId="{742D8B83-794F-40C0-B198-ADC211104C8E}" srcId="{8C267B64-9837-46A1-81E5-00EBDCDB22AD}" destId="{6165A1FC-FDCD-472C-BCFA-9382AAF5FFF8}" srcOrd="0" destOrd="0" parTransId="{7C1677C0-0272-48EB-898B-375E1F82D44E}" sibTransId="{D6D60721-B0F1-4C34-9FDD-2D0841C33F25}"/>
    <dgm:cxn modelId="{7929449F-DF81-4882-9538-711ED250314E}" type="presOf" srcId="{B04CEB6C-7112-4A89-BA74-6D506D4308E3}" destId="{702DEB4F-CE5A-4A9A-B5B1-749841D384CD}" srcOrd="0" destOrd="0" presId="urn:microsoft.com/office/officeart/2005/8/layout/balance1"/>
    <dgm:cxn modelId="{F2081FAE-8A94-40C7-9000-6E0531949A73}" srcId="{8C267B64-9837-46A1-81E5-00EBDCDB22AD}" destId="{80140903-571F-4260-9600-27343F7FD5E3}" srcOrd="1" destOrd="0" parTransId="{10F9BCB0-17E8-4A99-ADF4-9637DB23A15F}" sibTransId="{835DE496-2B3B-4965-A592-1C35A4D0FDD7}"/>
    <dgm:cxn modelId="{A685A0BA-C87B-4146-A00C-13890173836A}" srcId="{6165A1FC-FDCD-472C-BCFA-9382AAF5FFF8}" destId="{024F18EA-DCF8-449F-85D9-E9AC70142441}" srcOrd="1" destOrd="0" parTransId="{ECDE850F-0FE8-4432-AF6E-BA480AD4C01A}" sibTransId="{0FE4BE84-0C66-4478-AACE-E691D2852245}"/>
    <dgm:cxn modelId="{E748FFBC-DBFF-464D-8AF0-C0456F864468}" srcId="{80140903-571F-4260-9600-27343F7FD5E3}" destId="{B04CEB6C-7112-4A89-BA74-6D506D4308E3}" srcOrd="0" destOrd="0" parTransId="{13C52750-CE2A-49D4-8BAD-68790DAB27B5}" sibTransId="{AFC4483E-EE3C-4F42-8443-8D1B3EA7B177}"/>
    <dgm:cxn modelId="{7CB160C3-4488-4E1F-802A-35DA2FAE0405}" type="presOf" srcId="{5E0A7992-1547-42F7-BA5A-5E9EF875BDB1}" destId="{0A0DE154-143C-48A8-9F19-3044DE5DD2DD}" srcOrd="0" destOrd="0" presId="urn:microsoft.com/office/officeart/2005/8/layout/balance1"/>
    <dgm:cxn modelId="{7ADCDBC5-5FA8-4097-82D5-BAD204AB0278}" srcId="{80140903-571F-4260-9600-27343F7FD5E3}" destId="{5E0A7992-1547-42F7-BA5A-5E9EF875BDB1}" srcOrd="2" destOrd="0" parTransId="{BC2F58F1-71D1-4B1B-BB07-FAD8624CAE7C}" sibTransId="{7C1047DA-AD7C-4088-BF90-17DD4B57573F}"/>
    <dgm:cxn modelId="{73A09ADE-959B-4964-9E1E-7A11B60D8EE4}" type="presOf" srcId="{8C267B64-9837-46A1-81E5-00EBDCDB22AD}" destId="{F456B236-B010-4841-8D73-3888056A8B14}" srcOrd="0" destOrd="0" presId="urn:microsoft.com/office/officeart/2005/8/layout/balance1"/>
    <dgm:cxn modelId="{B2950BF0-5B6F-4E7E-8B48-8DED8A2BF35A}" srcId="{6165A1FC-FDCD-472C-BCFA-9382AAF5FFF8}" destId="{CF63EF66-94CB-4BE0-BBC4-71E45799EC8D}" srcOrd="0" destOrd="0" parTransId="{467BA393-5B91-4F27-B070-1E8C3439E147}" sibTransId="{5A7FEC05-2009-4B23-BE31-7D5B26A3CFBF}"/>
    <dgm:cxn modelId="{0DAFF2F6-1C9B-4CE3-A4AB-8B291801F24D}" type="presOf" srcId="{80140903-571F-4260-9600-27343F7FD5E3}" destId="{3D2C888C-9323-45D0-B16E-ABECA5EAFE39}" srcOrd="0" destOrd="0" presId="urn:microsoft.com/office/officeart/2005/8/layout/balance1"/>
    <dgm:cxn modelId="{30FF27F6-5F7F-4E26-85C1-FD1083E94045}" type="presParOf" srcId="{F456B236-B010-4841-8D73-3888056A8B14}" destId="{4DE77EDE-4C7E-4F0A-90A8-5E6B9A2F5B29}" srcOrd="0" destOrd="0" presId="urn:microsoft.com/office/officeart/2005/8/layout/balance1"/>
    <dgm:cxn modelId="{0F91BC6C-6198-470F-A504-B902A07F8EFE}" type="presParOf" srcId="{F456B236-B010-4841-8D73-3888056A8B14}" destId="{79EE982D-9299-4CF9-87D4-6084755CE6B6}" srcOrd="1" destOrd="0" presId="urn:microsoft.com/office/officeart/2005/8/layout/balance1"/>
    <dgm:cxn modelId="{A1CD4B74-8C25-453F-B4D7-F6ADCD3E76FE}" type="presParOf" srcId="{79EE982D-9299-4CF9-87D4-6084755CE6B6}" destId="{9667907E-9048-4E82-9724-FF59A6C810A4}" srcOrd="0" destOrd="0" presId="urn:microsoft.com/office/officeart/2005/8/layout/balance1"/>
    <dgm:cxn modelId="{4F0C761A-7F8B-457F-8705-CDBCB4580DFD}" type="presParOf" srcId="{79EE982D-9299-4CF9-87D4-6084755CE6B6}" destId="{3D2C888C-9323-45D0-B16E-ABECA5EAFE39}" srcOrd="1" destOrd="0" presId="urn:microsoft.com/office/officeart/2005/8/layout/balance1"/>
    <dgm:cxn modelId="{884EAC51-08A4-477C-8688-21A209A1BB7A}" type="presParOf" srcId="{F456B236-B010-4841-8D73-3888056A8B14}" destId="{5D6F3921-17E1-45A6-B9D3-F5AAB0544002}" srcOrd="2" destOrd="0" presId="urn:microsoft.com/office/officeart/2005/8/layout/balance1"/>
    <dgm:cxn modelId="{35919E52-3FB9-47B3-BAC4-C95ED8FB2F0C}" type="presParOf" srcId="{5D6F3921-17E1-45A6-B9D3-F5AAB0544002}" destId="{0BA6438E-72B8-4E62-BF7A-8FB9D5E132A0}" srcOrd="0" destOrd="0" presId="urn:microsoft.com/office/officeart/2005/8/layout/balance1"/>
    <dgm:cxn modelId="{5F07E453-6C71-4BAD-8C29-0E2BE077F687}" type="presParOf" srcId="{5D6F3921-17E1-45A6-B9D3-F5AAB0544002}" destId="{9A16581C-CC87-4CF2-9DAA-C4860EADA474}" srcOrd="1" destOrd="0" presId="urn:microsoft.com/office/officeart/2005/8/layout/balance1"/>
    <dgm:cxn modelId="{08A3FBA0-7C09-496B-830F-D284902542E5}" type="presParOf" srcId="{5D6F3921-17E1-45A6-B9D3-F5AAB0544002}" destId="{315C2D45-5FF6-4A11-A6CA-E7CB38C5AD9D}" srcOrd="2" destOrd="0" presId="urn:microsoft.com/office/officeart/2005/8/layout/balance1"/>
    <dgm:cxn modelId="{48D1046A-8811-4405-948B-0789F096AE0B}" type="presParOf" srcId="{5D6F3921-17E1-45A6-B9D3-F5AAB0544002}" destId="{702DEB4F-CE5A-4A9A-B5B1-749841D384CD}" srcOrd="3" destOrd="0" presId="urn:microsoft.com/office/officeart/2005/8/layout/balance1"/>
    <dgm:cxn modelId="{656D1278-660D-48FC-91E5-5AC15F90878F}" type="presParOf" srcId="{5D6F3921-17E1-45A6-B9D3-F5AAB0544002}" destId="{D9433508-1C1F-40E6-84D3-9B7A319A9228}" srcOrd="4" destOrd="0" presId="urn:microsoft.com/office/officeart/2005/8/layout/balance1"/>
    <dgm:cxn modelId="{39BBE8BD-8CB3-4A77-B016-8229CC6F19CA}" type="presParOf" srcId="{5D6F3921-17E1-45A6-B9D3-F5AAB0544002}" destId="{0A0DE154-143C-48A8-9F19-3044DE5DD2DD}" srcOrd="5" destOrd="0" presId="urn:microsoft.com/office/officeart/2005/8/layout/balance1"/>
    <dgm:cxn modelId="{A9FD2F35-419F-470E-9D2E-B92A930B4309}" type="presParOf" srcId="{5D6F3921-17E1-45A6-B9D3-F5AAB0544002}" destId="{439D1D76-313A-406E-BD1D-01FF04D63854}" srcOrd="6" destOrd="0" presId="urn:microsoft.com/office/officeart/2005/8/layout/balance1"/>
    <dgm:cxn modelId="{2F3E32D1-F082-4CEB-8988-039F96F02F42}" type="presParOf" srcId="{5D6F3921-17E1-45A6-B9D3-F5AAB0544002}" destId="{48A98AD3-7221-4FCC-ACC1-54E5A842BD5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1B592-CE1F-4355-AFEA-92CF2D2B446A}" type="doc">
      <dgm:prSet loTypeId="urn:microsoft.com/office/officeart/2005/8/layout/lProcess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7DB6FBFE-8290-4FA8-908A-EAB18259062C}">
      <dgm:prSet phldrT="[Szöveg]" custT="1"/>
      <dgm:spPr/>
      <dgm:t>
        <a:bodyPr/>
        <a:lstStyle/>
        <a:p>
          <a:r>
            <a:rPr lang="hu-HU" sz="3200" dirty="0"/>
            <a:t>Menedzselt K8S</a:t>
          </a:r>
        </a:p>
      </dgm:t>
    </dgm:pt>
    <dgm:pt modelId="{39762975-28AD-45E7-9ADD-F70F248D3451}" type="parTrans" cxnId="{D016D888-F646-4AFE-8F83-5BF5A737D70D}">
      <dgm:prSet/>
      <dgm:spPr/>
      <dgm:t>
        <a:bodyPr/>
        <a:lstStyle/>
        <a:p>
          <a:endParaRPr lang="hu-HU" sz="1800"/>
        </a:p>
      </dgm:t>
    </dgm:pt>
    <dgm:pt modelId="{D90E6AF2-0FFD-4474-8510-694AF5E8EA8B}" type="sibTrans" cxnId="{D016D888-F646-4AFE-8F83-5BF5A737D70D}">
      <dgm:prSet/>
      <dgm:spPr/>
      <dgm:t>
        <a:bodyPr/>
        <a:lstStyle/>
        <a:p>
          <a:endParaRPr lang="hu-HU" sz="1800"/>
        </a:p>
      </dgm:t>
    </dgm:pt>
    <dgm:pt modelId="{CA265087-3BFC-46BF-BF01-551E3C09780C}">
      <dgm:prSet phldrT="[Szöveg]" custT="1"/>
      <dgm:spPr/>
      <dgm:t>
        <a:bodyPr/>
        <a:lstStyle/>
        <a:p>
          <a:r>
            <a:rPr lang="hu-HU" sz="1800" dirty="0"/>
            <a:t>Egyszerű létrehozás</a:t>
          </a:r>
        </a:p>
      </dgm:t>
    </dgm:pt>
    <dgm:pt modelId="{59FE0532-7F46-4A71-9381-2861721E05A8}" type="parTrans" cxnId="{9E1E66DE-CF57-4637-83C9-6D380929CC25}">
      <dgm:prSet/>
      <dgm:spPr/>
      <dgm:t>
        <a:bodyPr/>
        <a:lstStyle/>
        <a:p>
          <a:endParaRPr lang="hu-HU" sz="1800"/>
        </a:p>
      </dgm:t>
    </dgm:pt>
    <dgm:pt modelId="{3B263747-7B39-4035-B4D4-47A72D7803D3}" type="sibTrans" cxnId="{9E1E66DE-CF57-4637-83C9-6D380929CC25}">
      <dgm:prSet/>
      <dgm:spPr/>
      <dgm:t>
        <a:bodyPr/>
        <a:lstStyle/>
        <a:p>
          <a:endParaRPr lang="hu-HU" sz="1800"/>
        </a:p>
      </dgm:t>
    </dgm:pt>
    <dgm:pt modelId="{63461793-304A-4594-9975-29E951519C23}">
      <dgm:prSet phldrT="[Szöveg]" custT="1"/>
      <dgm:spPr/>
      <dgm:t>
        <a:bodyPr/>
        <a:lstStyle/>
        <a:p>
          <a:r>
            <a:rPr lang="en-US" sz="3200" dirty="0"/>
            <a:t>OKD/OpenShift</a:t>
          </a:r>
          <a:endParaRPr lang="hu-HU" sz="3200" dirty="0"/>
        </a:p>
      </dgm:t>
    </dgm:pt>
    <dgm:pt modelId="{52FEBDB3-8FB5-4FBB-A7CB-C14A2931293D}" type="parTrans" cxnId="{A9226267-8BB3-41D7-AA92-F1E2F0308F67}">
      <dgm:prSet/>
      <dgm:spPr/>
      <dgm:t>
        <a:bodyPr/>
        <a:lstStyle/>
        <a:p>
          <a:endParaRPr lang="hu-HU" sz="1800"/>
        </a:p>
      </dgm:t>
    </dgm:pt>
    <dgm:pt modelId="{DCAAD73D-32D0-4DAF-82C5-71F321514A41}" type="sibTrans" cxnId="{A9226267-8BB3-41D7-AA92-F1E2F0308F67}">
      <dgm:prSet/>
      <dgm:spPr/>
      <dgm:t>
        <a:bodyPr/>
        <a:lstStyle/>
        <a:p>
          <a:endParaRPr lang="hu-HU" sz="1800"/>
        </a:p>
      </dgm:t>
    </dgm:pt>
    <dgm:pt modelId="{8A8BF338-6E10-44A5-92A2-015A0C3CD09C}">
      <dgm:prSet phldrT="[Szöveg]" custT="1"/>
      <dgm:spPr/>
      <dgm:t>
        <a:bodyPr/>
        <a:lstStyle/>
        <a:p>
          <a:r>
            <a:rPr lang="hu-HU" sz="1800" dirty="0"/>
            <a:t>Platform független</a:t>
          </a:r>
        </a:p>
      </dgm:t>
    </dgm:pt>
    <dgm:pt modelId="{C72DEC5B-DBC3-499E-B588-588F132D16AD}" type="parTrans" cxnId="{7E57743A-0432-44A6-B31F-803A5CB537C7}">
      <dgm:prSet/>
      <dgm:spPr/>
      <dgm:t>
        <a:bodyPr/>
        <a:lstStyle/>
        <a:p>
          <a:endParaRPr lang="hu-HU" sz="1800"/>
        </a:p>
      </dgm:t>
    </dgm:pt>
    <dgm:pt modelId="{0F574A21-57AF-4841-9F37-1F63433859AA}" type="sibTrans" cxnId="{7E57743A-0432-44A6-B31F-803A5CB537C7}">
      <dgm:prSet/>
      <dgm:spPr/>
      <dgm:t>
        <a:bodyPr/>
        <a:lstStyle/>
        <a:p>
          <a:endParaRPr lang="hu-HU" sz="1800"/>
        </a:p>
      </dgm:t>
    </dgm:pt>
    <dgm:pt modelId="{A1877E61-4C9C-4775-8ED7-CFAE06FD23B9}">
      <dgm:prSet phldrT="[Szöveg]" custT="1"/>
      <dgm:spPr/>
      <dgm:t>
        <a:bodyPr/>
        <a:lstStyle/>
        <a:p>
          <a:r>
            <a:rPr lang="hu-HU" sz="1800" dirty="0" err="1"/>
            <a:t>Hybrid</a:t>
          </a:r>
          <a:r>
            <a:rPr lang="hu-HU" sz="1800" dirty="0"/>
            <a:t> cloud</a:t>
          </a:r>
        </a:p>
      </dgm:t>
    </dgm:pt>
    <dgm:pt modelId="{5B23C3D0-12EA-4B9C-AA95-6EA6E63103DB}" type="parTrans" cxnId="{5C0F8C56-A889-47FB-9911-61195C0F178F}">
      <dgm:prSet/>
      <dgm:spPr/>
      <dgm:t>
        <a:bodyPr/>
        <a:lstStyle/>
        <a:p>
          <a:endParaRPr lang="hu-HU" sz="1800"/>
        </a:p>
      </dgm:t>
    </dgm:pt>
    <dgm:pt modelId="{CB23DC97-E3B1-4DFB-9512-507DCBD36FE9}" type="sibTrans" cxnId="{5C0F8C56-A889-47FB-9911-61195C0F178F}">
      <dgm:prSet/>
      <dgm:spPr/>
      <dgm:t>
        <a:bodyPr/>
        <a:lstStyle/>
        <a:p>
          <a:endParaRPr lang="hu-HU" sz="1800"/>
        </a:p>
      </dgm:t>
    </dgm:pt>
    <dgm:pt modelId="{561A7A39-FD19-4D09-9A5A-B386483FE55C}">
      <dgm:prSet phldrT="[Szöveg]" custT="1"/>
      <dgm:spPr/>
      <dgm:t>
        <a:bodyPr/>
        <a:lstStyle/>
        <a:p>
          <a:r>
            <a:rPr lang="hu-HU" sz="1800" dirty="0"/>
            <a:t>99.95% SLA</a:t>
          </a:r>
        </a:p>
      </dgm:t>
    </dgm:pt>
    <dgm:pt modelId="{16F3C89B-4A85-4F4E-A0AF-3FF0D2D637CF}" type="parTrans" cxnId="{92C6AE5C-312F-454A-9482-140AA9972D87}">
      <dgm:prSet/>
      <dgm:spPr/>
      <dgm:t>
        <a:bodyPr/>
        <a:lstStyle/>
        <a:p>
          <a:endParaRPr lang="hu-HU" sz="1800"/>
        </a:p>
      </dgm:t>
    </dgm:pt>
    <dgm:pt modelId="{01A308AA-6D09-4643-BD54-4C8D7C489AB1}" type="sibTrans" cxnId="{92C6AE5C-312F-454A-9482-140AA9972D87}">
      <dgm:prSet/>
      <dgm:spPr/>
      <dgm:t>
        <a:bodyPr/>
        <a:lstStyle/>
        <a:p>
          <a:endParaRPr lang="hu-HU" sz="1800"/>
        </a:p>
      </dgm:t>
    </dgm:pt>
    <dgm:pt modelId="{9EECC2DA-201B-4BCA-804D-6720134658AC}">
      <dgm:prSet phldrT="[Szöveg]" custT="1"/>
      <dgm:spPr/>
      <dgm:t>
        <a:bodyPr/>
        <a:lstStyle/>
        <a:p>
          <a:r>
            <a:rPr lang="hu-HU" sz="1800" dirty="0"/>
            <a:t>Szoros integráció</a:t>
          </a:r>
        </a:p>
      </dgm:t>
    </dgm:pt>
    <dgm:pt modelId="{D65B21B2-F8CC-45D9-A357-42A2CF51B831}" type="parTrans" cxnId="{04F3455B-4C2C-4EB3-9F4C-1FAD1AF78449}">
      <dgm:prSet/>
      <dgm:spPr/>
      <dgm:t>
        <a:bodyPr/>
        <a:lstStyle/>
        <a:p>
          <a:endParaRPr lang="hu-HU" sz="1800"/>
        </a:p>
      </dgm:t>
    </dgm:pt>
    <dgm:pt modelId="{EABDB70B-A3C4-4D44-9EB7-C597D6760434}" type="sibTrans" cxnId="{04F3455B-4C2C-4EB3-9F4C-1FAD1AF78449}">
      <dgm:prSet/>
      <dgm:spPr/>
      <dgm:t>
        <a:bodyPr/>
        <a:lstStyle/>
        <a:p>
          <a:endParaRPr lang="hu-HU" sz="1800"/>
        </a:p>
      </dgm:t>
    </dgm:pt>
    <dgm:pt modelId="{CFE848AB-FFDD-48E1-B173-FD3A18693E80}">
      <dgm:prSet phldrT="[Szöveg]" custT="1"/>
      <dgm:spPr/>
      <dgm:t>
        <a:bodyPr/>
        <a:lstStyle/>
        <a:p>
          <a:r>
            <a:rPr lang="hu-HU" sz="1800" dirty="0"/>
            <a:t>Rugalmas konfiguráció</a:t>
          </a:r>
        </a:p>
      </dgm:t>
    </dgm:pt>
    <dgm:pt modelId="{9F30F27C-C4E4-4955-A4EF-9C8514AC8DA6}" type="parTrans" cxnId="{13EB5EA7-4A60-4376-9DE9-633001D3C885}">
      <dgm:prSet/>
      <dgm:spPr/>
      <dgm:t>
        <a:bodyPr/>
        <a:lstStyle/>
        <a:p>
          <a:endParaRPr lang="hu-HU" sz="1800"/>
        </a:p>
      </dgm:t>
    </dgm:pt>
    <dgm:pt modelId="{E8186522-4E73-4E6B-9E96-071EB64E85FC}" type="sibTrans" cxnId="{13EB5EA7-4A60-4376-9DE9-633001D3C885}">
      <dgm:prSet/>
      <dgm:spPr/>
      <dgm:t>
        <a:bodyPr/>
        <a:lstStyle/>
        <a:p>
          <a:endParaRPr lang="hu-HU" sz="1800"/>
        </a:p>
      </dgm:t>
    </dgm:pt>
    <dgm:pt modelId="{80E2C201-84A1-40DF-8985-619DB8007422}">
      <dgm:prSet phldrT="[Szöveg]" custT="1"/>
      <dgm:spPr/>
      <dgm:t>
        <a:bodyPr/>
        <a:lstStyle/>
        <a:p>
          <a:r>
            <a:rPr lang="hu-HU" sz="1800" dirty="0"/>
            <a:t>Control </a:t>
          </a:r>
          <a:r>
            <a:rPr lang="hu-HU" sz="1800" dirty="0" err="1"/>
            <a:t>plane</a:t>
          </a:r>
          <a:r>
            <a:rPr lang="hu-HU" sz="1800" dirty="0"/>
            <a:t> árazás kedvező</a:t>
          </a:r>
        </a:p>
      </dgm:t>
    </dgm:pt>
    <dgm:pt modelId="{0EA9D1A2-4E2F-4611-BA63-576ABD0DBDF0}" type="parTrans" cxnId="{E8A53F2B-E110-4079-9536-236FC8AB8B64}">
      <dgm:prSet/>
      <dgm:spPr/>
      <dgm:t>
        <a:bodyPr/>
        <a:lstStyle/>
        <a:p>
          <a:endParaRPr lang="hu-HU" sz="1800"/>
        </a:p>
      </dgm:t>
    </dgm:pt>
    <dgm:pt modelId="{863EF667-5E14-4769-A1F2-D1086D71DF94}" type="sibTrans" cxnId="{E8A53F2B-E110-4079-9536-236FC8AB8B64}">
      <dgm:prSet/>
      <dgm:spPr/>
      <dgm:t>
        <a:bodyPr/>
        <a:lstStyle/>
        <a:p>
          <a:endParaRPr lang="hu-HU" sz="1800"/>
        </a:p>
      </dgm:t>
    </dgm:pt>
    <dgm:pt modelId="{5B4E6CC1-5CF9-4953-97FD-5082B67BFC41}">
      <dgm:prSet phldrT="[Szöveg]" custT="1"/>
      <dgm:spPr/>
      <dgm:t>
        <a:bodyPr/>
        <a:lstStyle/>
        <a:p>
          <a:r>
            <a:rPr lang="hu-HU" sz="1800" dirty="0"/>
            <a:t>Enterprise K8S</a:t>
          </a:r>
        </a:p>
      </dgm:t>
    </dgm:pt>
    <dgm:pt modelId="{2DB8D4A0-9128-4A5E-824B-DF03C99AB4C5}" type="parTrans" cxnId="{0F7577F1-3ACB-4800-B764-5A4A71B83C2A}">
      <dgm:prSet/>
      <dgm:spPr/>
      <dgm:t>
        <a:bodyPr/>
        <a:lstStyle/>
        <a:p>
          <a:endParaRPr lang="hu-HU"/>
        </a:p>
      </dgm:t>
    </dgm:pt>
    <dgm:pt modelId="{7805972D-37B1-4D6D-8EC5-DB51BD79A5F5}" type="sibTrans" cxnId="{0F7577F1-3ACB-4800-B764-5A4A71B83C2A}">
      <dgm:prSet/>
      <dgm:spPr/>
      <dgm:t>
        <a:bodyPr/>
        <a:lstStyle/>
        <a:p>
          <a:endParaRPr lang="hu-HU"/>
        </a:p>
      </dgm:t>
    </dgm:pt>
    <dgm:pt modelId="{69EFC1EC-B18F-40A5-9B88-D04DA8043685}" type="pres">
      <dgm:prSet presAssocID="{8081B592-CE1F-4355-AFEA-92CF2D2B446A}" presName="theList" presStyleCnt="0">
        <dgm:presLayoutVars>
          <dgm:dir/>
          <dgm:animLvl val="lvl"/>
          <dgm:resizeHandles val="exact"/>
        </dgm:presLayoutVars>
      </dgm:prSet>
      <dgm:spPr/>
    </dgm:pt>
    <dgm:pt modelId="{083A4956-62FE-4E49-AB9E-D4DB0AE9D871}" type="pres">
      <dgm:prSet presAssocID="{7DB6FBFE-8290-4FA8-908A-EAB18259062C}" presName="compNode" presStyleCnt="0"/>
      <dgm:spPr/>
    </dgm:pt>
    <dgm:pt modelId="{DC546258-DAF6-4A18-AA48-61C08289F4EA}" type="pres">
      <dgm:prSet presAssocID="{7DB6FBFE-8290-4FA8-908A-EAB18259062C}" presName="aNode" presStyleLbl="bgShp" presStyleIdx="0" presStyleCnt="2"/>
      <dgm:spPr/>
    </dgm:pt>
    <dgm:pt modelId="{58FB5C23-25F7-4751-9410-01CF71E99A69}" type="pres">
      <dgm:prSet presAssocID="{7DB6FBFE-8290-4FA8-908A-EAB18259062C}" presName="textNode" presStyleLbl="bgShp" presStyleIdx="0" presStyleCnt="2"/>
      <dgm:spPr/>
    </dgm:pt>
    <dgm:pt modelId="{9228239F-EA77-4F29-B6B2-B507D6DF5732}" type="pres">
      <dgm:prSet presAssocID="{7DB6FBFE-8290-4FA8-908A-EAB18259062C}" presName="compChildNode" presStyleCnt="0"/>
      <dgm:spPr/>
    </dgm:pt>
    <dgm:pt modelId="{D9CB5D35-54B2-47D2-BBF1-850029E058D5}" type="pres">
      <dgm:prSet presAssocID="{7DB6FBFE-8290-4FA8-908A-EAB18259062C}" presName="theInnerList" presStyleCnt="0"/>
      <dgm:spPr/>
    </dgm:pt>
    <dgm:pt modelId="{19938DD7-9960-46C4-A20F-06552595CD84}" type="pres">
      <dgm:prSet presAssocID="{CA265087-3BFC-46BF-BF01-551E3C09780C}" presName="childNode" presStyleLbl="node1" presStyleIdx="0" presStyleCnt="8">
        <dgm:presLayoutVars>
          <dgm:bulletEnabled val="1"/>
        </dgm:presLayoutVars>
      </dgm:prSet>
      <dgm:spPr/>
    </dgm:pt>
    <dgm:pt modelId="{319EB117-DF6D-4E69-B8F4-51EC3CFE59EE}" type="pres">
      <dgm:prSet presAssocID="{CA265087-3BFC-46BF-BF01-551E3C09780C}" presName="aSpace2" presStyleCnt="0"/>
      <dgm:spPr/>
    </dgm:pt>
    <dgm:pt modelId="{C3EB8940-CDF1-4C12-B036-1AFA8FD2FBD2}" type="pres">
      <dgm:prSet presAssocID="{561A7A39-FD19-4D09-9A5A-B386483FE55C}" presName="childNode" presStyleLbl="node1" presStyleIdx="1" presStyleCnt="8">
        <dgm:presLayoutVars>
          <dgm:bulletEnabled val="1"/>
        </dgm:presLayoutVars>
      </dgm:prSet>
      <dgm:spPr/>
    </dgm:pt>
    <dgm:pt modelId="{2B0688C8-C5E1-422C-A4D4-85A7D0A97C10}" type="pres">
      <dgm:prSet presAssocID="{561A7A39-FD19-4D09-9A5A-B386483FE55C}" presName="aSpace2" presStyleCnt="0"/>
      <dgm:spPr/>
    </dgm:pt>
    <dgm:pt modelId="{1D3F6DC6-ABF9-4C63-B53A-48461E470ACD}" type="pres">
      <dgm:prSet presAssocID="{9EECC2DA-201B-4BCA-804D-6720134658AC}" presName="childNode" presStyleLbl="node1" presStyleIdx="2" presStyleCnt="8">
        <dgm:presLayoutVars>
          <dgm:bulletEnabled val="1"/>
        </dgm:presLayoutVars>
      </dgm:prSet>
      <dgm:spPr/>
    </dgm:pt>
    <dgm:pt modelId="{E114E3CC-AF68-4A2E-AA1C-4E21B38F165D}" type="pres">
      <dgm:prSet presAssocID="{9EECC2DA-201B-4BCA-804D-6720134658AC}" presName="aSpace2" presStyleCnt="0"/>
      <dgm:spPr/>
    </dgm:pt>
    <dgm:pt modelId="{A31541D7-7D8D-4BE3-922B-FFADAC5C094A}" type="pres">
      <dgm:prSet presAssocID="{80E2C201-84A1-40DF-8985-619DB8007422}" presName="childNode" presStyleLbl="node1" presStyleIdx="3" presStyleCnt="8">
        <dgm:presLayoutVars>
          <dgm:bulletEnabled val="1"/>
        </dgm:presLayoutVars>
      </dgm:prSet>
      <dgm:spPr/>
    </dgm:pt>
    <dgm:pt modelId="{21033DA5-F03B-4010-82AC-DB2F6B23AFC0}" type="pres">
      <dgm:prSet presAssocID="{7DB6FBFE-8290-4FA8-908A-EAB18259062C}" presName="aSpace" presStyleCnt="0"/>
      <dgm:spPr/>
    </dgm:pt>
    <dgm:pt modelId="{EC4AB592-4B32-4D8C-9529-520DB49E4C20}" type="pres">
      <dgm:prSet presAssocID="{63461793-304A-4594-9975-29E951519C23}" presName="compNode" presStyleCnt="0"/>
      <dgm:spPr/>
    </dgm:pt>
    <dgm:pt modelId="{18BA41E9-C4D0-405E-A1E3-DF2A8730AE97}" type="pres">
      <dgm:prSet presAssocID="{63461793-304A-4594-9975-29E951519C23}" presName="aNode" presStyleLbl="bgShp" presStyleIdx="1" presStyleCnt="2" custLinFactNeighborX="4769" custLinFactNeighborY="2489"/>
      <dgm:spPr/>
    </dgm:pt>
    <dgm:pt modelId="{76609FDA-3E43-4E79-82DC-EA51A981326E}" type="pres">
      <dgm:prSet presAssocID="{63461793-304A-4594-9975-29E951519C23}" presName="textNode" presStyleLbl="bgShp" presStyleIdx="1" presStyleCnt="2"/>
      <dgm:spPr/>
    </dgm:pt>
    <dgm:pt modelId="{4C06C9CB-0A54-4FBE-A815-4004E634296E}" type="pres">
      <dgm:prSet presAssocID="{63461793-304A-4594-9975-29E951519C23}" presName="compChildNode" presStyleCnt="0"/>
      <dgm:spPr/>
    </dgm:pt>
    <dgm:pt modelId="{2E9D4472-CFE7-4AA7-91B1-F98B73F63509}" type="pres">
      <dgm:prSet presAssocID="{63461793-304A-4594-9975-29E951519C23}" presName="theInnerList" presStyleCnt="0"/>
      <dgm:spPr/>
    </dgm:pt>
    <dgm:pt modelId="{9602032E-91AA-41A9-B022-06DC70FA7AF2}" type="pres">
      <dgm:prSet presAssocID="{8A8BF338-6E10-44A5-92A2-015A0C3CD09C}" presName="childNode" presStyleLbl="node1" presStyleIdx="4" presStyleCnt="8">
        <dgm:presLayoutVars>
          <dgm:bulletEnabled val="1"/>
        </dgm:presLayoutVars>
      </dgm:prSet>
      <dgm:spPr/>
    </dgm:pt>
    <dgm:pt modelId="{FE578794-6265-4E03-9670-4AF7688105F0}" type="pres">
      <dgm:prSet presAssocID="{8A8BF338-6E10-44A5-92A2-015A0C3CD09C}" presName="aSpace2" presStyleCnt="0"/>
      <dgm:spPr/>
    </dgm:pt>
    <dgm:pt modelId="{18E8A7B1-AD9B-4668-9EF1-78747FE86465}" type="pres">
      <dgm:prSet presAssocID="{A1877E61-4C9C-4775-8ED7-CFAE06FD23B9}" presName="childNode" presStyleLbl="node1" presStyleIdx="5" presStyleCnt="8">
        <dgm:presLayoutVars>
          <dgm:bulletEnabled val="1"/>
        </dgm:presLayoutVars>
      </dgm:prSet>
      <dgm:spPr/>
    </dgm:pt>
    <dgm:pt modelId="{24D7C91A-5B61-4F59-96EB-507814E9EEB2}" type="pres">
      <dgm:prSet presAssocID="{A1877E61-4C9C-4775-8ED7-CFAE06FD23B9}" presName="aSpace2" presStyleCnt="0"/>
      <dgm:spPr/>
    </dgm:pt>
    <dgm:pt modelId="{0A3A9A56-4990-438C-84CB-50A5F36B44CA}" type="pres">
      <dgm:prSet presAssocID="{CFE848AB-FFDD-48E1-B173-FD3A18693E80}" presName="childNode" presStyleLbl="node1" presStyleIdx="6" presStyleCnt="8">
        <dgm:presLayoutVars>
          <dgm:bulletEnabled val="1"/>
        </dgm:presLayoutVars>
      </dgm:prSet>
      <dgm:spPr/>
    </dgm:pt>
    <dgm:pt modelId="{86801524-BA33-47D1-9D9B-464C7D4E661F}" type="pres">
      <dgm:prSet presAssocID="{CFE848AB-FFDD-48E1-B173-FD3A18693E80}" presName="aSpace2" presStyleCnt="0"/>
      <dgm:spPr/>
    </dgm:pt>
    <dgm:pt modelId="{7A5AD887-0EE0-46FB-BAE2-37A7D784FCA9}" type="pres">
      <dgm:prSet presAssocID="{5B4E6CC1-5CF9-4953-97FD-5082B67BFC41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BE95A200-3241-44B8-BFDA-2BAB69563758}" type="presOf" srcId="{CFE848AB-FFDD-48E1-B173-FD3A18693E80}" destId="{0A3A9A56-4990-438C-84CB-50A5F36B44CA}" srcOrd="0" destOrd="0" presId="urn:microsoft.com/office/officeart/2005/8/layout/lProcess2"/>
    <dgm:cxn modelId="{03D29E06-96F8-450E-A01D-65891EAE2A7E}" type="presOf" srcId="{8A8BF338-6E10-44A5-92A2-015A0C3CD09C}" destId="{9602032E-91AA-41A9-B022-06DC70FA7AF2}" srcOrd="0" destOrd="0" presId="urn:microsoft.com/office/officeart/2005/8/layout/lProcess2"/>
    <dgm:cxn modelId="{AC4DBF06-18DA-4325-8E28-EE30DF2FC1BD}" type="presOf" srcId="{9EECC2DA-201B-4BCA-804D-6720134658AC}" destId="{1D3F6DC6-ABF9-4C63-B53A-48461E470ACD}" srcOrd="0" destOrd="0" presId="urn:microsoft.com/office/officeart/2005/8/layout/lProcess2"/>
    <dgm:cxn modelId="{C3B09F11-3C29-4BC8-8EF4-A09BC6AEB79C}" type="presOf" srcId="{7DB6FBFE-8290-4FA8-908A-EAB18259062C}" destId="{58FB5C23-25F7-4751-9410-01CF71E99A69}" srcOrd="1" destOrd="0" presId="urn:microsoft.com/office/officeart/2005/8/layout/lProcess2"/>
    <dgm:cxn modelId="{5335F619-FB02-430A-B474-7967A137CEF6}" type="presOf" srcId="{80E2C201-84A1-40DF-8985-619DB8007422}" destId="{A31541D7-7D8D-4BE3-922B-FFADAC5C094A}" srcOrd="0" destOrd="0" presId="urn:microsoft.com/office/officeart/2005/8/layout/lProcess2"/>
    <dgm:cxn modelId="{E8A53F2B-E110-4079-9536-236FC8AB8B64}" srcId="{7DB6FBFE-8290-4FA8-908A-EAB18259062C}" destId="{80E2C201-84A1-40DF-8985-619DB8007422}" srcOrd="3" destOrd="0" parTransId="{0EA9D1A2-4E2F-4611-BA63-576ABD0DBDF0}" sibTransId="{863EF667-5E14-4769-A1F2-D1086D71DF94}"/>
    <dgm:cxn modelId="{7E57743A-0432-44A6-B31F-803A5CB537C7}" srcId="{63461793-304A-4594-9975-29E951519C23}" destId="{8A8BF338-6E10-44A5-92A2-015A0C3CD09C}" srcOrd="0" destOrd="0" parTransId="{C72DEC5B-DBC3-499E-B588-588F132D16AD}" sibTransId="{0F574A21-57AF-4841-9F37-1F63433859AA}"/>
    <dgm:cxn modelId="{04F3455B-4C2C-4EB3-9F4C-1FAD1AF78449}" srcId="{7DB6FBFE-8290-4FA8-908A-EAB18259062C}" destId="{9EECC2DA-201B-4BCA-804D-6720134658AC}" srcOrd="2" destOrd="0" parTransId="{D65B21B2-F8CC-45D9-A357-42A2CF51B831}" sibTransId="{EABDB70B-A3C4-4D44-9EB7-C597D6760434}"/>
    <dgm:cxn modelId="{92C6AE5C-312F-454A-9482-140AA9972D87}" srcId="{7DB6FBFE-8290-4FA8-908A-EAB18259062C}" destId="{561A7A39-FD19-4D09-9A5A-B386483FE55C}" srcOrd="1" destOrd="0" parTransId="{16F3C89B-4A85-4F4E-A0AF-3FF0D2D637CF}" sibTransId="{01A308AA-6D09-4643-BD54-4C8D7C489AB1}"/>
    <dgm:cxn modelId="{B7015B67-A269-4AB1-930A-F74D0A859909}" type="presOf" srcId="{7DB6FBFE-8290-4FA8-908A-EAB18259062C}" destId="{DC546258-DAF6-4A18-AA48-61C08289F4EA}" srcOrd="0" destOrd="0" presId="urn:microsoft.com/office/officeart/2005/8/layout/lProcess2"/>
    <dgm:cxn modelId="{A9226267-8BB3-41D7-AA92-F1E2F0308F67}" srcId="{8081B592-CE1F-4355-AFEA-92CF2D2B446A}" destId="{63461793-304A-4594-9975-29E951519C23}" srcOrd="1" destOrd="0" parTransId="{52FEBDB3-8FB5-4FBB-A7CB-C14A2931293D}" sibTransId="{DCAAD73D-32D0-4DAF-82C5-71F321514A41}"/>
    <dgm:cxn modelId="{1D95A56A-920E-4D01-ABC1-16530EC52292}" type="presOf" srcId="{A1877E61-4C9C-4775-8ED7-CFAE06FD23B9}" destId="{18E8A7B1-AD9B-4668-9EF1-78747FE86465}" srcOrd="0" destOrd="0" presId="urn:microsoft.com/office/officeart/2005/8/layout/lProcess2"/>
    <dgm:cxn modelId="{5C0F8C56-A889-47FB-9911-61195C0F178F}" srcId="{63461793-304A-4594-9975-29E951519C23}" destId="{A1877E61-4C9C-4775-8ED7-CFAE06FD23B9}" srcOrd="1" destOrd="0" parTransId="{5B23C3D0-12EA-4B9C-AA95-6EA6E63103DB}" sibTransId="{CB23DC97-E3B1-4DFB-9512-507DCBD36FE9}"/>
    <dgm:cxn modelId="{35666E7F-B63E-49EF-A77B-197041839FD9}" type="presOf" srcId="{CA265087-3BFC-46BF-BF01-551E3C09780C}" destId="{19938DD7-9960-46C4-A20F-06552595CD84}" srcOrd="0" destOrd="0" presId="urn:microsoft.com/office/officeart/2005/8/layout/lProcess2"/>
    <dgm:cxn modelId="{AF6F0786-F5D7-4670-A0FB-CD8D32C67921}" type="presOf" srcId="{8081B592-CE1F-4355-AFEA-92CF2D2B446A}" destId="{69EFC1EC-B18F-40A5-9B88-D04DA8043685}" srcOrd="0" destOrd="0" presId="urn:microsoft.com/office/officeart/2005/8/layout/lProcess2"/>
    <dgm:cxn modelId="{D016D888-F646-4AFE-8F83-5BF5A737D70D}" srcId="{8081B592-CE1F-4355-AFEA-92CF2D2B446A}" destId="{7DB6FBFE-8290-4FA8-908A-EAB18259062C}" srcOrd="0" destOrd="0" parTransId="{39762975-28AD-45E7-9ADD-F70F248D3451}" sibTransId="{D90E6AF2-0FFD-4474-8510-694AF5E8EA8B}"/>
    <dgm:cxn modelId="{6515389A-4E0C-4904-81B3-9DA1620A4AB4}" type="presOf" srcId="{63461793-304A-4594-9975-29E951519C23}" destId="{18BA41E9-C4D0-405E-A1E3-DF2A8730AE97}" srcOrd="0" destOrd="0" presId="urn:microsoft.com/office/officeart/2005/8/layout/lProcess2"/>
    <dgm:cxn modelId="{8D875CA7-B5E6-47FD-9BCB-26C46F5AF54D}" type="presOf" srcId="{561A7A39-FD19-4D09-9A5A-B386483FE55C}" destId="{C3EB8940-CDF1-4C12-B036-1AFA8FD2FBD2}" srcOrd="0" destOrd="0" presId="urn:microsoft.com/office/officeart/2005/8/layout/lProcess2"/>
    <dgm:cxn modelId="{13EB5EA7-4A60-4376-9DE9-633001D3C885}" srcId="{63461793-304A-4594-9975-29E951519C23}" destId="{CFE848AB-FFDD-48E1-B173-FD3A18693E80}" srcOrd="2" destOrd="0" parTransId="{9F30F27C-C4E4-4955-A4EF-9C8514AC8DA6}" sibTransId="{E8186522-4E73-4E6B-9E96-071EB64E85FC}"/>
    <dgm:cxn modelId="{34AC95AC-8DD4-45EB-BEC7-F31CCE438E39}" type="presOf" srcId="{5B4E6CC1-5CF9-4953-97FD-5082B67BFC41}" destId="{7A5AD887-0EE0-46FB-BAE2-37A7D784FCA9}" srcOrd="0" destOrd="0" presId="urn:microsoft.com/office/officeart/2005/8/layout/lProcess2"/>
    <dgm:cxn modelId="{9E1E66DE-CF57-4637-83C9-6D380929CC25}" srcId="{7DB6FBFE-8290-4FA8-908A-EAB18259062C}" destId="{CA265087-3BFC-46BF-BF01-551E3C09780C}" srcOrd="0" destOrd="0" parTransId="{59FE0532-7F46-4A71-9381-2861721E05A8}" sibTransId="{3B263747-7B39-4035-B4D4-47A72D7803D3}"/>
    <dgm:cxn modelId="{0F7577F1-3ACB-4800-B764-5A4A71B83C2A}" srcId="{63461793-304A-4594-9975-29E951519C23}" destId="{5B4E6CC1-5CF9-4953-97FD-5082B67BFC41}" srcOrd="3" destOrd="0" parTransId="{2DB8D4A0-9128-4A5E-824B-DF03C99AB4C5}" sibTransId="{7805972D-37B1-4D6D-8EC5-DB51BD79A5F5}"/>
    <dgm:cxn modelId="{452B3EF7-493A-4FC2-8D8E-5644EF9BA2C1}" type="presOf" srcId="{63461793-304A-4594-9975-29E951519C23}" destId="{76609FDA-3E43-4E79-82DC-EA51A981326E}" srcOrd="1" destOrd="0" presId="urn:microsoft.com/office/officeart/2005/8/layout/lProcess2"/>
    <dgm:cxn modelId="{561429CD-0735-4DA1-AF70-8584991C0CFE}" type="presParOf" srcId="{69EFC1EC-B18F-40A5-9B88-D04DA8043685}" destId="{083A4956-62FE-4E49-AB9E-D4DB0AE9D871}" srcOrd="0" destOrd="0" presId="urn:microsoft.com/office/officeart/2005/8/layout/lProcess2"/>
    <dgm:cxn modelId="{36CE3901-A350-476A-98C8-889EFD578195}" type="presParOf" srcId="{083A4956-62FE-4E49-AB9E-D4DB0AE9D871}" destId="{DC546258-DAF6-4A18-AA48-61C08289F4EA}" srcOrd="0" destOrd="0" presId="urn:microsoft.com/office/officeart/2005/8/layout/lProcess2"/>
    <dgm:cxn modelId="{1324B751-2BCC-4A0D-A470-107E1ACB1466}" type="presParOf" srcId="{083A4956-62FE-4E49-AB9E-D4DB0AE9D871}" destId="{58FB5C23-25F7-4751-9410-01CF71E99A69}" srcOrd="1" destOrd="0" presId="urn:microsoft.com/office/officeart/2005/8/layout/lProcess2"/>
    <dgm:cxn modelId="{0D2EDD59-0738-4540-906F-9BE75AD28377}" type="presParOf" srcId="{083A4956-62FE-4E49-AB9E-D4DB0AE9D871}" destId="{9228239F-EA77-4F29-B6B2-B507D6DF5732}" srcOrd="2" destOrd="0" presId="urn:microsoft.com/office/officeart/2005/8/layout/lProcess2"/>
    <dgm:cxn modelId="{3032BAE4-38CA-4D20-85C2-894720A232C7}" type="presParOf" srcId="{9228239F-EA77-4F29-B6B2-B507D6DF5732}" destId="{D9CB5D35-54B2-47D2-BBF1-850029E058D5}" srcOrd="0" destOrd="0" presId="urn:microsoft.com/office/officeart/2005/8/layout/lProcess2"/>
    <dgm:cxn modelId="{CD2070C4-86F4-4A7A-97D5-FFFA9A5EDA56}" type="presParOf" srcId="{D9CB5D35-54B2-47D2-BBF1-850029E058D5}" destId="{19938DD7-9960-46C4-A20F-06552595CD84}" srcOrd="0" destOrd="0" presId="urn:microsoft.com/office/officeart/2005/8/layout/lProcess2"/>
    <dgm:cxn modelId="{CCE0E534-16E0-4AC0-B3B8-60DFB301168F}" type="presParOf" srcId="{D9CB5D35-54B2-47D2-BBF1-850029E058D5}" destId="{319EB117-DF6D-4E69-B8F4-51EC3CFE59EE}" srcOrd="1" destOrd="0" presId="urn:microsoft.com/office/officeart/2005/8/layout/lProcess2"/>
    <dgm:cxn modelId="{41A259D7-33C6-44A8-AB8E-F3E4BB23476E}" type="presParOf" srcId="{D9CB5D35-54B2-47D2-BBF1-850029E058D5}" destId="{C3EB8940-CDF1-4C12-B036-1AFA8FD2FBD2}" srcOrd="2" destOrd="0" presId="urn:microsoft.com/office/officeart/2005/8/layout/lProcess2"/>
    <dgm:cxn modelId="{52535051-1D37-4098-8FFB-5275BE037AAD}" type="presParOf" srcId="{D9CB5D35-54B2-47D2-BBF1-850029E058D5}" destId="{2B0688C8-C5E1-422C-A4D4-85A7D0A97C10}" srcOrd="3" destOrd="0" presId="urn:microsoft.com/office/officeart/2005/8/layout/lProcess2"/>
    <dgm:cxn modelId="{54D0CC44-4E88-4887-9AB4-F9E006C55BB1}" type="presParOf" srcId="{D9CB5D35-54B2-47D2-BBF1-850029E058D5}" destId="{1D3F6DC6-ABF9-4C63-B53A-48461E470ACD}" srcOrd="4" destOrd="0" presId="urn:microsoft.com/office/officeart/2005/8/layout/lProcess2"/>
    <dgm:cxn modelId="{D0DA562B-0FD8-4AB7-B61C-EF3FB8BAD266}" type="presParOf" srcId="{D9CB5D35-54B2-47D2-BBF1-850029E058D5}" destId="{E114E3CC-AF68-4A2E-AA1C-4E21B38F165D}" srcOrd="5" destOrd="0" presId="urn:microsoft.com/office/officeart/2005/8/layout/lProcess2"/>
    <dgm:cxn modelId="{2449D49C-A3EB-4CD1-9BB0-BC3EB4775F4A}" type="presParOf" srcId="{D9CB5D35-54B2-47D2-BBF1-850029E058D5}" destId="{A31541D7-7D8D-4BE3-922B-FFADAC5C094A}" srcOrd="6" destOrd="0" presId="urn:microsoft.com/office/officeart/2005/8/layout/lProcess2"/>
    <dgm:cxn modelId="{79251A66-2473-4624-BC0B-9BE38D5B1185}" type="presParOf" srcId="{69EFC1EC-B18F-40A5-9B88-D04DA8043685}" destId="{21033DA5-F03B-4010-82AC-DB2F6B23AFC0}" srcOrd="1" destOrd="0" presId="urn:microsoft.com/office/officeart/2005/8/layout/lProcess2"/>
    <dgm:cxn modelId="{E4F70225-F6BF-4B6E-8B6C-F1959C395E98}" type="presParOf" srcId="{69EFC1EC-B18F-40A5-9B88-D04DA8043685}" destId="{EC4AB592-4B32-4D8C-9529-520DB49E4C20}" srcOrd="2" destOrd="0" presId="urn:microsoft.com/office/officeart/2005/8/layout/lProcess2"/>
    <dgm:cxn modelId="{9AFAB221-D865-42CD-921A-2782A67DC6E2}" type="presParOf" srcId="{EC4AB592-4B32-4D8C-9529-520DB49E4C20}" destId="{18BA41E9-C4D0-405E-A1E3-DF2A8730AE97}" srcOrd="0" destOrd="0" presId="urn:microsoft.com/office/officeart/2005/8/layout/lProcess2"/>
    <dgm:cxn modelId="{908F161D-5C3E-4EB4-82BE-54782BF191B8}" type="presParOf" srcId="{EC4AB592-4B32-4D8C-9529-520DB49E4C20}" destId="{76609FDA-3E43-4E79-82DC-EA51A981326E}" srcOrd="1" destOrd="0" presId="urn:microsoft.com/office/officeart/2005/8/layout/lProcess2"/>
    <dgm:cxn modelId="{DCC49F05-0E13-430C-A943-1CAEDCB55CD6}" type="presParOf" srcId="{EC4AB592-4B32-4D8C-9529-520DB49E4C20}" destId="{4C06C9CB-0A54-4FBE-A815-4004E634296E}" srcOrd="2" destOrd="0" presId="urn:microsoft.com/office/officeart/2005/8/layout/lProcess2"/>
    <dgm:cxn modelId="{015F5C3A-AEE6-4CC1-9353-0E49902C59C0}" type="presParOf" srcId="{4C06C9CB-0A54-4FBE-A815-4004E634296E}" destId="{2E9D4472-CFE7-4AA7-91B1-F98B73F63509}" srcOrd="0" destOrd="0" presId="urn:microsoft.com/office/officeart/2005/8/layout/lProcess2"/>
    <dgm:cxn modelId="{6D76CF0C-5AB0-4D64-B654-F93E8130D1FA}" type="presParOf" srcId="{2E9D4472-CFE7-4AA7-91B1-F98B73F63509}" destId="{9602032E-91AA-41A9-B022-06DC70FA7AF2}" srcOrd="0" destOrd="0" presId="urn:microsoft.com/office/officeart/2005/8/layout/lProcess2"/>
    <dgm:cxn modelId="{A0032858-99C6-4218-B06A-11EE5EE4DA0D}" type="presParOf" srcId="{2E9D4472-CFE7-4AA7-91B1-F98B73F63509}" destId="{FE578794-6265-4E03-9670-4AF7688105F0}" srcOrd="1" destOrd="0" presId="urn:microsoft.com/office/officeart/2005/8/layout/lProcess2"/>
    <dgm:cxn modelId="{D5B86FF1-BF44-49FA-9A39-B112427E80F1}" type="presParOf" srcId="{2E9D4472-CFE7-4AA7-91B1-F98B73F63509}" destId="{18E8A7B1-AD9B-4668-9EF1-78747FE86465}" srcOrd="2" destOrd="0" presId="urn:microsoft.com/office/officeart/2005/8/layout/lProcess2"/>
    <dgm:cxn modelId="{BBD1900C-1A5D-424B-98E9-3AD96D1CD797}" type="presParOf" srcId="{2E9D4472-CFE7-4AA7-91B1-F98B73F63509}" destId="{24D7C91A-5B61-4F59-96EB-507814E9EEB2}" srcOrd="3" destOrd="0" presId="urn:microsoft.com/office/officeart/2005/8/layout/lProcess2"/>
    <dgm:cxn modelId="{BE5263D4-E7C0-403D-8EE3-56597660BBF6}" type="presParOf" srcId="{2E9D4472-CFE7-4AA7-91B1-F98B73F63509}" destId="{0A3A9A56-4990-438C-84CB-50A5F36B44CA}" srcOrd="4" destOrd="0" presId="urn:microsoft.com/office/officeart/2005/8/layout/lProcess2"/>
    <dgm:cxn modelId="{42CA1EA9-109C-4629-9287-2C3720FEB247}" type="presParOf" srcId="{2E9D4472-CFE7-4AA7-91B1-F98B73F63509}" destId="{86801524-BA33-47D1-9D9B-464C7D4E661F}" srcOrd="5" destOrd="0" presId="urn:microsoft.com/office/officeart/2005/8/layout/lProcess2"/>
    <dgm:cxn modelId="{5DE91EDD-C9E8-47CA-891A-FAA58EE01929}" type="presParOf" srcId="{2E9D4472-CFE7-4AA7-91B1-F98B73F63509}" destId="{7A5AD887-0EE0-46FB-BAE2-37A7D784FCA9}" srcOrd="6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28A6F-2485-48DF-A32F-2F787BD35F68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2E518ACF-334D-478E-B3A5-503D6AD44C0A}">
      <dgm:prSet phldrT="[Szöveg]"/>
      <dgm:spPr/>
      <dgm:t>
        <a:bodyPr/>
        <a:lstStyle/>
        <a:p>
          <a:r>
            <a:rPr lang="en-US" dirty="0"/>
            <a:t>Hardware a</a:t>
          </a:r>
          <a:r>
            <a:rPr lang="hu-HU" dirty="0"/>
            <a:t>z ügyfélnél</a:t>
          </a:r>
        </a:p>
      </dgm:t>
    </dgm:pt>
    <dgm:pt modelId="{402F24DE-EDAA-4B0C-BCF2-D2615DE829C7}" type="parTrans" cxnId="{F1EA59DC-7BC0-4B5B-AC48-DA4056A83C11}">
      <dgm:prSet/>
      <dgm:spPr/>
      <dgm:t>
        <a:bodyPr/>
        <a:lstStyle/>
        <a:p>
          <a:endParaRPr lang="hu-HU"/>
        </a:p>
      </dgm:t>
    </dgm:pt>
    <dgm:pt modelId="{E76A5003-3974-488A-8544-61B35A532D98}" type="sibTrans" cxnId="{F1EA59DC-7BC0-4B5B-AC48-DA4056A83C11}">
      <dgm:prSet/>
      <dgm:spPr/>
      <dgm:t>
        <a:bodyPr/>
        <a:lstStyle/>
        <a:p>
          <a:endParaRPr lang="hu-HU"/>
        </a:p>
      </dgm:t>
    </dgm:pt>
    <dgm:pt modelId="{709FF568-15F2-4782-A5A9-0CB786033835}">
      <dgm:prSet phldrT="[Szöveg]"/>
      <dgm:spPr/>
      <dgm:t>
        <a:bodyPr/>
        <a:lstStyle/>
        <a:p>
          <a:r>
            <a:rPr lang="hu-HU" dirty="0"/>
            <a:t>AKS </a:t>
          </a:r>
          <a:r>
            <a:rPr lang="hu-HU" dirty="0" err="1"/>
            <a:t>on</a:t>
          </a:r>
          <a:r>
            <a:rPr lang="hu-HU" dirty="0"/>
            <a:t> Azure Stack HCI</a:t>
          </a:r>
        </a:p>
      </dgm:t>
    </dgm:pt>
    <dgm:pt modelId="{8A6D4DB6-6C76-417D-902B-07AC26FA9514}" type="parTrans" cxnId="{E57F4AB6-9E05-4601-9384-966EF708915B}">
      <dgm:prSet/>
      <dgm:spPr/>
      <dgm:t>
        <a:bodyPr/>
        <a:lstStyle/>
        <a:p>
          <a:endParaRPr lang="hu-HU"/>
        </a:p>
      </dgm:t>
    </dgm:pt>
    <dgm:pt modelId="{331CCDA1-C837-4794-B8D6-7EC30FD94DB2}" type="sibTrans" cxnId="{E57F4AB6-9E05-4601-9384-966EF708915B}">
      <dgm:prSet/>
      <dgm:spPr/>
      <dgm:t>
        <a:bodyPr/>
        <a:lstStyle/>
        <a:p>
          <a:endParaRPr lang="hu-HU"/>
        </a:p>
      </dgm:t>
    </dgm:pt>
    <dgm:pt modelId="{CBD2904F-A590-4263-9630-72702D8F716A}">
      <dgm:prSet phldrT="[Szöveg]"/>
      <dgm:spPr/>
      <dgm:t>
        <a:bodyPr/>
        <a:lstStyle/>
        <a:p>
          <a:r>
            <a:rPr lang="hu-HU" dirty="0"/>
            <a:t>EKS </a:t>
          </a:r>
          <a:r>
            <a:rPr lang="hu-HU" dirty="0" err="1"/>
            <a:t>on</a:t>
          </a:r>
          <a:r>
            <a:rPr lang="hu-HU" dirty="0"/>
            <a:t> AWS </a:t>
          </a:r>
          <a:r>
            <a:rPr lang="hu-HU" dirty="0" err="1"/>
            <a:t>Outposts</a:t>
          </a:r>
          <a:endParaRPr lang="hu-HU" dirty="0"/>
        </a:p>
      </dgm:t>
    </dgm:pt>
    <dgm:pt modelId="{7B9B016D-CF48-4C4E-B15F-FE97B303D2AC}" type="parTrans" cxnId="{AB926A8F-ACB6-4E73-A661-CAF506348306}">
      <dgm:prSet/>
      <dgm:spPr/>
      <dgm:t>
        <a:bodyPr/>
        <a:lstStyle/>
        <a:p>
          <a:endParaRPr lang="hu-HU"/>
        </a:p>
      </dgm:t>
    </dgm:pt>
    <dgm:pt modelId="{AC9A9F7B-36B9-42C8-A2DD-1DDB51135133}" type="sibTrans" cxnId="{AB926A8F-ACB6-4E73-A661-CAF506348306}">
      <dgm:prSet/>
      <dgm:spPr/>
      <dgm:t>
        <a:bodyPr/>
        <a:lstStyle/>
        <a:p>
          <a:endParaRPr lang="hu-HU"/>
        </a:p>
      </dgm:t>
    </dgm:pt>
    <dgm:pt modelId="{18B3AB47-4ADB-42DA-A20F-E643CE16BE50}">
      <dgm:prSet phldrT="[Szöveg]"/>
      <dgm:spPr/>
      <dgm:t>
        <a:bodyPr/>
        <a:lstStyle/>
        <a:p>
          <a:r>
            <a:rPr lang="hu-HU" dirty="0" err="1"/>
            <a:t>Hybrid</a:t>
          </a:r>
          <a:r>
            <a:rPr lang="hu-HU" dirty="0"/>
            <a:t> platformok</a:t>
          </a:r>
        </a:p>
      </dgm:t>
    </dgm:pt>
    <dgm:pt modelId="{B6BC4B2A-EA52-47A0-AF0C-1680B8C627D1}" type="parTrans" cxnId="{891F6492-9A7E-4467-BE1C-2BF588184B9A}">
      <dgm:prSet/>
      <dgm:spPr/>
      <dgm:t>
        <a:bodyPr/>
        <a:lstStyle/>
        <a:p>
          <a:endParaRPr lang="hu-HU"/>
        </a:p>
      </dgm:t>
    </dgm:pt>
    <dgm:pt modelId="{C8108F04-0C61-46E7-A2B1-FD0409F67808}" type="sibTrans" cxnId="{891F6492-9A7E-4467-BE1C-2BF588184B9A}">
      <dgm:prSet/>
      <dgm:spPr/>
      <dgm:t>
        <a:bodyPr/>
        <a:lstStyle/>
        <a:p>
          <a:endParaRPr lang="hu-HU"/>
        </a:p>
      </dgm:t>
    </dgm:pt>
    <dgm:pt modelId="{35910800-3F91-4B08-8AEC-E8DF06143510}">
      <dgm:prSet phldrT="[Szöveg]"/>
      <dgm:spPr/>
      <dgm:t>
        <a:bodyPr/>
        <a:lstStyle/>
        <a:p>
          <a:r>
            <a:rPr lang="hu-HU" dirty="0"/>
            <a:t>Red Hat OpenShift</a:t>
          </a:r>
        </a:p>
      </dgm:t>
    </dgm:pt>
    <dgm:pt modelId="{8FB2A9AF-5408-41CC-B98A-C168D42FC7C6}" type="parTrans" cxnId="{C9AED120-694C-4E8E-ABF0-3ADE6A0C4449}">
      <dgm:prSet/>
      <dgm:spPr/>
      <dgm:t>
        <a:bodyPr/>
        <a:lstStyle/>
        <a:p>
          <a:endParaRPr lang="hu-HU"/>
        </a:p>
      </dgm:t>
    </dgm:pt>
    <dgm:pt modelId="{7C9C44D6-2351-4179-BFB8-6A45DC05D254}" type="sibTrans" cxnId="{C9AED120-694C-4E8E-ABF0-3ADE6A0C4449}">
      <dgm:prSet/>
      <dgm:spPr/>
      <dgm:t>
        <a:bodyPr/>
        <a:lstStyle/>
        <a:p>
          <a:endParaRPr lang="hu-HU"/>
        </a:p>
      </dgm:t>
    </dgm:pt>
    <dgm:pt modelId="{1730F78E-1B01-4E80-8034-5A7378E072DB}">
      <dgm:prSet phldrT="[Szöveg]"/>
      <dgm:spPr/>
      <dgm:t>
        <a:bodyPr/>
        <a:lstStyle/>
        <a:p>
          <a:r>
            <a:rPr lang="hu-HU" dirty="0"/>
            <a:t>Azure Arc</a:t>
          </a:r>
        </a:p>
      </dgm:t>
    </dgm:pt>
    <dgm:pt modelId="{99B629FE-14AC-4BDD-8DD5-6B0C0320612D}" type="parTrans" cxnId="{2EFFA298-E7F9-4576-8361-FDA3B0E0B989}">
      <dgm:prSet/>
      <dgm:spPr/>
      <dgm:t>
        <a:bodyPr/>
        <a:lstStyle/>
        <a:p>
          <a:endParaRPr lang="hu-HU"/>
        </a:p>
      </dgm:t>
    </dgm:pt>
    <dgm:pt modelId="{0159E618-773A-44CC-ABCD-F073BE2EFF88}" type="sibTrans" cxnId="{2EFFA298-E7F9-4576-8361-FDA3B0E0B989}">
      <dgm:prSet/>
      <dgm:spPr/>
      <dgm:t>
        <a:bodyPr/>
        <a:lstStyle/>
        <a:p>
          <a:endParaRPr lang="hu-HU"/>
        </a:p>
      </dgm:t>
    </dgm:pt>
    <dgm:pt modelId="{902ED5F0-02EA-4B1D-A6BC-7ED97C50BE34}">
      <dgm:prSet phldrT="[Szöveg]"/>
      <dgm:spPr/>
      <dgm:t>
        <a:bodyPr/>
        <a:lstStyle/>
        <a:p>
          <a:r>
            <a:rPr lang="hu-HU" dirty="0"/>
            <a:t>Google </a:t>
          </a:r>
          <a:r>
            <a:rPr lang="hu-HU" dirty="0" err="1"/>
            <a:t>Anthos</a:t>
          </a:r>
          <a:r>
            <a:rPr lang="hu-HU" dirty="0"/>
            <a:t> GKE</a:t>
          </a:r>
        </a:p>
      </dgm:t>
    </dgm:pt>
    <dgm:pt modelId="{C532D2E5-80E7-40B4-9F40-2732FD43DB80}" type="parTrans" cxnId="{EB8605F1-A468-47AC-8AEB-C7559896E23E}">
      <dgm:prSet/>
      <dgm:spPr/>
      <dgm:t>
        <a:bodyPr/>
        <a:lstStyle/>
        <a:p>
          <a:endParaRPr lang="hu-HU"/>
        </a:p>
      </dgm:t>
    </dgm:pt>
    <dgm:pt modelId="{AF9EA947-4006-400C-822C-D053A25318D8}" type="sibTrans" cxnId="{EB8605F1-A468-47AC-8AEB-C7559896E23E}">
      <dgm:prSet/>
      <dgm:spPr/>
      <dgm:t>
        <a:bodyPr/>
        <a:lstStyle/>
        <a:p>
          <a:endParaRPr lang="hu-HU"/>
        </a:p>
      </dgm:t>
    </dgm:pt>
    <dgm:pt modelId="{C20F273D-0A71-46D9-ACC0-E444902E4937}">
      <dgm:prSet phldrT="[Szöveg]"/>
      <dgm:spPr/>
      <dgm:t>
        <a:bodyPr/>
        <a:lstStyle/>
        <a:p>
          <a:r>
            <a:rPr lang="hu-HU"/>
            <a:t>AWS </a:t>
          </a:r>
          <a:r>
            <a:rPr lang="hu-HU" dirty="0"/>
            <a:t>EKS </a:t>
          </a:r>
          <a:r>
            <a:rPr lang="hu-HU" dirty="0" err="1"/>
            <a:t>Anywhere</a:t>
          </a:r>
          <a:endParaRPr lang="hu-HU" dirty="0"/>
        </a:p>
      </dgm:t>
    </dgm:pt>
    <dgm:pt modelId="{D04669FB-A89E-4A0A-AD32-4367E6EE996A}" type="parTrans" cxnId="{2C511AB4-A6CC-4A7D-B83B-A4464E8CDC01}">
      <dgm:prSet/>
      <dgm:spPr/>
      <dgm:t>
        <a:bodyPr/>
        <a:lstStyle/>
        <a:p>
          <a:endParaRPr lang="hu-HU"/>
        </a:p>
      </dgm:t>
    </dgm:pt>
    <dgm:pt modelId="{DBC1DC56-E3BA-445E-A14D-8F0EFD9F4EF0}" type="sibTrans" cxnId="{2C511AB4-A6CC-4A7D-B83B-A4464E8CDC01}">
      <dgm:prSet/>
      <dgm:spPr/>
      <dgm:t>
        <a:bodyPr/>
        <a:lstStyle/>
        <a:p>
          <a:endParaRPr lang="hu-HU"/>
        </a:p>
      </dgm:t>
    </dgm:pt>
    <dgm:pt modelId="{CD5718DE-DC07-4892-876E-BD37AC24F114}" type="pres">
      <dgm:prSet presAssocID="{54B28A6F-2485-48DF-A32F-2F787BD35F68}" presName="linear" presStyleCnt="0">
        <dgm:presLayoutVars>
          <dgm:dir/>
          <dgm:animLvl val="lvl"/>
          <dgm:resizeHandles val="exact"/>
        </dgm:presLayoutVars>
      </dgm:prSet>
      <dgm:spPr/>
    </dgm:pt>
    <dgm:pt modelId="{03F77441-1EC0-499D-8FF1-B3CF7B3B547C}" type="pres">
      <dgm:prSet presAssocID="{2E518ACF-334D-478E-B3A5-503D6AD44C0A}" presName="parentLin" presStyleCnt="0"/>
      <dgm:spPr/>
    </dgm:pt>
    <dgm:pt modelId="{6D510E76-B67A-472A-931C-9A41852FA194}" type="pres">
      <dgm:prSet presAssocID="{2E518ACF-334D-478E-B3A5-503D6AD44C0A}" presName="parentLeftMargin" presStyleLbl="node1" presStyleIdx="0" presStyleCnt="2"/>
      <dgm:spPr/>
    </dgm:pt>
    <dgm:pt modelId="{8348A5A2-66E4-4000-BFD0-C66B7F0A63FB}" type="pres">
      <dgm:prSet presAssocID="{2E518ACF-334D-478E-B3A5-503D6AD44C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E3E781-ECCF-4016-A2D9-F1DE13330F58}" type="pres">
      <dgm:prSet presAssocID="{2E518ACF-334D-478E-B3A5-503D6AD44C0A}" presName="negativeSpace" presStyleCnt="0"/>
      <dgm:spPr/>
    </dgm:pt>
    <dgm:pt modelId="{50F207E2-1387-4B39-B5B9-E354522566D8}" type="pres">
      <dgm:prSet presAssocID="{2E518ACF-334D-478E-B3A5-503D6AD44C0A}" presName="childText" presStyleLbl="conFgAcc1" presStyleIdx="0" presStyleCnt="2">
        <dgm:presLayoutVars>
          <dgm:bulletEnabled val="1"/>
        </dgm:presLayoutVars>
      </dgm:prSet>
      <dgm:spPr/>
    </dgm:pt>
    <dgm:pt modelId="{81E10877-4D10-4E64-BE44-E727D1DB4024}" type="pres">
      <dgm:prSet presAssocID="{E76A5003-3974-488A-8544-61B35A532D98}" presName="spaceBetweenRectangles" presStyleCnt="0"/>
      <dgm:spPr/>
    </dgm:pt>
    <dgm:pt modelId="{FDC91F65-7A9D-48E3-B91F-B1F45E0E53D7}" type="pres">
      <dgm:prSet presAssocID="{18B3AB47-4ADB-42DA-A20F-E643CE16BE50}" presName="parentLin" presStyleCnt="0"/>
      <dgm:spPr/>
    </dgm:pt>
    <dgm:pt modelId="{CADE0608-0EBB-4DD8-B83E-CC9EA74C2F77}" type="pres">
      <dgm:prSet presAssocID="{18B3AB47-4ADB-42DA-A20F-E643CE16BE50}" presName="parentLeftMargin" presStyleLbl="node1" presStyleIdx="0" presStyleCnt="2"/>
      <dgm:spPr/>
    </dgm:pt>
    <dgm:pt modelId="{76622C4A-4797-4D50-AD17-42B99D006887}" type="pres">
      <dgm:prSet presAssocID="{18B3AB47-4ADB-42DA-A20F-E643CE16BE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75339D-6A8C-4775-A738-231B61D79833}" type="pres">
      <dgm:prSet presAssocID="{18B3AB47-4ADB-42DA-A20F-E643CE16BE50}" presName="negativeSpace" presStyleCnt="0"/>
      <dgm:spPr/>
    </dgm:pt>
    <dgm:pt modelId="{A0D53ECE-E381-4FA2-9FB7-424AEB26593C}" type="pres">
      <dgm:prSet presAssocID="{18B3AB47-4ADB-42DA-A20F-E643CE16BE5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5BBE03-FF6B-45B3-8CB6-68C6D104EFCF}" type="presOf" srcId="{709FF568-15F2-4782-A5A9-0CB786033835}" destId="{50F207E2-1387-4B39-B5B9-E354522566D8}" srcOrd="0" destOrd="0" presId="urn:microsoft.com/office/officeart/2005/8/layout/list1"/>
    <dgm:cxn modelId="{ACFFD10F-DB61-48BB-9B4E-0DB1641EC6AC}" type="presOf" srcId="{902ED5F0-02EA-4B1D-A6BC-7ED97C50BE34}" destId="{A0D53ECE-E381-4FA2-9FB7-424AEB26593C}" srcOrd="0" destOrd="3" presId="urn:microsoft.com/office/officeart/2005/8/layout/list1"/>
    <dgm:cxn modelId="{01B4921A-0AF1-43C2-BEF2-87121897BC7D}" type="presOf" srcId="{35910800-3F91-4B08-8AEC-E8DF06143510}" destId="{A0D53ECE-E381-4FA2-9FB7-424AEB26593C}" srcOrd="0" destOrd="0" presId="urn:microsoft.com/office/officeart/2005/8/layout/list1"/>
    <dgm:cxn modelId="{C9AED120-694C-4E8E-ABF0-3ADE6A0C4449}" srcId="{18B3AB47-4ADB-42DA-A20F-E643CE16BE50}" destId="{35910800-3F91-4B08-8AEC-E8DF06143510}" srcOrd="0" destOrd="0" parTransId="{8FB2A9AF-5408-41CC-B98A-C168D42FC7C6}" sibTransId="{7C9C44D6-2351-4179-BFB8-6A45DC05D254}"/>
    <dgm:cxn modelId="{2E44973B-3F2F-4632-BA65-7E0166361359}" type="presOf" srcId="{C20F273D-0A71-46D9-ACC0-E444902E4937}" destId="{A0D53ECE-E381-4FA2-9FB7-424AEB26593C}" srcOrd="0" destOrd="2" presId="urn:microsoft.com/office/officeart/2005/8/layout/list1"/>
    <dgm:cxn modelId="{CCF0EC5B-C405-4AB1-AD56-BBBDF7C49F8C}" type="presOf" srcId="{2E518ACF-334D-478E-B3A5-503D6AD44C0A}" destId="{6D510E76-B67A-472A-931C-9A41852FA194}" srcOrd="0" destOrd="0" presId="urn:microsoft.com/office/officeart/2005/8/layout/list1"/>
    <dgm:cxn modelId="{BD263778-11AF-494B-8639-9A8C7D4196C1}" type="presOf" srcId="{2E518ACF-334D-478E-B3A5-503D6AD44C0A}" destId="{8348A5A2-66E4-4000-BFD0-C66B7F0A63FB}" srcOrd="1" destOrd="0" presId="urn:microsoft.com/office/officeart/2005/8/layout/list1"/>
    <dgm:cxn modelId="{AB926A8F-ACB6-4E73-A661-CAF506348306}" srcId="{2E518ACF-334D-478E-B3A5-503D6AD44C0A}" destId="{CBD2904F-A590-4263-9630-72702D8F716A}" srcOrd="1" destOrd="0" parTransId="{7B9B016D-CF48-4C4E-B15F-FE97B303D2AC}" sibTransId="{AC9A9F7B-36B9-42C8-A2DD-1DDB51135133}"/>
    <dgm:cxn modelId="{891F6492-9A7E-4467-BE1C-2BF588184B9A}" srcId="{54B28A6F-2485-48DF-A32F-2F787BD35F68}" destId="{18B3AB47-4ADB-42DA-A20F-E643CE16BE50}" srcOrd="1" destOrd="0" parTransId="{B6BC4B2A-EA52-47A0-AF0C-1680B8C627D1}" sibTransId="{C8108F04-0C61-46E7-A2B1-FD0409F67808}"/>
    <dgm:cxn modelId="{2EFFA298-E7F9-4576-8361-FDA3B0E0B989}" srcId="{18B3AB47-4ADB-42DA-A20F-E643CE16BE50}" destId="{1730F78E-1B01-4E80-8034-5A7378E072DB}" srcOrd="1" destOrd="0" parTransId="{99B629FE-14AC-4BDD-8DD5-6B0C0320612D}" sibTransId="{0159E618-773A-44CC-ABCD-F073BE2EFF88}"/>
    <dgm:cxn modelId="{A169F8AC-42A2-4E5B-9111-C9A413DEAB64}" type="presOf" srcId="{1730F78E-1B01-4E80-8034-5A7378E072DB}" destId="{A0D53ECE-E381-4FA2-9FB7-424AEB26593C}" srcOrd="0" destOrd="1" presId="urn:microsoft.com/office/officeart/2005/8/layout/list1"/>
    <dgm:cxn modelId="{2C511AB4-A6CC-4A7D-B83B-A4464E8CDC01}" srcId="{18B3AB47-4ADB-42DA-A20F-E643CE16BE50}" destId="{C20F273D-0A71-46D9-ACC0-E444902E4937}" srcOrd="2" destOrd="0" parTransId="{D04669FB-A89E-4A0A-AD32-4367E6EE996A}" sibTransId="{DBC1DC56-E3BA-445E-A14D-8F0EFD9F4EF0}"/>
    <dgm:cxn modelId="{E57F4AB6-9E05-4601-9384-966EF708915B}" srcId="{2E518ACF-334D-478E-B3A5-503D6AD44C0A}" destId="{709FF568-15F2-4782-A5A9-0CB786033835}" srcOrd="0" destOrd="0" parTransId="{8A6D4DB6-6C76-417D-902B-07AC26FA9514}" sibTransId="{331CCDA1-C837-4794-B8D6-7EC30FD94DB2}"/>
    <dgm:cxn modelId="{918392CD-4C79-4CB3-A5E8-691F6CD43C11}" type="presOf" srcId="{18B3AB47-4ADB-42DA-A20F-E643CE16BE50}" destId="{76622C4A-4797-4D50-AD17-42B99D006887}" srcOrd="1" destOrd="0" presId="urn:microsoft.com/office/officeart/2005/8/layout/list1"/>
    <dgm:cxn modelId="{D86D53DA-F340-40E1-8C40-1FC9DA7208A2}" type="presOf" srcId="{54B28A6F-2485-48DF-A32F-2F787BD35F68}" destId="{CD5718DE-DC07-4892-876E-BD37AC24F114}" srcOrd="0" destOrd="0" presId="urn:microsoft.com/office/officeart/2005/8/layout/list1"/>
    <dgm:cxn modelId="{F1EA59DC-7BC0-4B5B-AC48-DA4056A83C11}" srcId="{54B28A6F-2485-48DF-A32F-2F787BD35F68}" destId="{2E518ACF-334D-478E-B3A5-503D6AD44C0A}" srcOrd="0" destOrd="0" parTransId="{402F24DE-EDAA-4B0C-BCF2-D2615DE829C7}" sibTransId="{E76A5003-3974-488A-8544-61B35A532D98}"/>
    <dgm:cxn modelId="{4EBEEFDD-0DEC-4F01-9E45-1D098CEE1BE0}" type="presOf" srcId="{CBD2904F-A590-4263-9630-72702D8F716A}" destId="{50F207E2-1387-4B39-B5B9-E354522566D8}" srcOrd="0" destOrd="1" presId="urn:microsoft.com/office/officeart/2005/8/layout/list1"/>
    <dgm:cxn modelId="{EB8605F1-A468-47AC-8AEB-C7559896E23E}" srcId="{18B3AB47-4ADB-42DA-A20F-E643CE16BE50}" destId="{902ED5F0-02EA-4B1D-A6BC-7ED97C50BE34}" srcOrd="3" destOrd="0" parTransId="{C532D2E5-80E7-40B4-9F40-2732FD43DB80}" sibTransId="{AF9EA947-4006-400C-822C-D053A25318D8}"/>
    <dgm:cxn modelId="{D54DC7F3-9E7C-4157-8EE9-68C615283E80}" type="presOf" srcId="{18B3AB47-4ADB-42DA-A20F-E643CE16BE50}" destId="{CADE0608-0EBB-4DD8-B83E-CC9EA74C2F77}" srcOrd="0" destOrd="0" presId="urn:microsoft.com/office/officeart/2005/8/layout/list1"/>
    <dgm:cxn modelId="{544EAAE4-181A-495F-84C3-C6E0949D2348}" type="presParOf" srcId="{CD5718DE-DC07-4892-876E-BD37AC24F114}" destId="{03F77441-1EC0-499D-8FF1-B3CF7B3B547C}" srcOrd="0" destOrd="0" presId="urn:microsoft.com/office/officeart/2005/8/layout/list1"/>
    <dgm:cxn modelId="{24565AD4-0DE9-42D7-A938-712F4DCD3279}" type="presParOf" srcId="{03F77441-1EC0-499D-8FF1-B3CF7B3B547C}" destId="{6D510E76-B67A-472A-931C-9A41852FA194}" srcOrd="0" destOrd="0" presId="urn:microsoft.com/office/officeart/2005/8/layout/list1"/>
    <dgm:cxn modelId="{56BD24E9-9CF7-44C7-8144-BB3E5C808D19}" type="presParOf" srcId="{03F77441-1EC0-499D-8FF1-B3CF7B3B547C}" destId="{8348A5A2-66E4-4000-BFD0-C66B7F0A63FB}" srcOrd="1" destOrd="0" presId="urn:microsoft.com/office/officeart/2005/8/layout/list1"/>
    <dgm:cxn modelId="{200BCF27-97B7-4A7D-B2D7-327ACC7FE9A5}" type="presParOf" srcId="{CD5718DE-DC07-4892-876E-BD37AC24F114}" destId="{09E3E781-ECCF-4016-A2D9-F1DE13330F58}" srcOrd="1" destOrd="0" presId="urn:microsoft.com/office/officeart/2005/8/layout/list1"/>
    <dgm:cxn modelId="{7BABA341-DA06-4A86-84CC-CF2098154014}" type="presParOf" srcId="{CD5718DE-DC07-4892-876E-BD37AC24F114}" destId="{50F207E2-1387-4B39-B5B9-E354522566D8}" srcOrd="2" destOrd="0" presId="urn:microsoft.com/office/officeart/2005/8/layout/list1"/>
    <dgm:cxn modelId="{1820D214-2DDA-4295-B15D-9270C3D84DB9}" type="presParOf" srcId="{CD5718DE-DC07-4892-876E-BD37AC24F114}" destId="{81E10877-4D10-4E64-BE44-E727D1DB4024}" srcOrd="3" destOrd="0" presId="urn:microsoft.com/office/officeart/2005/8/layout/list1"/>
    <dgm:cxn modelId="{D6AF1D34-0CB8-4616-9D04-9F867C77C20A}" type="presParOf" srcId="{CD5718DE-DC07-4892-876E-BD37AC24F114}" destId="{FDC91F65-7A9D-48E3-B91F-B1F45E0E53D7}" srcOrd="4" destOrd="0" presId="urn:microsoft.com/office/officeart/2005/8/layout/list1"/>
    <dgm:cxn modelId="{319EE054-4171-4A87-B65D-7D1602A48177}" type="presParOf" srcId="{FDC91F65-7A9D-48E3-B91F-B1F45E0E53D7}" destId="{CADE0608-0EBB-4DD8-B83E-CC9EA74C2F77}" srcOrd="0" destOrd="0" presId="urn:microsoft.com/office/officeart/2005/8/layout/list1"/>
    <dgm:cxn modelId="{4BA3BB68-A866-4EEA-9FF6-BC2023CDCD65}" type="presParOf" srcId="{FDC91F65-7A9D-48E3-B91F-B1F45E0E53D7}" destId="{76622C4A-4797-4D50-AD17-42B99D006887}" srcOrd="1" destOrd="0" presId="urn:microsoft.com/office/officeart/2005/8/layout/list1"/>
    <dgm:cxn modelId="{FB4810A3-F8E1-40F4-8B04-EA92A52BAD27}" type="presParOf" srcId="{CD5718DE-DC07-4892-876E-BD37AC24F114}" destId="{5175339D-6A8C-4775-A738-231B61D79833}" srcOrd="5" destOrd="0" presId="urn:microsoft.com/office/officeart/2005/8/layout/list1"/>
    <dgm:cxn modelId="{0314069A-E512-439D-A8B4-27A02FA96A31}" type="presParOf" srcId="{CD5718DE-DC07-4892-876E-BD37AC24F114}" destId="{A0D53ECE-E381-4FA2-9FB7-424AEB26593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FA683-6B43-40C2-BD19-C42C1C6B4A26}" type="doc">
      <dgm:prSet loTypeId="urn:microsoft.com/office/officeart/2005/8/layout/vList6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8D1ED898-7045-40D8-BD9B-B93696F274DE}">
      <dgm:prSet phldrT="[Szöveg]"/>
      <dgm:spPr/>
      <dgm:t>
        <a:bodyPr/>
        <a:lstStyle/>
        <a:p>
          <a:r>
            <a:rPr lang="hu-HU" dirty="0"/>
            <a:t>Frontend </a:t>
          </a:r>
        </a:p>
      </dgm:t>
    </dgm:pt>
    <dgm:pt modelId="{F85EEC8B-DB11-4847-89A5-30E9EACC9788}" type="parTrans" cxnId="{EE4EB0EF-18BD-4214-AB1D-ABC5E310B0C1}">
      <dgm:prSet/>
      <dgm:spPr/>
      <dgm:t>
        <a:bodyPr/>
        <a:lstStyle/>
        <a:p>
          <a:endParaRPr lang="hu-HU"/>
        </a:p>
      </dgm:t>
    </dgm:pt>
    <dgm:pt modelId="{CCA14D39-B9D5-4783-96BC-F49B1EBF3A49}" type="sibTrans" cxnId="{EE4EB0EF-18BD-4214-AB1D-ABC5E310B0C1}">
      <dgm:prSet/>
      <dgm:spPr/>
      <dgm:t>
        <a:bodyPr/>
        <a:lstStyle/>
        <a:p>
          <a:endParaRPr lang="hu-HU"/>
        </a:p>
      </dgm:t>
    </dgm:pt>
    <dgm:pt modelId="{3FF5DB25-AD71-4FC2-A5B7-A86DDC2C9C93}">
      <dgm:prSet phldrT="[Szöveg]"/>
      <dgm:spPr/>
      <dgm:t>
        <a:bodyPr/>
        <a:lstStyle/>
        <a:p>
          <a:r>
            <a:rPr lang="hu-HU" dirty="0"/>
            <a:t>Analitikai rendszerek</a:t>
          </a:r>
        </a:p>
      </dgm:t>
    </dgm:pt>
    <dgm:pt modelId="{C46C04E8-E15F-4A25-BBB5-AE960793564B}" type="parTrans" cxnId="{7782623C-5547-4B2E-9738-B953F8316962}">
      <dgm:prSet/>
      <dgm:spPr/>
      <dgm:t>
        <a:bodyPr/>
        <a:lstStyle/>
        <a:p>
          <a:endParaRPr lang="hu-HU"/>
        </a:p>
      </dgm:t>
    </dgm:pt>
    <dgm:pt modelId="{0266D995-672F-4FAD-A91E-A9B45B4F133C}" type="sibTrans" cxnId="{7782623C-5547-4B2E-9738-B953F8316962}">
      <dgm:prSet/>
      <dgm:spPr/>
      <dgm:t>
        <a:bodyPr/>
        <a:lstStyle/>
        <a:p>
          <a:endParaRPr lang="hu-HU"/>
        </a:p>
      </dgm:t>
    </dgm:pt>
    <dgm:pt modelId="{AAA35498-8F6D-4BF0-8C6B-35F22AB62A89}">
      <dgm:prSet phldrT="[Szöveg]"/>
      <dgm:spPr/>
      <dgm:t>
        <a:bodyPr/>
        <a:lstStyle/>
        <a:p>
          <a:r>
            <a:rPr lang="hu-HU" dirty="0"/>
            <a:t>Dev, teszt</a:t>
          </a:r>
        </a:p>
      </dgm:t>
    </dgm:pt>
    <dgm:pt modelId="{5997E243-AC47-4A5C-A6E3-BB4332834CFF}" type="parTrans" cxnId="{939730AB-7DA5-4B56-B3E7-DA0D85D8AD0D}">
      <dgm:prSet/>
      <dgm:spPr/>
      <dgm:t>
        <a:bodyPr/>
        <a:lstStyle/>
        <a:p>
          <a:endParaRPr lang="hu-HU"/>
        </a:p>
      </dgm:t>
    </dgm:pt>
    <dgm:pt modelId="{8072D6B0-C63C-476E-8B0B-1FEB68F125C0}" type="sibTrans" cxnId="{939730AB-7DA5-4B56-B3E7-DA0D85D8AD0D}">
      <dgm:prSet/>
      <dgm:spPr/>
      <dgm:t>
        <a:bodyPr/>
        <a:lstStyle/>
        <a:p>
          <a:endParaRPr lang="hu-HU"/>
        </a:p>
      </dgm:t>
    </dgm:pt>
    <dgm:pt modelId="{38A9F91B-3630-49F4-8A0C-7E5C3DE49EF5}">
      <dgm:prSet phldrT="[Szöveg]"/>
      <dgm:spPr/>
      <dgm:t>
        <a:bodyPr/>
        <a:lstStyle/>
        <a:p>
          <a:r>
            <a:rPr lang="en-US" dirty="0"/>
            <a:t>DR s</a:t>
          </a:r>
          <a:r>
            <a:rPr lang="hu-HU" dirty="0" err="1"/>
            <a:t>ite</a:t>
          </a:r>
          <a:endParaRPr lang="hu-HU" dirty="0"/>
        </a:p>
      </dgm:t>
    </dgm:pt>
    <dgm:pt modelId="{F39285A8-7396-42CB-B991-F8C9268DAE4D}" type="parTrans" cxnId="{96585171-9CF0-4EAE-AD7B-5DDB8B1282CB}">
      <dgm:prSet/>
      <dgm:spPr/>
      <dgm:t>
        <a:bodyPr/>
        <a:lstStyle/>
        <a:p>
          <a:endParaRPr lang="hu-HU"/>
        </a:p>
      </dgm:t>
    </dgm:pt>
    <dgm:pt modelId="{7BDC3E16-7FE3-4DFF-8D9B-B59E10E6F7A1}" type="sibTrans" cxnId="{96585171-9CF0-4EAE-AD7B-5DDB8B1282CB}">
      <dgm:prSet/>
      <dgm:spPr/>
      <dgm:t>
        <a:bodyPr/>
        <a:lstStyle/>
        <a:p>
          <a:endParaRPr lang="hu-HU"/>
        </a:p>
      </dgm:t>
    </dgm:pt>
    <dgm:pt modelId="{8A416FD9-632D-494B-84F9-87754D764CFE}">
      <dgm:prSet phldrT="[Szöveg]"/>
      <dgm:spPr/>
      <dgm:t>
        <a:bodyPr/>
        <a:lstStyle/>
        <a:p>
          <a:r>
            <a:rPr lang="hu-HU" dirty="0"/>
            <a:t>Üzletileg nem kritikus </a:t>
          </a:r>
        </a:p>
      </dgm:t>
    </dgm:pt>
    <dgm:pt modelId="{274EE145-8B24-4D8F-ADFF-E53CBB4E32E7}" type="parTrans" cxnId="{3300A39E-3E19-44E4-AFCA-E00C970C67C2}">
      <dgm:prSet/>
      <dgm:spPr/>
      <dgm:t>
        <a:bodyPr/>
        <a:lstStyle/>
        <a:p>
          <a:endParaRPr lang="hu-HU"/>
        </a:p>
      </dgm:t>
    </dgm:pt>
    <dgm:pt modelId="{4381D5B5-B5C3-417D-BBDA-523EDBF6F988}" type="sibTrans" cxnId="{3300A39E-3E19-44E4-AFCA-E00C970C67C2}">
      <dgm:prSet/>
      <dgm:spPr/>
      <dgm:t>
        <a:bodyPr/>
        <a:lstStyle/>
        <a:p>
          <a:endParaRPr lang="hu-HU"/>
        </a:p>
      </dgm:t>
    </dgm:pt>
    <dgm:pt modelId="{96B0FCEC-B5A0-4ECE-B3BE-50D0BBF95979}">
      <dgm:prSet phldrT="[Szöveg]"/>
      <dgm:spPr/>
      <dgm:t>
        <a:bodyPr/>
        <a:lstStyle/>
        <a:p>
          <a:r>
            <a:rPr lang="hu-HU" dirty="0"/>
            <a:t>Felskálázás</a:t>
          </a:r>
        </a:p>
      </dgm:t>
    </dgm:pt>
    <dgm:pt modelId="{B0684EAF-5212-4FAF-B71C-7D145F11F746}" type="parTrans" cxnId="{13302D0E-27D4-45E3-ABE6-C97944A9F07B}">
      <dgm:prSet/>
      <dgm:spPr/>
      <dgm:t>
        <a:bodyPr/>
        <a:lstStyle/>
        <a:p>
          <a:endParaRPr lang="hu-HU"/>
        </a:p>
      </dgm:t>
    </dgm:pt>
    <dgm:pt modelId="{D2927CB3-ED74-4F7C-8665-831AD9C57B4A}" type="sibTrans" cxnId="{13302D0E-27D4-45E3-ABE6-C97944A9F07B}">
      <dgm:prSet/>
      <dgm:spPr/>
      <dgm:t>
        <a:bodyPr/>
        <a:lstStyle/>
        <a:p>
          <a:endParaRPr lang="hu-HU"/>
        </a:p>
      </dgm:t>
    </dgm:pt>
    <dgm:pt modelId="{1D49F85C-2607-4FEC-8B1E-5FF2A66EA935}">
      <dgm:prSet/>
      <dgm:spPr/>
      <dgm:t>
        <a:bodyPr/>
        <a:lstStyle/>
        <a:p>
          <a:endParaRPr lang="hu-HU" dirty="0"/>
        </a:p>
      </dgm:t>
    </dgm:pt>
    <dgm:pt modelId="{E5DE6FB8-2853-4BBE-AE6A-EBA48E1F63ED}" type="parTrans" cxnId="{17DBFB86-F4DB-40AC-849D-1AFA5F59369A}">
      <dgm:prSet/>
      <dgm:spPr/>
      <dgm:t>
        <a:bodyPr/>
        <a:lstStyle/>
        <a:p>
          <a:endParaRPr lang="hu-HU"/>
        </a:p>
      </dgm:t>
    </dgm:pt>
    <dgm:pt modelId="{1E71AF3E-10B2-4124-9D18-A0E0C38B46C0}" type="sibTrans" cxnId="{17DBFB86-F4DB-40AC-849D-1AFA5F59369A}">
      <dgm:prSet/>
      <dgm:spPr/>
      <dgm:t>
        <a:bodyPr/>
        <a:lstStyle/>
        <a:p>
          <a:endParaRPr lang="hu-HU"/>
        </a:p>
      </dgm:t>
    </dgm:pt>
    <dgm:pt modelId="{FE732473-0BBF-4C7D-9924-8B37D6740647}" type="pres">
      <dgm:prSet presAssocID="{9F1FA683-6B43-40C2-BD19-C42C1C6B4A26}" presName="Name0" presStyleCnt="0">
        <dgm:presLayoutVars>
          <dgm:dir/>
          <dgm:animLvl val="lvl"/>
          <dgm:resizeHandles/>
        </dgm:presLayoutVars>
      </dgm:prSet>
      <dgm:spPr/>
    </dgm:pt>
    <dgm:pt modelId="{5BADF5A3-2899-485F-A275-88DECCBB993A}" type="pres">
      <dgm:prSet presAssocID="{8D1ED898-7045-40D8-BD9B-B93696F274DE}" presName="linNode" presStyleCnt="0"/>
      <dgm:spPr/>
    </dgm:pt>
    <dgm:pt modelId="{41F4367D-6902-42C1-9C22-240CE6865C03}" type="pres">
      <dgm:prSet presAssocID="{8D1ED898-7045-40D8-BD9B-B93696F274DE}" presName="parentShp" presStyleLbl="node1" presStyleIdx="0" presStyleCnt="6">
        <dgm:presLayoutVars>
          <dgm:bulletEnabled val="1"/>
        </dgm:presLayoutVars>
      </dgm:prSet>
      <dgm:spPr/>
    </dgm:pt>
    <dgm:pt modelId="{D2ABB234-5F62-4731-A38C-D3490FC2DE85}" type="pres">
      <dgm:prSet presAssocID="{8D1ED898-7045-40D8-BD9B-B93696F274DE}" presName="childShp" presStyleLbl="bgAccFollowNode1" presStyleIdx="0" presStyleCnt="6">
        <dgm:presLayoutVars>
          <dgm:bulletEnabled val="1"/>
        </dgm:presLayoutVars>
      </dgm:prSet>
      <dgm:spPr/>
    </dgm:pt>
    <dgm:pt modelId="{07BE9460-E125-443F-A05D-2F1FCA29DD1A}" type="pres">
      <dgm:prSet presAssocID="{CCA14D39-B9D5-4783-96BC-F49B1EBF3A49}" presName="spacing" presStyleCnt="0"/>
      <dgm:spPr/>
    </dgm:pt>
    <dgm:pt modelId="{E4F1E865-C1A3-4EB0-AAE4-6145E8C44D89}" type="pres">
      <dgm:prSet presAssocID="{3FF5DB25-AD71-4FC2-A5B7-A86DDC2C9C93}" presName="linNode" presStyleCnt="0"/>
      <dgm:spPr/>
    </dgm:pt>
    <dgm:pt modelId="{9A904D90-CDEF-49C5-B85B-FE8C32D36935}" type="pres">
      <dgm:prSet presAssocID="{3FF5DB25-AD71-4FC2-A5B7-A86DDC2C9C93}" presName="parentShp" presStyleLbl="node1" presStyleIdx="1" presStyleCnt="6">
        <dgm:presLayoutVars>
          <dgm:bulletEnabled val="1"/>
        </dgm:presLayoutVars>
      </dgm:prSet>
      <dgm:spPr/>
    </dgm:pt>
    <dgm:pt modelId="{3266AF28-AB12-4482-871A-078E95AF6E2F}" type="pres">
      <dgm:prSet presAssocID="{3FF5DB25-AD71-4FC2-A5B7-A86DDC2C9C93}" presName="childShp" presStyleLbl="bgAccFollowNode1" presStyleIdx="1" presStyleCnt="6">
        <dgm:presLayoutVars>
          <dgm:bulletEnabled val="1"/>
        </dgm:presLayoutVars>
      </dgm:prSet>
      <dgm:spPr/>
    </dgm:pt>
    <dgm:pt modelId="{C2249F0B-F95E-4CFB-8E70-63A08732A392}" type="pres">
      <dgm:prSet presAssocID="{0266D995-672F-4FAD-A91E-A9B45B4F133C}" presName="spacing" presStyleCnt="0"/>
      <dgm:spPr/>
    </dgm:pt>
    <dgm:pt modelId="{55AC39A3-999D-469F-A42A-EFFC050250EF}" type="pres">
      <dgm:prSet presAssocID="{AAA35498-8F6D-4BF0-8C6B-35F22AB62A89}" presName="linNode" presStyleCnt="0"/>
      <dgm:spPr/>
    </dgm:pt>
    <dgm:pt modelId="{CD0F3C88-72FB-47E9-96D7-E8F424751DA1}" type="pres">
      <dgm:prSet presAssocID="{AAA35498-8F6D-4BF0-8C6B-35F22AB62A89}" presName="parentShp" presStyleLbl="node1" presStyleIdx="2" presStyleCnt="6">
        <dgm:presLayoutVars>
          <dgm:bulletEnabled val="1"/>
        </dgm:presLayoutVars>
      </dgm:prSet>
      <dgm:spPr/>
    </dgm:pt>
    <dgm:pt modelId="{6088EA8C-96FF-4898-BD4E-E404807E4158}" type="pres">
      <dgm:prSet presAssocID="{AAA35498-8F6D-4BF0-8C6B-35F22AB62A89}" presName="childShp" presStyleLbl="bgAccFollowNode1" presStyleIdx="2" presStyleCnt="6">
        <dgm:presLayoutVars>
          <dgm:bulletEnabled val="1"/>
        </dgm:presLayoutVars>
      </dgm:prSet>
      <dgm:spPr/>
    </dgm:pt>
    <dgm:pt modelId="{09647323-2AD4-4DB6-A5E3-A1F0C589AE41}" type="pres">
      <dgm:prSet presAssocID="{8072D6B0-C63C-476E-8B0B-1FEB68F125C0}" presName="spacing" presStyleCnt="0"/>
      <dgm:spPr/>
    </dgm:pt>
    <dgm:pt modelId="{ABDE634C-EBD9-485A-AABF-25064A61359C}" type="pres">
      <dgm:prSet presAssocID="{38A9F91B-3630-49F4-8A0C-7E5C3DE49EF5}" presName="linNode" presStyleCnt="0"/>
      <dgm:spPr/>
    </dgm:pt>
    <dgm:pt modelId="{E2EC9E51-58B2-48F0-8A1C-89DB8AFA850A}" type="pres">
      <dgm:prSet presAssocID="{38A9F91B-3630-49F4-8A0C-7E5C3DE49EF5}" presName="parentShp" presStyleLbl="node1" presStyleIdx="3" presStyleCnt="6">
        <dgm:presLayoutVars>
          <dgm:bulletEnabled val="1"/>
        </dgm:presLayoutVars>
      </dgm:prSet>
      <dgm:spPr/>
    </dgm:pt>
    <dgm:pt modelId="{5F26A641-E2D7-400F-AEAB-7DE2E462DA1A}" type="pres">
      <dgm:prSet presAssocID="{38A9F91B-3630-49F4-8A0C-7E5C3DE49EF5}" presName="childShp" presStyleLbl="bgAccFollowNode1" presStyleIdx="3" presStyleCnt="6">
        <dgm:presLayoutVars>
          <dgm:bulletEnabled val="1"/>
        </dgm:presLayoutVars>
      </dgm:prSet>
      <dgm:spPr/>
    </dgm:pt>
    <dgm:pt modelId="{13C632BD-52E9-4961-8B3B-0691014DD120}" type="pres">
      <dgm:prSet presAssocID="{7BDC3E16-7FE3-4DFF-8D9B-B59E10E6F7A1}" presName="spacing" presStyleCnt="0"/>
      <dgm:spPr/>
    </dgm:pt>
    <dgm:pt modelId="{053C1142-8F1E-4DF1-8306-266104AD8792}" type="pres">
      <dgm:prSet presAssocID="{8A416FD9-632D-494B-84F9-87754D764CFE}" presName="linNode" presStyleCnt="0"/>
      <dgm:spPr/>
    </dgm:pt>
    <dgm:pt modelId="{20F3D8AA-6DCE-4981-A5B6-52FC183C2D3F}" type="pres">
      <dgm:prSet presAssocID="{8A416FD9-632D-494B-84F9-87754D764CFE}" presName="parentShp" presStyleLbl="node1" presStyleIdx="4" presStyleCnt="6">
        <dgm:presLayoutVars>
          <dgm:bulletEnabled val="1"/>
        </dgm:presLayoutVars>
      </dgm:prSet>
      <dgm:spPr/>
    </dgm:pt>
    <dgm:pt modelId="{33996746-127D-470C-A91F-98ABCC763D02}" type="pres">
      <dgm:prSet presAssocID="{8A416FD9-632D-494B-84F9-87754D764CFE}" presName="childShp" presStyleLbl="bgAccFollowNode1" presStyleIdx="4" presStyleCnt="6">
        <dgm:presLayoutVars>
          <dgm:bulletEnabled val="1"/>
        </dgm:presLayoutVars>
      </dgm:prSet>
      <dgm:spPr/>
    </dgm:pt>
    <dgm:pt modelId="{4D216B79-E814-4462-AAEB-ECFD599F723C}" type="pres">
      <dgm:prSet presAssocID="{4381D5B5-B5C3-417D-BBDA-523EDBF6F988}" presName="spacing" presStyleCnt="0"/>
      <dgm:spPr/>
    </dgm:pt>
    <dgm:pt modelId="{DBFE0834-AFAE-42AD-B295-40E0391D7138}" type="pres">
      <dgm:prSet presAssocID="{96B0FCEC-B5A0-4ECE-B3BE-50D0BBF95979}" presName="linNode" presStyleCnt="0"/>
      <dgm:spPr/>
    </dgm:pt>
    <dgm:pt modelId="{C218D4EE-17E0-44A3-8FD3-258E9CAD6438}" type="pres">
      <dgm:prSet presAssocID="{96B0FCEC-B5A0-4ECE-B3BE-50D0BBF95979}" presName="parentShp" presStyleLbl="node1" presStyleIdx="5" presStyleCnt="6">
        <dgm:presLayoutVars>
          <dgm:bulletEnabled val="1"/>
        </dgm:presLayoutVars>
      </dgm:prSet>
      <dgm:spPr/>
    </dgm:pt>
    <dgm:pt modelId="{3B7D1D26-BF21-4D44-BD51-217D7EB8DEE7}" type="pres">
      <dgm:prSet presAssocID="{96B0FCEC-B5A0-4ECE-B3BE-50D0BBF95979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13302D0E-27D4-45E3-ABE6-C97944A9F07B}" srcId="{9F1FA683-6B43-40C2-BD19-C42C1C6B4A26}" destId="{96B0FCEC-B5A0-4ECE-B3BE-50D0BBF95979}" srcOrd="5" destOrd="0" parTransId="{B0684EAF-5212-4FAF-B71C-7D145F11F746}" sibTransId="{D2927CB3-ED74-4F7C-8665-831AD9C57B4A}"/>
    <dgm:cxn modelId="{5CF2F61F-D517-43FE-A1F7-45C1BBA69BBC}" type="presOf" srcId="{38A9F91B-3630-49F4-8A0C-7E5C3DE49EF5}" destId="{E2EC9E51-58B2-48F0-8A1C-89DB8AFA850A}" srcOrd="0" destOrd="0" presId="urn:microsoft.com/office/officeart/2005/8/layout/vList6"/>
    <dgm:cxn modelId="{8C654836-5B17-4DDD-A396-4203CA96DAE7}" type="presOf" srcId="{1D49F85C-2607-4FEC-8B1E-5FF2A66EA935}" destId="{3266AF28-AB12-4482-871A-078E95AF6E2F}" srcOrd="0" destOrd="0" presId="urn:microsoft.com/office/officeart/2005/8/layout/vList6"/>
    <dgm:cxn modelId="{7782623C-5547-4B2E-9738-B953F8316962}" srcId="{9F1FA683-6B43-40C2-BD19-C42C1C6B4A26}" destId="{3FF5DB25-AD71-4FC2-A5B7-A86DDC2C9C93}" srcOrd="1" destOrd="0" parTransId="{C46C04E8-E15F-4A25-BBB5-AE960793564B}" sibTransId="{0266D995-672F-4FAD-A91E-A9B45B4F133C}"/>
    <dgm:cxn modelId="{1F36DC63-80A0-4849-86B3-AEFE9EC3C8A5}" type="presOf" srcId="{96B0FCEC-B5A0-4ECE-B3BE-50D0BBF95979}" destId="{C218D4EE-17E0-44A3-8FD3-258E9CAD6438}" srcOrd="0" destOrd="0" presId="urn:microsoft.com/office/officeart/2005/8/layout/vList6"/>
    <dgm:cxn modelId="{96585171-9CF0-4EAE-AD7B-5DDB8B1282CB}" srcId="{9F1FA683-6B43-40C2-BD19-C42C1C6B4A26}" destId="{38A9F91B-3630-49F4-8A0C-7E5C3DE49EF5}" srcOrd="3" destOrd="0" parTransId="{F39285A8-7396-42CB-B991-F8C9268DAE4D}" sibTransId="{7BDC3E16-7FE3-4DFF-8D9B-B59E10E6F7A1}"/>
    <dgm:cxn modelId="{19F42F73-906F-4E9F-9C90-F8B8CAC313B5}" type="presOf" srcId="{9F1FA683-6B43-40C2-BD19-C42C1C6B4A26}" destId="{FE732473-0BBF-4C7D-9924-8B37D6740647}" srcOrd="0" destOrd="0" presId="urn:microsoft.com/office/officeart/2005/8/layout/vList6"/>
    <dgm:cxn modelId="{17DBFB86-F4DB-40AC-849D-1AFA5F59369A}" srcId="{3FF5DB25-AD71-4FC2-A5B7-A86DDC2C9C93}" destId="{1D49F85C-2607-4FEC-8B1E-5FF2A66EA935}" srcOrd="0" destOrd="0" parTransId="{E5DE6FB8-2853-4BBE-AE6A-EBA48E1F63ED}" sibTransId="{1E71AF3E-10B2-4124-9D18-A0E0C38B46C0}"/>
    <dgm:cxn modelId="{22449198-60A3-4DD0-9C7C-B97E61E420B9}" type="presOf" srcId="{8A416FD9-632D-494B-84F9-87754D764CFE}" destId="{20F3D8AA-6DCE-4981-A5B6-52FC183C2D3F}" srcOrd="0" destOrd="0" presId="urn:microsoft.com/office/officeart/2005/8/layout/vList6"/>
    <dgm:cxn modelId="{54857D9D-B9C9-4F85-AA5C-E0607C00AEB9}" type="presOf" srcId="{AAA35498-8F6D-4BF0-8C6B-35F22AB62A89}" destId="{CD0F3C88-72FB-47E9-96D7-E8F424751DA1}" srcOrd="0" destOrd="0" presId="urn:microsoft.com/office/officeart/2005/8/layout/vList6"/>
    <dgm:cxn modelId="{3300A39E-3E19-44E4-AFCA-E00C970C67C2}" srcId="{9F1FA683-6B43-40C2-BD19-C42C1C6B4A26}" destId="{8A416FD9-632D-494B-84F9-87754D764CFE}" srcOrd="4" destOrd="0" parTransId="{274EE145-8B24-4D8F-ADFF-E53CBB4E32E7}" sibTransId="{4381D5B5-B5C3-417D-BBDA-523EDBF6F988}"/>
    <dgm:cxn modelId="{939730AB-7DA5-4B56-B3E7-DA0D85D8AD0D}" srcId="{9F1FA683-6B43-40C2-BD19-C42C1C6B4A26}" destId="{AAA35498-8F6D-4BF0-8C6B-35F22AB62A89}" srcOrd="2" destOrd="0" parTransId="{5997E243-AC47-4A5C-A6E3-BB4332834CFF}" sibTransId="{8072D6B0-C63C-476E-8B0B-1FEB68F125C0}"/>
    <dgm:cxn modelId="{3E6324BC-A01E-46BF-8271-9262803822DA}" type="presOf" srcId="{3FF5DB25-AD71-4FC2-A5B7-A86DDC2C9C93}" destId="{9A904D90-CDEF-49C5-B85B-FE8C32D36935}" srcOrd="0" destOrd="0" presId="urn:microsoft.com/office/officeart/2005/8/layout/vList6"/>
    <dgm:cxn modelId="{EE4EB0EF-18BD-4214-AB1D-ABC5E310B0C1}" srcId="{9F1FA683-6B43-40C2-BD19-C42C1C6B4A26}" destId="{8D1ED898-7045-40D8-BD9B-B93696F274DE}" srcOrd="0" destOrd="0" parTransId="{F85EEC8B-DB11-4847-89A5-30E9EACC9788}" sibTransId="{CCA14D39-B9D5-4783-96BC-F49B1EBF3A49}"/>
    <dgm:cxn modelId="{0601C3F6-05CE-428E-A71D-77A8693AE556}" type="presOf" srcId="{8D1ED898-7045-40D8-BD9B-B93696F274DE}" destId="{41F4367D-6902-42C1-9C22-240CE6865C03}" srcOrd="0" destOrd="0" presId="urn:microsoft.com/office/officeart/2005/8/layout/vList6"/>
    <dgm:cxn modelId="{57B64D89-9EAC-4177-8EB7-F4301E6B6C6B}" type="presParOf" srcId="{FE732473-0BBF-4C7D-9924-8B37D6740647}" destId="{5BADF5A3-2899-485F-A275-88DECCBB993A}" srcOrd="0" destOrd="0" presId="urn:microsoft.com/office/officeart/2005/8/layout/vList6"/>
    <dgm:cxn modelId="{BFB44D98-C106-45A9-8344-CBB7AD85CEDE}" type="presParOf" srcId="{5BADF5A3-2899-485F-A275-88DECCBB993A}" destId="{41F4367D-6902-42C1-9C22-240CE6865C03}" srcOrd="0" destOrd="0" presId="urn:microsoft.com/office/officeart/2005/8/layout/vList6"/>
    <dgm:cxn modelId="{2641DD57-5D9C-40CA-BB39-6E1242CF0730}" type="presParOf" srcId="{5BADF5A3-2899-485F-A275-88DECCBB993A}" destId="{D2ABB234-5F62-4731-A38C-D3490FC2DE85}" srcOrd="1" destOrd="0" presId="urn:microsoft.com/office/officeart/2005/8/layout/vList6"/>
    <dgm:cxn modelId="{D5D9CD5A-4E4D-46D5-B903-9D80976F0A0F}" type="presParOf" srcId="{FE732473-0BBF-4C7D-9924-8B37D6740647}" destId="{07BE9460-E125-443F-A05D-2F1FCA29DD1A}" srcOrd="1" destOrd="0" presId="urn:microsoft.com/office/officeart/2005/8/layout/vList6"/>
    <dgm:cxn modelId="{402C94CB-F421-4A5D-8CBB-3FBF453224D8}" type="presParOf" srcId="{FE732473-0BBF-4C7D-9924-8B37D6740647}" destId="{E4F1E865-C1A3-4EB0-AAE4-6145E8C44D89}" srcOrd="2" destOrd="0" presId="urn:microsoft.com/office/officeart/2005/8/layout/vList6"/>
    <dgm:cxn modelId="{C61D512E-E396-4A57-8990-0FE49C90B05C}" type="presParOf" srcId="{E4F1E865-C1A3-4EB0-AAE4-6145E8C44D89}" destId="{9A904D90-CDEF-49C5-B85B-FE8C32D36935}" srcOrd="0" destOrd="0" presId="urn:microsoft.com/office/officeart/2005/8/layout/vList6"/>
    <dgm:cxn modelId="{7CCF5292-6F1B-4147-8A0B-8AD89E549239}" type="presParOf" srcId="{E4F1E865-C1A3-4EB0-AAE4-6145E8C44D89}" destId="{3266AF28-AB12-4482-871A-078E95AF6E2F}" srcOrd="1" destOrd="0" presId="urn:microsoft.com/office/officeart/2005/8/layout/vList6"/>
    <dgm:cxn modelId="{5095E81D-3BE7-42C2-AC88-327F0487B9AC}" type="presParOf" srcId="{FE732473-0BBF-4C7D-9924-8B37D6740647}" destId="{C2249F0B-F95E-4CFB-8E70-63A08732A392}" srcOrd="3" destOrd="0" presId="urn:microsoft.com/office/officeart/2005/8/layout/vList6"/>
    <dgm:cxn modelId="{296B6D2B-7BCD-4334-B865-2887F2242C72}" type="presParOf" srcId="{FE732473-0BBF-4C7D-9924-8B37D6740647}" destId="{55AC39A3-999D-469F-A42A-EFFC050250EF}" srcOrd="4" destOrd="0" presId="urn:microsoft.com/office/officeart/2005/8/layout/vList6"/>
    <dgm:cxn modelId="{B658D821-D716-406E-B3DE-3B8E8BB4D584}" type="presParOf" srcId="{55AC39A3-999D-469F-A42A-EFFC050250EF}" destId="{CD0F3C88-72FB-47E9-96D7-E8F424751DA1}" srcOrd="0" destOrd="0" presId="urn:microsoft.com/office/officeart/2005/8/layout/vList6"/>
    <dgm:cxn modelId="{C71C6A82-A284-4E7C-BC6A-36D12081EFE1}" type="presParOf" srcId="{55AC39A3-999D-469F-A42A-EFFC050250EF}" destId="{6088EA8C-96FF-4898-BD4E-E404807E4158}" srcOrd="1" destOrd="0" presId="urn:microsoft.com/office/officeart/2005/8/layout/vList6"/>
    <dgm:cxn modelId="{0F47925B-16E5-4915-81AD-31F5DE96B310}" type="presParOf" srcId="{FE732473-0BBF-4C7D-9924-8B37D6740647}" destId="{09647323-2AD4-4DB6-A5E3-A1F0C589AE41}" srcOrd="5" destOrd="0" presId="urn:microsoft.com/office/officeart/2005/8/layout/vList6"/>
    <dgm:cxn modelId="{D9A6CEB0-C6D4-455F-B007-756F5A236B06}" type="presParOf" srcId="{FE732473-0BBF-4C7D-9924-8B37D6740647}" destId="{ABDE634C-EBD9-485A-AABF-25064A61359C}" srcOrd="6" destOrd="0" presId="urn:microsoft.com/office/officeart/2005/8/layout/vList6"/>
    <dgm:cxn modelId="{759E152D-53D3-4037-A5DC-55BC76B3C58B}" type="presParOf" srcId="{ABDE634C-EBD9-485A-AABF-25064A61359C}" destId="{E2EC9E51-58B2-48F0-8A1C-89DB8AFA850A}" srcOrd="0" destOrd="0" presId="urn:microsoft.com/office/officeart/2005/8/layout/vList6"/>
    <dgm:cxn modelId="{88ADC54B-F904-4E18-B3CA-B00DF860E486}" type="presParOf" srcId="{ABDE634C-EBD9-485A-AABF-25064A61359C}" destId="{5F26A641-E2D7-400F-AEAB-7DE2E462DA1A}" srcOrd="1" destOrd="0" presId="urn:microsoft.com/office/officeart/2005/8/layout/vList6"/>
    <dgm:cxn modelId="{57465EBA-C735-4F94-9ED5-670FA584496F}" type="presParOf" srcId="{FE732473-0BBF-4C7D-9924-8B37D6740647}" destId="{13C632BD-52E9-4961-8B3B-0691014DD120}" srcOrd="7" destOrd="0" presId="urn:microsoft.com/office/officeart/2005/8/layout/vList6"/>
    <dgm:cxn modelId="{18C23290-0EDD-4C23-B6CA-003A39831C7A}" type="presParOf" srcId="{FE732473-0BBF-4C7D-9924-8B37D6740647}" destId="{053C1142-8F1E-4DF1-8306-266104AD8792}" srcOrd="8" destOrd="0" presId="urn:microsoft.com/office/officeart/2005/8/layout/vList6"/>
    <dgm:cxn modelId="{D34E34E1-4D74-43F7-8269-417381156827}" type="presParOf" srcId="{053C1142-8F1E-4DF1-8306-266104AD8792}" destId="{20F3D8AA-6DCE-4981-A5B6-52FC183C2D3F}" srcOrd="0" destOrd="0" presId="urn:microsoft.com/office/officeart/2005/8/layout/vList6"/>
    <dgm:cxn modelId="{99098962-74F6-4BCF-B01B-66AB1DD01B6A}" type="presParOf" srcId="{053C1142-8F1E-4DF1-8306-266104AD8792}" destId="{33996746-127D-470C-A91F-98ABCC763D02}" srcOrd="1" destOrd="0" presId="urn:microsoft.com/office/officeart/2005/8/layout/vList6"/>
    <dgm:cxn modelId="{DBB806B8-6957-433D-9FF1-A931AEBB813A}" type="presParOf" srcId="{FE732473-0BBF-4C7D-9924-8B37D6740647}" destId="{4D216B79-E814-4462-AAEB-ECFD599F723C}" srcOrd="9" destOrd="0" presId="urn:microsoft.com/office/officeart/2005/8/layout/vList6"/>
    <dgm:cxn modelId="{A0AB36A0-447E-49C1-A033-CAA9D1432F99}" type="presParOf" srcId="{FE732473-0BBF-4C7D-9924-8B37D6740647}" destId="{DBFE0834-AFAE-42AD-B295-40E0391D7138}" srcOrd="10" destOrd="0" presId="urn:microsoft.com/office/officeart/2005/8/layout/vList6"/>
    <dgm:cxn modelId="{5C5640AC-39CB-4418-8235-591F7A11A472}" type="presParOf" srcId="{DBFE0834-AFAE-42AD-B295-40E0391D7138}" destId="{C218D4EE-17E0-44A3-8FD3-258E9CAD6438}" srcOrd="0" destOrd="0" presId="urn:microsoft.com/office/officeart/2005/8/layout/vList6"/>
    <dgm:cxn modelId="{3FCE0796-082E-4204-A5C0-46889D20AE0A}" type="presParOf" srcId="{DBFE0834-AFAE-42AD-B295-40E0391D7138}" destId="{3B7D1D26-BF21-4D44-BD51-217D7EB8DE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7907E-9048-4E82-9724-FF59A6C810A4}">
      <dsp:nvSpPr>
        <dsp:cNvPr id="0" name=""/>
        <dsp:cNvSpPr/>
      </dsp:nvSpPr>
      <dsp:spPr>
        <a:xfrm>
          <a:off x="1330995" y="0"/>
          <a:ext cx="1645402" cy="9141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  Stabilitás</a:t>
          </a:r>
        </a:p>
      </dsp:txBody>
      <dsp:txXfrm>
        <a:off x="1357768" y="26773"/>
        <a:ext cx="1591856" cy="860566"/>
      </dsp:txXfrm>
    </dsp:sp>
    <dsp:sp modelId="{3D2C888C-9323-45D0-B16E-ABECA5EAFE39}">
      <dsp:nvSpPr>
        <dsp:cNvPr id="0" name=""/>
        <dsp:cNvSpPr/>
      </dsp:nvSpPr>
      <dsp:spPr>
        <a:xfrm>
          <a:off x="3707687" y="0"/>
          <a:ext cx="1645402" cy="9141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381762"/>
            <a:satOff val="-25337"/>
            <a:lumOff val="-286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381762"/>
              <a:satOff val="-25337"/>
              <a:lumOff val="-28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  Ár</a:t>
          </a:r>
        </a:p>
      </dsp:txBody>
      <dsp:txXfrm>
        <a:off x="3734460" y="26773"/>
        <a:ext cx="1591856" cy="860566"/>
      </dsp:txXfrm>
    </dsp:sp>
    <dsp:sp modelId="{9A16581C-CC87-4CF2-9DAA-C4860EADA474}">
      <dsp:nvSpPr>
        <dsp:cNvPr id="0" name=""/>
        <dsp:cNvSpPr/>
      </dsp:nvSpPr>
      <dsp:spPr>
        <a:xfrm>
          <a:off x="2999250" y="3884977"/>
          <a:ext cx="685584" cy="685584"/>
        </a:xfrm>
        <a:prstGeom prst="triangle">
          <a:avLst/>
        </a:prstGeom>
        <a:solidFill>
          <a:schemeClr val="accent4">
            <a:tint val="40000"/>
            <a:alpha val="90000"/>
            <a:hueOff val="8763525"/>
            <a:satOff val="-50675"/>
            <a:lumOff val="-573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763525"/>
              <a:satOff val="-50675"/>
              <a:lumOff val="-5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C2D45-5FF6-4A11-A6CA-E7CB38C5AD9D}">
      <dsp:nvSpPr>
        <dsp:cNvPr id="0" name=""/>
        <dsp:cNvSpPr/>
      </dsp:nvSpPr>
      <dsp:spPr>
        <a:xfrm rot="240000">
          <a:off x="1284661" y="3591197"/>
          <a:ext cx="4114762" cy="287732"/>
        </a:xfrm>
        <a:prstGeom prst="rect">
          <a:avLst/>
        </a:prstGeom>
        <a:solidFill>
          <a:schemeClr val="accent4">
            <a:tint val="40000"/>
            <a:alpha val="90000"/>
            <a:hueOff val="13145286"/>
            <a:satOff val="-76012"/>
            <a:lumOff val="-859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3145286"/>
              <a:satOff val="-76012"/>
              <a:lumOff val="-8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DEB4F-CE5A-4A9A-B5B1-749841D384CD}">
      <dsp:nvSpPr>
        <dsp:cNvPr id="0" name=""/>
        <dsp:cNvSpPr/>
      </dsp:nvSpPr>
      <dsp:spPr>
        <a:xfrm rot="240000">
          <a:off x="3755218" y="2871795"/>
          <a:ext cx="1641751" cy="764888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Worker </a:t>
          </a:r>
          <a:r>
            <a:rPr lang="hu-HU" sz="1900" kern="1200" dirty="0" err="1"/>
            <a:t>nodeként</a:t>
          </a:r>
          <a:endParaRPr lang="hu-HU" sz="1900" kern="1200" dirty="0"/>
        </a:p>
      </dsp:txBody>
      <dsp:txXfrm>
        <a:off x="3792557" y="2909134"/>
        <a:ext cx="1567073" cy="690210"/>
      </dsp:txXfrm>
    </dsp:sp>
    <dsp:sp modelId="{D9433508-1C1F-40E6-84D3-9B7A319A9228}">
      <dsp:nvSpPr>
        <dsp:cNvPr id="0" name=""/>
        <dsp:cNvSpPr/>
      </dsp:nvSpPr>
      <dsp:spPr>
        <a:xfrm rot="240000">
          <a:off x="3814635" y="2049094"/>
          <a:ext cx="1641751" cy="764888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K8S  támogatás</a:t>
          </a:r>
        </a:p>
      </dsp:txBody>
      <dsp:txXfrm>
        <a:off x="3851974" y="2086433"/>
        <a:ext cx="1567073" cy="690210"/>
      </dsp:txXfrm>
    </dsp:sp>
    <dsp:sp modelId="{0A0DE154-143C-48A8-9F19-3044DE5DD2DD}">
      <dsp:nvSpPr>
        <dsp:cNvPr id="0" name=""/>
        <dsp:cNvSpPr/>
      </dsp:nvSpPr>
      <dsp:spPr>
        <a:xfrm rot="240000">
          <a:off x="3874053" y="1244675"/>
          <a:ext cx="1641751" cy="764888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Jelentős árkedvezmény</a:t>
          </a:r>
        </a:p>
      </dsp:txBody>
      <dsp:txXfrm>
        <a:off x="3911392" y="1282014"/>
        <a:ext cx="1567073" cy="690210"/>
      </dsp:txXfrm>
    </dsp:sp>
    <dsp:sp modelId="{439D1D76-313A-406E-BD1D-01FF04D63854}">
      <dsp:nvSpPr>
        <dsp:cNvPr id="0" name=""/>
        <dsp:cNvSpPr/>
      </dsp:nvSpPr>
      <dsp:spPr>
        <a:xfrm rot="240000">
          <a:off x="1401379" y="2707255"/>
          <a:ext cx="1641751" cy="764888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30 </a:t>
          </a:r>
          <a:r>
            <a:rPr lang="hu-HU" sz="1900" kern="1200" dirty="0" err="1"/>
            <a:t>seccel</a:t>
          </a:r>
          <a:r>
            <a:rPr lang="hu-HU" sz="1900" kern="1200" dirty="0"/>
            <a:t> előtte értesít</a:t>
          </a:r>
        </a:p>
      </dsp:txBody>
      <dsp:txXfrm>
        <a:off x="1438718" y="2744594"/>
        <a:ext cx="1567073" cy="690210"/>
      </dsp:txXfrm>
    </dsp:sp>
    <dsp:sp modelId="{48A98AD3-7221-4FCC-ACC1-54E5A842BD59}">
      <dsp:nvSpPr>
        <dsp:cNvPr id="0" name=""/>
        <dsp:cNvSpPr/>
      </dsp:nvSpPr>
      <dsp:spPr>
        <a:xfrm rot="240000">
          <a:off x="1460796" y="1884554"/>
          <a:ext cx="1641751" cy="764888"/>
        </a:xfrm>
        <a:prstGeom prst="roundRect">
          <a:avLst/>
        </a:prstGeom>
        <a:solidFill>
          <a:schemeClr val="accent4">
            <a:hueOff val="12579785"/>
            <a:satOff val="-81963"/>
            <a:lumOff val="-3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Bármikor </a:t>
          </a:r>
          <a:r>
            <a:rPr lang="hu-HU" sz="1900" kern="1200" dirty="0" err="1"/>
            <a:t>terminálódhat</a:t>
          </a:r>
          <a:endParaRPr lang="hu-HU" sz="1900" kern="1200" dirty="0"/>
        </a:p>
      </dsp:txBody>
      <dsp:txXfrm>
        <a:off x="1498135" y="1921893"/>
        <a:ext cx="1567073" cy="690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6258-DAF6-4A18-AA48-61C08289F4EA}">
      <dsp:nvSpPr>
        <dsp:cNvPr id="0" name=""/>
        <dsp:cNvSpPr/>
      </dsp:nvSpPr>
      <dsp:spPr>
        <a:xfrm>
          <a:off x="3566" y="0"/>
          <a:ext cx="3430370" cy="345828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Menedzselt K8S</a:t>
          </a:r>
        </a:p>
      </dsp:txBody>
      <dsp:txXfrm>
        <a:off x="3566" y="0"/>
        <a:ext cx="3430370" cy="1037484"/>
      </dsp:txXfrm>
    </dsp:sp>
    <dsp:sp modelId="{19938DD7-9960-46C4-A20F-06552595CD84}">
      <dsp:nvSpPr>
        <dsp:cNvPr id="0" name=""/>
        <dsp:cNvSpPr/>
      </dsp:nvSpPr>
      <dsp:spPr>
        <a:xfrm>
          <a:off x="346603" y="1037569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Egyszerű létrehozás</a:t>
          </a:r>
        </a:p>
      </dsp:txBody>
      <dsp:txXfrm>
        <a:off x="361359" y="1052325"/>
        <a:ext cx="2714784" cy="474286"/>
      </dsp:txXfrm>
    </dsp:sp>
    <dsp:sp modelId="{C3EB8940-CDF1-4C12-B036-1AFA8FD2FBD2}">
      <dsp:nvSpPr>
        <dsp:cNvPr id="0" name=""/>
        <dsp:cNvSpPr/>
      </dsp:nvSpPr>
      <dsp:spPr>
        <a:xfrm>
          <a:off x="346603" y="1618874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99.95% SLA</a:t>
          </a:r>
        </a:p>
      </dsp:txBody>
      <dsp:txXfrm>
        <a:off x="361359" y="1633630"/>
        <a:ext cx="2714784" cy="474286"/>
      </dsp:txXfrm>
    </dsp:sp>
    <dsp:sp modelId="{1D3F6DC6-ABF9-4C63-B53A-48461E470ACD}">
      <dsp:nvSpPr>
        <dsp:cNvPr id="0" name=""/>
        <dsp:cNvSpPr/>
      </dsp:nvSpPr>
      <dsp:spPr>
        <a:xfrm>
          <a:off x="346603" y="2200179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Szoros integráció</a:t>
          </a:r>
        </a:p>
      </dsp:txBody>
      <dsp:txXfrm>
        <a:off x="361359" y="2214935"/>
        <a:ext cx="2714784" cy="474286"/>
      </dsp:txXfrm>
    </dsp:sp>
    <dsp:sp modelId="{A31541D7-7D8D-4BE3-922B-FFADAC5C094A}">
      <dsp:nvSpPr>
        <dsp:cNvPr id="0" name=""/>
        <dsp:cNvSpPr/>
      </dsp:nvSpPr>
      <dsp:spPr>
        <a:xfrm>
          <a:off x="346603" y="2781485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Control </a:t>
          </a:r>
          <a:r>
            <a:rPr lang="hu-HU" sz="1800" kern="1200" dirty="0" err="1"/>
            <a:t>plane</a:t>
          </a:r>
          <a:r>
            <a:rPr lang="hu-HU" sz="1800" kern="1200" dirty="0"/>
            <a:t> árazás kedvező</a:t>
          </a:r>
        </a:p>
      </dsp:txBody>
      <dsp:txXfrm>
        <a:off x="361359" y="2796241"/>
        <a:ext cx="2714784" cy="474286"/>
      </dsp:txXfrm>
    </dsp:sp>
    <dsp:sp modelId="{18BA41E9-C4D0-405E-A1E3-DF2A8730AE97}">
      <dsp:nvSpPr>
        <dsp:cNvPr id="0" name=""/>
        <dsp:cNvSpPr/>
      </dsp:nvSpPr>
      <dsp:spPr>
        <a:xfrm>
          <a:off x="3694779" y="0"/>
          <a:ext cx="3430370" cy="345828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OKD/OpenShift</a:t>
          </a:r>
          <a:endParaRPr lang="hu-HU" sz="3200" kern="1200" dirty="0"/>
        </a:p>
      </dsp:txBody>
      <dsp:txXfrm>
        <a:off x="3694779" y="0"/>
        <a:ext cx="3430370" cy="1037484"/>
      </dsp:txXfrm>
    </dsp:sp>
    <dsp:sp modelId="{9602032E-91AA-41A9-B022-06DC70FA7AF2}">
      <dsp:nvSpPr>
        <dsp:cNvPr id="0" name=""/>
        <dsp:cNvSpPr/>
      </dsp:nvSpPr>
      <dsp:spPr>
        <a:xfrm>
          <a:off x="4034250" y="1037569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Platform független</a:t>
          </a:r>
        </a:p>
      </dsp:txBody>
      <dsp:txXfrm>
        <a:off x="4049006" y="1052325"/>
        <a:ext cx="2714784" cy="474286"/>
      </dsp:txXfrm>
    </dsp:sp>
    <dsp:sp modelId="{18E8A7B1-AD9B-4668-9EF1-78747FE86465}">
      <dsp:nvSpPr>
        <dsp:cNvPr id="0" name=""/>
        <dsp:cNvSpPr/>
      </dsp:nvSpPr>
      <dsp:spPr>
        <a:xfrm>
          <a:off x="4034250" y="1618874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Hybrid</a:t>
          </a:r>
          <a:r>
            <a:rPr lang="hu-HU" sz="1800" kern="1200" dirty="0"/>
            <a:t> cloud</a:t>
          </a:r>
        </a:p>
      </dsp:txBody>
      <dsp:txXfrm>
        <a:off x="4049006" y="1633630"/>
        <a:ext cx="2714784" cy="474286"/>
      </dsp:txXfrm>
    </dsp:sp>
    <dsp:sp modelId="{0A3A9A56-4990-438C-84CB-50A5F36B44CA}">
      <dsp:nvSpPr>
        <dsp:cNvPr id="0" name=""/>
        <dsp:cNvSpPr/>
      </dsp:nvSpPr>
      <dsp:spPr>
        <a:xfrm>
          <a:off x="4034250" y="2200179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Rugalmas konfiguráció</a:t>
          </a:r>
        </a:p>
      </dsp:txBody>
      <dsp:txXfrm>
        <a:off x="4049006" y="2214935"/>
        <a:ext cx="2714784" cy="474286"/>
      </dsp:txXfrm>
    </dsp:sp>
    <dsp:sp modelId="{7A5AD887-0EE0-46FB-BAE2-37A7D784FCA9}">
      <dsp:nvSpPr>
        <dsp:cNvPr id="0" name=""/>
        <dsp:cNvSpPr/>
      </dsp:nvSpPr>
      <dsp:spPr>
        <a:xfrm>
          <a:off x="4034250" y="2781485"/>
          <a:ext cx="2744296" cy="50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Enterprise K8S</a:t>
          </a:r>
        </a:p>
      </dsp:txBody>
      <dsp:txXfrm>
        <a:off x="4049006" y="2796241"/>
        <a:ext cx="2714784" cy="474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207E2-1387-4B39-B5B9-E354522566D8}">
      <dsp:nvSpPr>
        <dsp:cNvPr id="0" name=""/>
        <dsp:cNvSpPr/>
      </dsp:nvSpPr>
      <dsp:spPr>
        <a:xfrm>
          <a:off x="0" y="307652"/>
          <a:ext cx="4118077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09" tIns="395732" rIns="31960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AKS </a:t>
          </a:r>
          <a:r>
            <a:rPr lang="hu-HU" sz="1900" kern="1200" dirty="0" err="1"/>
            <a:t>on</a:t>
          </a:r>
          <a:r>
            <a:rPr lang="hu-HU" sz="1900" kern="1200" dirty="0"/>
            <a:t> Azure Stack HCI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EKS </a:t>
          </a:r>
          <a:r>
            <a:rPr lang="hu-HU" sz="1900" kern="1200" dirty="0" err="1"/>
            <a:t>on</a:t>
          </a:r>
          <a:r>
            <a:rPr lang="hu-HU" sz="1900" kern="1200" dirty="0"/>
            <a:t> AWS </a:t>
          </a:r>
          <a:r>
            <a:rPr lang="hu-HU" sz="1900" kern="1200" dirty="0" err="1"/>
            <a:t>Outposts</a:t>
          </a:r>
          <a:endParaRPr lang="hu-HU" sz="1900" kern="1200" dirty="0"/>
        </a:p>
      </dsp:txBody>
      <dsp:txXfrm>
        <a:off x="0" y="307652"/>
        <a:ext cx="4118077" cy="1107225"/>
      </dsp:txXfrm>
    </dsp:sp>
    <dsp:sp modelId="{8348A5A2-66E4-4000-BFD0-C66B7F0A63FB}">
      <dsp:nvSpPr>
        <dsp:cNvPr id="0" name=""/>
        <dsp:cNvSpPr/>
      </dsp:nvSpPr>
      <dsp:spPr>
        <a:xfrm>
          <a:off x="205903" y="27212"/>
          <a:ext cx="2882653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57" tIns="0" rIns="10895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Hardware a</a:t>
          </a:r>
          <a:r>
            <a:rPr lang="hu-HU" sz="1900" kern="1200" dirty="0"/>
            <a:t>z ügyfélnél</a:t>
          </a:r>
        </a:p>
      </dsp:txBody>
      <dsp:txXfrm>
        <a:off x="233283" y="54592"/>
        <a:ext cx="2827893" cy="506120"/>
      </dsp:txXfrm>
    </dsp:sp>
    <dsp:sp modelId="{A0D53ECE-E381-4FA2-9FB7-424AEB26593C}">
      <dsp:nvSpPr>
        <dsp:cNvPr id="0" name=""/>
        <dsp:cNvSpPr/>
      </dsp:nvSpPr>
      <dsp:spPr>
        <a:xfrm>
          <a:off x="0" y="1797918"/>
          <a:ext cx="4118077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09" tIns="395732" rIns="31960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Red Hat OpenShift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Azure Arc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/>
            <a:t>AWS </a:t>
          </a:r>
          <a:r>
            <a:rPr lang="hu-HU" sz="1900" kern="1200" dirty="0"/>
            <a:t>EKS </a:t>
          </a:r>
          <a:r>
            <a:rPr lang="hu-HU" sz="1900" kern="1200" dirty="0" err="1"/>
            <a:t>Anywhere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Google </a:t>
          </a:r>
          <a:r>
            <a:rPr lang="hu-HU" sz="1900" kern="1200" dirty="0" err="1"/>
            <a:t>Anthos</a:t>
          </a:r>
          <a:r>
            <a:rPr lang="hu-HU" sz="1900" kern="1200" dirty="0"/>
            <a:t> GKE</a:t>
          </a:r>
        </a:p>
      </dsp:txBody>
      <dsp:txXfrm>
        <a:off x="0" y="1797918"/>
        <a:ext cx="4118077" cy="1735650"/>
      </dsp:txXfrm>
    </dsp:sp>
    <dsp:sp modelId="{76622C4A-4797-4D50-AD17-42B99D006887}">
      <dsp:nvSpPr>
        <dsp:cNvPr id="0" name=""/>
        <dsp:cNvSpPr/>
      </dsp:nvSpPr>
      <dsp:spPr>
        <a:xfrm>
          <a:off x="205903" y="1517478"/>
          <a:ext cx="2882653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57" tIns="0" rIns="10895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Hybrid</a:t>
          </a:r>
          <a:r>
            <a:rPr lang="hu-HU" sz="1900" kern="1200" dirty="0"/>
            <a:t> platformok</a:t>
          </a:r>
        </a:p>
      </dsp:txBody>
      <dsp:txXfrm>
        <a:off x="233283" y="1544858"/>
        <a:ext cx="2827893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B234-5F62-4731-A38C-D3490FC2DE85}">
      <dsp:nvSpPr>
        <dsp:cNvPr id="0" name=""/>
        <dsp:cNvSpPr/>
      </dsp:nvSpPr>
      <dsp:spPr>
        <a:xfrm>
          <a:off x="2286358" y="496"/>
          <a:ext cx="3429537" cy="625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4367D-6902-42C1-9C22-240CE6865C03}">
      <dsp:nvSpPr>
        <dsp:cNvPr id="0" name=""/>
        <dsp:cNvSpPr/>
      </dsp:nvSpPr>
      <dsp:spPr>
        <a:xfrm>
          <a:off x="0" y="496"/>
          <a:ext cx="2286358" cy="625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Frontend </a:t>
          </a:r>
        </a:p>
      </dsp:txBody>
      <dsp:txXfrm>
        <a:off x="30514" y="31010"/>
        <a:ext cx="2225330" cy="564050"/>
      </dsp:txXfrm>
    </dsp:sp>
    <dsp:sp modelId="{3266AF28-AB12-4482-871A-078E95AF6E2F}">
      <dsp:nvSpPr>
        <dsp:cNvPr id="0" name=""/>
        <dsp:cNvSpPr/>
      </dsp:nvSpPr>
      <dsp:spPr>
        <a:xfrm>
          <a:off x="2286358" y="688082"/>
          <a:ext cx="3429537" cy="625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3000" kern="1200" dirty="0"/>
        </a:p>
      </dsp:txBody>
      <dsp:txXfrm>
        <a:off x="2286358" y="766217"/>
        <a:ext cx="3195133" cy="468808"/>
      </dsp:txXfrm>
    </dsp:sp>
    <dsp:sp modelId="{9A904D90-CDEF-49C5-B85B-FE8C32D36935}">
      <dsp:nvSpPr>
        <dsp:cNvPr id="0" name=""/>
        <dsp:cNvSpPr/>
      </dsp:nvSpPr>
      <dsp:spPr>
        <a:xfrm>
          <a:off x="0" y="688082"/>
          <a:ext cx="2286358" cy="625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Analitikai rendszerek</a:t>
          </a:r>
        </a:p>
      </dsp:txBody>
      <dsp:txXfrm>
        <a:off x="30514" y="718596"/>
        <a:ext cx="2225330" cy="564050"/>
      </dsp:txXfrm>
    </dsp:sp>
    <dsp:sp modelId="{6088EA8C-96FF-4898-BD4E-E404807E4158}">
      <dsp:nvSpPr>
        <dsp:cNvPr id="0" name=""/>
        <dsp:cNvSpPr/>
      </dsp:nvSpPr>
      <dsp:spPr>
        <a:xfrm>
          <a:off x="2286358" y="1375667"/>
          <a:ext cx="3429537" cy="625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F3C88-72FB-47E9-96D7-E8F424751DA1}">
      <dsp:nvSpPr>
        <dsp:cNvPr id="0" name=""/>
        <dsp:cNvSpPr/>
      </dsp:nvSpPr>
      <dsp:spPr>
        <a:xfrm>
          <a:off x="0" y="1375667"/>
          <a:ext cx="2286358" cy="625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Dev, teszt</a:t>
          </a:r>
        </a:p>
      </dsp:txBody>
      <dsp:txXfrm>
        <a:off x="30514" y="1406181"/>
        <a:ext cx="2225330" cy="564050"/>
      </dsp:txXfrm>
    </dsp:sp>
    <dsp:sp modelId="{5F26A641-E2D7-400F-AEAB-7DE2E462DA1A}">
      <dsp:nvSpPr>
        <dsp:cNvPr id="0" name=""/>
        <dsp:cNvSpPr/>
      </dsp:nvSpPr>
      <dsp:spPr>
        <a:xfrm>
          <a:off x="2286358" y="2063253"/>
          <a:ext cx="3429537" cy="625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C9E51-58B2-48F0-8A1C-89DB8AFA850A}">
      <dsp:nvSpPr>
        <dsp:cNvPr id="0" name=""/>
        <dsp:cNvSpPr/>
      </dsp:nvSpPr>
      <dsp:spPr>
        <a:xfrm>
          <a:off x="0" y="2063253"/>
          <a:ext cx="2286358" cy="625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 s</a:t>
          </a:r>
          <a:r>
            <a:rPr lang="hu-HU" sz="1800" kern="1200" dirty="0" err="1"/>
            <a:t>ite</a:t>
          </a:r>
          <a:endParaRPr lang="hu-HU" sz="1800" kern="1200" dirty="0"/>
        </a:p>
      </dsp:txBody>
      <dsp:txXfrm>
        <a:off x="30514" y="2093767"/>
        <a:ext cx="2225330" cy="564050"/>
      </dsp:txXfrm>
    </dsp:sp>
    <dsp:sp modelId="{33996746-127D-470C-A91F-98ABCC763D02}">
      <dsp:nvSpPr>
        <dsp:cNvPr id="0" name=""/>
        <dsp:cNvSpPr/>
      </dsp:nvSpPr>
      <dsp:spPr>
        <a:xfrm>
          <a:off x="2286358" y="2750839"/>
          <a:ext cx="3429537" cy="625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3D8AA-6DCE-4981-A5B6-52FC183C2D3F}">
      <dsp:nvSpPr>
        <dsp:cNvPr id="0" name=""/>
        <dsp:cNvSpPr/>
      </dsp:nvSpPr>
      <dsp:spPr>
        <a:xfrm>
          <a:off x="0" y="2750839"/>
          <a:ext cx="2286358" cy="625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Üzletileg nem kritikus </a:t>
          </a:r>
        </a:p>
      </dsp:txBody>
      <dsp:txXfrm>
        <a:off x="30514" y="2781353"/>
        <a:ext cx="2225330" cy="564050"/>
      </dsp:txXfrm>
    </dsp:sp>
    <dsp:sp modelId="{3B7D1D26-BF21-4D44-BD51-217D7EB8DEE7}">
      <dsp:nvSpPr>
        <dsp:cNvPr id="0" name=""/>
        <dsp:cNvSpPr/>
      </dsp:nvSpPr>
      <dsp:spPr>
        <a:xfrm>
          <a:off x="2286358" y="3438425"/>
          <a:ext cx="3429537" cy="625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D4EE-17E0-44A3-8FD3-258E9CAD6438}">
      <dsp:nvSpPr>
        <dsp:cNvPr id="0" name=""/>
        <dsp:cNvSpPr/>
      </dsp:nvSpPr>
      <dsp:spPr>
        <a:xfrm>
          <a:off x="0" y="3438425"/>
          <a:ext cx="2286358" cy="625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Felskálázás</a:t>
          </a:r>
        </a:p>
      </dsp:txBody>
      <dsp:txXfrm>
        <a:off x="30514" y="3468939"/>
        <a:ext cx="2225330" cy="564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3E9E2-7FBA-44C2-90D5-02C2ADD78808}" type="datetimeFigureOut">
              <a:rPr lang="hu-HU" smtClean="0"/>
              <a:t>2021. 12. 08.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FC6D7-7E59-4AE7-927B-C19C901326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514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üdövzlök</a:t>
            </a:r>
            <a:r>
              <a:rPr lang="hu-HU" dirty="0"/>
              <a:t> Mindenkit!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Kiss Olivér vagyok, </a:t>
            </a:r>
            <a:r>
              <a:rPr lang="hu-HU" dirty="0" err="1"/>
              <a:t>Aleranttól</a:t>
            </a:r>
            <a:r>
              <a:rPr lang="hu-HU" dirty="0"/>
              <a:t> jöttem, és az elkövetkezendő </a:t>
            </a:r>
            <a:r>
              <a:rPr lang="en-US" dirty="0"/>
              <a:t>15</a:t>
            </a:r>
            <a:r>
              <a:rPr lang="hu-HU" dirty="0"/>
              <a:t> percben arról fogok beszélni, hogy egy kubernetes alapú platform publikus felhőben történő bevezetése és üzemeltetése milyen </a:t>
            </a:r>
            <a:r>
              <a:rPr lang="hu-HU" dirty="0" err="1"/>
              <a:t>előnyek</a:t>
            </a:r>
            <a:r>
              <a:rPr lang="hu-HU" dirty="0"/>
              <a:t> hordoz, és milyen kihívásokat tartogat számunkra.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123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95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24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153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err="1"/>
              <a:t>Alerantban</a:t>
            </a:r>
            <a:r>
              <a:rPr lang="hu-HU" sz="1200" dirty="0"/>
              <a:t> a DevOps csapata elsődleges feladata az alkalmazás </a:t>
            </a:r>
            <a:r>
              <a:rPr lang="hu-HU" sz="1200" dirty="0" err="1"/>
              <a:t>rétegbeli</a:t>
            </a:r>
            <a:r>
              <a:rPr lang="hu-HU" sz="1200" dirty="0"/>
              <a:t> feladatok automatizálása az ügyfélnél.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4262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08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28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09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076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30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94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84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213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https://www.accenture.com/nl-en/insights/cloud/hybrid-cloud-strategy?src=SOMS</a:t>
            </a:r>
          </a:p>
          <a:p>
            <a:endParaRPr lang="hu-HU" dirty="0"/>
          </a:p>
          <a:p>
            <a:r>
              <a:rPr lang="hu-HU" dirty="0"/>
              <a:t>Openshift támogatja a </a:t>
            </a:r>
            <a:r>
              <a:rPr lang="hu-HU" dirty="0" err="1"/>
              <a:t>baremet</a:t>
            </a:r>
            <a:endParaRPr lang="hu-HU" dirty="0"/>
          </a:p>
          <a:p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Graphik Regular"/>
              </a:rPr>
              <a:t>hybrid environments by introducing a heterogeneous technology layer at the foundational level, enabling connectivity across disparate technology platforms</a:t>
            </a:r>
            <a:endParaRPr lang="hu-HU" sz="1400" b="0" i="0" dirty="0">
              <a:solidFill>
                <a:srgbClr val="000000"/>
              </a:solidFill>
              <a:effectLst/>
              <a:latin typeface="Graphik Regular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254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159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erant Separato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101857114_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10213"/>
          <a:stretch/>
        </p:blipFill>
        <p:spPr>
          <a:xfrm>
            <a:off x="0" y="-40500"/>
            <a:ext cx="9144000" cy="518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0500"/>
            <a:ext cx="9144000" cy="5184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vers" panose="020B05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8" y="1767126"/>
            <a:ext cx="8146801" cy="555217"/>
          </a:xfrm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149" y="2707626"/>
            <a:ext cx="7673008" cy="44422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buNone/>
              <a:defRPr sz="3600">
                <a:solidFill>
                  <a:srgbClr val="FFFFFF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pic>
        <p:nvPicPr>
          <p:cNvPr id="10" name="Picture 9" descr="alerant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78" y="180000"/>
            <a:ext cx="15545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erant 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362" y="286469"/>
            <a:ext cx="8392638" cy="443198"/>
          </a:xfrm>
        </p:spPr>
        <p:txBody>
          <a:bodyPr/>
          <a:lstStyle>
            <a:lvl1pPr>
              <a:defRPr sz="3600" b="0">
                <a:latin typeface="Gill Sans MT" panose="020B0502020104020203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1362" y="885382"/>
            <a:ext cx="8392638" cy="3725428"/>
          </a:xfrm>
        </p:spPr>
        <p:txBody>
          <a:bodyPr/>
          <a:lstStyle>
            <a:lvl1pPr marL="233363" indent="-233363">
              <a:buClr>
                <a:srgbClr val="FFC000"/>
              </a:buClr>
              <a:buSzPct val="90000"/>
              <a:buFont typeface="Courier New" panose="02070309020205020404" pitchFamily="49" charset="0"/>
              <a:buChar char="o"/>
              <a:tabLst/>
              <a:defRPr sz="2000">
                <a:latin typeface="Univers" panose="020B0503020202020204" pitchFamily="34" charset="0"/>
              </a:defRPr>
            </a:lvl1pPr>
            <a:lvl2pPr>
              <a:defRPr>
                <a:latin typeface="Univers" panose="020B0503020202020204" pitchFamily="34" charset="0"/>
              </a:defRPr>
            </a:lvl2pPr>
            <a:lvl3pPr>
              <a:defRPr>
                <a:latin typeface="Univers" panose="020B0503020202020204" pitchFamily="34" charset="0"/>
              </a:defRPr>
            </a:lvl3pPr>
            <a:lvl4pPr>
              <a:defRPr>
                <a:latin typeface="Univers" panose="020B0503020202020204" pitchFamily="34" charset="0"/>
              </a:defRPr>
            </a:lvl4pPr>
            <a:lvl5pPr>
              <a:defRPr>
                <a:latin typeface="Univers" panose="020B0503020202020204" pitchFamily="34" charset="0"/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pic>
        <p:nvPicPr>
          <p:cNvPr id="7" name="Picture 6" descr="alerant-logo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28" y="180000"/>
            <a:ext cx="1063209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erant Separato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101857114_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10213"/>
          <a:stretch/>
        </p:blipFill>
        <p:spPr>
          <a:xfrm>
            <a:off x="0" y="-40500"/>
            <a:ext cx="9144000" cy="518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0500"/>
            <a:ext cx="9144000" cy="5184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vers" panose="020B05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8" y="1767126"/>
            <a:ext cx="8146801" cy="555217"/>
          </a:xfrm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149" y="2707626"/>
            <a:ext cx="7673008" cy="44422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buNone/>
              <a:defRPr sz="3600">
                <a:solidFill>
                  <a:srgbClr val="FFFFFF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pic>
        <p:nvPicPr>
          <p:cNvPr id="10" name="Picture 9" descr="alerant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78" y="180000"/>
            <a:ext cx="15545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516" y="540000"/>
            <a:ext cx="5969484" cy="1105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516" y="1831447"/>
            <a:ext cx="5969484" cy="2779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3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0" r:id="rId2"/>
    <p:sldLayoutId id="2147483660" r:id="rId3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cloud.google.com/architecture/hybrid-and-multi-cloud-architecture-patterns?hl=tr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90DE07-C954-2F40-9DA8-6E1F866FD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7686"/>
            <a:ext cx="9143999" cy="1096903"/>
          </a:xfrm>
          <a:solidFill>
            <a:srgbClr val="FFC000">
              <a:alpha val="77000"/>
            </a:srgbClr>
          </a:solidFill>
        </p:spPr>
        <p:txBody>
          <a:bodyPr anchor="ctr" anchorCtr="0"/>
          <a:lstStyle/>
          <a:p>
            <a:pPr algn="ctr"/>
            <a:r>
              <a:rPr lang="hu-HU" b="0" dirty="0">
                <a:latin typeface="Candara" panose="020E0502030303020204" pitchFamily="34" charset="0"/>
              </a:rPr>
              <a:t>Konténer </a:t>
            </a:r>
            <a:r>
              <a:rPr lang="en-US" b="0" dirty="0">
                <a:latin typeface="Candara" panose="020E0502030303020204" pitchFamily="34" charset="0"/>
              </a:rPr>
              <a:t>platform</a:t>
            </a:r>
            <a:r>
              <a:rPr lang="hu-HU" b="0" dirty="0">
                <a:latin typeface="Candara" panose="020E0502030303020204" pitchFamily="34" charset="0"/>
              </a:rPr>
              <a:t>ok</a:t>
            </a:r>
            <a:r>
              <a:rPr lang="en-US" b="0" dirty="0">
                <a:latin typeface="Candara" panose="020E0502030303020204" pitchFamily="34" charset="0"/>
              </a:rPr>
              <a:t> </a:t>
            </a:r>
            <a:r>
              <a:rPr lang="en-US" b="0" dirty="0" err="1">
                <a:latin typeface="Candara" panose="020E0502030303020204" pitchFamily="34" charset="0"/>
              </a:rPr>
              <a:t>publi</a:t>
            </a:r>
            <a:r>
              <a:rPr lang="hu-HU" b="0" dirty="0" err="1">
                <a:latin typeface="Candara" panose="020E0502030303020204" pitchFamily="34" charset="0"/>
              </a:rPr>
              <a:t>kus</a:t>
            </a:r>
            <a:r>
              <a:rPr lang="hu-HU" b="0" dirty="0">
                <a:latin typeface="Candara" panose="020E0502030303020204" pitchFamily="34" charset="0"/>
              </a:rPr>
              <a:t> felhőben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464BE4-5FCF-0740-8407-5E1FFB059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38" y="6373729"/>
            <a:ext cx="2746862" cy="578847"/>
          </a:xfrm>
          <a:solidFill>
            <a:srgbClr val="FFC000"/>
          </a:solidFill>
        </p:spPr>
        <p:txBody>
          <a:bodyPr/>
          <a:lstStyle/>
          <a:p>
            <a:r>
              <a:rPr lang="hu-HU" sz="3200" dirty="0"/>
              <a:t>Kiss Olivér</a:t>
            </a:r>
          </a:p>
        </p:txBody>
      </p:sp>
      <p:sp>
        <p:nvSpPr>
          <p:cNvPr id="4" name="Alcím 5">
            <a:extLst>
              <a:ext uri="{FF2B5EF4-FFF2-40B4-BE49-F238E27FC236}">
                <a16:creationId xmlns:a16="http://schemas.microsoft.com/office/drawing/2014/main" id="{1FDF4AC5-64AE-D24F-9CC4-47FC361D72AA}"/>
              </a:ext>
            </a:extLst>
          </p:cNvPr>
          <p:cNvSpPr txBox="1">
            <a:spLocks/>
          </p:cNvSpPr>
          <p:nvPr/>
        </p:nvSpPr>
        <p:spPr>
          <a:xfrm>
            <a:off x="7398857" y="3760200"/>
            <a:ext cx="1745142" cy="4314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 sz="3600" kern="1200">
                <a:solidFill>
                  <a:srgbClr val="FFFFFF"/>
                </a:solidFill>
                <a:latin typeface="Univers" panose="020B0503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Kiss Olivér</a:t>
            </a:r>
          </a:p>
        </p:txBody>
      </p:sp>
    </p:spTree>
    <p:extLst>
      <p:ext uri="{BB962C8B-B14F-4D97-AF65-F5344CB8AC3E}">
        <p14:creationId xmlns:p14="http://schemas.microsoft.com/office/powerpoint/2010/main" val="103902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667820-150B-4BB1-8A50-04DD472F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81" y="243249"/>
            <a:ext cx="8392638" cy="443198"/>
          </a:xfrm>
        </p:spPr>
        <p:txBody>
          <a:bodyPr/>
          <a:lstStyle/>
          <a:p>
            <a:r>
              <a:rPr lang="hu-HU" dirty="0"/>
              <a:t>Melyik app kerüljön publikus felhőbe?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DA2A7DB-AB27-46FE-BD09-7DC39F4750CA}"/>
              </a:ext>
            </a:extLst>
          </p:cNvPr>
          <p:cNvSpPr txBox="1"/>
          <p:nvPr/>
        </p:nvSpPr>
        <p:spPr>
          <a:xfrm>
            <a:off x="211362" y="4774168"/>
            <a:ext cx="8835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hlinkClick r:id="rId3"/>
              </a:rPr>
              <a:t>https://cloud.google.com/architecture/hybrid-and-multi-cloud-architecture-patterns?hl=tr</a:t>
            </a:r>
            <a:endParaRPr lang="hu-HU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56A722-2968-4CCE-8F68-69F705788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628847"/>
              </p:ext>
            </p:extLst>
          </p:nvPr>
        </p:nvGraphicFramePr>
        <p:xfrm>
          <a:off x="641873" y="721368"/>
          <a:ext cx="5715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6" name="Picture 4" descr="Ubuntu on Clouds | Ubuntu">
            <a:extLst>
              <a:ext uri="{FF2B5EF4-FFF2-40B4-BE49-F238E27FC236}">
                <a16:creationId xmlns:a16="http://schemas.microsoft.com/office/drawing/2014/main" id="{C19B0107-54A5-46A4-B965-A53D24EF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04" y="2173804"/>
            <a:ext cx="1883550" cy="11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F4367D-6902-42C1-9C22-240CE686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ABB234-5F62-4731-A38C-D3490FC2D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904D90-CDEF-49C5-B85B-FE8C32D36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66AF28-AB12-4482-871A-078E95AF6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F3C88-72FB-47E9-96D7-E8F424751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8EA8C-96FF-4898-BD4E-E404807E4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EC9E51-58B2-48F0-8A1C-89DB8AFA8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26A641-E2D7-400F-AEAB-7DE2E462D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3D8AA-6DCE-4981-A5B6-52FC183C2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996746-127D-470C-A91F-98ABCC763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18D4EE-17E0-44A3-8FD3-258E9CAD6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7D1D26-BF21-4D44-BD51-217D7EB8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91D75-EE1A-427D-B930-8E816C50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2" y="286469"/>
            <a:ext cx="8392638" cy="886397"/>
          </a:xfrm>
        </p:spPr>
        <p:txBody>
          <a:bodyPr/>
          <a:lstStyle/>
          <a:p>
            <a:r>
              <a:rPr lang="hu-HU" dirty="0"/>
              <a:t>Melyik app kerüljön </a:t>
            </a:r>
            <a:br>
              <a:rPr lang="hu-HU" dirty="0"/>
            </a:br>
            <a:r>
              <a:rPr lang="hu-HU" dirty="0"/>
              <a:t>publikus felhőbe? (folyt)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0A577A-A903-4B36-B5D3-B9E0E78D6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61" y="1295469"/>
            <a:ext cx="6049590" cy="3725428"/>
          </a:xfrm>
        </p:spPr>
        <p:txBody>
          <a:bodyPr/>
          <a:lstStyle/>
          <a:p>
            <a:pPr lvl="1" algn="just">
              <a:buFont typeface="Courier New" panose="02070309020205020404" pitchFamily="49" charset="0"/>
              <a:buChar char="o"/>
            </a:pPr>
            <a:r>
              <a:rPr lang="hu-HU" sz="2400" dirty="0"/>
              <a:t>Group/anyacég felhő szabályozása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400" dirty="0"/>
              <a:t>GDPR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400" dirty="0"/>
              <a:t>MNB ajánlások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2000" dirty="0"/>
              <a:t>8/2020. (VI.22.), informatikai rendszer védelméről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2000" dirty="0"/>
              <a:t>4/2019. (IV.1.) közösségi és publikus felhőszolgáltatások igénybevételéről</a:t>
            </a:r>
            <a:endParaRPr lang="hu-HU" sz="32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000" dirty="0"/>
              <a:t>Nemzeti Adatvagyon törvény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92FAA05-0EBC-4658-A1E0-CC135664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4588" y="0"/>
            <a:ext cx="26894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3E3E4-41CE-4AA3-B23A-2086929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2" y="286470"/>
            <a:ext cx="8392638" cy="537620"/>
          </a:xfrm>
        </p:spPr>
        <p:txBody>
          <a:bodyPr/>
          <a:lstStyle/>
          <a:p>
            <a:r>
              <a:rPr lang="hu-HU" dirty="0"/>
              <a:t>Ki fogja üzemeltetni?</a:t>
            </a:r>
            <a:br>
              <a:rPr lang="en-US" dirty="0"/>
            </a:br>
            <a:br>
              <a:rPr lang="en-US" dirty="0"/>
            </a:br>
            <a:endParaRPr lang="hu-HU" dirty="0"/>
          </a:p>
        </p:txBody>
      </p:sp>
      <p:pic>
        <p:nvPicPr>
          <p:cNvPr id="2052" name="Picture 4" descr="Cloud Services – Cloud Storage - Cloud Solutions for Small Business | IGMI  Cloud">
            <a:extLst>
              <a:ext uri="{FF2B5EF4-FFF2-40B4-BE49-F238E27FC236}">
                <a16:creationId xmlns:a16="http://schemas.microsoft.com/office/drawing/2014/main" id="{E4CDF2A0-216A-41A1-B42F-F20B7845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" y="596113"/>
            <a:ext cx="6669742" cy="39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9EEDBB2-DC5C-469F-92AC-5A91ABB9380F}"/>
              </a:ext>
            </a:extLst>
          </p:cNvPr>
          <p:cNvSpPr txBox="1"/>
          <p:nvPr/>
        </p:nvSpPr>
        <p:spPr>
          <a:xfrm>
            <a:off x="2731132" y="4319410"/>
            <a:ext cx="3353097" cy="76944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DevOps / SRE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3ED366B-8553-465D-A468-89908741CCD4}"/>
              </a:ext>
            </a:extLst>
          </p:cNvPr>
          <p:cNvSpPr txBox="1"/>
          <p:nvPr/>
        </p:nvSpPr>
        <p:spPr>
          <a:xfrm>
            <a:off x="306439" y="3611524"/>
            <a:ext cx="158780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Költség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optimalizálás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86E48E4-DA3F-48FE-896C-F302EFD05954}"/>
              </a:ext>
            </a:extLst>
          </p:cNvPr>
          <p:cNvSpPr txBox="1"/>
          <p:nvPr/>
        </p:nvSpPr>
        <p:spPr>
          <a:xfrm>
            <a:off x="862149" y="1784442"/>
            <a:ext cx="51648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</a:rPr>
              <a:t>IaC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3103E0A-F73E-4C04-9C49-B855F9A29DEB}"/>
              </a:ext>
            </a:extLst>
          </p:cNvPr>
          <p:cNvSpPr txBox="1"/>
          <p:nvPr/>
        </p:nvSpPr>
        <p:spPr>
          <a:xfrm>
            <a:off x="211362" y="2668563"/>
            <a:ext cx="172098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Kapacitás ↑↓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DAF6618-0F65-4DE4-9052-D52861BD9975}"/>
              </a:ext>
            </a:extLst>
          </p:cNvPr>
          <p:cNvSpPr txBox="1"/>
          <p:nvPr/>
        </p:nvSpPr>
        <p:spPr>
          <a:xfrm>
            <a:off x="6428185" y="933678"/>
            <a:ext cx="2583912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Felhő változik alattunk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70AACF3-CAA7-4ED4-86EA-FC04E935CB24}"/>
              </a:ext>
            </a:extLst>
          </p:cNvPr>
          <p:cNvSpPr txBox="1"/>
          <p:nvPr/>
        </p:nvSpPr>
        <p:spPr>
          <a:xfrm>
            <a:off x="6542956" y="2509667"/>
            <a:ext cx="2068387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Upgrade kényszer</a:t>
            </a:r>
          </a:p>
        </p:txBody>
      </p:sp>
    </p:spTree>
    <p:extLst>
      <p:ext uri="{BB962C8B-B14F-4D97-AF65-F5344CB8AC3E}">
        <p14:creationId xmlns:p14="http://schemas.microsoft.com/office/powerpoint/2010/main" val="5129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 20">
            <a:extLst>
              <a:ext uri="{FF2B5EF4-FFF2-40B4-BE49-F238E27FC236}">
                <a16:creationId xmlns:a16="http://schemas.microsoft.com/office/drawing/2014/main" id="{0DEEB723-81E5-442A-B388-4D894AD45581}"/>
              </a:ext>
            </a:extLst>
          </p:cNvPr>
          <p:cNvSpPr/>
          <p:nvPr/>
        </p:nvSpPr>
        <p:spPr>
          <a:xfrm rot="16200000">
            <a:off x="2133923" y="1361774"/>
            <a:ext cx="1013449" cy="406553"/>
          </a:xfrm>
          <a:prstGeom prst="trapezoid">
            <a:avLst>
              <a:gd name="adj" fmla="val 51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FFF3AD08-66A2-485B-9C69-8FB3E20066FE}"/>
              </a:ext>
            </a:extLst>
          </p:cNvPr>
          <p:cNvSpPr/>
          <p:nvPr/>
        </p:nvSpPr>
        <p:spPr>
          <a:xfrm>
            <a:off x="2843922" y="1058327"/>
            <a:ext cx="3787014" cy="1013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1FE1482F-A27A-44AA-9535-ECAB14484DDB}"/>
              </a:ext>
            </a:extLst>
          </p:cNvPr>
          <p:cNvSpPr/>
          <p:nvPr/>
        </p:nvSpPr>
        <p:spPr>
          <a:xfrm rot="16200000">
            <a:off x="2261178" y="2298434"/>
            <a:ext cx="758935" cy="406553"/>
          </a:xfrm>
          <a:prstGeom prst="trapezoid">
            <a:avLst>
              <a:gd name="adj" fmla="val 213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37C31AD7-5ADA-40D8-B79D-93154B22EA3B}"/>
              </a:ext>
            </a:extLst>
          </p:cNvPr>
          <p:cNvSpPr/>
          <p:nvPr/>
        </p:nvSpPr>
        <p:spPr>
          <a:xfrm>
            <a:off x="2843922" y="2122243"/>
            <a:ext cx="3787014" cy="75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437B16BF-201A-4B24-8D0B-7560925D2283}"/>
              </a:ext>
            </a:extLst>
          </p:cNvPr>
          <p:cNvSpPr/>
          <p:nvPr/>
        </p:nvSpPr>
        <p:spPr>
          <a:xfrm rot="16200000">
            <a:off x="2261178" y="3213162"/>
            <a:ext cx="758935" cy="406553"/>
          </a:xfrm>
          <a:prstGeom prst="trapezoid">
            <a:avLst>
              <a:gd name="adj" fmla="val 213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251DD62-BA7D-41BE-9F0E-1E75ABE14BDB}"/>
              </a:ext>
            </a:extLst>
          </p:cNvPr>
          <p:cNvSpPr/>
          <p:nvPr/>
        </p:nvSpPr>
        <p:spPr>
          <a:xfrm>
            <a:off x="2843922" y="3036971"/>
            <a:ext cx="3787014" cy="75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CAD09D-7E8C-494B-8069-30CC2AA1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Alerant DevOps és SRE team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C1BFAD6-EE17-4BBD-9335-C6ACAA0558A9}"/>
              </a:ext>
            </a:extLst>
          </p:cNvPr>
          <p:cNvSpPr/>
          <p:nvPr/>
        </p:nvSpPr>
        <p:spPr>
          <a:xfrm>
            <a:off x="244424" y="3118718"/>
            <a:ext cx="2184745" cy="58681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Infrastruktúra réteg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9851FC9-8850-4260-BE40-30E5E5C58C4A}"/>
              </a:ext>
            </a:extLst>
          </p:cNvPr>
          <p:cNvSpPr/>
          <p:nvPr/>
        </p:nvSpPr>
        <p:spPr>
          <a:xfrm>
            <a:off x="94404" y="1115721"/>
            <a:ext cx="2446580" cy="31049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alkalmazás környezet (Prod, Non-prod, DR)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1A76B6F-58E0-4687-A8AA-D703F549856C}"/>
              </a:ext>
            </a:extLst>
          </p:cNvPr>
          <p:cNvSpPr/>
          <p:nvPr/>
        </p:nvSpPr>
        <p:spPr>
          <a:xfrm>
            <a:off x="244424" y="2203032"/>
            <a:ext cx="2184745" cy="58681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/>
              <a:t>Platform réteg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E93C0F5-7FC2-4556-BD34-563C3CE4FAE5}"/>
              </a:ext>
            </a:extLst>
          </p:cNvPr>
          <p:cNvSpPr/>
          <p:nvPr/>
        </p:nvSpPr>
        <p:spPr>
          <a:xfrm>
            <a:off x="244423" y="1272436"/>
            <a:ext cx="2184745" cy="586818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/>
              <a:t>Alkalmazás réteg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C5E3E0C-9354-4334-8CB2-7F94AA19E60E}"/>
              </a:ext>
            </a:extLst>
          </p:cNvPr>
          <p:cNvSpPr txBox="1"/>
          <p:nvPr/>
        </p:nvSpPr>
        <p:spPr>
          <a:xfrm>
            <a:off x="2868974" y="3064314"/>
            <a:ext cx="3840543" cy="715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Szerver infrastruktúra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Hálózat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Storage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Infrastruktúra szintű biztonság (tűzfal, behatolásvédelem, WAF)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9D37F25-6C87-4D45-B366-9C9B59C38246}"/>
              </a:ext>
            </a:extLst>
          </p:cNvPr>
          <p:cNvSpPr txBox="1"/>
          <p:nvPr/>
        </p:nvSpPr>
        <p:spPr>
          <a:xfrm>
            <a:off x="2868974" y="2158132"/>
            <a:ext cx="3840544" cy="715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 err="1"/>
              <a:t>Container</a:t>
            </a:r>
            <a:r>
              <a:rPr lang="hu-HU" sz="1050" dirty="0"/>
              <a:t> platform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API és Web </a:t>
            </a:r>
            <a:r>
              <a:rPr lang="hu-HU" sz="1050" dirty="0" err="1"/>
              <a:t>authentikáció</a:t>
            </a:r>
            <a:endParaRPr lang="hu-HU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Alkalmazás monitorozás és naplózás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SIEM, CA, adatbázisok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5CD8DAB-B40D-4DD9-9FB1-EBE206812E3F}"/>
              </a:ext>
            </a:extLst>
          </p:cNvPr>
          <p:cNvSpPr txBox="1"/>
          <p:nvPr/>
        </p:nvSpPr>
        <p:spPr>
          <a:xfrm>
            <a:off x="2868975" y="1052089"/>
            <a:ext cx="3840543" cy="1019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CI/CD megoldás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Tesztelési módszertan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 err="1"/>
              <a:t>Release</a:t>
            </a:r>
            <a:r>
              <a:rPr lang="hu-HU" sz="1050" dirty="0"/>
              <a:t> kezelés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Microservice és </a:t>
            </a:r>
            <a:r>
              <a:rPr lang="hu-HU" sz="1050" dirty="0" err="1"/>
              <a:t>micro</a:t>
            </a:r>
            <a:r>
              <a:rPr lang="hu-HU" sz="1050" dirty="0"/>
              <a:t>-frontend komponensek, keretrendszerek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Alkalmazás réteg funkciók (</a:t>
            </a:r>
            <a:r>
              <a:rPr lang="hu-HU" sz="1050" dirty="0" err="1"/>
              <a:t>messaging</a:t>
            </a:r>
            <a:r>
              <a:rPr lang="hu-HU" sz="1050" dirty="0"/>
              <a:t>, service </a:t>
            </a:r>
            <a:r>
              <a:rPr lang="hu-HU" sz="1050" dirty="0" err="1"/>
              <a:t>orchestration</a:t>
            </a:r>
            <a:r>
              <a:rPr lang="hu-HU" sz="1050" dirty="0"/>
              <a:t>, </a:t>
            </a:r>
            <a:r>
              <a:rPr lang="hu-HU" sz="1050" dirty="0" err="1"/>
              <a:t>database</a:t>
            </a:r>
            <a:r>
              <a:rPr lang="hu-HU" sz="1050" dirty="0"/>
              <a:t>, integráció)</a:t>
            </a:r>
          </a:p>
        </p:txBody>
      </p:sp>
      <p:sp>
        <p:nvSpPr>
          <p:cNvPr id="3" name="Jobb oldali kapcsos zárójel 2">
            <a:extLst>
              <a:ext uri="{FF2B5EF4-FFF2-40B4-BE49-F238E27FC236}">
                <a16:creationId xmlns:a16="http://schemas.microsoft.com/office/drawing/2014/main" id="{6A192D7A-6B09-4DC3-8A83-2B828678A6F4}"/>
              </a:ext>
            </a:extLst>
          </p:cNvPr>
          <p:cNvSpPr/>
          <p:nvPr/>
        </p:nvSpPr>
        <p:spPr>
          <a:xfrm>
            <a:off x="6918239" y="1058325"/>
            <a:ext cx="161235" cy="1019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7" name="Jobb oldali kapcsos zárójel 26">
            <a:extLst>
              <a:ext uri="{FF2B5EF4-FFF2-40B4-BE49-F238E27FC236}">
                <a16:creationId xmlns:a16="http://schemas.microsoft.com/office/drawing/2014/main" id="{3D4C3E9F-F626-4B94-8F73-570477C6280A}"/>
              </a:ext>
            </a:extLst>
          </p:cNvPr>
          <p:cNvSpPr/>
          <p:nvPr/>
        </p:nvSpPr>
        <p:spPr>
          <a:xfrm>
            <a:off x="6689639" y="1597367"/>
            <a:ext cx="98460" cy="22008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D086622-26CB-4CDA-917D-0BD8310A2360}"/>
              </a:ext>
            </a:extLst>
          </p:cNvPr>
          <p:cNvSpPr txBox="1"/>
          <p:nvPr/>
        </p:nvSpPr>
        <p:spPr>
          <a:xfrm>
            <a:off x="7158056" y="1160907"/>
            <a:ext cx="1242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DevOps </a:t>
            </a:r>
          </a:p>
          <a:p>
            <a:endParaRPr lang="hu-HU" sz="2400" b="1" dirty="0"/>
          </a:p>
          <a:p>
            <a:endParaRPr lang="hu-HU" sz="2400" b="1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10E2809-A041-41BD-A480-F0F636E1B14B}"/>
              </a:ext>
            </a:extLst>
          </p:cNvPr>
          <p:cNvSpPr txBox="1"/>
          <p:nvPr/>
        </p:nvSpPr>
        <p:spPr>
          <a:xfrm>
            <a:off x="6846802" y="2455401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SRE </a:t>
            </a:r>
          </a:p>
          <a:p>
            <a:endParaRPr lang="hu-HU" sz="2400" b="1" dirty="0"/>
          </a:p>
        </p:txBody>
      </p:sp>
      <p:sp>
        <p:nvSpPr>
          <p:cNvPr id="23" name="Tartalom helye 2">
            <a:extLst>
              <a:ext uri="{FF2B5EF4-FFF2-40B4-BE49-F238E27FC236}">
                <a16:creationId xmlns:a16="http://schemas.microsoft.com/office/drawing/2014/main" id="{C07E1859-B12B-4166-A062-48BD6D1E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62" y="4332914"/>
            <a:ext cx="7113074" cy="599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/>
              <a:t>Az alkalmazás infrastruktúra 3 rétegének fejlesztése és üzemeltetése DevOps és SRE szerepkörű szakértők segítségével</a:t>
            </a:r>
          </a:p>
        </p:txBody>
      </p:sp>
    </p:spTree>
    <p:extLst>
      <p:ext uri="{BB962C8B-B14F-4D97-AF65-F5344CB8AC3E}">
        <p14:creationId xmlns:p14="http://schemas.microsoft.com/office/powerpoint/2010/main" val="315141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5CCAA8-BF22-43F0-8793-65A2302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Folyamatok felhőre szabása</a:t>
            </a:r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9F6089F-62A4-4D12-8EA4-363F528BBF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362" y="729667"/>
            <a:ext cx="8642698" cy="432881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76246C7-81E7-4038-BED8-FAE3F81C7B43}"/>
              </a:ext>
            </a:extLst>
          </p:cNvPr>
          <p:cNvSpPr txBox="1"/>
          <p:nvPr/>
        </p:nvSpPr>
        <p:spPr>
          <a:xfrm>
            <a:off x="1340840" y="1259219"/>
            <a:ext cx="1179747" cy="523220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Identity </a:t>
            </a:r>
          </a:p>
          <a:p>
            <a:r>
              <a:rPr lang="hu-HU" sz="1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41C2621-81E8-41DD-918B-4C80F5E0B449}"/>
              </a:ext>
            </a:extLst>
          </p:cNvPr>
          <p:cNvSpPr txBox="1"/>
          <p:nvPr/>
        </p:nvSpPr>
        <p:spPr>
          <a:xfrm>
            <a:off x="1319726" y="2242904"/>
            <a:ext cx="1179747" cy="738664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Service </a:t>
            </a:r>
          </a:p>
          <a:p>
            <a:r>
              <a:rPr lang="hu-HU" sz="1400" b="1" dirty="0" err="1">
                <a:solidFill>
                  <a:schemeClr val="bg1"/>
                </a:solidFill>
              </a:rPr>
              <a:t>Request</a:t>
            </a:r>
            <a:endParaRPr lang="hu-HU" sz="1400" b="1" dirty="0">
              <a:solidFill>
                <a:schemeClr val="bg1"/>
              </a:solidFill>
            </a:endParaRPr>
          </a:p>
          <a:p>
            <a:r>
              <a:rPr lang="hu-HU" sz="1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83A4FFA-65FD-43CA-92D3-6FB60216D4CC}"/>
              </a:ext>
            </a:extLst>
          </p:cNvPr>
          <p:cNvSpPr/>
          <p:nvPr/>
        </p:nvSpPr>
        <p:spPr>
          <a:xfrm>
            <a:off x="197237" y="1041237"/>
            <a:ext cx="3424723" cy="2226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DCAFE7A-368C-43D6-B834-E1286F8D9668}"/>
              </a:ext>
            </a:extLst>
          </p:cNvPr>
          <p:cNvSpPr txBox="1"/>
          <p:nvPr/>
        </p:nvSpPr>
        <p:spPr>
          <a:xfrm>
            <a:off x="1372900" y="3614391"/>
            <a:ext cx="1122423" cy="307777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Service </a:t>
            </a:r>
            <a:r>
              <a:rPr lang="hu-HU" sz="1400" b="1" dirty="0" err="1">
                <a:solidFill>
                  <a:schemeClr val="bg1"/>
                </a:solidFill>
              </a:rPr>
              <a:t>Desk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A7DE8B6-65BD-4BEF-A1A1-2845E51BE825}"/>
              </a:ext>
            </a:extLst>
          </p:cNvPr>
          <p:cNvSpPr txBox="1"/>
          <p:nvPr/>
        </p:nvSpPr>
        <p:spPr>
          <a:xfrm>
            <a:off x="3370064" y="4207854"/>
            <a:ext cx="772647" cy="523220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</a:rPr>
              <a:t>Change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hu-HU" sz="1400" b="1" dirty="0" err="1">
                <a:solidFill>
                  <a:schemeClr val="bg1"/>
                </a:solidFill>
              </a:rPr>
              <a:t>Mgmt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911D6AE-02B0-4EFA-8BF8-9EAAAFAF35DD}"/>
              </a:ext>
            </a:extLst>
          </p:cNvPr>
          <p:cNvSpPr/>
          <p:nvPr/>
        </p:nvSpPr>
        <p:spPr>
          <a:xfrm>
            <a:off x="257451" y="3256796"/>
            <a:ext cx="4167000" cy="1762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852C6B1-4030-4298-964B-6CD5E57596FB}"/>
              </a:ext>
            </a:extLst>
          </p:cNvPr>
          <p:cNvSpPr txBox="1"/>
          <p:nvPr/>
        </p:nvSpPr>
        <p:spPr>
          <a:xfrm>
            <a:off x="7157156" y="3518194"/>
            <a:ext cx="1179747" cy="523220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</a:rPr>
              <a:t>Incident</a:t>
            </a:r>
            <a:endParaRPr lang="hu-HU" sz="1400" b="1" dirty="0">
              <a:solidFill>
                <a:schemeClr val="bg1"/>
              </a:solidFill>
            </a:endParaRPr>
          </a:p>
          <a:p>
            <a:r>
              <a:rPr lang="hu-HU" sz="1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82B5625-2214-4DED-A8FA-52B6DF32D579}"/>
              </a:ext>
            </a:extLst>
          </p:cNvPr>
          <p:cNvSpPr txBox="1"/>
          <p:nvPr/>
        </p:nvSpPr>
        <p:spPr>
          <a:xfrm>
            <a:off x="5325081" y="4177077"/>
            <a:ext cx="932050" cy="523220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IT &amp; </a:t>
            </a:r>
            <a:r>
              <a:rPr lang="hu-HU" sz="1400" b="1" dirty="0" err="1">
                <a:solidFill>
                  <a:schemeClr val="bg1"/>
                </a:solidFill>
              </a:rPr>
              <a:t>Asset</a:t>
            </a:r>
            <a:endParaRPr lang="hu-HU" sz="1400" b="1" dirty="0">
              <a:solidFill>
                <a:schemeClr val="bg1"/>
              </a:solidFill>
            </a:endParaRPr>
          </a:p>
          <a:p>
            <a:r>
              <a:rPr lang="hu-HU" sz="1400" b="1" dirty="0" err="1">
                <a:solidFill>
                  <a:schemeClr val="bg1"/>
                </a:solidFill>
              </a:rPr>
              <a:t>mgmt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54F3523-0FE1-4178-9CD4-D8D2D377652F}"/>
              </a:ext>
            </a:extLst>
          </p:cNvPr>
          <p:cNvSpPr/>
          <p:nvPr/>
        </p:nvSpPr>
        <p:spPr>
          <a:xfrm>
            <a:off x="4470540" y="3240046"/>
            <a:ext cx="4167000" cy="1762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7FD09A01-A678-4D91-AE16-CADC5CF205AC}"/>
              </a:ext>
            </a:extLst>
          </p:cNvPr>
          <p:cNvSpPr txBox="1"/>
          <p:nvPr/>
        </p:nvSpPr>
        <p:spPr>
          <a:xfrm>
            <a:off x="7163889" y="1271870"/>
            <a:ext cx="1179747" cy="523220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</a:rPr>
              <a:t>Knowledge</a:t>
            </a:r>
            <a:endParaRPr lang="hu-HU" sz="1400" b="1" dirty="0">
              <a:solidFill>
                <a:schemeClr val="bg1"/>
              </a:solidFill>
            </a:endParaRPr>
          </a:p>
          <a:p>
            <a:r>
              <a:rPr lang="hu-HU" sz="1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8E863F3A-60A9-4136-82AA-D20A79430A4F}"/>
              </a:ext>
            </a:extLst>
          </p:cNvPr>
          <p:cNvSpPr txBox="1"/>
          <p:nvPr/>
        </p:nvSpPr>
        <p:spPr>
          <a:xfrm>
            <a:off x="7163889" y="2324990"/>
            <a:ext cx="1179747" cy="523220"/>
          </a:xfrm>
          <a:prstGeom prst="rect">
            <a:avLst/>
          </a:prstGeom>
          <a:solidFill>
            <a:srgbClr val="90BC80"/>
          </a:solidFill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Problem</a:t>
            </a:r>
          </a:p>
          <a:p>
            <a:r>
              <a:rPr lang="hu-HU" sz="1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0E9C7FD-1BA1-43E1-926F-62157519FF35}"/>
              </a:ext>
            </a:extLst>
          </p:cNvPr>
          <p:cNvSpPr/>
          <p:nvPr/>
        </p:nvSpPr>
        <p:spPr>
          <a:xfrm>
            <a:off x="5439323" y="1043646"/>
            <a:ext cx="3552021" cy="2140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8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r Journey to the Cloud: Securing the Modern Data Center -">
            <a:extLst>
              <a:ext uri="{FF2B5EF4-FFF2-40B4-BE49-F238E27FC236}">
                <a16:creationId xmlns:a16="http://schemas.microsoft.com/office/drawing/2014/main" id="{1971EF8A-0813-4062-963A-25E92156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84920C5-F625-4F0E-A207-821290BA5D0E}"/>
              </a:ext>
            </a:extLst>
          </p:cNvPr>
          <p:cNvSpPr txBox="1"/>
          <p:nvPr/>
        </p:nvSpPr>
        <p:spPr>
          <a:xfrm>
            <a:off x="2017499" y="3872783"/>
            <a:ext cx="5510483" cy="769441"/>
          </a:xfrm>
          <a:prstGeom prst="rect">
            <a:avLst/>
          </a:prstGeom>
          <a:solidFill>
            <a:schemeClr val="bg2">
              <a:lumMod val="7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67065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E50D5D-56FE-4A3C-8F3B-29FA2AAE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2" y="286469"/>
            <a:ext cx="8392638" cy="393954"/>
          </a:xfrm>
        </p:spPr>
        <p:txBody>
          <a:bodyPr/>
          <a:lstStyle/>
          <a:p>
            <a:r>
              <a:rPr lang="hu-HU" sz="3200" dirty="0"/>
              <a:t>Konténer kezelő megoldások fejlesztés során</a:t>
            </a:r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8BFA2F2E-4FA0-4DBA-8149-B46F93AC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559220"/>
              </p:ext>
            </p:extLst>
          </p:nvPr>
        </p:nvGraphicFramePr>
        <p:xfrm>
          <a:off x="-13923" y="1004715"/>
          <a:ext cx="7491048" cy="385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7349BD8D-DF8F-484C-90B3-777FD905BFED}"/>
              </a:ext>
            </a:extLst>
          </p:cNvPr>
          <p:cNvSpPr txBox="1"/>
          <p:nvPr/>
        </p:nvSpPr>
        <p:spPr>
          <a:xfrm>
            <a:off x="2113613" y="4835451"/>
            <a:ext cx="4588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Alerant magyar IT technológiai körkép 2021</a:t>
            </a:r>
          </a:p>
        </p:txBody>
      </p:sp>
    </p:spTree>
    <p:extLst>
      <p:ext uri="{BB962C8B-B14F-4D97-AF65-F5344CB8AC3E}">
        <p14:creationId xmlns:p14="http://schemas.microsoft.com/office/powerpoint/2010/main" val="166534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6F0B2B-503F-481D-B2F1-A25C72EF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Éles alkalmazás futtatásához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FE7E7F10-59B6-40B8-8934-9659FA4B1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144387"/>
              </p:ext>
            </p:extLst>
          </p:nvPr>
        </p:nvGraphicFramePr>
        <p:xfrm>
          <a:off x="0" y="729667"/>
          <a:ext cx="8393112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FCB4D4BC-C06B-4A64-A1A9-8C0660D4F504}"/>
              </a:ext>
            </a:extLst>
          </p:cNvPr>
          <p:cNvSpPr txBox="1"/>
          <p:nvPr/>
        </p:nvSpPr>
        <p:spPr>
          <a:xfrm>
            <a:off x="2048731" y="4672365"/>
            <a:ext cx="443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Alerant magyar IT technológiai körkép 2021</a:t>
            </a:r>
          </a:p>
        </p:txBody>
      </p:sp>
    </p:spTree>
    <p:extLst>
      <p:ext uri="{BB962C8B-B14F-4D97-AF65-F5344CB8AC3E}">
        <p14:creationId xmlns:p14="http://schemas.microsoft.com/office/powerpoint/2010/main" val="51860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A615FD33-8E1D-405C-AD70-66BE0612C5A7}"/>
              </a:ext>
            </a:extLst>
          </p:cNvPr>
          <p:cNvSpPr txBox="1"/>
          <p:nvPr/>
        </p:nvSpPr>
        <p:spPr>
          <a:xfrm rot="20619362">
            <a:off x="4233558" y="504071"/>
            <a:ext cx="174919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  <a:cs typeface="Aldhabi" panose="020B0604020202020204" pitchFamily="2" charset="-78"/>
              </a:rPr>
              <a:t>Költségek?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A03EC73-D8A0-4DD2-8808-582B6C18FB9D}"/>
              </a:ext>
            </a:extLst>
          </p:cNvPr>
          <p:cNvSpPr txBox="1"/>
          <p:nvPr/>
        </p:nvSpPr>
        <p:spPr>
          <a:xfrm rot="881652">
            <a:off x="4458623" y="2808007"/>
            <a:ext cx="196720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  <a:cs typeface="Aldhabi" panose="020B0604020202020204" pitchFamily="2" charset="-78"/>
              </a:rPr>
              <a:t>Menedzselt?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2E74D84-3202-4A64-A4DD-59411467FB71}"/>
              </a:ext>
            </a:extLst>
          </p:cNvPr>
          <p:cNvSpPr txBox="1"/>
          <p:nvPr/>
        </p:nvSpPr>
        <p:spPr>
          <a:xfrm rot="20540468">
            <a:off x="5208999" y="1185749"/>
            <a:ext cx="21467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  <a:cs typeface="Aldhabi" panose="020B0604020202020204" pitchFamily="2" charset="-78"/>
              </a:rPr>
              <a:t>Üzemeltetés?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3D59546-D9E5-410D-A24C-00C2309E2924}"/>
              </a:ext>
            </a:extLst>
          </p:cNvPr>
          <p:cNvSpPr txBox="1"/>
          <p:nvPr/>
        </p:nvSpPr>
        <p:spPr>
          <a:xfrm rot="207528">
            <a:off x="1768603" y="1024316"/>
            <a:ext cx="21242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  <a:cs typeface="Aldhabi" panose="020B0604020202020204" pitchFamily="2" charset="-78"/>
              </a:rPr>
              <a:t>Szabályozás?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60860B1-DFF6-4585-99D0-62CC6EB0E017}"/>
              </a:ext>
            </a:extLst>
          </p:cNvPr>
          <p:cNvSpPr txBox="1"/>
          <p:nvPr/>
        </p:nvSpPr>
        <p:spPr>
          <a:xfrm rot="207528">
            <a:off x="3601580" y="3712578"/>
            <a:ext cx="22926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  <a:cs typeface="Aldhabi" panose="020B0604020202020204" pitchFamily="2" charset="-78"/>
              </a:rPr>
              <a:t>Alkalmazások?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CB3EACA-97B2-4328-AD28-2F7973227B30}"/>
              </a:ext>
            </a:extLst>
          </p:cNvPr>
          <p:cNvSpPr txBox="1"/>
          <p:nvPr/>
        </p:nvSpPr>
        <p:spPr>
          <a:xfrm rot="20540468">
            <a:off x="6697146" y="1837491"/>
            <a:ext cx="19960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  <a:cs typeface="Aldhabi" panose="020B0604020202020204" pitchFamily="2" charset="-78"/>
              </a:rPr>
              <a:t>Folyamatok?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072FABEF-EC53-4D8C-B157-8DA24A47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84" y="1884949"/>
            <a:ext cx="3648516" cy="1772793"/>
          </a:xfrm>
        </p:spPr>
        <p:txBody>
          <a:bodyPr/>
          <a:lstStyle/>
          <a:p>
            <a:r>
              <a:rPr lang="hu-HU" dirty="0"/>
              <a:t>Konténer </a:t>
            </a:r>
            <a:br>
              <a:rPr lang="hu-HU" dirty="0"/>
            </a:br>
            <a:r>
              <a:rPr lang="hu-HU" dirty="0"/>
              <a:t>platform </a:t>
            </a:r>
            <a:br>
              <a:rPr lang="hu-HU" dirty="0"/>
            </a:br>
            <a:r>
              <a:rPr lang="hu-HU" dirty="0"/>
              <a:t>publikus </a:t>
            </a:r>
            <a:br>
              <a:rPr lang="hu-HU" dirty="0"/>
            </a:br>
            <a:r>
              <a:rPr lang="hu-HU" dirty="0"/>
              <a:t>felhőben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DC158BF-CAF5-445B-B38D-4CAF46E6DB84}"/>
              </a:ext>
            </a:extLst>
          </p:cNvPr>
          <p:cNvSpPr txBox="1"/>
          <p:nvPr/>
        </p:nvSpPr>
        <p:spPr>
          <a:xfrm rot="207528">
            <a:off x="2140516" y="2377935"/>
            <a:ext cx="17652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  <a:cs typeface="Aldhabi" panose="020B0604020202020204" pitchFamily="2" charset="-78"/>
              </a:rPr>
              <a:t>Biztonság?</a:t>
            </a:r>
          </a:p>
        </p:txBody>
      </p:sp>
    </p:spTree>
    <p:extLst>
      <p:ext uri="{BB962C8B-B14F-4D97-AF65-F5344CB8AC3E}">
        <p14:creationId xmlns:p14="http://schemas.microsoft.com/office/powerpoint/2010/main" val="1945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07DC2C-7B4F-40EA-B160-7209B70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Költségek?</a:t>
            </a:r>
          </a:p>
        </p:txBody>
      </p:sp>
      <p:sp>
        <p:nvSpPr>
          <p:cNvPr id="19" name="Folyamatábra: Bekötés 18">
            <a:extLst>
              <a:ext uri="{FF2B5EF4-FFF2-40B4-BE49-F238E27FC236}">
                <a16:creationId xmlns:a16="http://schemas.microsoft.com/office/drawing/2014/main" id="{3DC69111-5824-4E54-8AF2-97747D027FE8}"/>
              </a:ext>
            </a:extLst>
          </p:cNvPr>
          <p:cNvSpPr/>
          <p:nvPr/>
        </p:nvSpPr>
        <p:spPr>
          <a:xfrm>
            <a:off x="716072" y="1048056"/>
            <a:ext cx="1043492" cy="968188"/>
          </a:xfrm>
          <a:prstGeom prst="flowChartConnecto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VM</a:t>
            </a:r>
          </a:p>
        </p:txBody>
      </p:sp>
      <p:sp>
        <p:nvSpPr>
          <p:cNvPr id="20" name="Folyamatábra: Bekötés 19">
            <a:extLst>
              <a:ext uri="{FF2B5EF4-FFF2-40B4-BE49-F238E27FC236}">
                <a16:creationId xmlns:a16="http://schemas.microsoft.com/office/drawing/2014/main" id="{2A352D2D-80A5-4431-9DF1-E4F302BA8B4F}"/>
              </a:ext>
            </a:extLst>
          </p:cNvPr>
          <p:cNvSpPr/>
          <p:nvPr/>
        </p:nvSpPr>
        <p:spPr>
          <a:xfrm>
            <a:off x="6554926" y="1035505"/>
            <a:ext cx="1043492" cy="968188"/>
          </a:xfrm>
          <a:prstGeom prst="flowChartConnecto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MANAGED</a:t>
            </a:r>
          </a:p>
        </p:txBody>
      </p:sp>
      <p:sp>
        <p:nvSpPr>
          <p:cNvPr id="23" name="Folyamatábra: Bekötés 22">
            <a:extLst>
              <a:ext uri="{FF2B5EF4-FFF2-40B4-BE49-F238E27FC236}">
                <a16:creationId xmlns:a16="http://schemas.microsoft.com/office/drawing/2014/main" id="{F89F7407-40A2-430A-9030-18626D7CB9DA}"/>
              </a:ext>
            </a:extLst>
          </p:cNvPr>
          <p:cNvSpPr/>
          <p:nvPr/>
        </p:nvSpPr>
        <p:spPr>
          <a:xfrm>
            <a:off x="226015" y="2425391"/>
            <a:ext cx="1043492" cy="968188"/>
          </a:xfrm>
          <a:prstGeom prst="flowChartConnecto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ADAT</a:t>
            </a:r>
          </a:p>
        </p:txBody>
      </p:sp>
      <p:sp>
        <p:nvSpPr>
          <p:cNvPr id="24" name="Folyamatábra: Bekötés 23">
            <a:extLst>
              <a:ext uri="{FF2B5EF4-FFF2-40B4-BE49-F238E27FC236}">
                <a16:creationId xmlns:a16="http://schemas.microsoft.com/office/drawing/2014/main" id="{86622E48-AEB3-4109-9FCC-2FA28D0D1110}"/>
              </a:ext>
            </a:extLst>
          </p:cNvPr>
          <p:cNvSpPr/>
          <p:nvPr/>
        </p:nvSpPr>
        <p:spPr>
          <a:xfrm>
            <a:off x="1665221" y="2404381"/>
            <a:ext cx="1043492" cy="968188"/>
          </a:xfrm>
          <a:prstGeom prst="flowChartConnecto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NET</a:t>
            </a:r>
          </a:p>
        </p:txBody>
      </p:sp>
      <p:sp>
        <p:nvSpPr>
          <p:cNvPr id="25" name="Folyamatábra: Bekötés 24">
            <a:extLst>
              <a:ext uri="{FF2B5EF4-FFF2-40B4-BE49-F238E27FC236}">
                <a16:creationId xmlns:a16="http://schemas.microsoft.com/office/drawing/2014/main" id="{3FDB949B-3DBE-40E2-9941-83CA66FDDA6B}"/>
              </a:ext>
            </a:extLst>
          </p:cNvPr>
          <p:cNvSpPr/>
          <p:nvPr/>
        </p:nvSpPr>
        <p:spPr>
          <a:xfrm>
            <a:off x="3082054" y="2411613"/>
            <a:ext cx="1043492" cy="968188"/>
          </a:xfrm>
          <a:prstGeom prst="flowChartConnecto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RÉGIÓ</a:t>
            </a:r>
          </a:p>
        </p:txBody>
      </p:sp>
      <p:sp>
        <p:nvSpPr>
          <p:cNvPr id="26" name="Folyamatábra: Bekötés 25">
            <a:extLst>
              <a:ext uri="{FF2B5EF4-FFF2-40B4-BE49-F238E27FC236}">
                <a16:creationId xmlns:a16="http://schemas.microsoft.com/office/drawing/2014/main" id="{E4D5D557-E47B-4D6B-87A2-22A083791571}"/>
              </a:ext>
            </a:extLst>
          </p:cNvPr>
          <p:cNvSpPr/>
          <p:nvPr/>
        </p:nvSpPr>
        <p:spPr>
          <a:xfrm>
            <a:off x="4498887" y="2411613"/>
            <a:ext cx="1043492" cy="968188"/>
          </a:xfrm>
          <a:prstGeom prst="flowChartConnecto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EGYÉB</a:t>
            </a:r>
          </a:p>
        </p:txBody>
      </p:sp>
      <p:sp>
        <p:nvSpPr>
          <p:cNvPr id="27" name="Folyamatábra: Bekötés 26">
            <a:extLst>
              <a:ext uri="{FF2B5EF4-FFF2-40B4-BE49-F238E27FC236}">
                <a16:creationId xmlns:a16="http://schemas.microsoft.com/office/drawing/2014/main" id="{07990E5F-CDA1-4BAF-990F-B0D76920B57E}"/>
              </a:ext>
            </a:extLst>
          </p:cNvPr>
          <p:cNvSpPr/>
          <p:nvPr/>
        </p:nvSpPr>
        <p:spPr>
          <a:xfrm>
            <a:off x="6207033" y="2411613"/>
            <a:ext cx="1043492" cy="968188"/>
          </a:xfrm>
          <a:prstGeom prst="flowChartConnector">
            <a:avLst/>
          </a:prstGeom>
          <a:solidFill>
            <a:srgbClr val="FF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OPEX</a:t>
            </a:r>
          </a:p>
        </p:txBody>
      </p:sp>
      <p:sp>
        <p:nvSpPr>
          <p:cNvPr id="30" name="Összeadás jele 29">
            <a:extLst>
              <a:ext uri="{FF2B5EF4-FFF2-40B4-BE49-F238E27FC236}">
                <a16:creationId xmlns:a16="http://schemas.microsoft.com/office/drawing/2014/main" id="{D00CD479-B6AB-485F-955A-B991110CA37E}"/>
              </a:ext>
            </a:extLst>
          </p:cNvPr>
          <p:cNvSpPr/>
          <p:nvPr/>
        </p:nvSpPr>
        <p:spPr>
          <a:xfrm>
            <a:off x="6159433" y="1347223"/>
            <a:ext cx="359347" cy="34889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Összeadás jele 33">
            <a:extLst>
              <a:ext uri="{FF2B5EF4-FFF2-40B4-BE49-F238E27FC236}">
                <a16:creationId xmlns:a16="http://schemas.microsoft.com/office/drawing/2014/main" id="{E838288B-68D3-493B-B936-1DDE6301A325}"/>
              </a:ext>
            </a:extLst>
          </p:cNvPr>
          <p:cNvSpPr/>
          <p:nvPr/>
        </p:nvSpPr>
        <p:spPr>
          <a:xfrm>
            <a:off x="1269507" y="2735036"/>
            <a:ext cx="359347" cy="34889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Összeadás jele 34">
            <a:extLst>
              <a:ext uri="{FF2B5EF4-FFF2-40B4-BE49-F238E27FC236}">
                <a16:creationId xmlns:a16="http://schemas.microsoft.com/office/drawing/2014/main" id="{D87C3A08-AB17-48A6-AD1B-E699C17AAB2A}"/>
              </a:ext>
            </a:extLst>
          </p:cNvPr>
          <p:cNvSpPr/>
          <p:nvPr/>
        </p:nvSpPr>
        <p:spPr>
          <a:xfrm>
            <a:off x="2715595" y="2604121"/>
            <a:ext cx="359347" cy="34889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Összeadás jele 35">
            <a:extLst>
              <a:ext uri="{FF2B5EF4-FFF2-40B4-BE49-F238E27FC236}">
                <a16:creationId xmlns:a16="http://schemas.microsoft.com/office/drawing/2014/main" id="{626474A7-2839-4009-AE47-EC29659AA600}"/>
              </a:ext>
            </a:extLst>
          </p:cNvPr>
          <p:cNvSpPr/>
          <p:nvPr/>
        </p:nvSpPr>
        <p:spPr>
          <a:xfrm>
            <a:off x="4132543" y="2711700"/>
            <a:ext cx="359347" cy="34889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Összeadás jele 37">
            <a:extLst>
              <a:ext uri="{FF2B5EF4-FFF2-40B4-BE49-F238E27FC236}">
                <a16:creationId xmlns:a16="http://schemas.microsoft.com/office/drawing/2014/main" id="{518B258A-D148-4B57-BDFF-C75583EB63D7}"/>
              </a:ext>
            </a:extLst>
          </p:cNvPr>
          <p:cNvSpPr/>
          <p:nvPr/>
        </p:nvSpPr>
        <p:spPr>
          <a:xfrm>
            <a:off x="7638649" y="1357701"/>
            <a:ext cx="359347" cy="34889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gyenlőségjel 38">
            <a:extLst>
              <a:ext uri="{FF2B5EF4-FFF2-40B4-BE49-F238E27FC236}">
                <a16:creationId xmlns:a16="http://schemas.microsoft.com/office/drawing/2014/main" id="{3CAC616D-600A-4720-B3E7-2B01DA525EDC}"/>
              </a:ext>
            </a:extLst>
          </p:cNvPr>
          <p:cNvSpPr/>
          <p:nvPr/>
        </p:nvSpPr>
        <p:spPr>
          <a:xfrm>
            <a:off x="5650920" y="2674108"/>
            <a:ext cx="447572" cy="443198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0" name="Folyamatábra: Bekötés 39">
            <a:extLst>
              <a:ext uri="{FF2B5EF4-FFF2-40B4-BE49-F238E27FC236}">
                <a16:creationId xmlns:a16="http://schemas.microsoft.com/office/drawing/2014/main" id="{31665A54-0004-4B08-83BE-9FA22C042439}"/>
              </a:ext>
            </a:extLst>
          </p:cNvPr>
          <p:cNvSpPr/>
          <p:nvPr/>
        </p:nvSpPr>
        <p:spPr>
          <a:xfrm>
            <a:off x="2164769" y="1035505"/>
            <a:ext cx="1043492" cy="968188"/>
          </a:xfrm>
          <a:prstGeom prst="flowChartConnector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RES</a:t>
            </a:r>
          </a:p>
        </p:txBody>
      </p:sp>
      <p:sp>
        <p:nvSpPr>
          <p:cNvPr id="41" name="Kivonás jele 40">
            <a:extLst>
              <a:ext uri="{FF2B5EF4-FFF2-40B4-BE49-F238E27FC236}">
                <a16:creationId xmlns:a16="http://schemas.microsoft.com/office/drawing/2014/main" id="{57A9F7C7-AC38-48E6-AF24-AE0F21BA1836}"/>
              </a:ext>
            </a:extLst>
          </p:cNvPr>
          <p:cNvSpPr/>
          <p:nvPr/>
        </p:nvSpPr>
        <p:spPr>
          <a:xfrm>
            <a:off x="1741635" y="1219774"/>
            <a:ext cx="441064" cy="59964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Folyamatábra: Bekötés 41">
            <a:extLst>
              <a:ext uri="{FF2B5EF4-FFF2-40B4-BE49-F238E27FC236}">
                <a16:creationId xmlns:a16="http://schemas.microsoft.com/office/drawing/2014/main" id="{2AF660BB-4550-429F-9B72-A02D621D7C3B}"/>
              </a:ext>
            </a:extLst>
          </p:cNvPr>
          <p:cNvSpPr/>
          <p:nvPr/>
        </p:nvSpPr>
        <p:spPr>
          <a:xfrm>
            <a:off x="3613466" y="1048056"/>
            <a:ext cx="1043492" cy="968188"/>
          </a:xfrm>
          <a:prstGeom prst="flowChartConnector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SPOT</a:t>
            </a:r>
          </a:p>
        </p:txBody>
      </p:sp>
      <p:sp>
        <p:nvSpPr>
          <p:cNvPr id="43" name="Kivonás jele 42">
            <a:extLst>
              <a:ext uri="{FF2B5EF4-FFF2-40B4-BE49-F238E27FC236}">
                <a16:creationId xmlns:a16="http://schemas.microsoft.com/office/drawing/2014/main" id="{03A6D6FD-B8D3-4719-BC45-33F45A2F6789}"/>
              </a:ext>
            </a:extLst>
          </p:cNvPr>
          <p:cNvSpPr/>
          <p:nvPr/>
        </p:nvSpPr>
        <p:spPr>
          <a:xfrm>
            <a:off x="3185734" y="1221848"/>
            <a:ext cx="441064" cy="59964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Kivonás jele 43">
            <a:extLst>
              <a:ext uri="{FF2B5EF4-FFF2-40B4-BE49-F238E27FC236}">
                <a16:creationId xmlns:a16="http://schemas.microsoft.com/office/drawing/2014/main" id="{56F383DC-6EEC-48F8-9722-243B1EE56037}"/>
              </a:ext>
            </a:extLst>
          </p:cNvPr>
          <p:cNvSpPr/>
          <p:nvPr/>
        </p:nvSpPr>
        <p:spPr>
          <a:xfrm>
            <a:off x="4649502" y="1214012"/>
            <a:ext cx="441064" cy="59964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Folyamatábra: Bekötés 44">
            <a:extLst>
              <a:ext uri="{FF2B5EF4-FFF2-40B4-BE49-F238E27FC236}">
                <a16:creationId xmlns:a16="http://schemas.microsoft.com/office/drawing/2014/main" id="{1FE0CB56-6E32-41BB-9AA7-FF07A47209D4}"/>
              </a:ext>
            </a:extLst>
          </p:cNvPr>
          <p:cNvSpPr/>
          <p:nvPr/>
        </p:nvSpPr>
        <p:spPr>
          <a:xfrm>
            <a:off x="5084196" y="1040078"/>
            <a:ext cx="1043492" cy="968188"/>
          </a:xfrm>
          <a:prstGeom prst="flowChartConnector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BYOL</a:t>
            </a:r>
          </a:p>
        </p:txBody>
      </p:sp>
      <p:pic>
        <p:nvPicPr>
          <p:cNvPr id="47" name="Kép 46">
            <a:extLst>
              <a:ext uri="{FF2B5EF4-FFF2-40B4-BE49-F238E27FC236}">
                <a16:creationId xmlns:a16="http://schemas.microsoft.com/office/drawing/2014/main" id="{46820CED-78A1-4BE7-9825-50CCB5AE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997"/>
            <a:ext cx="9144000" cy="1639330"/>
          </a:xfrm>
          <a:prstGeom prst="rect">
            <a:avLst/>
          </a:prstGeom>
        </p:spPr>
      </p:pic>
      <p:sp>
        <p:nvSpPr>
          <p:cNvPr id="28" name="Kivonás jele 27">
            <a:extLst>
              <a:ext uri="{FF2B5EF4-FFF2-40B4-BE49-F238E27FC236}">
                <a16:creationId xmlns:a16="http://schemas.microsoft.com/office/drawing/2014/main" id="{B8A6FF27-EC2C-427D-BAEE-088105432861}"/>
              </a:ext>
            </a:extLst>
          </p:cNvPr>
          <p:cNvSpPr/>
          <p:nvPr/>
        </p:nvSpPr>
        <p:spPr>
          <a:xfrm>
            <a:off x="2682920" y="2719553"/>
            <a:ext cx="441064" cy="59964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FA42C2-90FC-4D7C-ABF6-2D09C908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2" y="286469"/>
            <a:ext cx="8392638" cy="886397"/>
          </a:xfrm>
        </p:spPr>
        <p:txBody>
          <a:bodyPr/>
          <a:lstStyle/>
          <a:p>
            <a:r>
              <a:rPr lang="hu-HU" dirty="0"/>
              <a:t>Spot </a:t>
            </a:r>
            <a:br>
              <a:rPr lang="hu-HU" dirty="0"/>
            </a:br>
            <a:r>
              <a:rPr lang="hu-HU" dirty="0" err="1"/>
              <a:t>instance</a:t>
            </a:r>
            <a:r>
              <a:rPr lang="hu-HU" dirty="0"/>
              <a:t>-ok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CE4425-1677-433A-AE77-B58440C77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185667"/>
              </p:ext>
            </p:extLst>
          </p:nvPr>
        </p:nvGraphicFramePr>
        <p:xfrm>
          <a:off x="1362635" y="447834"/>
          <a:ext cx="6684085" cy="457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C31F9F76-12BE-4209-A04D-90A352F58DF3}"/>
              </a:ext>
            </a:extLst>
          </p:cNvPr>
          <p:cNvSpPr/>
          <p:nvPr/>
        </p:nvSpPr>
        <p:spPr>
          <a:xfrm>
            <a:off x="2495951" y="1542332"/>
            <a:ext cx="5238974" cy="3637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97FA53-DE07-4F96-A160-75702116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Egyes platform megoldások előnyei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70AA5A-0144-43A9-B598-B4A73D08C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081558"/>
              </p:ext>
            </p:extLst>
          </p:nvPr>
        </p:nvGraphicFramePr>
        <p:xfrm>
          <a:off x="171287" y="1113720"/>
          <a:ext cx="7125150" cy="345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2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546258-DAF6-4A18-AA48-61C08289F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938DD7-9960-46C4-A20F-06552595C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EB8940-CDF1-4C12-B036-1AFA8FD2F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3F6DC6-ABF9-4C63-B53A-48461E470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541D7-7D8D-4BE3-922B-FFADAC5C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A41E9-C4D0-405E-A1E3-DF2A8730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2032E-91AA-41A9-B022-06DC70FA7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E8A7B1-AD9B-4668-9EF1-78747FE86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A9A56-4990-438C-84CB-50A5F36B4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AD887-0EE0-46FB-BAE2-37A7D784F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7B1B564-B144-4C86-830F-42AC87AE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41" y="1188286"/>
            <a:ext cx="4666422" cy="260946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FD026E3-C223-4D95-A6CE-CCFBBD99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Hybrid</a:t>
            </a:r>
            <a:r>
              <a:rPr lang="hu-HU" dirty="0"/>
              <a:t> konténer cloud megoldások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24C0735-C5A3-4C14-B409-BE27113E2CDF}"/>
              </a:ext>
            </a:extLst>
          </p:cNvPr>
          <p:cNvSpPr txBox="1"/>
          <p:nvPr/>
        </p:nvSpPr>
        <p:spPr>
          <a:xfrm>
            <a:off x="7500907" y="197637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Publikus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65E2893-8BAA-4164-AF9B-46B8A55B2485}"/>
              </a:ext>
            </a:extLst>
          </p:cNvPr>
          <p:cNvSpPr txBox="1"/>
          <p:nvPr/>
        </p:nvSpPr>
        <p:spPr>
          <a:xfrm>
            <a:off x="5099126" y="197637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Privát/</a:t>
            </a:r>
            <a:r>
              <a:rPr lang="hu-HU" b="1" dirty="0" err="1">
                <a:latin typeface="Arial Narrow" panose="020B0606020202030204" pitchFamily="34" charset="0"/>
              </a:rPr>
              <a:t>onprem</a:t>
            </a:r>
            <a:endParaRPr lang="hu-HU" b="1" dirty="0">
              <a:latin typeface="Arial Narrow" panose="020B060602020203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583AE91-7C62-4BDB-B786-C965F0FED414}"/>
              </a:ext>
            </a:extLst>
          </p:cNvPr>
          <p:cNvSpPr txBox="1"/>
          <p:nvPr/>
        </p:nvSpPr>
        <p:spPr>
          <a:xfrm>
            <a:off x="6430281" y="2343547"/>
            <a:ext cx="98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Hybrid</a:t>
            </a:r>
            <a:endParaRPr lang="hu-H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hu-H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899D4B-337B-49B1-A1EB-C7F94A76F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20920"/>
              </p:ext>
            </p:extLst>
          </p:nvPr>
        </p:nvGraphicFramePr>
        <p:xfrm>
          <a:off x="193155" y="1135326"/>
          <a:ext cx="4118077" cy="356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1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8A5A2-66E4-4000-BFD0-C66B7F0A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207E2-1387-4B39-B5B9-E35452256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622C4A-4797-4D50-AD17-42B99D00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53ECE-E381-4FA2-9FB7-424AEB26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C568569F-F9A8-403D-AE0B-4F086663688F}"/>
              </a:ext>
            </a:extLst>
          </p:cNvPr>
          <p:cNvSpPr txBox="1"/>
          <p:nvPr/>
        </p:nvSpPr>
        <p:spPr>
          <a:xfrm>
            <a:off x="3340722" y="3873312"/>
            <a:ext cx="1467940" cy="6664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D4008DA-1974-487F-829E-1377A75B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2" y="286469"/>
            <a:ext cx="8392638" cy="393954"/>
          </a:xfrm>
        </p:spPr>
        <p:txBody>
          <a:bodyPr/>
          <a:lstStyle/>
          <a:p>
            <a:r>
              <a:rPr lang="hu-HU" sz="3200" dirty="0"/>
              <a:t>Szabályozott, biztonságos felhő használat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319C0F9-94D7-4AFD-ABE5-D5F9A59DF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68" y="3947436"/>
            <a:ext cx="247650" cy="238125"/>
          </a:xfrm>
          <a:prstGeom prst="rect">
            <a:avLst/>
          </a:prstGeom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7592A763-402F-498C-8EAA-EB2D0FD3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" y="989704"/>
            <a:ext cx="6523358" cy="405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4A10896-1285-4A4C-B43E-A04FFC62530A}"/>
              </a:ext>
            </a:extLst>
          </p:cNvPr>
          <p:cNvSpPr txBox="1"/>
          <p:nvPr/>
        </p:nvSpPr>
        <p:spPr>
          <a:xfrm>
            <a:off x="79043" y="766626"/>
            <a:ext cx="31559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-52387">
              <a:buNone/>
            </a:pPr>
            <a:r>
              <a:rPr lang="hu-HU" sz="2800" b="1" dirty="0"/>
              <a:t>Nagyvállalati szintű </a:t>
            </a:r>
          </a:p>
          <a:p>
            <a:pPr marL="0" indent="-52387">
              <a:buNone/>
            </a:pPr>
            <a:r>
              <a:rPr lang="hu-HU" sz="2800" b="1" dirty="0"/>
              <a:t>kezdőzóna</a:t>
            </a:r>
          </a:p>
          <a:p>
            <a:pPr marL="0" indent="-52387">
              <a:buNone/>
            </a:pPr>
            <a:endParaRPr lang="hu-HU" sz="2800" dirty="0"/>
          </a:p>
          <a:p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232FA9-595F-41D7-88A0-178CD6D94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526" y="989704"/>
            <a:ext cx="2488808" cy="1909435"/>
          </a:xfrm>
          <a:solidFill>
            <a:schemeClr val="bg1"/>
          </a:solidFill>
        </p:spPr>
        <p:txBody>
          <a:bodyPr/>
          <a:lstStyle/>
          <a:p>
            <a:r>
              <a:rPr lang="hu-HU" sz="2400" dirty="0"/>
              <a:t>Biztonságos</a:t>
            </a:r>
          </a:p>
          <a:p>
            <a:r>
              <a:rPr lang="hu-HU" sz="2400" dirty="0"/>
              <a:t>Skálázható</a:t>
            </a:r>
          </a:p>
          <a:p>
            <a:r>
              <a:rPr lang="hu-HU" sz="2400" dirty="0"/>
              <a:t>Menedzselhető</a:t>
            </a:r>
          </a:p>
          <a:p>
            <a:r>
              <a:rPr lang="hu-HU" sz="2400" dirty="0"/>
              <a:t>Szabályozott</a:t>
            </a:r>
          </a:p>
        </p:txBody>
      </p:sp>
    </p:spTree>
    <p:extLst>
      <p:ext uri="{BB962C8B-B14F-4D97-AF65-F5344CB8AC3E}">
        <p14:creationId xmlns:p14="http://schemas.microsoft.com/office/powerpoint/2010/main" val="8266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theme/theme1.xml><?xml version="1.0" encoding="utf-8"?>
<a:theme xmlns:a="http://schemas.openxmlformats.org/drawingml/2006/main" name="Alerant Theme">
  <a:themeElements>
    <a:clrScheme name="Alerant Colours">
      <a:dk1>
        <a:srgbClr val="313133"/>
      </a:dk1>
      <a:lt1>
        <a:srgbClr val="FFFFFF"/>
      </a:lt1>
      <a:dk2>
        <a:srgbClr val="59AC3B"/>
      </a:dk2>
      <a:lt2>
        <a:srgbClr val="EE963C"/>
      </a:lt2>
      <a:accent1>
        <a:srgbClr val="313133"/>
      </a:accent1>
      <a:accent2>
        <a:srgbClr val="FFFFFF"/>
      </a:accent2>
      <a:accent3>
        <a:srgbClr val="59AC3B"/>
      </a:accent3>
      <a:accent4>
        <a:srgbClr val="EE963C"/>
      </a:accent4>
      <a:accent5>
        <a:srgbClr val="313133"/>
      </a:accent5>
      <a:accent6>
        <a:srgbClr val="FFFFFF"/>
      </a:accent6>
      <a:hlink>
        <a:srgbClr val="59AC3B"/>
      </a:hlink>
      <a:folHlink>
        <a:srgbClr val="EE96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21340</TotalTime>
  <Words>483</Words>
  <Application>Microsoft Office PowerPoint</Application>
  <PresentationFormat>Diavetítés a képernyőre (16:9 oldalarány)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5" baseType="lpstr">
      <vt:lpstr>Agency FB</vt:lpstr>
      <vt:lpstr>Arial</vt:lpstr>
      <vt:lpstr>Arial Narrow</vt:lpstr>
      <vt:lpstr>Calibri</vt:lpstr>
      <vt:lpstr>Candara</vt:lpstr>
      <vt:lpstr>Courier New</vt:lpstr>
      <vt:lpstr>Gill Sans MT</vt:lpstr>
      <vt:lpstr>Graphik Regular</vt:lpstr>
      <vt:lpstr>Univers</vt:lpstr>
      <vt:lpstr>Alerant Theme</vt:lpstr>
      <vt:lpstr>Konténer platformok publikus felhőben</vt:lpstr>
      <vt:lpstr>Konténer kezelő megoldások fejlesztés során</vt:lpstr>
      <vt:lpstr>Éles alkalmazás futtatásához</vt:lpstr>
      <vt:lpstr>Konténer  platform  publikus  felhőben</vt:lpstr>
      <vt:lpstr>Költségek?</vt:lpstr>
      <vt:lpstr>Spot  instance-ok</vt:lpstr>
      <vt:lpstr>Egyes platform megoldások előnyei</vt:lpstr>
      <vt:lpstr>Hybrid konténer cloud megoldások</vt:lpstr>
      <vt:lpstr>Szabályozott, biztonságos felhő használat</vt:lpstr>
      <vt:lpstr>Melyik app kerüljön publikus felhőbe?</vt:lpstr>
      <vt:lpstr>Melyik app kerüljön  publikus felhőbe? (folyt)</vt:lpstr>
      <vt:lpstr>Ki fogja üzemeltetni?  </vt:lpstr>
      <vt:lpstr>Alerant DevOps és SRE team</vt:lpstr>
      <vt:lpstr>Folyamatok felhőre szabása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Gergely Tomasovszky</dc:creator>
  <cp:lastModifiedBy>Kiss Olivér</cp:lastModifiedBy>
  <cp:revision>3707</cp:revision>
  <dcterms:created xsi:type="dcterms:W3CDTF">2016-06-11T11:12:42Z</dcterms:created>
  <dcterms:modified xsi:type="dcterms:W3CDTF">2021-12-08T08:23:57Z</dcterms:modified>
</cp:coreProperties>
</file>