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0" r:id="rId1"/>
  </p:sldMasterIdLst>
  <p:notesMasterIdLst>
    <p:notesMasterId r:id="rId56"/>
  </p:notesMasterIdLst>
  <p:sldIdLst>
    <p:sldId id="265" r:id="rId2"/>
    <p:sldId id="289" r:id="rId3"/>
    <p:sldId id="273" r:id="rId4"/>
    <p:sldId id="274" r:id="rId5"/>
    <p:sldId id="292" r:id="rId6"/>
    <p:sldId id="293" r:id="rId7"/>
    <p:sldId id="268" r:id="rId8"/>
    <p:sldId id="287" r:id="rId9"/>
    <p:sldId id="284" r:id="rId10"/>
    <p:sldId id="285" r:id="rId11"/>
    <p:sldId id="286" r:id="rId12"/>
    <p:sldId id="256" r:id="rId13"/>
    <p:sldId id="266" r:id="rId14"/>
    <p:sldId id="296" r:id="rId15"/>
    <p:sldId id="298" r:id="rId16"/>
    <p:sldId id="299" r:id="rId17"/>
    <p:sldId id="300" r:id="rId18"/>
    <p:sldId id="301" r:id="rId19"/>
    <p:sldId id="303" r:id="rId20"/>
    <p:sldId id="305" r:id="rId21"/>
    <p:sldId id="306" r:id="rId22"/>
    <p:sldId id="304" r:id="rId23"/>
    <p:sldId id="307" r:id="rId24"/>
    <p:sldId id="308" r:id="rId25"/>
    <p:sldId id="309" r:id="rId26"/>
    <p:sldId id="311" r:id="rId27"/>
    <p:sldId id="312" r:id="rId28"/>
    <p:sldId id="313" r:id="rId29"/>
    <p:sldId id="314" r:id="rId30"/>
    <p:sldId id="349" r:id="rId31"/>
    <p:sldId id="315" r:id="rId32"/>
    <p:sldId id="316" r:id="rId33"/>
    <p:sldId id="319" r:id="rId34"/>
    <p:sldId id="321" r:id="rId35"/>
    <p:sldId id="323" r:id="rId36"/>
    <p:sldId id="320" r:id="rId37"/>
    <p:sldId id="324" r:id="rId38"/>
    <p:sldId id="327" r:id="rId39"/>
    <p:sldId id="325" r:id="rId40"/>
    <p:sldId id="328" r:id="rId41"/>
    <p:sldId id="269" r:id="rId42"/>
    <p:sldId id="271" r:id="rId43"/>
    <p:sldId id="330" r:id="rId44"/>
    <p:sldId id="341" r:id="rId45"/>
    <p:sldId id="338" r:id="rId46"/>
    <p:sldId id="340" r:id="rId47"/>
    <p:sldId id="339" r:id="rId48"/>
    <p:sldId id="343" r:id="rId49"/>
    <p:sldId id="344" r:id="rId50"/>
    <p:sldId id="345" r:id="rId51"/>
    <p:sldId id="346" r:id="rId52"/>
    <p:sldId id="295" r:id="rId53"/>
    <p:sldId id="261" r:id="rId54"/>
    <p:sldId id="348" r:id="rId55"/>
  </p:sldIdLst>
  <p:sldSz cx="9144000" cy="5143500" type="screen16x9"/>
  <p:notesSz cx="6858000" cy="9144000"/>
  <p:embeddedFontLst>
    <p:embeddedFont>
      <p:font typeface="JetBrains Mono" panose="02000009000000000000" pitchFamily="49" charset="0"/>
      <p:regular r:id="rId57"/>
      <p:bold r:id="rId58"/>
      <p:italic r:id="rId59"/>
      <p:boldItalic r:id="rId60"/>
    </p:embeddedFont>
    <p:embeddedFont>
      <p:font typeface="Lora" pitchFamily="2" charset="77"/>
      <p:regular r:id="rId61"/>
      <p:bold r:id="rId62"/>
      <p:italic r:id="rId63"/>
      <p:boldItalic r:id="rId64"/>
    </p:embeddedFont>
    <p:embeddedFont>
      <p:font typeface="Rouge Script" panose="02000000000000000000" pitchFamily="2" charset="0"/>
      <p:regular r:id="rId6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EDF2FA"/>
    <a:srgbClr val="660B99"/>
    <a:srgbClr val="673EB6"/>
    <a:srgbClr val="A01B0B"/>
    <a:srgbClr val="494949"/>
    <a:srgbClr val="41D0FD"/>
    <a:srgbClr val="A7CAEC"/>
    <a:srgbClr val="085B9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80AB92A-83AC-41A0-9BF2-FB363DA67581}">
  <a:tblStyle styleId="{280AB92A-83AC-41A0-9BF2-FB363DA6758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437"/>
    <p:restoredTop sz="86351"/>
  </p:normalViewPr>
  <p:slideViewPr>
    <p:cSldViewPr snapToGrid="0" snapToObjects="1">
      <p:cViewPr>
        <p:scale>
          <a:sx n="75" d="100"/>
          <a:sy n="75" d="100"/>
        </p:scale>
        <p:origin x="992" y="1296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7.fntdata"/><Relationship Id="rId68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font" Target="fonts/font2.fntdata"/><Relationship Id="rId66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5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notesMaster" Target="notesMasters/notesMaster1.xml"/><Relationship Id="rId64" Type="http://schemas.openxmlformats.org/officeDocument/2006/relationships/font" Target="fonts/font8.fntdata"/><Relationship Id="rId69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3.fntdata"/><Relationship Id="rId6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1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font" Target="fonts/font4.fntdata"/><Relationship Id="rId65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" name="Google Shape;1585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6" name="Google Shape;1586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Google Shape;1604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5" name="Google Shape;1605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314682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Google Shape;1604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5" name="Google Shape;1605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8358070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4" name="Google Shape;1524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5" name="Google Shape;1525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64354427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61351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942141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418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838077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10642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4" name="Google Shape;1524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5" name="Google Shape;1525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454532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9526245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930899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6074482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5135633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784090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303538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460844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2199410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4194102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06000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" name="Google Shape;1649;g35ed75ccf_0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0" name="Google Shape;1650;g35ed75ccf_0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1555608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587191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5538633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8706009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2324081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3557967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2704950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9649535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061191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191927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g35ed75ccf_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8" name="Google Shape;1658;g35ed75ccf_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3" name="Google Shape;1553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731925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9" name="Google Shape;1619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2" name="Google Shape;1632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3" name="Google Shape;1633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548619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110981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882017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823466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7257328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6134223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387556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g35ed75ccf_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8" name="Google Shape;1658;g35ed75ccf_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9043876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825146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9978866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0" name="Google Shape;1540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459870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7" name="Google Shape;155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8" name="Google Shape;155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" name="Google Shape;1585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6" name="Google Shape;1586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979584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g35ed75ccf_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8" name="Google Shape;1658;g35ed75ccf_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22396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Google Shape;1604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5" name="Google Shape;1605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Google Shape;1604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5" name="Google Shape;1605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24431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Google Shape;1604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5" name="Google Shape;1605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86783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8431" y="1248433"/>
            <a:ext cx="9380863" cy="2646634"/>
            <a:chOff x="-47908" y="1266060"/>
            <a:chExt cx="9255908" cy="2611380"/>
          </a:xfrm>
        </p:grpSpPr>
        <p:sp>
          <p:nvSpPr>
            <p:cNvPr id="10" name="Google Shape;10;p2"/>
            <p:cNvSpPr/>
            <p:nvPr/>
          </p:nvSpPr>
          <p:spPr>
            <a:xfrm>
              <a:off x="8527852" y="1664235"/>
              <a:ext cx="82885" cy="84648"/>
            </a:xfrm>
            <a:custGeom>
              <a:avLst/>
              <a:gdLst/>
              <a:ahLst/>
              <a:cxnLst/>
              <a:rect l="l" t="t" r="r" b="b"/>
              <a:pathLst>
                <a:path w="1316" h="1344" extrusionOk="0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249406" y="2517081"/>
              <a:ext cx="156889" cy="156889"/>
            </a:xfrm>
            <a:custGeom>
              <a:avLst/>
              <a:gdLst/>
              <a:ahLst/>
              <a:cxnLst/>
              <a:rect l="l" t="t" r="r" b="b"/>
              <a:pathLst>
                <a:path w="2491" h="2491" extrusionOk="0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290875" y="3655364"/>
              <a:ext cx="98757" cy="96930"/>
            </a:xfrm>
            <a:custGeom>
              <a:avLst/>
              <a:gdLst/>
              <a:ahLst/>
              <a:cxnLst/>
              <a:rect l="l" t="t" r="r" b="b"/>
              <a:pathLst>
                <a:path w="1568" h="1539" extrusionOk="0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081207" y="2532953"/>
              <a:ext cx="135727" cy="135727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499752" y="2987560"/>
              <a:ext cx="178052" cy="176225"/>
            </a:xfrm>
            <a:custGeom>
              <a:avLst/>
              <a:gdLst/>
              <a:ahLst/>
              <a:cxnLst/>
              <a:rect l="l" t="t" r="r" b="b"/>
              <a:pathLst>
                <a:path w="2827" h="2798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13858" y="1792908"/>
              <a:ext cx="135727" cy="137491"/>
            </a:xfrm>
            <a:custGeom>
              <a:avLst/>
              <a:gdLst/>
              <a:ahLst/>
              <a:cxnLst/>
              <a:rect l="l" t="t" r="r" b="b"/>
              <a:pathLst>
                <a:path w="2155" h="2183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705102" y="3334657"/>
              <a:ext cx="177989" cy="178052"/>
            </a:xfrm>
            <a:custGeom>
              <a:avLst/>
              <a:gdLst/>
              <a:ahLst/>
              <a:cxnLst/>
              <a:rect l="l" t="t" r="r" b="b"/>
              <a:pathLst>
                <a:path w="2826" h="2827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419602" y="1895066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2072" h="2072" extrusionOk="0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735990" y="2897684"/>
              <a:ext cx="135727" cy="135727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775696" y="2612248"/>
              <a:ext cx="144545" cy="144545"/>
            </a:xfrm>
            <a:custGeom>
              <a:avLst/>
              <a:gdLst/>
              <a:ahLst/>
              <a:cxnLst/>
              <a:rect l="l" t="t" r="r" b="b"/>
              <a:pathLst>
                <a:path w="2295" h="2295" extrusionOk="0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827684" y="3163723"/>
              <a:ext cx="132263" cy="132200"/>
            </a:xfrm>
            <a:custGeom>
              <a:avLst/>
              <a:gdLst/>
              <a:ahLst/>
              <a:cxnLst/>
              <a:rect l="l" t="t" r="r" b="b"/>
              <a:pathLst>
                <a:path w="2100" h="2099" extrusionOk="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16647" y="2388471"/>
              <a:ext cx="172761" cy="172698"/>
            </a:xfrm>
            <a:custGeom>
              <a:avLst/>
              <a:gdLst/>
              <a:ahLst/>
              <a:cxnLst/>
              <a:rect l="l" t="t" r="r" b="b"/>
              <a:pathLst>
                <a:path w="2743" h="2742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760733" y="3702916"/>
              <a:ext cx="174525" cy="174525"/>
            </a:xfrm>
            <a:custGeom>
              <a:avLst/>
              <a:gdLst/>
              <a:ahLst/>
              <a:cxnLst/>
              <a:rect l="l" t="t" r="r" b="b"/>
              <a:pathLst>
                <a:path w="2771" h="2771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981955" y="2964635"/>
              <a:ext cx="103984" cy="102284"/>
            </a:xfrm>
            <a:custGeom>
              <a:avLst/>
              <a:gdLst/>
              <a:ahLst/>
              <a:cxnLst/>
              <a:rect l="l" t="t" r="r" b="b"/>
              <a:pathLst>
                <a:path w="1651" h="1624" extrusionOk="0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227802" y="2629848"/>
              <a:ext cx="102221" cy="100457"/>
            </a:xfrm>
            <a:custGeom>
              <a:avLst/>
              <a:gdLst/>
              <a:ahLst/>
              <a:cxnLst/>
              <a:rect l="l" t="t" r="r" b="b"/>
              <a:pathLst>
                <a:path w="1623" h="1595" extrusionOk="0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08402" y="2275669"/>
              <a:ext cx="141081" cy="141018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884" y="2948763"/>
              <a:ext cx="181579" cy="183342"/>
            </a:xfrm>
            <a:custGeom>
              <a:avLst/>
              <a:gdLst/>
              <a:ahLst/>
              <a:cxnLst/>
              <a:rect l="l" t="t" r="r" b="b"/>
              <a:pathLst>
                <a:path w="2883" h="2911" extrusionOk="0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41057" y="3442168"/>
              <a:ext cx="236184" cy="244939"/>
            </a:xfrm>
            <a:custGeom>
              <a:avLst/>
              <a:gdLst/>
              <a:ahLst/>
              <a:cxnLst/>
              <a:rect l="l" t="t" r="r" b="b"/>
              <a:pathLst>
                <a:path w="3750" h="3889" extrusionOk="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490313" y="2740858"/>
              <a:ext cx="151599" cy="144545"/>
            </a:xfrm>
            <a:custGeom>
              <a:avLst/>
              <a:gdLst/>
              <a:ahLst/>
              <a:cxnLst/>
              <a:rect l="l" t="t" r="r" b="b"/>
              <a:pathLst>
                <a:path w="2407" h="2295" extrusionOk="0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282291" y="2009631"/>
              <a:ext cx="70540" cy="68777"/>
            </a:xfrm>
            <a:custGeom>
              <a:avLst/>
              <a:gdLst/>
              <a:ahLst/>
              <a:cxnLst/>
              <a:rect l="l" t="t" r="r" b="b"/>
              <a:pathLst>
                <a:path w="1120" h="1092" extrusionOk="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078822" y="1895066"/>
              <a:ext cx="130500" cy="126973"/>
            </a:xfrm>
            <a:custGeom>
              <a:avLst/>
              <a:gdLst/>
              <a:ahLst/>
              <a:cxnLst/>
              <a:rect l="l" t="t" r="r" b="b"/>
              <a:pathLst>
                <a:path w="2072" h="2016" extrusionOk="0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699073" y="2851833"/>
              <a:ext cx="160416" cy="153362"/>
            </a:xfrm>
            <a:custGeom>
              <a:avLst/>
              <a:gdLst/>
              <a:ahLst/>
              <a:cxnLst/>
              <a:rect l="l" t="t" r="r" b="b"/>
              <a:pathLst>
                <a:path w="2547" h="2435" extrusionOk="0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366993" y="3531981"/>
              <a:ext cx="148072" cy="151599"/>
            </a:xfrm>
            <a:custGeom>
              <a:avLst/>
              <a:gdLst/>
              <a:ahLst/>
              <a:cxnLst/>
              <a:rect l="l" t="t" r="r" b="b"/>
              <a:pathLst>
                <a:path w="2351" h="2407" extrusionOk="0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786214" y="2007868"/>
              <a:ext cx="128736" cy="133964"/>
            </a:xfrm>
            <a:custGeom>
              <a:avLst/>
              <a:gdLst/>
              <a:ahLst/>
              <a:cxnLst/>
              <a:rect l="l" t="t" r="r" b="b"/>
              <a:pathLst>
                <a:path w="2044" h="2127" extrusionOk="0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76547" y="2915320"/>
              <a:ext cx="248466" cy="255520"/>
            </a:xfrm>
            <a:custGeom>
              <a:avLst/>
              <a:gdLst/>
              <a:ahLst/>
              <a:cxnLst/>
              <a:rect l="l" t="t" r="r" b="b"/>
              <a:pathLst>
                <a:path w="3945" h="4057" extrusionOk="0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23646" y="3399844"/>
              <a:ext cx="162180" cy="155126"/>
            </a:xfrm>
            <a:custGeom>
              <a:avLst/>
              <a:gdLst/>
              <a:ahLst/>
              <a:cxnLst/>
              <a:rect l="l" t="t" r="r" b="b"/>
              <a:pathLst>
                <a:path w="2575" h="2463" extrusionOk="0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22114" y="2751439"/>
              <a:ext cx="72304" cy="70540"/>
            </a:xfrm>
            <a:custGeom>
              <a:avLst/>
              <a:gdLst/>
              <a:ahLst/>
              <a:cxnLst/>
              <a:rect l="l" t="t" r="r" b="b"/>
              <a:pathLst>
                <a:path w="1148" h="1120" extrusionOk="0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254021" y="2236935"/>
              <a:ext cx="119856" cy="123383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52199" y="3006896"/>
              <a:ext cx="176288" cy="176288"/>
            </a:xfrm>
            <a:custGeom>
              <a:avLst/>
              <a:gdLst/>
              <a:ahLst/>
              <a:cxnLst/>
              <a:rect l="l" t="t" r="r" b="b"/>
              <a:pathLst>
                <a:path w="2799" h="2799" extrusionOk="0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538486" y="1757638"/>
              <a:ext cx="63549" cy="67013"/>
            </a:xfrm>
            <a:custGeom>
              <a:avLst/>
              <a:gdLst/>
              <a:ahLst/>
              <a:cxnLst/>
              <a:rect l="l" t="t" r="r" b="b"/>
              <a:pathLst>
                <a:path w="1009" h="1064" extrusionOk="0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822223" y="2813099"/>
              <a:ext cx="82822" cy="81121"/>
            </a:xfrm>
            <a:custGeom>
              <a:avLst/>
              <a:gdLst/>
              <a:ahLst/>
              <a:cxnLst/>
              <a:rect l="l" t="t" r="r" b="b"/>
              <a:pathLst>
                <a:path w="1315" h="1288" extrusionOk="0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914654" y="2682725"/>
              <a:ext cx="176288" cy="177989"/>
            </a:xfrm>
            <a:custGeom>
              <a:avLst/>
              <a:gdLst/>
              <a:ahLst/>
              <a:cxnLst/>
              <a:rect l="l" t="t" r="r" b="b"/>
              <a:pathLst>
                <a:path w="2799" h="2826" extrusionOk="0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864367" y="2828971"/>
              <a:ext cx="148072" cy="155126"/>
            </a:xfrm>
            <a:custGeom>
              <a:avLst/>
              <a:gdLst/>
              <a:ahLst/>
              <a:cxnLst/>
              <a:rect l="l" t="t" r="r" b="b"/>
              <a:pathLst>
                <a:path w="2351" h="2463" extrusionOk="0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631773" y="3174304"/>
              <a:ext cx="112865" cy="116392"/>
            </a:xfrm>
            <a:custGeom>
              <a:avLst/>
              <a:gdLst/>
              <a:ahLst/>
              <a:cxnLst/>
              <a:rect l="l" t="t" r="r" b="b"/>
              <a:pathLst>
                <a:path w="1792" h="1848" extrusionOk="0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876712" y="1470438"/>
              <a:ext cx="149835" cy="155126"/>
            </a:xfrm>
            <a:custGeom>
              <a:avLst/>
              <a:gdLst/>
              <a:ahLst/>
              <a:cxnLst/>
              <a:rect l="l" t="t" r="r" b="b"/>
              <a:pathLst>
                <a:path w="2379" h="2463" extrusionOk="0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434449" y="1970834"/>
              <a:ext cx="206205" cy="200977"/>
            </a:xfrm>
            <a:custGeom>
              <a:avLst/>
              <a:gdLst/>
              <a:ahLst/>
              <a:cxnLst/>
              <a:rect l="l" t="t" r="r" b="b"/>
              <a:pathLst>
                <a:path w="3274" h="3191" extrusionOk="0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8473183" y="2007868"/>
              <a:ext cx="128736" cy="125146"/>
            </a:xfrm>
            <a:custGeom>
              <a:avLst/>
              <a:gdLst/>
              <a:ahLst/>
              <a:cxnLst/>
              <a:rect l="l" t="t" r="r" b="b"/>
              <a:pathLst>
                <a:path w="2044" h="1987" fill="none" extrusionOk="0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434449" y="1970834"/>
              <a:ext cx="206205" cy="200977"/>
            </a:xfrm>
            <a:custGeom>
              <a:avLst/>
              <a:gdLst/>
              <a:ahLst/>
              <a:cxnLst/>
              <a:rect l="l" t="t" r="r" b="b"/>
              <a:pathLst>
                <a:path w="3274" h="3191" fill="none" extrusionOk="0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031891" y="3079137"/>
              <a:ext cx="306662" cy="336641"/>
            </a:xfrm>
            <a:custGeom>
              <a:avLst/>
              <a:gdLst/>
              <a:ahLst/>
              <a:cxnLst/>
              <a:rect l="l" t="t" r="r" b="b"/>
              <a:pathLst>
                <a:path w="4869" h="5345" extrusionOk="0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090024" y="3144387"/>
              <a:ext cx="190333" cy="207968"/>
            </a:xfrm>
            <a:custGeom>
              <a:avLst/>
              <a:gdLst/>
              <a:ahLst/>
              <a:cxnLst/>
              <a:rect l="l" t="t" r="r" b="b"/>
              <a:pathLst>
                <a:path w="3022" h="3302" fill="none" extrusionOk="0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031891" y="3079137"/>
              <a:ext cx="306662" cy="336641"/>
            </a:xfrm>
            <a:custGeom>
              <a:avLst/>
              <a:gdLst/>
              <a:ahLst/>
              <a:cxnLst/>
              <a:rect l="l" t="t" r="r" b="b"/>
              <a:pathLst>
                <a:path w="4869" h="5345" fill="none" extrusionOk="0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630126" y="3311731"/>
              <a:ext cx="190396" cy="167470"/>
            </a:xfrm>
            <a:custGeom>
              <a:avLst/>
              <a:gdLst/>
              <a:ahLst/>
              <a:cxnLst/>
              <a:rect l="l" t="t" r="r" b="b"/>
              <a:pathLst>
                <a:path w="3023" h="2659" extrusionOk="0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667160" y="3343475"/>
              <a:ext cx="118092" cy="103984"/>
            </a:xfrm>
            <a:custGeom>
              <a:avLst/>
              <a:gdLst/>
              <a:ahLst/>
              <a:cxnLst/>
              <a:rect l="l" t="t" r="r" b="b"/>
              <a:pathLst>
                <a:path w="1875" h="1651" fill="none" extrusionOk="0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630126" y="3311731"/>
              <a:ext cx="190396" cy="167470"/>
            </a:xfrm>
            <a:custGeom>
              <a:avLst/>
              <a:gdLst/>
              <a:ahLst/>
              <a:cxnLst/>
              <a:rect l="l" t="t" r="r" b="b"/>
              <a:pathLst>
                <a:path w="3023" h="2659" fill="none" extrusionOk="0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742073" y="2058946"/>
              <a:ext cx="281973" cy="276682"/>
            </a:xfrm>
            <a:custGeom>
              <a:avLst/>
              <a:gdLst/>
              <a:ahLst/>
              <a:cxnLst/>
              <a:rect l="l" t="t" r="r" b="b"/>
              <a:pathLst>
                <a:path w="4477" h="4393" extrusionOk="0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794915" y="2111789"/>
              <a:ext cx="174525" cy="170997"/>
            </a:xfrm>
            <a:custGeom>
              <a:avLst/>
              <a:gdLst/>
              <a:ahLst/>
              <a:cxnLst/>
              <a:rect l="l" t="t" r="r" b="b"/>
              <a:pathLst>
                <a:path w="2771" h="2715" fill="none" extrusionOk="0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742073" y="2058946"/>
              <a:ext cx="281973" cy="276682"/>
            </a:xfrm>
            <a:custGeom>
              <a:avLst/>
              <a:gdLst/>
              <a:ahLst/>
              <a:cxnLst/>
              <a:rect l="l" t="t" r="r" b="b"/>
              <a:pathLst>
                <a:path w="4477" h="4393" fill="none" extrusionOk="0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058398" y="2966398"/>
              <a:ext cx="130500" cy="144545"/>
            </a:xfrm>
            <a:custGeom>
              <a:avLst/>
              <a:gdLst/>
              <a:ahLst/>
              <a:cxnLst/>
              <a:rect l="l" t="t" r="r" b="b"/>
              <a:pathLst>
                <a:path w="2072" h="2295" extrusionOk="0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083087" y="2992851"/>
              <a:ext cx="81121" cy="89876"/>
            </a:xfrm>
            <a:custGeom>
              <a:avLst/>
              <a:gdLst/>
              <a:ahLst/>
              <a:cxnLst/>
              <a:rect l="l" t="t" r="r" b="b"/>
              <a:pathLst>
                <a:path w="1288" h="1427" fill="none" extrusionOk="0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058398" y="2966398"/>
              <a:ext cx="130500" cy="144545"/>
            </a:xfrm>
            <a:custGeom>
              <a:avLst/>
              <a:gdLst/>
              <a:ahLst/>
              <a:cxnLst/>
              <a:rect l="l" t="t" r="r" b="b"/>
              <a:pathLst>
                <a:path w="2072" h="2295" fill="none" extrusionOk="0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494578" y="2097744"/>
              <a:ext cx="74067" cy="77594"/>
            </a:xfrm>
            <a:custGeom>
              <a:avLst/>
              <a:gdLst/>
              <a:ahLst/>
              <a:cxnLst/>
              <a:rect l="l" t="t" r="r" b="b"/>
              <a:pathLst>
                <a:path w="1176" h="1232" extrusionOk="0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508686" y="2113552"/>
              <a:ext cx="45851" cy="45914"/>
            </a:xfrm>
            <a:custGeom>
              <a:avLst/>
              <a:gdLst/>
              <a:ahLst/>
              <a:cxnLst/>
              <a:rect l="l" t="t" r="r" b="b"/>
              <a:pathLst>
                <a:path w="728" h="729" fill="none" extrusionOk="0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494578" y="2097744"/>
              <a:ext cx="74067" cy="77594"/>
            </a:xfrm>
            <a:custGeom>
              <a:avLst/>
              <a:gdLst/>
              <a:ahLst/>
              <a:cxnLst/>
              <a:rect l="l" t="t" r="r" b="b"/>
              <a:pathLst>
                <a:path w="1176" h="1232" fill="none" extrusionOk="0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866481" y="1442222"/>
              <a:ext cx="315479" cy="304898"/>
            </a:xfrm>
            <a:custGeom>
              <a:avLst/>
              <a:gdLst/>
              <a:ahLst/>
              <a:cxnLst/>
              <a:rect l="l" t="t" r="r" b="b"/>
              <a:pathLst>
                <a:path w="5009" h="4841" extrusionOk="0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926377" y="1500418"/>
              <a:ext cx="195624" cy="188570"/>
            </a:xfrm>
            <a:custGeom>
              <a:avLst/>
              <a:gdLst/>
              <a:ahLst/>
              <a:cxnLst/>
              <a:rect l="l" t="t" r="r" b="b"/>
              <a:pathLst>
                <a:path w="3106" h="2994" fill="none" extrusionOk="0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866481" y="1442222"/>
              <a:ext cx="315479" cy="304898"/>
            </a:xfrm>
            <a:custGeom>
              <a:avLst/>
              <a:gdLst/>
              <a:ahLst/>
              <a:cxnLst/>
              <a:rect l="l" t="t" r="r" b="b"/>
              <a:pathLst>
                <a:path w="5009" h="4841" fill="none" extrusionOk="0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173988" y="2284487"/>
              <a:ext cx="223840" cy="207968"/>
            </a:xfrm>
            <a:custGeom>
              <a:avLst/>
              <a:gdLst/>
              <a:ahLst/>
              <a:cxnLst/>
              <a:rect l="l" t="t" r="r" b="b"/>
              <a:pathLst>
                <a:path w="3554" h="3302" extrusionOk="0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216312" y="2323284"/>
              <a:ext cx="139254" cy="128673"/>
            </a:xfrm>
            <a:custGeom>
              <a:avLst/>
              <a:gdLst/>
              <a:ahLst/>
              <a:cxnLst/>
              <a:rect l="l" t="t" r="r" b="b"/>
              <a:pathLst>
                <a:path w="2211" h="2043" fill="none" extrusionOk="0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173988" y="2284487"/>
              <a:ext cx="223840" cy="207968"/>
            </a:xfrm>
            <a:custGeom>
              <a:avLst/>
              <a:gdLst/>
              <a:ahLst/>
              <a:cxnLst/>
              <a:rect l="l" t="t" r="r" b="b"/>
              <a:pathLst>
                <a:path w="3554" h="3302" fill="none" extrusionOk="0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210167" y="1909174"/>
              <a:ext cx="137491" cy="146308"/>
            </a:xfrm>
            <a:custGeom>
              <a:avLst/>
              <a:gdLst/>
              <a:ahLst/>
              <a:cxnLst/>
              <a:rect l="l" t="t" r="r" b="b"/>
              <a:pathLst>
                <a:path w="2183" h="2323" extrusionOk="0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236620" y="1937390"/>
              <a:ext cx="84648" cy="89939"/>
            </a:xfrm>
            <a:custGeom>
              <a:avLst/>
              <a:gdLst/>
              <a:ahLst/>
              <a:cxnLst/>
              <a:rect l="l" t="t" r="r" b="b"/>
              <a:pathLst>
                <a:path w="1344" h="1428" fill="none" extrusionOk="0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210167" y="1909174"/>
              <a:ext cx="137491" cy="146308"/>
            </a:xfrm>
            <a:custGeom>
              <a:avLst/>
              <a:gdLst/>
              <a:ahLst/>
              <a:cxnLst/>
              <a:rect l="l" t="t" r="r" b="b"/>
              <a:pathLst>
                <a:path w="2183" h="2323" fill="none" extrusionOk="0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19692" y="1327720"/>
              <a:ext cx="234358" cy="241475"/>
            </a:xfrm>
            <a:custGeom>
              <a:avLst/>
              <a:gdLst/>
              <a:ahLst/>
              <a:cxnLst/>
              <a:rect l="l" t="t" r="r" b="b"/>
              <a:pathLst>
                <a:path w="3721" h="3834" extrusionOk="0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4332" y="1373508"/>
              <a:ext cx="146308" cy="149835"/>
            </a:xfrm>
            <a:custGeom>
              <a:avLst/>
              <a:gdLst/>
              <a:ahLst/>
              <a:cxnLst/>
              <a:rect l="l" t="t" r="r" b="b"/>
              <a:pathLst>
                <a:path w="2323" h="2379" fill="none" extrusionOk="0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19692" y="1327720"/>
              <a:ext cx="234358" cy="241475"/>
            </a:xfrm>
            <a:custGeom>
              <a:avLst/>
              <a:gdLst/>
              <a:ahLst/>
              <a:cxnLst/>
              <a:rect l="l" t="t" r="r" b="b"/>
              <a:pathLst>
                <a:path w="3721" h="3834" fill="none" extrusionOk="0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963061" y="3341711"/>
              <a:ext cx="216786" cy="222076"/>
            </a:xfrm>
            <a:custGeom>
              <a:avLst/>
              <a:gdLst/>
              <a:ahLst/>
              <a:cxnLst/>
              <a:rect l="l" t="t" r="r" b="b"/>
              <a:pathLst>
                <a:path w="3442" h="3526" extrusionOk="0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757828" y="1847514"/>
              <a:ext cx="498695" cy="456434"/>
            </a:xfrm>
            <a:custGeom>
              <a:avLst/>
              <a:gdLst/>
              <a:ahLst/>
              <a:cxnLst/>
              <a:rect l="l" t="t" r="r" b="b"/>
              <a:pathLst>
                <a:path w="7918" h="7247" extrusionOk="0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699695" y="3165486"/>
              <a:ext cx="426455" cy="456434"/>
            </a:xfrm>
            <a:custGeom>
              <a:avLst/>
              <a:gdLst/>
              <a:ahLst/>
              <a:cxnLst/>
              <a:rect l="l" t="t" r="r" b="b"/>
              <a:pathLst>
                <a:path w="6771" h="7247" extrusionOk="0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351743" y="1999050"/>
              <a:ext cx="243238" cy="241475"/>
            </a:xfrm>
            <a:custGeom>
              <a:avLst/>
              <a:gdLst/>
              <a:ahLst/>
              <a:cxnLst/>
              <a:rect l="l" t="t" r="r" b="b"/>
              <a:pathLst>
                <a:path w="3862" h="3834" extrusionOk="0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089286" y="1366454"/>
              <a:ext cx="563945" cy="521621"/>
            </a:xfrm>
            <a:custGeom>
              <a:avLst/>
              <a:gdLst/>
              <a:ahLst/>
              <a:cxnLst/>
              <a:rect l="l" t="t" r="r" b="b"/>
              <a:pathLst>
                <a:path w="8954" h="8282" extrusionOk="0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435591" y="2936419"/>
              <a:ext cx="350687" cy="329587"/>
            </a:xfrm>
            <a:custGeom>
              <a:avLst/>
              <a:gdLst/>
              <a:ahLst/>
              <a:cxnLst/>
              <a:rect l="l" t="t" r="r" b="b"/>
              <a:pathLst>
                <a:path w="5568" h="5233" extrusionOk="0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149299" y="3250072"/>
              <a:ext cx="526912" cy="509276"/>
            </a:xfrm>
            <a:custGeom>
              <a:avLst/>
              <a:gdLst/>
              <a:ahLst/>
              <a:cxnLst/>
              <a:rect l="l" t="t" r="r" b="b"/>
              <a:pathLst>
                <a:path w="8366" h="8086" extrusionOk="0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908859" y="2895921"/>
              <a:ext cx="426455" cy="468779"/>
            </a:xfrm>
            <a:custGeom>
              <a:avLst/>
              <a:gdLst/>
              <a:ahLst/>
              <a:cxnLst/>
              <a:rect l="l" t="t" r="r" b="b"/>
              <a:pathLst>
                <a:path w="6771" h="7443" extrusionOk="0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2569" y="1798199"/>
              <a:ext cx="283736" cy="306662"/>
            </a:xfrm>
            <a:custGeom>
              <a:avLst/>
              <a:gdLst/>
              <a:ahLst/>
              <a:cxnLst/>
              <a:rect l="l" t="t" r="r" b="b"/>
              <a:pathLst>
                <a:path w="4505" h="4869" extrusionOk="0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8816815" y="1879257"/>
              <a:ext cx="391184" cy="382367"/>
            </a:xfrm>
            <a:custGeom>
              <a:avLst/>
              <a:gdLst/>
              <a:ahLst/>
              <a:cxnLst/>
              <a:rect l="l" t="t" r="r" b="b"/>
              <a:pathLst>
                <a:path w="6211" h="6071" extrusionOk="0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8575403" y="2471293"/>
              <a:ext cx="250292" cy="243175"/>
            </a:xfrm>
            <a:custGeom>
              <a:avLst/>
              <a:gdLst/>
              <a:ahLst/>
              <a:cxnLst/>
              <a:rect l="l" t="t" r="r" b="b"/>
              <a:pathLst>
                <a:path w="3974" h="3861" extrusionOk="0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544632" y="2402579"/>
              <a:ext cx="170997" cy="174462"/>
            </a:xfrm>
            <a:custGeom>
              <a:avLst/>
              <a:gdLst/>
              <a:ahLst/>
              <a:cxnLst/>
              <a:rect l="l" t="t" r="r" b="b"/>
              <a:pathLst>
                <a:path w="2715" h="2770" extrusionOk="0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933198" y="1935627"/>
              <a:ext cx="322533" cy="322470"/>
            </a:xfrm>
            <a:custGeom>
              <a:avLst/>
              <a:gdLst/>
              <a:ahLst/>
              <a:cxnLst/>
              <a:rect l="l" t="t" r="r" b="b"/>
              <a:pathLst>
                <a:path w="5121" h="5120" extrusionOk="0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6760500" y="1343591"/>
              <a:ext cx="334878" cy="340106"/>
            </a:xfrm>
            <a:custGeom>
              <a:avLst/>
              <a:gdLst/>
              <a:ahLst/>
              <a:cxnLst/>
              <a:rect l="l" t="t" r="r" b="b"/>
              <a:pathLst>
                <a:path w="5317" h="5400" extrusionOk="0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166701" y="3361110"/>
              <a:ext cx="190396" cy="185043"/>
            </a:xfrm>
            <a:custGeom>
              <a:avLst/>
              <a:gdLst/>
              <a:ahLst/>
              <a:cxnLst/>
              <a:rect l="l" t="t" r="r" b="b"/>
              <a:pathLst>
                <a:path w="3023" h="2938" extrusionOk="0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698048" y="2538243"/>
              <a:ext cx="236184" cy="230894"/>
            </a:xfrm>
            <a:custGeom>
              <a:avLst/>
              <a:gdLst/>
              <a:ahLst/>
              <a:cxnLst/>
              <a:rect l="l" t="t" r="r" b="b"/>
              <a:pathLst>
                <a:path w="3750" h="3666" extrusionOk="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114830" y="1458093"/>
              <a:ext cx="264338" cy="259110"/>
            </a:xfrm>
            <a:custGeom>
              <a:avLst/>
              <a:gdLst/>
              <a:ahLst/>
              <a:cxnLst/>
              <a:rect l="l" t="t" r="r" b="b"/>
              <a:pathLst>
                <a:path w="4197" h="4114" extrusionOk="0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142191" y="2155877"/>
              <a:ext cx="232594" cy="229130"/>
            </a:xfrm>
            <a:custGeom>
              <a:avLst/>
              <a:gdLst/>
              <a:ahLst/>
              <a:cxnLst/>
              <a:rect l="l" t="t" r="r" b="b"/>
              <a:pathLst>
                <a:path w="3693" h="3638" extrusionOk="0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064660" y="3322312"/>
              <a:ext cx="313653" cy="306662"/>
            </a:xfrm>
            <a:custGeom>
              <a:avLst/>
              <a:gdLst/>
              <a:ahLst/>
              <a:cxnLst/>
              <a:rect l="l" t="t" r="r" b="b"/>
              <a:pathLst>
                <a:path w="4980" h="4869" extrusionOk="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070859" y="3479139"/>
              <a:ext cx="165707" cy="169234"/>
            </a:xfrm>
            <a:custGeom>
              <a:avLst/>
              <a:gdLst/>
              <a:ahLst/>
              <a:cxnLst/>
              <a:rect l="l" t="t" r="r" b="b"/>
              <a:pathLst>
                <a:path w="2631" h="2687" extrusionOk="0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663866" y="2286250"/>
              <a:ext cx="181516" cy="183342"/>
            </a:xfrm>
            <a:custGeom>
              <a:avLst/>
              <a:gdLst/>
              <a:ahLst/>
              <a:cxnLst/>
              <a:rect l="l" t="t" r="r" b="b"/>
              <a:pathLst>
                <a:path w="2882" h="2911" extrusionOk="0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269155" y="2710878"/>
              <a:ext cx="281973" cy="282036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631268" y="1960253"/>
              <a:ext cx="199214" cy="195687"/>
            </a:xfrm>
            <a:custGeom>
              <a:avLst/>
              <a:gdLst/>
              <a:ahLst/>
              <a:cxnLst/>
              <a:rect l="l" t="t" r="r" b="b"/>
              <a:pathLst>
                <a:path w="3163" h="3107" extrusionOk="0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639294" y="1741767"/>
              <a:ext cx="310189" cy="304898"/>
            </a:xfrm>
            <a:custGeom>
              <a:avLst/>
              <a:gdLst/>
              <a:ahLst/>
              <a:cxnLst/>
              <a:rect l="l" t="t" r="r" b="b"/>
              <a:pathLst>
                <a:path w="4925" h="4841" extrusionOk="0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45039" y="2192847"/>
              <a:ext cx="267865" cy="266164"/>
            </a:xfrm>
            <a:custGeom>
              <a:avLst/>
              <a:gdLst/>
              <a:ahLst/>
              <a:cxnLst/>
              <a:rect l="l" t="t" r="r" b="b"/>
              <a:pathLst>
                <a:path w="4253" h="4226" extrusionOk="0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73193" y="3043930"/>
              <a:ext cx="215022" cy="215022"/>
            </a:xfrm>
            <a:custGeom>
              <a:avLst/>
              <a:gdLst/>
              <a:ahLst/>
              <a:cxnLst/>
              <a:rect l="l" t="t" r="r" b="b"/>
              <a:pathLst>
                <a:path w="3414" h="3414" extrusionOk="0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8489054" y="3547853"/>
              <a:ext cx="243238" cy="218549"/>
            </a:xfrm>
            <a:custGeom>
              <a:avLst/>
              <a:gdLst/>
              <a:ahLst/>
              <a:cxnLst/>
              <a:rect l="l" t="t" r="r" b="b"/>
              <a:pathLst>
                <a:path w="3862" h="3470" extrusionOk="0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312038" y="1516226"/>
              <a:ext cx="444090" cy="407119"/>
            </a:xfrm>
            <a:custGeom>
              <a:avLst/>
              <a:gdLst/>
              <a:ahLst/>
              <a:cxnLst/>
              <a:rect l="l" t="t" r="r" b="b"/>
              <a:pathLst>
                <a:path w="7051" h="6464" extrusionOk="0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582574" y="2310939"/>
              <a:ext cx="287263" cy="278446"/>
            </a:xfrm>
            <a:custGeom>
              <a:avLst/>
              <a:gdLst/>
              <a:ahLst/>
              <a:cxnLst/>
              <a:rect l="l" t="t" r="r" b="b"/>
              <a:pathLst>
                <a:path w="4561" h="4421" extrusionOk="0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712156" y="1662472"/>
              <a:ext cx="234358" cy="218612"/>
            </a:xfrm>
            <a:custGeom>
              <a:avLst/>
              <a:gdLst/>
              <a:ahLst/>
              <a:cxnLst/>
              <a:rect l="l" t="t" r="r" b="b"/>
              <a:pathLst>
                <a:path w="3721" h="3471" extrusionOk="0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068979" y="2437786"/>
              <a:ext cx="327824" cy="373612"/>
            </a:xfrm>
            <a:custGeom>
              <a:avLst/>
              <a:gdLst/>
              <a:ahLst/>
              <a:cxnLst/>
              <a:rect l="l" t="t" r="r" b="b"/>
              <a:pathLst>
                <a:path w="5205" h="5932" extrusionOk="0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802941" y="1859859"/>
              <a:ext cx="271392" cy="294317"/>
            </a:xfrm>
            <a:custGeom>
              <a:avLst/>
              <a:gdLst/>
              <a:ahLst/>
              <a:cxnLst/>
              <a:rect l="l" t="t" r="r" b="b"/>
              <a:pathLst>
                <a:path w="4309" h="4673" extrusionOk="0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269830" y="3479139"/>
              <a:ext cx="333114" cy="375376"/>
            </a:xfrm>
            <a:custGeom>
              <a:avLst/>
              <a:gdLst/>
              <a:ahLst/>
              <a:cxnLst/>
              <a:rect l="l" t="t" r="r" b="b"/>
              <a:pathLst>
                <a:path w="5289" h="5960" extrusionOk="0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580072" y="3547853"/>
              <a:ext cx="273155" cy="243238"/>
            </a:xfrm>
            <a:custGeom>
              <a:avLst/>
              <a:gdLst/>
              <a:ahLst/>
              <a:cxnLst/>
              <a:rect l="l" t="t" r="r" b="b"/>
              <a:pathLst>
                <a:path w="4337" h="3862" extrusionOk="0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026834" y="2788410"/>
              <a:ext cx="260811" cy="237948"/>
            </a:xfrm>
            <a:custGeom>
              <a:avLst/>
              <a:gdLst/>
              <a:ahLst/>
              <a:cxnLst/>
              <a:rect l="l" t="t" r="r" b="b"/>
              <a:pathLst>
                <a:path w="4141" h="3778" extrusionOk="0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355504" y="1625501"/>
              <a:ext cx="266101" cy="285500"/>
            </a:xfrm>
            <a:custGeom>
              <a:avLst/>
              <a:gdLst/>
              <a:ahLst/>
              <a:cxnLst/>
              <a:rect l="l" t="t" r="r" b="b"/>
              <a:pathLst>
                <a:path w="4225" h="4533" extrusionOk="0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608405" y="3198993"/>
              <a:ext cx="363031" cy="384193"/>
            </a:xfrm>
            <a:custGeom>
              <a:avLst/>
              <a:gdLst/>
              <a:ahLst/>
              <a:cxnLst/>
              <a:rect l="l" t="t" r="r" b="b"/>
              <a:pathLst>
                <a:path w="5764" h="6100" extrusionOk="0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580189" y="2325048"/>
              <a:ext cx="303135" cy="294317"/>
            </a:xfrm>
            <a:custGeom>
              <a:avLst/>
              <a:gdLst/>
              <a:ahLst/>
              <a:cxnLst/>
              <a:rect l="l" t="t" r="r" b="b"/>
              <a:pathLst>
                <a:path w="4813" h="4673" extrusionOk="0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116764" y="1266060"/>
              <a:ext cx="380666" cy="437036"/>
            </a:xfrm>
            <a:custGeom>
              <a:avLst/>
              <a:gdLst/>
              <a:ahLst/>
              <a:cxnLst/>
              <a:rect l="l" t="t" r="r" b="b"/>
              <a:pathLst>
                <a:path w="6044" h="6939" extrusionOk="0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74107" y="2599903"/>
              <a:ext cx="303135" cy="281973"/>
            </a:xfrm>
            <a:custGeom>
              <a:avLst/>
              <a:gdLst/>
              <a:ahLst/>
              <a:cxnLst/>
              <a:rect l="l" t="t" r="r" b="b"/>
              <a:pathLst>
                <a:path w="4813" h="4477" extrusionOk="0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65287" y="3535508"/>
              <a:ext cx="391247" cy="340168"/>
            </a:xfrm>
            <a:custGeom>
              <a:avLst/>
              <a:gdLst/>
              <a:ahLst/>
              <a:cxnLst/>
              <a:rect l="l" t="t" r="r" b="b"/>
              <a:pathLst>
                <a:path w="6212" h="5401" extrusionOk="0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-47908" y="2476583"/>
              <a:ext cx="253819" cy="257284"/>
            </a:xfrm>
            <a:custGeom>
              <a:avLst/>
              <a:gdLst/>
              <a:ahLst/>
              <a:cxnLst/>
              <a:rect l="l" t="t" r="r" b="b"/>
              <a:pathLst>
                <a:path w="4030" h="4085" extrusionOk="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8473183" y="1451039"/>
              <a:ext cx="303135" cy="276745"/>
            </a:xfrm>
            <a:custGeom>
              <a:avLst/>
              <a:gdLst/>
              <a:ahLst/>
              <a:cxnLst/>
              <a:rect l="l" t="t" r="r" b="b"/>
              <a:pathLst>
                <a:path w="4813" h="4394" extrusionOk="0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8267041" y="2962871"/>
              <a:ext cx="172761" cy="178052"/>
            </a:xfrm>
            <a:custGeom>
              <a:avLst/>
              <a:gdLst/>
              <a:ahLst/>
              <a:cxnLst/>
              <a:rect l="l" t="t" r="r" b="b"/>
              <a:pathLst>
                <a:path w="2743" h="2827" extrusionOk="0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423076" y="2797227"/>
              <a:ext cx="165644" cy="153362"/>
            </a:xfrm>
            <a:custGeom>
              <a:avLst/>
              <a:gdLst/>
              <a:ahLst/>
              <a:cxnLst/>
              <a:rect l="l" t="t" r="r" b="b"/>
              <a:pathLst>
                <a:path w="2630" h="2435" extrusionOk="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119149" y="2584032"/>
              <a:ext cx="248529" cy="243238"/>
            </a:xfrm>
            <a:custGeom>
              <a:avLst/>
              <a:gdLst/>
              <a:ahLst/>
              <a:cxnLst/>
              <a:rect l="l" t="t" r="r" b="b"/>
              <a:pathLst>
                <a:path w="3946" h="3862" extrusionOk="0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76429" y="3013950"/>
              <a:ext cx="237948" cy="260874"/>
            </a:xfrm>
            <a:custGeom>
              <a:avLst/>
              <a:gdLst/>
              <a:ahLst/>
              <a:cxnLst/>
              <a:rect l="l" t="t" r="r" b="b"/>
              <a:pathLst>
                <a:path w="3778" h="4142" extrusionOk="0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713065" y="2391998"/>
              <a:ext cx="183279" cy="190333"/>
            </a:xfrm>
            <a:custGeom>
              <a:avLst/>
              <a:gdLst/>
              <a:ahLst/>
              <a:cxnLst/>
              <a:rect l="l" t="t" r="r" b="b"/>
              <a:pathLst>
                <a:path w="2910" h="3022" extrusionOk="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223250" y="2617538"/>
              <a:ext cx="289027" cy="259047"/>
            </a:xfrm>
            <a:custGeom>
              <a:avLst/>
              <a:gdLst/>
              <a:ahLst/>
              <a:cxnLst/>
              <a:rect l="l" t="t" r="r" b="b"/>
              <a:pathLst>
                <a:path w="4589" h="4113" extrusionOk="0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483142" y="1593758"/>
              <a:ext cx="236184" cy="213322"/>
            </a:xfrm>
            <a:custGeom>
              <a:avLst/>
              <a:gdLst/>
              <a:ahLst/>
              <a:cxnLst/>
              <a:rect l="l" t="t" r="r" b="b"/>
              <a:pathLst>
                <a:path w="3750" h="3387" extrusionOk="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527230" y="2266852"/>
              <a:ext cx="190333" cy="176288"/>
            </a:xfrm>
            <a:custGeom>
              <a:avLst/>
              <a:gdLst/>
              <a:ahLst/>
              <a:cxnLst/>
              <a:rect l="l" t="t" r="r" b="b"/>
              <a:pathLst>
                <a:path w="3022" h="2799" extrusionOk="0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894634" y="1902120"/>
              <a:ext cx="111101" cy="119919"/>
            </a:xfrm>
            <a:custGeom>
              <a:avLst/>
              <a:gdLst/>
              <a:ahLst/>
              <a:cxnLst/>
              <a:rect l="l" t="t" r="r" b="b"/>
              <a:pathLst>
                <a:path w="1764" h="1904" extrusionOk="0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835709" y="1414069"/>
              <a:ext cx="244939" cy="267865"/>
            </a:xfrm>
            <a:custGeom>
              <a:avLst/>
              <a:gdLst/>
              <a:ahLst/>
              <a:cxnLst/>
              <a:rect l="l" t="t" r="r" b="b"/>
              <a:pathLst>
                <a:path w="3889" h="4253" extrusionOk="0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116764" y="2266852"/>
              <a:ext cx="185106" cy="179815"/>
            </a:xfrm>
            <a:custGeom>
              <a:avLst/>
              <a:gdLst/>
              <a:ahLst/>
              <a:cxnLst/>
              <a:rect l="l" t="t" r="r" b="b"/>
              <a:pathLst>
                <a:path w="2939" h="2855" extrusionOk="0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34458" y="1620210"/>
              <a:ext cx="119856" cy="123383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" name="Google Shape;130;p2"/>
          <p:cNvSpPr/>
          <p:nvPr/>
        </p:nvSpPr>
        <p:spPr>
          <a:xfrm>
            <a:off x="2513850" y="513600"/>
            <a:ext cx="4116300" cy="4116300"/>
          </a:xfrm>
          <a:prstGeom prst="ellipse">
            <a:avLst/>
          </a:prstGeom>
          <a:solidFill>
            <a:srgbClr val="EDF1F9"/>
          </a:solidFill>
          <a:ln w="114300" cap="flat" cmpd="sng">
            <a:solidFill>
              <a:srgbClr val="FFFFFF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257175" dist="9525" dir="5400000" algn="bl" rotWithShape="0">
              <a:srgbClr val="073763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2"/>
          <p:cNvSpPr txBox="1">
            <a:spLocks noGrp="1"/>
          </p:cNvSpPr>
          <p:nvPr>
            <p:ph type="ctrTitle"/>
          </p:nvPr>
        </p:nvSpPr>
        <p:spPr>
          <a:xfrm>
            <a:off x="2635750" y="718225"/>
            <a:ext cx="3872400" cy="37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sz="4800" i="0">
                <a:solidFill>
                  <a:srgbClr val="A01B0D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sz="4800" i="0">
                <a:solidFill>
                  <a:srgbClr val="A01B0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sz="4800" i="0">
                <a:solidFill>
                  <a:srgbClr val="A01B0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sz="4800" i="0">
                <a:solidFill>
                  <a:srgbClr val="A01B0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sz="4800" i="0">
                <a:solidFill>
                  <a:srgbClr val="A01B0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sz="4800" i="0">
                <a:solidFill>
                  <a:srgbClr val="A01B0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sz="4800" i="0">
                <a:solidFill>
                  <a:srgbClr val="A01B0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sz="4800" i="0">
                <a:solidFill>
                  <a:srgbClr val="A01B0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sz="4800" i="0">
                <a:solidFill>
                  <a:srgbClr val="A01B0D"/>
                </a:solidFill>
              </a:defRPr>
            </a:lvl9pPr>
          </a:lstStyle>
          <a:p>
            <a:endParaRPr/>
          </a:p>
        </p:txBody>
      </p:sp>
      <p:grpSp>
        <p:nvGrpSpPr>
          <p:cNvPr id="132" name="Google Shape;132;p2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133" name="Google Shape;133;p2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l="50000" t="50000" r="50000" b="50000"/>
              </a:path>
              <a:tileRect/>
            </a:gradFill>
            <a:ln w="285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4" name="Google Shape;134;p2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w="19050" cap="rnd" cmpd="sng">
              <a:solidFill>
                <a:srgbClr val="BFC9E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bg>
      <p:bgPr>
        <a:solidFill>
          <a:srgbClr val="A01B0D"/>
        </a:solidFill>
        <a:effectLst/>
      </p:bgPr>
    </p:bg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" name="Google Shape;264;p4"/>
          <p:cNvGrpSpPr/>
          <p:nvPr/>
        </p:nvGrpSpPr>
        <p:grpSpPr>
          <a:xfrm>
            <a:off x="-118431" y="1248433"/>
            <a:ext cx="9380863" cy="2646634"/>
            <a:chOff x="-47908" y="1266060"/>
            <a:chExt cx="9255908" cy="2611380"/>
          </a:xfrm>
        </p:grpSpPr>
        <p:sp>
          <p:nvSpPr>
            <p:cNvPr id="265" name="Google Shape;265;p4"/>
            <p:cNvSpPr/>
            <p:nvPr/>
          </p:nvSpPr>
          <p:spPr>
            <a:xfrm>
              <a:off x="8527852" y="1664235"/>
              <a:ext cx="82885" cy="84648"/>
            </a:xfrm>
            <a:custGeom>
              <a:avLst/>
              <a:gdLst/>
              <a:ahLst/>
              <a:cxnLst/>
              <a:rect l="l" t="t" r="r" b="b"/>
              <a:pathLst>
                <a:path w="1316" h="1344" extrusionOk="0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8249406" y="2517081"/>
              <a:ext cx="156889" cy="156889"/>
            </a:xfrm>
            <a:custGeom>
              <a:avLst/>
              <a:gdLst/>
              <a:ahLst/>
              <a:cxnLst/>
              <a:rect l="l" t="t" r="r" b="b"/>
              <a:pathLst>
                <a:path w="2491" h="2491" extrusionOk="0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7290875" y="3655364"/>
              <a:ext cx="98757" cy="96930"/>
            </a:xfrm>
            <a:custGeom>
              <a:avLst/>
              <a:gdLst/>
              <a:ahLst/>
              <a:cxnLst/>
              <a:rect l="l" t="t" r="r" b="b"/>
              <a:pathLst>
                <a:path w="1568" h="1539" extrusionOk="0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7081207" y="2532953"/>
              <a:ext cx="135727" cy="135727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6499752" y="2987560"/>
              <a:ext cx="178052" cy="176225"/>
            </a:xfrm>
            <a:custGeom>
              <a:avLst/>
              <a:gdLst/>
              <a:ahLst/>
              <a:cxnLst/>
              <a:rect l="l" t="t" r="r" b="b"/>
              <a:pathLst>
                <a:path w="2827" h="2798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6113858" y="1792908"/>
              <a:ext cx="135727" cy="137491"/>
            </a:xfrm>
            <a:custGeom>
              <a:avLst/>
              <a:gdLst/>
              <a:ahLst/>
              <a:cxnLst/>
              <a:rect l="l" t="t" r="r" b="b"/>
              <a:pathLst>
                <a:path w="2155" h="2183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5705102" y="3334657"/>
              <a:ext cx="177989" cy="178052"/>
            </a:xfrm>
            <a:custGeom>
              <a:avLst/>
              <a:gdLst/>
              <a:ahLst/>
              <a:cxnLst/>
              <a:rect l="l" t="t" r="r" b="b"/>
              <a:pathLst>
                <a:path w="2826" h="2827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5419602" y="1895066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2072" h="2072" extrusionOk="0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4735990" y="2897684"/>
              <a:ext cx="135727" cy="135727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3775696" y="2612248"/>
              <a:ext cx="144545" cy="144545"/>
            </a:xfrm>
            <a:custGeom>
              <a:avLst/>
              <a:gdLst/>
              <a:ahLst/>
              <a:cxnLst/>
              <a:rect l="l" t="t" r="r" b="b"/>
              <a:pathLst>
                <a:path w="2295" h="2295" extrusionOk="0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2827684" y="3163723"/>
              <a:ext cx="132263" cy="132200"/>
            </a:xfrm>
            <a:custGeom>
              <a:avLst/>
              <a:gdLst/>
              <a:ahLst/>
              <a:cxnLst/>
              <a:rect l="l" t="t" r="r" b="b"/>
              <a:pathLst>
                <a:path w="2100" h="2099" extrusionOk="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3116647" y="2388471"/>
              <a:ext cx="172761" cy="172698"/>
            </a:xfrm>
            <a:custGeom>
              <a:avLst/>
              <a:gdLst/>
              <a:ahLst/>
              <a:cxnLst/>
              <a:rect l="l" t="t" r="r" b="b"/>
              <a:pathLst>
                <a:path w="2743" h="2742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2760733" y="3702916"/>
              <a:ext cx="174525" cy="174525"/>
            </a:xfrm>
            <a:custGeom>
              <a:avLst/>
              <a:gdLst/>
              <a:ahLst/>
              <a:cxnLst/>
              <a:rect l="l" t="t" r="r" b="b"/>
              <a:pathLst>
                <a:path w="2771" h="2771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981955" y="2964635"/>
              <a:ext cx="103984" cy="102284"/>
            </a:xfrm>
            <a:custGeom>
              <a:avLst/>
              <a:gdLst/>
              <a:ahLst/>
              <a:cxnLst/>
              <a:rect l="l" t="t" r="r" b="b"/>
              <a:pathLst>
                <a:path w="1651" h="1624" extrusionOk="0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27802" y="2629848"/>
              <a:ext cx="102221" cy="100457"/>
            </a:xfrm>
            <a:custGeom>
              <a:avLst/>
              <a:gdLst/>
              <a:ahLst/>
              <a:cxnLst/>
              <a:rect l="l" t="t" r="r" b="b"/>
              <a:pathLst>
                <a:path w="1623" h="1595" extrusionOk="0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08402" y="2275669"/>
              <a:ext cx="141081" cy="141018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1884" y="2948763"/>
              <a:ext cx="181579" cy="183342"/>
            </a:xfrm>
            <a:custGeom>
              <a:avLst/>
              <a:gdLst/>
              <a:ahLst/>
              <a:cxnLst/>
              <a:rect l="l" t="t" r="r" b="b"/>
              <a:pathLst>
                <a:path w="2883" h="2911" extrusionOk="0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641057" y="3442168"/>
              <a:ext cx="236184" cy="244939"/>
            </a:xfrm>
            <a:custGeom>
              <a:avLst/>
              <a:gdLst/>
              <a:ahLst/>
              <a:cxnLst/>
              <a:rect l="l" t="t" r="r" b="b"/>
              <a:pathLst>
                <a:path w="3750" h="3889" extrusionOk="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1490313" y="2740858"/>
              <a:ext cx="151599" cy="144545"/>
            </a:xfrm>
            <a:custGeom>
              <a:avLst/>
              <a:gdLst/>
              <a:ahLst/>
              <a:cxnLst/>
              <a:rect l="l" t="t" r="r" b="b"/>
              <a:pathLst>
                <a:path w="2407" h="2295" extrusionOk="0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3282291" y="2009631"/>
              <a:ext cx="70540" cy="68777"/>
            </a:xfrm>
            <a:custGeom>
              <a:avLst/>
              <a:gdLst/>
              <a:ahLst/>
              <a:cxnLst/>
              <a:rect l="l" t="t" r="r" b="b"/>
              <a:pathLst>
                <a:path w="1120" h="1092" extrusionOk="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078822" y="1895066"/>
              <a:ext cx="130500" cy="126973"/>
            </a:xfrm>
            <a:custGeom>
              <a:avLst/>
              <a:gdLst/>
              <a:ahLst/>
              <a:cxnLst/>
              <a:rect l="l" t="t" r="r" b="b"/>
              <a:pathLst>
                <a:path w="2072" h="2016" extrusionOk="0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699073" y="2851833"/>
              <a:ext cx="160416" cy="153362"/>
            </a:xfrm>
            <a:custGeom>
              <a:avLst/>
              <a:gdLst/>
              <a:ahLst/>
              <a:cxnLst/>
              <a:rect l="l" t="t" r="r" b="b"/>
              <a:pathLst>
                <a:path w="2547" h="2435" extrusionOk="0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1366993" y="3531981"/>
              <a:ext cx="148072" cy="151599"/>
            </a:xfrm>
            <a:custGeom>
              <a:avLst/>
              <a:gdLst/>
              <a:ahLst/>
              <a:cxnLst/>
              <a:rect l="l" t="t" r="r" b="b"/>
              <a:pathLst>
                <a:path w="2351" h="2407" extrusionOk="0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3786214" y="2007868"/>
              <a:ext cx="128736" cy="133964"/>
            </a:xfrm>
            <a:custGeom>
              <a:avLst/>
              <a:gdLst/>
              <a:ahLst/>
              <a:cxnLst/>
              <a:rect l="l" t="t" r="r" b="b"/>
              <a:pathLst>
                <a:path w="2044" h="2127" extrusionOk="0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3976547" y="2915320"/>
              <a:ext cx="248466" cy="255520"/>
            </a:xfrm>
            <a:custGeom>
              <a:avLst/>
              <a:gdLst/>
              <a:ahLst/>
              <a:cxnLst/>
              <a:rect l="l" t="t" r="r" b="b"/>
              <a:pathLst>
                <a:path w="3945" h="4057" extrusionOk="0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723646" y="3399844"/>
              <a:ext cx="162180" cy="155126"/>
            </a:xfrm>
            <a:custGeom>
              <a:avLst/>
              <a:gdLst/>
              <a:ahLst/>
              <a:cxnLst/>
              <a:rect l="l" t="t" r="r" b="b"/>
              <a:pathLst>
                <a:path w="2575" h="2463" extrusionOk="0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322114" y="2751439"/>
              <a:ext cx="72304" cy="70540"/>
            </a:xfrm>
            <a:custGeom>
              <a:avLst/>
              <a:gdLst/>
              <a:ahLst/>
              <a:cxnLst/>
              <a:rect l="l" t="t" r="r" b="b"/>
              <a:pathLst>
                <a:path w="1148" h="1120" extrusionOk="0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5254021" y="2236935"/>
              <a:ext cx="119856" cy="123383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6052199" y="3006896"/>
              <a:ext cx="176288" cy="176288"/>
            </a:xfrm>
            <a:custGeom>
              <a:avLst/>
              <a:gdLst/>
              <a:ahLst/>
              <a:cxnLst/>
              <a:rect l="l" t="t" r="r" b="b"/>
              <a:pathLst>
                <a:path w="2799" h="2799" extrusionOk="0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6538486" y="1757638"/>
              <a:ext cx="63549" cy="67013"/>
            </a:xfrm>
            <a:custGeom>
              <a:avLst/>
              <a:gdLst/>
              <a:ahLst/>
              <a:cxnLst/>
              <a:rect l="l" t="t" r="r" b="b"/>
              <a:pathLst>
                <a:path w="1009" h="1064" extrusionOk="0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6822223" y="2813099"/>
              <a:ext cx="82822" cy="81121"/>
            </a:xfrm>
            <a:custGeom>
              <a:avLst/>
              <a:gdLst/>
              <a:ahLst/>
              <a:cxnLst/>
              <a:rect l="l" t="t" r="r" b="b"/>
              <a:pathLst>
                <a:path w="1315" h="1288" extrusionOk="0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7914654" y="2682725"/>
              <a:ext cx="176288" cy="177989"/>
            </a:xfrm>
            <a:custGeom>
              <a:avLst/>
              <a:gdLst/>
              <a:ahLst/>
              <a:cxnLst/>
              <a:rect l="l" t="t" r="r" b="b"/>
              <a:pathLst>
                <a:path w="2799" h="2826" extrusionOk="0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8864367" y="2828971"/>
              <a:ext cx="148072" cy="155126"/>
            </a:xfrm>
            <a:custGeom>
              <a:avLst/>
              <a:gdLst/>
              <a:ahLst/>
              <a:cxnLst/>
              <a:rect l="l" t="t" r="r" b="b"/>
              <a:pathLst>
                <a:path w="2351" h="2463" extrusionOk="0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8631773" y="3174304"/>
              <a:ext cx="112865" cy="116392"/>
            </a:xfrm>
            <a:custGeom>
              <a:avLst/>
              <a:gdLst/>
              <a:ahLst/>
              <a:cxnLst/>
              <a:rect l="l" t="t" r="r" b="b"/>
              <a:pathLst>
                <a:path w="1792" h="1848" extrusionOk="0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8876712" y="1470438"/>
              <a:ext cx="149835" cy="155126"/>
            </a:xfrm>
            <a:custGeom>
              <a:avLst/>
              <a:gdLst/>
              <a:ahLst/>
              <a:cxnLst/>
              <a:rect l="l" t="t" r="r" b="b"/>
              <a:pathLst>
                <a:path w="2379" h="2463" extrusionOk="0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8434449" y="1970834"/>
              <a:ext cx="206205" cy="200977"/>
            </a:xfrm>
            <a:custGeom>
              <a:avLst/>
              <a:gdLst/>
              <a:ahLst/>
              <a:cxnLst/>
              <a:rect l="l" t="t" r="r" b="b"/>
              <a:pathLst>
                <a:path w="3274" h="3191" extrusionOk="0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8473183" y="2007868"/>
              <a:ext cx="128736" cy="125146"/>
            </a:xfrm>
            <a:custGeom>
              <a:avLst/>
              <a:gdLst/>
              <a:ahLst/>
              <a:cxnLst/>
              <a:rect l="l" t="t" r="r" b="b"/>
              <a:pathLst>
                <a:path w="2044" h="1987" fill="none" extrusionOk="0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8434449" y="1970834"/>
              <a:ext cx="206205" cy="200977"/>
            </a:xfrm>
            <a:custGeom>
              <a:avLst/>
              <a:gdLst/>
              <a:ahLst/>
              <a:cxnLst/>
              <a:rect l="l" t="t" r="r" b="b"/>
              <a:pathLst>
                <a:path w="3274" h="3191" fill="none" extrusionOk="0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7031891" y="3079137"/>
              <a:ext cx="306662" cy="336641"/>
            </a:xfrm>
            <a:custGeom>
              <a:avLst/>
              <a:gdLst/>
              <a:ahLst/>
              <a:cxnLst/>
              <a:rect l="l" t="t" r="r" b="b"/>
              <a:pathLst>
                <a:path w="4869" h="5345" extrusionOk="0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7090024" y="3144387"/>
              <a:ext cx="190333" cy="207968"/>
            </a:xfrm>
            <a:custGeom>
              <a:avLst/>
              <a:gdLst/>
              <a:ahLst/>
              <a:cxnLst/>
              <a:rect l="l" t="t" r="r" b="b"/>
              <a:pathLst>
                <a:path w="3022" h="3302" fill="none" extrusionOk="0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7031891" y="3079137"/>
              <a:ext cx="306662" cy="336641"/>
            </a:xfrm>
            <a:custGeom>
              <a:avLst/>
              <a:gdLst/>
              <a:ahLst/>
              <a:cxnLst/>
              <a:rect l="l" t="t" r="r" b="b"/>
              <a:pathLst>
                <a:path w="4869" h="5345" fill="none" extrusionOk="0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630126" y="3311731"/>
              <a:ext cx="190396" cy="167470"/>
            </a:xfrm>
            <a:custGeom>
              <a:avLst/>
              <a:gdLst/>
              <a:ahLst/>
              <a:cxnLst/>
              <a:rect l="l" t="t" r="r" b="b"/>
              <a:pathLst>
                <a:path w="3023" h="2659" extrusionOk="0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667160" y="3343475"/>
              <a:ext cx="118092" cy="103984"/>
            </a:xfrm>
            <a:custGeom>
              <a:avLst/>
              <a:gdLst/>
              <a:ahLst/>
              <a:cxnLst/>
              <a:rect l="l" t="t" r="r" b="b"/>
              <a:pathLst>
                <a:path w="1875" h="1651" fill="none" extrusionOk="0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30126" y="3311731"/>
              <a:ext cx="190396" cy="167470"/>
            </a:xfrm>
            <a:custGeom>
              <a:avLst/>
              <a:gdLst/>
              <a:ahLst/>
              <a:cxnLst/>
              <a:rect l="l" t="t" r="r" b="b"/>
              <a:pathLst>
                <a:path w="3023" h="2659" fill="none" extrusionOk="0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5742073" y="2058946"/>
              <a:ext cx="281973" cy="276682"/>
            </a:xfrm>
            <a:custGeom>
              <a:avLst/>
              <a:gdLst/>
              <a:ahLst/>
              <a:cxnLst/>
              <a:rect l="l" t="t" r="r" b="b"/>
              <a:pathLst>
                <a:path w="4477" h="4393" extrusionOk="0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5794915" y="2111789"/>
              <a:ext cx="174525" cy="170997"/>
            </a:xfrm>
            <a:custGeom>
              <a:avLst/>
              <a:gdLst/>
              <a:ahLst/>
              <a:cxnLst/>
              <a:rect l="l" t="t" r="r" b="b"/>
              <a:pathLst>
                <a:path w="2771" h="2715" fill="none" extrusionOk="0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5742073" y="2058946"/>
              <a:ext cx="281973" cy="276682"/>
            </a:xfrm>
            <a:custGeom>
              <a:avLst/>
              <a:gdLst/>
              <a:ahLst/>
              <a:cxnLst/>
              <a:rect l="l" t="t" r="r" b="b"/>
              <a:pathLst>
                <a:path w="4477" h="4393" fill="none" extrusionOk="0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5058398" y="2966398"/>
              <a:ext cx="130500" cy="144545"/>
            </a:xfrm>
            <a:custGeom>
              <a:avLst/>
              <a:gdLst/>
              <a:ahLst/>
              <a:cxnLst/>
              <a:rect l="l" t="t" r="r" b="b"/>
              <a:pathLst>
                <a:path w="2072" h="2295" extrusionOk="0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5083087" y="2992851"/>
              <a:ext cx="81121" cy="89876"/>
            </a:xfrm>
            <a:custGeom>
              <a:avLst/>
              <a:gdLst/>
              <a:ahLst/>
              <a:cxnLst/>
              <a:rect l="l" t="t" r="r" b="b"/>
              <a:pathLst>
                <a:path w="1288" h="1427" fill="none" extrusionOk="0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5058398" y="2966398"/>
              <a:ext cx="130500" cy="144545"/>
            </a:xfrm>
            <a:custGeom>
              <a:avLst/>
              <a:gdLst/>
              <a:ahLst/>
              <a:cxnLst/>
              <a:rect l="l" t="t" r="r" b="b"/>
              <a:pathLst>
                <a:path w="2072" h="2295" fill="none" extrusionOk="0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4494578" y="2097744"/>
              <a:ext cx="74067" cy="77594"/>
            </a:xfrm>
            <a:custGeom>
              <a:avLst/>
              <a:gdLst/>
              <a:ahLst/>
              <a:cxnLst/>
              <a:rect l="l" t="t" r="r" b="b"/>
              <a:pathLst>
                <a:path w="1176" h="1232" extrusionOk="0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4508686" y="2113552"/>
              <a:ext cx="45851" cy="45914"/>
            </a:xfrm>
            <a:custGeom>
              <a:avLst/>
              <a:gdLst/>
              <a:ahLst/>
              <a:cxnLst/>
              <a:rect l="l" t="t" r="r" b="b"/>
              <a:pathLst>
                <a:path w="728" h="729" fill="none" extrusionOk="0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4494578" y="2097744"/>
              <a:ext cx="74067" cy="77594"/>
            </a:xfrm>
            <a:custGeom>
              <a:avLst/>
              <a:gdLst/>
              <a:ahLst/>
              <a:cxnLst/>
              <a:rect l="l" t="t" r="r" b="b"/>
              <a:pathLst>
                <a:path w="1176" h="1232" fill="none" extrusionOk="0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2866481" y="1442222"/>
              <a:ext cx="315479" cy="304898"/>
            </a:xfrm>
            <a:custGeom>
              <a:avLst/>
              <a:gdLst/>
              <a:ahLst/>
              <a:cxnLst/>
              <a:rect l="l" t="t" r="r" b="b"/>
              <a:pathLst>
                <a:path w="5009" h="4841" extrusionOk="0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2926377" y="1500418"/>
              <a:ext cx="195624" cy="188570"/>
            </a:xfrm>
            <a:custGeom>
              <a:avLst/>
              <a:gdLst/>
              <a:ahLst/>
              <a:cxnLst/>
              <a:rect l="l" t="t" r="r" b="b"/>
              <a:pathLst>
                <a:path w="3106" h="2994" fill="none" extrusionOk="0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2866481" y="1442222"/>
              <a:ext cx="315479" cy="304898"/>
            </a:xfrm>
            <a:custGeom>
              <a:avLst/>
              <a:gdLst/>
              <a:ahLst/>
              <a:cxnLst/>
              <a:rect l="l" t="t" r="r" b="b"/>
              <a:pathLst>
                <a:path w="5009" h="4841" fill="none" extrusionOk="0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2173988" y="2284487"/>
              <a:ext cx="223840" cy="207968"/>
            </a:xfrm>
            <a:custGeom>
              <a:avLst/>
              <a:gdLst/>
              <a:ahLst/>
              <a:cxnLst/>
              <a:rect l="l" t="t" r="r" b="b"/>
              <a:pathLst>
                <a:path w="3554" h="3302" extrusionOk="0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2216312" y="2323284"/>
              <a:ext cx="139254" cy="128673"/>
            </a:xfrm>
            <a:custGeom>
              <a:avLst/>
              <a:gdLst/>
              <a:ahLst/>
              <a:cxnLst/>
              <a:rect l="l" t="t" r="r" b="b"/>
              <a:pathLst>
                <a:path w="2211" h="2043" fill="none" extrusionOk="0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2173988" y="2284487"/>
              <a:ext cx="223840" cy="207968"/>
            </a:xfrm>
            <a:custGeom>
              <a:avLst/>
              <a:gdLst/>
              <a:ahLst/>
              <a:cxnLst/>
              <a:rect l="l" t="t" r="r" b="b"/>
              <a:pathLst>
                <a:path w="3554" h="3302" fill="none" extrusionOk="0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4"/>
            <p:cNvSpPr/>
            <p:nvPr/>
          </p:nvSpPr>
          <p:spPr>
            <a:xfrm>
              <a:off x="1210167" y="1909174"/>
              <a:ext cx="137491" cy="146308"/>
            </a:xfrm>
            <a:custGeom>
              <a:avLst/>
              <a:gdLst/>
              <a:ahLst/>
              <a:cxnLst/>
              <a:rect l="l" t="t" r="r" b="b"/>
              <a:pathLst>
                <a:path w="2183" h="2323" extrusionOk="0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4"/>
            <p:cNvSpPr/>
            <p:nvPr/>
          </p:nvSpPr>
          <p:spPr>
            <a:xfrm>
              <a:off x="1236620" y="1937390"/>
              <a:ext cx="84648" cy="89939"/>
            </a:xfrm>
            <a:custGeom>
              <a:avLst/>
              <a:gdLst/>
              <a:ahLst/>
              <a:cxnLst/>
              <a:rect l="l" t="t" r="r" b="b"/>
              <a:pathLst>
                <a:path w="1344" h="1428" fill="none" extrusionOk="0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4"/>
            <p:cNvSpPr/>
            <p:nvPr/>
          </p:nvSpPr>
          <p:spPr>
            <a:xfrm>
              <a:off x="1210167" y="1909174"/>
              <a:ext cx="137491" cy="146308"/>
            </a:xfrm>
            <a:custGeom>
              <a:avLst/>
              <a:gdLst/>
              <a:ahLst/>
              <a:cxnLst/>
              <a:rect l="l" t="t" r="r" b="b"/>
              <a:pathLst>
                <a:path w="2183" h="2323" fill="none" extrusionOk="0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4"/>
            <p:cNvSpPr/>
            <p:nvPr/>
          </p:nvSpPr>
          <p:spPr>
            <a:xfrm>
              <a:off x="-19692" y="1327720"/>
              <a:ext cx="234358" cy="241475"/>
            </a:xfrm>
            <a:custGeom>
              <a:avLst/>
              <a:gdLst/>
              <a:ahLst/>
              <a:cxnLst/>
              <a:rect l="l" t="t" r="r" b="b"/>
              <a:pathLst>
                <a:path w="3721" h="3834" extrusionOk="0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24332" y="1373508"/>
              <a:ext cx="146308" cy="149835"/>
            </a:xfrm>
            <a:custGeom>
              <a:avLst/>
              <a:gdLst/>
              <a:ahLst/>
              <a:cxnLst/>
              <a:rect l="l" t="t" r="r" b="b"/>
              <a:pathLst>
                <a:path w="2323" h="2379" fill="none" extrusionOk="0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4"/>
            <p:cNvSpPr/>
            <p:nvPr/>
          </p:nvSpPr>
          <p:spPr>
            <a:xfrm>
              <a:off x="-19692" y="1327720"/>
              <a:ext cx="234358" cy="241475"/>
            </a:xfrm>
            <a:custGeom>
              <a:avLst/>
              <a:gdLst/>
              <a:ahLst/>
              <a:cxnLst/>
              <a:rect l="l" t="t" r="r" b="b"/>
              <a:pathLst>
                <a:path w="3721" h="3834" fill="none" extrusionOk="0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"/>
            <p:cNvSpPr/>
            <p:nvPr/>
          </p:nvSpPr>
          <p:spPr>
            <a:xfrm>
              <a:off x="8963061" y="3341711"/>
              <a:ext cx="216786" cy="222076"/>
            </a:xfrm>
            <a:custGeom>
              <a:avLst/>
              <a:gdLst/>
              <a:ahLst/>
              <a:cxnLst/>
              <a:rect l="l" t="t" r="r" b="b"/>
              <a:pathLst>
                <a:path w="3442" h="3526" extrusionOk="0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7757828" y="1847514"/>
              <a:ext cx="498695" cy="456434"/>
            </a:xfrm>
            <a:custGeom>
              <a:avLst/>
              <a:gdLst/>
              <a:ahLst/>
              <a:cxnLst/>
              <a:rect l="l" t="t" r="r" b="b"/>
              <a:pathLst>
                <a:path w="7918" h="7247" extrusionOk="0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"/>
            <p:cNvSpPr/>
            <p:nvPr/>
          </p:nvSpPr>
          <p:spPr>
            <a:xfrm>
              <a:off x="7699695" y="3165486"/>
              <a:ext cx="426455" cy="456434"/>
            </a:xfrm>
            <a:custGeom>
              <a:avLst/>
              <a:gdLst/>
              <a:ahLst/>
              <a:cxnLst/>
              <a:rect l="l" t="t" r="r" b="b"/>
              <a:pathLst>
                <a:path w="6771" h="7247" extrusionOk="0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"/>
            <p:cNvSpPr/>
            <p:nvPr/>
          </p:nvSpPr>
          <p:spPr>
            <a:xfrm>
              <a:off x="6351743" y="1999050"/>
              <a:ext cx="243238" cy="241475"/>
            </a:xfrm>
            <a:custGeom>
              <a:avLst/>
              <a:gdLst/>
              <a:ahLst/>
              <a:cxnLst/>
              <a:rect l="l" t="t" r="r" b="b"/>
              <a:pathLst>
                <a:path w="3862" h="3834" extrusionOk="0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4"/>
            <p:cNvSpPr/>
            <p:nvPr/>
          </p:nvSpPr>
          <p:spPr>
            <a:xfrm>
              <a:off x="4089286" y="1366454"/>
              <a:ext cx="563945" cy="521621"/>
            </a:xfrm>
            <a:custGeom>
              <a:avLst/>
              <a:gdLst/>
              <a:ahLst/>
              <a:cxnLst/>
              <a:rect l="l" t="t" r="r" b="b"/>
              <a:pathLst>
                <a:path w="8954" h="8282" extrusionOk="0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4"/>
            <p:cNvSpPr/>
            <p:nvPr/>
          </p:nvSpPr>
          <p:spPr>
            <a:xfrm>
              <a:off x="3435591" y="2936419"/>
              <a:ext cx="350687" cy="329587"/>
            </a:xfrm>
            <a:custGeom>
              <a:avLst/>
              <a:gdLst/>
              <a:ahLst/>
              <a:cxnLst/>
              <a:rect l="l" t="t" r="r" b="b"/>
              <a:pathLst>
                <a:path w="5568" h="5233" extrusionOk="0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"/>
            <p:cNvSpPr/>
            <p:nvPr/>
          </p:nvSpPr>
          <p:spPr>
            <a:xfrm>
              <a:off x="2149299" y="3250072"/>
              <a:ext cx="526912" cy="509276"/>
            </a:xfrm>
            <a:custGeom>
              <a:avLst/>
              <a:gdLst/>
              <a:ahLst/>
              <a:cxnLst/>
              <a:rect l="l" t="t" r="r" b="b"/>
              <a:pathLst>
                <a:path w="8366" h="8086" extrusionOk="0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908859" y="2895921"/>
              <a:ext cx="426455" cy="468779"/>
            </a:xfrm>
            <a:custGeom>
              <a:avLst/>
              <a:gdLst/>
              <a:ahLst/>
              <a:cxnLst/>
              <a:rect l="l" t="t" r="r" b="b"/>
              <a:pathLst>
                <a:path w="6771" h="7443" extrusionOk="0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"/>
            <p:cNvSpPr/>
            <p:nvPr/>
          </p:nvSpPr>
          <p:spPr>
            <a:xfrm>
              <a:off x="22569" y="1798199"/>
              <a:ext cx="283736" cy="306662"/>
            </a:xfrm>
            <a:custGeom>
              <a:avLst/>
              <a:gdLst/>
              <a:ahLst/>
              <a:cxnLst/>
              <a:rect l="l" t="t" r="r" b="b"/>
              <a:pathLst>
                <a:path w="4505" h="4869" extrusionOk="0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"/>
            <p:cNvSpPr/>
            <p:nvPr/>
          </p:nvSpPr>
          <p:spPr>
            <a:xfrm>
              <a:off x="8816815" y="1879257"/>
              <a:ext cx="391184" cy="382367"/>
            </a:xfrm>
            <a:custGeom>
              <a:avLst/>
              <a:gdLst/>
              <a:ahLst/>
              <a:cxnLst/>
              <a:rect l="l" t="t" r="r" b="b"/>
              <a:pathLst>
                <a:path w="6211" h="6071" extrusionOk="0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"/>
            <p:cNvSpPr/>
            <p:nvPr/>
          </p:nvSpPr>
          <p:spPr>
            <a:xfrm>
              <a:off x="8575403" y="2471293"/>
              <a:ext cx="250292" cy="243175"/>
            </a:xfrm>
            <a:custGeom>
              <a:avLst/>
              <a:gdLst/>
              <a:ahLst/>
              <a:cxnLst/>
              <a:rect l="l" t="t" r="r" b="b"/>
              <a:pathLst>
                <a:path w="3974" h="3861" extrusionOk="0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"/>
            <p:cNvSpPr/>
            <p:nvPr/>
          </p:nvSpPr>
          <p:spPr>
            <a:xfrm>
              <a:off x="7544632" y="2402579"/>
              <a:ext cx="170997" cy="174462"/>
            </a:xfrm>
            <a:custGeom>
              <a:avLst/>
              <a:gdLst/>
              <a:ahLst/>
              <a:cxnLst/>
              <a:rect l="l" t="t" r="r" b="b"/>
              <a:pathLst>
                <a:path w="2715" h="2770" extrusionOk="0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"/>
            <p:cNvSpPr/>
            <p:nvPr/>
          </p:nvSpPr>
          <p:spPr>
            <a:xfrm>
              <a:off x="6933198" y="1935627"/>
              <a:ext cx="322533" cy="322470"/>
            </a:xfrm>
            <a:custGeom>
              <a:avLst/>
              <a:gdLst/>
              <a:ahLst/>
              <a:cxnLst/>
              <a:rect l="l" t="t" r="r" b="b"/>
              <a:pathLst>
                <a:path w="5121" h="5120" extrusionOk="0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4"/>
            <p:cNvSpPr/>
            <p:nvPr/>
          </p:nvSpPr>
          <p:spPr>
            <a:xfrm>
              <a:off x="6760500" y="1343591"/>
              <a:ext cx="334878" cy="340105"/>
            </a:xfrm>
            <a:custGeom>
              <a:avLst/>
              <a:gdLst/>
              <a:ahLst/>
              <a:cxnLst/>
              <a:rect l="l" t="t" r="r" b="b"/>
              <a:pathLst>
                <a:path w="5317" h="5400" extrusionOk="0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4"/>
            <p:cNvSpPr/>
            <p:nvPr/>
          </p:nvSpPr>
          <p:spPr>
            <a:xfrm>
              <a:off x="6166701" y="3361110"/>
              <a:ext cx="190396" cy="185043"/>
            </a:xfrm>
            <a:custGeom>
              <a:avLst/>
              <a:gdLst/>
              <a:ahLst/>
              <a:cxnLst/>
              <a:rect l="l" t="t" r="r" b="b"/>
              <a:pathLst>
                <a:path w="3023" h="2938" extrusionOk="0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4"/>
            <p:cNvSpPr/>
            <p:nvPr/>
          </p:nvSpPr>
          <p:spPr>
            <a:xfrm>
              <a:off x="5698048" y="2538243"/>
              <a:ext cx="236184" cy="230894"/>
            </a:xfrm>
            <a:custGeom>
              <a:avLst/>
              <a:gdLst/>
              <a:ahLst/>
              <a:cxnLst/>
              <a:rect l="l" t="t" r="r" b="b"/>
              <a:pathLst>
                <a:path w="3750" h="3666" extrusionOk="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4"/>
            <p:cNvSpPr/>
            <p:nvPr/>
          </p:nvSpPr>
          <p:spPr>
            <a:xfrm>
              <a:off x="5114830" y="1458093"/>
              <a:ext cx="264338" cy="259110"/>
            </a:xfrm>
            <a:custGeom>
              <a:avLst/>
              <a:gdLst/>
              <a:ahLst/>
              <a:cxnLst/>
              <a:rect l="l" t="t" r="r" b="b"/>
              <a:pathLst>
                <a:path w="4197" h="4114" extrusionOk="0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4"/>
            <p:cNvSpPr/>
            <p:nvPr/>
          </p:nvSpPr>
          <p:spPr>
            <a:xfrm>
              <a:off x="4142191" y="2155877"/>
              <a:ext cx="232594" cy="229130"/>
            </a:xfrm>
            <a:custGeom>
              <a:avLst/>
              <a:gdLst/>
              <a:ahLst/>
              <a:cxnLst/>
              <a:rect l="l" t="t" r="r" b="b"/>
              <a:pathLst>
                <a:path w="3693" h="3638" extrusionOk="0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4"/>
            <p:cNvSpPr/>
            <p:nvPr/>
          </p:nvSpPr>
          <p:spPr>
            <a:xfrm>
              <a:off x="4064660" y="3322312"/>
              <a:ext cx="313653" cy="306662"/>
            </a:xfrm>
            <a:custGeom>
              <a:avLst/>
              <a:gdLst/>
              <a:ahLst/>
              <a:cxnLst/>
              <a:rect l="l" t="t" r="r" b="b"/>
              <a:pathLst>
                <a:path w="4980" h="4869" extrusionOk="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4"/>
            <p:cNvSpPr/>
            <p:nvPr/>
          </p:nvSpPr>
          <p:spPr>
            <a:xfrm>
              <a:off x="3070859" y="3479139"/>
              <a:ext cx="165707" cy="169234"/>
            </a:xfrm>
            <a:custGeom>
              <a:avLst/>
              <a:gdLst/>
              <a:ahLst/>
              <a:cxnLst/>
              <a:rect l="l" t="t" r="r" b="b"/>
              <a:pathLst>
                <a:path w="2631" h="2687" extrusionOk="0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4"/>
            <p:cNvSpPr/>
            <p:nvPr/>
          </p:nvSpPr>
          <p:spPr>
            <a:xfrm>
              <a:off x="2663866" y="2286250"/>
              <a:ext cx="181516" cy="183342"/>
            </a:xfrm>
            <a:custGeom>
              <a:avLst/>
              <a:gdLst/>
              <a:ahLst/>
              <a:cxnLst/>
              <a:rect l="l" t="t" r="r" b="b"/>
              <a:pathLst>
                <a:path w="2882" h="2911" extrusionOk="0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4"/>
            <p:cNvSpPr/>
            <p:nvPr/>
          </p:nvSpPr>
          <p:spPr>
            <a:xfrm>
              <a:off x="2269155" y="2710878"/>
              <a:ext cx="281973" cy="282036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4"/>
            <p:cNvSpPr/>
            <p:nvPr/>
          </p:nvSpPr>
          <p:spPr>
            <a:xfrm>
              <a:off x="1631268" y="1960253"/>
              <a:ext cx="199214" cy="195687"/>
            </a:xfrm>
            <a:custGeom>
              <a:avLst/>
              <a:gdLst/>
              <a:ahLst/>
              <a:cxnLst/>
              <a:rect l="l" t="t" r="r" b="b"/>
              <a:pathLst>
                <a:path w="3163" h="3107" extrusionOk="0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4"/>
            <p:cNvSpPr/>
            <p:nvPr/>
          </p:nvSpPr>
          <p:spPr>
            <a:xfrm>
              <a:off x="639294" y="1741767"/>
              <a:ext cx="310189" cy="304898"/>
            </a:xfrm>
            <a:custGeom>
              <a:avLst/>
              <a:gdLst/>
              <a:ahLst/>
              <a:cxnLst/>
              <a:rect l="l" t="t" r="r" b="b"/>
              <a:pathLst>
                <a:path w="4925" h="4841" extrusionOk="0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4"/>
            <p:cNvSpPr/>
            <p:nvPr/>
          </p:nvSpPr>
          <p:spPr>
            <a:xfrm>
              <a:off x="345039" y="2192847"/>
              <a:ext cx="267865" cy="266164"/>
            </a:xfrm>
            <a:custGeom>
              <a:avLst/>
              <a:gdLst/>
              <a:ahLst/>
              <a:cxnLst/>
              <a:rect l="l" t="t" r="r" b="b"/>
              <a:pathLst>
                <a:path w="4253" h="4226" extrusionOk="0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4"/>
            <p:cNvSpPr/>
            <p:nvPr/>
          </p:nvSpPr>
          <p:spPr>
            <a:xfrm>
              <a:off x="373193" y="3043930"/>
              <a:ext cx="215022" cy="215022"/>
            </a:xfrm>
            <a:custGeom>
              <a:avLst/>
              <a:gdLst/>
              <a:ahLst/>
              <a:cxnLst/>
              <a:rect l="l" t="t" r="r" b="b"/>
              <a:pathLst>
                <a:path w="3414" h="3414" extrusionOk="0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4"/>
            <p:cNvSpPr/>
            <p:nvPr/>
          </p:nvSpPr>
          <p:spPr>
            <a:xfrm>
              <a:off x="8489054" y="3547853"/>
              <a:ext cx="243238" cy="218549"/>
            </a:xfrm>
            <a:custGeom>
              <a:avLst/>
              <a:gdLst/>
              <a:ahLst/>
              <a:cxnLst/>
              <a:rect l="l" t="t" r="r" b="b"/>
              <a:pathLst>
                <a:path w="3862" h="3470" extrusionOk="0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4"/>
            <p:cNvSpPr/>
            <p:nvPr/>
          </p:nvSpPr>
          <p:spPr>
            <a:xfrm>
              <a:off x="7312038" y="1516226"/>
              <a:ext cx="444090" cy="407119"/>
            </a:xfrm>
            <a:custGeom>
              <a:avLst/>
              <a:gdLst/>
              <a:ahLst/>
              <a:cxnLst/>
              <a:rect l="l" t="t" r="r" b="b"/>
              <a:pathLst>
                <a:path w="7051" h="6464" extrusionOk="0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6582574" y="2310939"/>
              <a:ext cx="287263" cy="278446"/>
            </a:xfrm>
            <a:custGeom>
              <a:avLst/>
              <a:gdLst/>
              <a:ahLst/>
              <a:cxnLst/>
              <a:rect l="l" t="t" r="r" b="b"/>
              <a:pathLst>
                <a:path w="4561" h="4421" extrusionOk="0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5712156" y="1662472"/>
              <a:ext cx="234358" cy="218612"/>
            </a:xfrm>
            <a:custGeom>
              <a:avLst/>
              <a:gdLst/>
              <a:ahLst/>
              <a:cxnLst/>
              <a:rect l="l" t="t" r="r" b="b"/>
              <a:pathLst>
                <a:path w="3721" h="3471" extrusionOk="0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5068979" y="2437786"/>
              <a:ext cx="327824" cy="373612"/>
            </a:xfrm>
            <a:custGeom>
              <a:avLst/>
              <a:gdLst/>
              <a:ahLst/>
              <a:cxnLst/>
              <a:rect l="l" t="t" r="r" b="b"/>
              <a:pathLst>
                <a:path w="5205" h="5932" extrusionOk="0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4802941" y="1859859"/>
              <a:ext cx="271392" cy="294317"/>
            </a:xfrm>
            <a:custGeom>
              <a:avLst/>
              <a:gdLst/>
              <a:ahLst/>
              <a:cxnLst/>
              <a:rect l="l" t="t" r="r" b="b"/>
              <a:pathLst>
                <a:path w="4309" h="4673" extrusionOk="0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5269830" y="3479139"/>
              <a:ext cx="333114" cy="375376"/>
            </a:xfrm>
            <a:custGeom>
              <a:avLst/>
              <a:gdLst/>
              <a:ahLst/>
              <a:cxnLst/>
              <a:rect l="l" t="t" r="r" b="b"/>
              <a:pathLst>
                <a:path w="5289" h="5960" extrusionOk="0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3580072" y="3547853"/>
              <a:ext cx="273155" cy="243238"/>
            </a:xfrm>
            <a:custGeom>
              <a:avLst/>
              <a:gdLst/>
              <a:ahLst/>
              <a:cxnLst/>
              <a:rect l="l" t="t" r="r" b="b"/>
              <a:pathLst>
                <a:path w="4337" h="3862" extrusionOk="0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3026834" y="2788410"/>
              <a:ext cx="260811" cy="237948"/>
            </a:xfrm>
            <a:custGeom>
              <a:avLst/>
              <a:gdLst/>
              <a:ahLst/>
              <a:cxnLst/>
              <a:rect l="l" t="t" r="r" b="b"/>
              <a:pathLst>
                <a:path w="4141" h="3778" extrusionOk="0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2355504" y="1625501"/>
              <a:ext cx="266101" cy="285500"/>
            </a:xfrm>
            <a:custGeom>
              <a:avLst/>
              <a:gdLst/>
              <a:ahLst/>
              <a:cxnLst/>
              <a:rect l="l" t="t" r="r" b="b"/>
              <a:pathLst>
                <a:path w="4225" h="4533" extrusionOk="0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1608405" y="3198993"/>
              <a:ext cx="363031" cy="384193"/>
            </a:xfrm>
            <a:custGeom>
              <a:avLst/>
              <a:gdLst/>
              <a:ahLst/>
              <a:cxnLst/>
              <a:rect l="l" t="t" r="r" b="b"/>
              <a:pathLst>
                <a:path w="5764" h="6100" extrusionOk="0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1580189" y="2325048"/>
              <a:ext cx="303135" cy="294317"/>
            </a:xfrm>
            <a:custGeom>
              <a:avLst/>
              <a:gdLst/>
              <a:ahLst/>
              <a:cxnLst/>
              <a:rect l="l" t="t" r="r" b="b"/>
              <a:pathLst>
                <a:path w="4813" h="4673" extrusionOk="0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1116764" y="1266060"/>
              <a:ext cx="380666" cy="437036"/>
            </a:xfrm>
            <a:custGeom>
              <a:avLst/>
              <a:gdLst/>
              <a:ahLst/>
              <a:cxnLst/>
              <a:rect l="l" t="t" r="r" b="b"/>
              <a:pathLst>
                <a:path w="6044" h="6939" extrusionOk="0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574107" y="2599903"/>
              <a:ext cx="303135" cy="281973"/>
            </a:xfrm>
            <a:custGeom>
              <a:avLst/>
              <a:gdLst/>
              <a:ahLst/>
              <a:cxnLst/>
              <a:rect l="l" t="t" r="r" b="b"/>
              <a:pathLst>
                <a:path w="4813" h="4477" extrusionOk="0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165287" y="3535508"/>
              <a:ext cx="391247" cy="340168"/>
            </a:xfrm>
            <a:custGeom>
              <a:avLst/>
              <a:gdLst/>
              <a:ahLst/>
              <a:cxnLst/>
              <a:rect l="l" t="t" r="r" b="b"/>
              <a:pathLst>
                <a:path w="6212" h="5401" extrusionOk="0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-47908" y="2476583"/>
              <a:ext cx="253819" cy="257284"/>
            </a:xfrm>
            <a:custGeom>
              <a:avLst/>
              <a:gdLst/>
              <a:ahLst/>
              <a:cxnLst/>
              <a:rect l="l" t="t" r="r" b="b"/>
              <a:pathLst>
                <a:path w="4030" h="4085" extrusionOk="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8473183" y="1451039"/>
              <a:ext cx="303135" cy="276745"/>
            </a:xfrm>
            <a:custGeom>
              <a:avLst/>
              <a:gdLst/>
              <a:ahLst/>
              <a:cxnLst/>
              <a:rect l="l" t="t" r="r" b="b"/>
              <a:pathLst>
                <a:path w="4813" h="4394" extrusionOk="0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8267041" y="2962871"/>
              <a:ext cx="172761" cy="178052"/>
            </a:xfrm>
            <a:custGeom>
              <a:avLst/>
              <a:gdLst/>
              <a:ahLst/>
              <a:cxnLst/>
              <a:rect l="l" t="t" r="r" b="b"/>
              <a:pathLst>
                <a:path w="2743" h="2827" extrusionOk="0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423076" y="2797227"/>
              <a:ext cx="165644" cy="153362"/>
            </a:xfrm>
            <a:custGeom>
              <a:avLst/>
              <a:gdLst/>
              <a:ahLst/>
              <a:cxnLst/>
              <a:rect l="l" t="t" r="r" b="b"/>
              <a:pathLst>
                <a:path w="2630" h="2435" extrusionOk="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6119149" y="2584032"/>
              <a:ext cx="248529" cy="243238"/>
            </a:xfrm>
            <a:custGeom>
              <a:avLst/>
              <a:gdLst/>
              <a:ahLst/>
              <a:cxnLst/>
              <a:rect l="l" t="t" r="r" b="b"/>
              <a:pathLst>
                <a:path w="3946" h="3862" extrusionOk="0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5576429" y="3013950"/>
              <a:ext cx="237948" cy="260874"/>
            </a:xfrm>
            <a:custGeom>
              <a:avLst/>
              <a:gdLst/>
              <a:ahLst/>
              <a:cxnLst/>
              <a:rect l="l" t="t" r="r" b="b"/>
              <a:pathLst>
                <a:path w="3778" h="4142" extrusionOk="0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4713065" y="2391998"/>
              <a:ext cx="183279" cy="190333"/>
            </a:xfrm>
            <a:custGeom>
              <a:avLst/>
              <a:gdLst/>
              <a:ahLst/>
              <a:cxnLst/>
              <a:rect l="l" t="t" r="r" b="b"/>
              <a:pathLst>
                <a:path w="2910" h="3022" extrusionOk="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4223250" y="2617538"/>
              <a:ext cx="289027" cy="259047"/>
            </a:xfrm>
            <a:custGeom>
              <a:avLst/>
              <a:gdLst/>
              <a:ahLst/>
              <a:cxnLst/>
              <a:rect l="l" t="t" r="r" b="b"/>
              <a:pathLst>
                <a:path w="4589" h="4113" extrusionOk="0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3483142" y="1593758"/>
              <a:ext cx="236184" cy="213322"/>
            </a:xfrm>
            <a:custGeom>
              <a:avLst/>
              <a:gdLst/>
              <a:ahLst/>
              <a:cxnLst/>
              <a:rect l="l" t="t" r="r" b="b"/>
              <a:pathLst>
                <a:path w="3750" h="3387" extrusionOk="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3527230" y="2266852"/>
              <a:ext cx="190333" cy="176288"/>
            </a:xfrm>
            <a:custGeom>
              <a:avLst/>
              <a:gdLst/>
              <a:ahLst/>
              <a:cxnLst/>
              <a:rect l="l" t="t" r="r" b="b"/>
              <a:pathLst>
                <a:path w="3022" h="2799" extrusionOk="0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2894634" y="1902120"/>
              <a:ext cx="111101" cy="119919"/>
            </a:xfrm>
            <a:custGeom>
              <a:avLst/>
              <a:gdLst/>
              <a:ahLst/>
              <a:cxnLst/>
              <a:rect l="l" t="t" r="r" b="b"/>
              <a:pathLst>
                <a:path w="1764" h="1904" extrusionOk="0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1835709" y="1414069"/>
              <a:ext cx="244939" cy="267865"/>
            </a:xfrm>
            <a:custGeom>
              <a:avLst/>
              <a:gdLst/>
              <a:ahLst/>
              <a:cxnLst/>
              <a:rect l="l" t="t" r="r" b="b"/>
              <a:pathLst>
                <a:path w="3889" h="4253" extrusionOk="0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4"/>
            <p:cNvSpPr/>
            <p:nvPr/>
          </p:nvSpPr>
          <p:spPr>
            <a:xfrm>
              <a:off x="1116764" y="2266852"/>
              <a:ext cx="185106" cy="179815"/>
            </a:xfrm>
            <a:custGeom>
              <a:avLst/>
              <a:gdLst/>
              <a:ahLst/>
              <a:cxnLst/>
              <a:rect l="l" t="t" r="r" b="b"/>
              <a:pathLst>
                <a:path w="2939" h="2855" extrusionOk="0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4"/>
            <p:cNvSpPr/>
            <p:nvPr/>
          </p:nvSpPr>
          <p:spPr>
            <a:xfrm>
              <a:off x="334458" y="1620210"/>
              <a:ext cx="119856" cy="123383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5" name="Google Shape;385;p4"/>
          <p:cNvSpPr/>
          <p:nvPr/>
        </p:nvSpPr>
        <p:spPr>
          <a:xfrm>
            <a:off x="2513850" y="513600"/>
            <a:ext cx="4116300" cy="4116300"/>
          </a:xfrm>
          <a:prstGeom prst="ellipse">
            <a:avLst/>
          </a:prstGeom>
          <a:solidFill>
            <a:srgbClr val="EDF1F9"/>
          </a:solidFill>
          <a:ln w="114300" cap="flat" cmpd="sng">
            <a:solidFill>
              <a:srgbClr val="FFFFFF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357188" dist="9525" dir="5400000" algn="bl" rotWithShape="0">
              <a:srgbClr val="4C113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" name="Google Shape;386;p4"/>
          <p:cNvSpPr txBox="1">
            <a:spLocks noGrp="1"/>
          </p:cNvSpPr>
          <p:nvPr>
            <p:ph type="body" idx="1"/>
          </p:nvPr>
        </p:nvSpPr>
        <p:spPr>
          <a:xfrm>
            <a:off x="2792650" y="771825"/>
            <a:ext cx="3558600" cy="36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algn="ctr" rtl="0">
              <a:spcBef>
                <a:spcPts val="600"/>
              </a:spcBef>
              <a:spcAft>
                <a:spcPts val="0"/>
              </a:spcAft>
              <a:buSzPts val="1800"/>
              <a:buChar char="❄"/>
              <a:defRPr i="1"/>
            </a:lvl1pPr>
            <a:lvl2pPr marL="914400" lvl="1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☆"/>
              <a:defRPr i="1"/>
            </a:lvl2pPr>
            <a:lvl3pPr marL="1371600" lvl="2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i="1"/>
            </a:lvl3pPr>
            <a:lvl4pPr marL="1828800" lvl="3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i="1"/>
            </a:lvl4pPr>
            <a:lvl5pPr marL="2286000" lvl="4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i="1"/>
            </a:lvl5pPr>
            <a:lvl6pPr marL="2743200" lvl="5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i="1"/>
            </a:lvl6pPr>
            <a:lvl7pPr marL="3200400" lvl="6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i="1"/>
            </a:lvl7pPr>
            <a:lvl8pPr marL="3657600" lvl="7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i="1"/>
            </a:lvl8pPr>
            <a:lvl9pPr marL="4114800" lvl="8" indent="-342900" algn="ctr">
              <a:spcBef>
                <a:spcPts val="0"/>
              </a:spcBef>
              <a:spcAft>
                <a:spcPts val="0"/>
              </a:spcAft>
              <a:buSzPts val="1800"/>
              <a:buChar char="■"/>
              <a:defRPr i="1"/>
            </a:lvl9pPr>
          </a:lstStyle>
          <a:p>
            <a:endParaRPr/>
          </a:p>
        </p:txBody>
      </p:sp>
      <p:grpSp>
        <p:nvGrpSpPr>
          <p:cNvPr id="387" name="Google Shape;387;p4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388" name="Google Shape;388;p4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l="50000" t="50000" r="50000" b="50000"/>
              </a:path>
              <a:tileRect/>
            </a:gradFill>
            <a:ln w="285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89" name="Google Shape;389;p4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w="19050" cap="rnd" cmpd="sng">
              <a:solidFill>
                <a:srgbClr val="BFC9E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1" name="Google Shape;391;p5"/>
          <p:cNvGrpSpPr/>
          <p:nvPr/>
        </p:nvGrpSpPr>
        <p:grpSpPr>
          <a:xfrm>
            <a:off x="-118431" y="2560908"/>
            <a:ext cx="9380863" cy="2646634"/>
            <a:chOff x="-47908" y="1266060"/>
            <a:chExt cx="9255908" cy="2611380"/>
          </a:xfrm>
        </p:grpSpPr>
        <p:sp>
          <p:nvSpPr>
            <p:cNvPr id="392" name="Google Shape;392;p5"/>
            <p:cNvSpPr/>
            <p:nvPr/>
          </p:nvSpPr>
          <p:spPr>
            <a:xfrm>
              <a:off x="8527852" y="1664235"/>
              <a:ext cx="82885" cy="84648"/>
            </a:xfrm>
            <a:custGeom>
              <a:avLst/>
              <a:gdLst/>
              <a:ahLst/>
              <a:cxnLst/>
              <a:rect l="l" t="t" r="r" b="b"/>
              <a:pathLst>
                <a:path w="1316" h="1344" extrusionOk="0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8249406" y="2517081"/>
              <a:ext cx="156889" cy="156889"/>
            </a:xfrm>
            <a:custGeom>
              <a:avLst/>
              <a:gdLst/>
              <a:ahLst/>
              <a:cxnLst/>
              <a:rect l="l" t="t" r="r" b="b"/>
              <a:pathLst>
                <a:path w="2491" h="2491" extrusionOk="0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7290875" y="3655364"/>
              <a:ext cx="98757" cy="96930"/>
            </a:xfrm>
            <a:custGeom>
              <a:avLst/>
              <a:gdLst/>
              <a:ahLst/>
              <a:cxnLst/>
              <a:rect l="l" t="t" r="r" b="b"/>
              <a:pathLst>
                <a:path w="1568" h="1539" extrusionOk="0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7081207" y="2532953"/>
              <a:ext cx="135727" cy="135727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6499752" y="2987560"/>
              <a:ext cx="178052" cy="176225"/>
            </a:xfrm>
            <a:custGeom>
              <a:avLst/>
              <a:gdLst/>
              <a:ahLst/>
              <a:cxnLst/>
              <a:rect l="l" t="t" r="r" b="b"/>
              <a:pathLst>
                <a:path w="2827" h="2798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6113858" y="1792908"/>
              <a:ext cx="135727" cy="137491"/>
            </a:xfrm>
            <a:custGeom>
              <a:avLst/>
              <a:gdLst/>
              <a:ahLst/>
              <a:cxnLst/>
              <a:rect l="l" t="t" r="r" b="b"/>
              <a:pathLst>
                <a:path w="2155" h="2183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705102" y="3334657"/>
              <a:ext cx="177989" cy="178052"/>
            </a:xfrm>
            <a:custGeom>
              <a:avLst/>
              <a:gdLst/>
              <a:ahLst/>
              <a:cxnLst/>
              <a:rect l="l" t="t" r="r" b="b"/>
              <a:pathLst>
                <a:path w="2826" h="2827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19602" y="1895066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2072" h="2072" extrusionOk="0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4735990" y="2897684"/>
              <a:ext cx="135727" cy="135727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3775696" y="2612248"/>
              <a:ext cx="144545" cy="144545"/>
            </a:xfrm>
            <a:custGeom>
              <a:avLst/>
              <a:gdLst/>
              <a:ahLst/>
              <a:cxnLst/>
              <a:rect l="l" t="t" r="r" b="b"/>
              <a:pathLst>
                <a:path w="2295" h="2295" extrusionOk="0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2827684" y="3163723"/>
              <a:ext cx="132263" cy="132200"/>
            </a:xfrm>
            <a:custGeom>
              <a:avLst/>
              <a:gdLst/>
              <a:ahLst/>
              <a:cxnLst/>
              <a:rect l="l" t="t" r="r" b="b"/>
              <a:pathLst>
                <a:path w="2100" h="2099" extrusionOk="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3116647" y="2388471"/>
              <a:ext cx="172761" cy="172698"/>
            </a:xfrm>
            <a:custGeom>
              <a:avLst/>
              <a:gdLst/>
              <a:ahLst/>
              <a:cxnLst/>
              <a:rect l="l" t="t" r="r" b="b"/>
              <a:pathLst>
                <a:path w="2743" h="2742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760733" y="3702916"/>
              <a:ext cx="174525" cy="174525"/>
            </a:xfrm>
            <a:custGeom>
              <a:avLst/>
              <a:gdLst/>
              <a:ahLst/>
              <a:cxnLst/>
              <a:rect l="l" t="t" r="r" b="b"/>
              <a:pathLst>
                <a:path w="2771" h="2771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1981955" y="2964635"/>
              <a:ext cx="103984" cy="102284"/>
            </a:xfrm>
            <a:custGeom>
              <a:avLst/>
              <a:gdLst/>
              <a:ahLst/>
              <a:cxnLst/>
              <a:rect l="l" t="t" r="r" b="b"/>
              <a:pathLst>
                <a:path w="1651" h="1624" extrusionOk="0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1227802" y="2629848"/>
              <a:ext cx="102221" cy="100457"/>
            </a:xfrm>
            <a:custGeom>
              <a:avLst/>
              <a:gdLst/>
              <a:ahLst/>
              <a:cxnLst/>
              <a:rect l="l" t="t" r="r" b="b"/>
              <a:pathLst>
                <a:path w="1623" h="1595" extrusionOk="0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808402" y="2275669"/>
              <a:ext cx="141081" cy="141018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71884" y="2948763"/>
              <a:ext cx="181579" cy="183342"/>
            </a:xfrm>
            <a:custGeom>
              <a:avLst/>
              <a:gdLst/>
              <a:ahLst/>
              <a:cxnLst/>
              <a:rect l="l" t="t" r="r" b="b"/>
              <a:pathLst>
                <a:path w="2883" h="2911" extrusionOk="0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641057" y="3442168"/>
              <a:ext cx="236184" cy="244939"/>
            </a:xfrm>
            <a:custGeom>
              <a:avLst/>
              <a:gdLst/>
              <a:ahLst/>
              <a:cxnLst/>
              <a:rect l="l" t="t" r="r" b="b"/>
              <a:pathLst>
                <a:path w="3750" h="3889" extrusionOk="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1490313" y="2740858"/>
              <a:ext cx="151599" cy="144545"/>
            </a:xfrm>
            <a:custGeom>
              <a:avLst/>
              <a:gdLst/>
              <a:ahLst/>
              <a:cxnLst/>
              <a:rect l="l" t="t" r="r" b="b"/>
              <a:pathLst>
                <a:path w="2407" h="2295" extrusionOk="0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3282291" y="2009631"/>
              <a:ext cx="70540" cy="68777"/>
            </a:xfrm>
            <a:custGeom>
              <a:avLst/>
              <a:gdLst/>
              <a:ahLst/>
              <a:cxnLst/>
              <a:rect l="l" t="t" r="r" b="b"/>
              <a:pathLst>
                <a:path w="1120" h="1092" extrusionOk="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2078822" y="1895066"/>
              <a:ext cx="130500" cy="126973"/>
            </a:xfrm>
            <a:custGeom>
              <a:avLst/>
              <a:gdLst/>
              <a:ahLst/>
              <a:cxnLst/>
              <a:rect l="l" t="t" r="r" b="b"/>
              <a:pathLst>
                <a:path w="2072" h="2016" extrusionOk="0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2699073" y="2851833"/>
              <a:ext cx="160416" cy="153362"/>
            </a:xfrm>
            <a:custGeom>
              <a:avLst/>
              <a:gdLst/>
              <a:ahLst/>
              <a:cxnLst/>
              <a:rect l="l" t="t" r="r" b="b"/>
              <a:pathLst>
                <a:path w="2547" h="2435" extrusionOk="0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1366993" y="3531981"/>
              <a:ext cx="148072" cy="151599"/>
            </a:xfrm>
            <a:custGeom>
              <a:avLst/>
              <a:gdLst/>
              <a:ahLst/>
              <a:cxnLst/>
              <a:rect l="l" t="t" r="r" b="b"/>
              <a:pathLst>
                <a:path w="2351" h="2407" extrusionOk="0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3786214" y="2007868"/>
              <a:ext cx="128736" cy="133964"/>
            </a:xfrm>
            <a:custGeom>
              <a:avLst/>
              <a:gdLst/>
              <a:ahLst/>
              <a:cxnLst/>
              <a:rect l="l" t="t" r="r" b="b"/>
              <a:pathLst>
                <a:path w="2044" h="2127" extrusionOk="0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3976547" y="2915320"/>
              <a:ext cx="248466" cy="255520"/>
            </a:xfrm>
            <a:custGeom>
              <a:avLst/>
              <a:gdLst/>
              <a:ahLst/>
              <a:cxnLst/>
              <a:rect l="l" t="t" r="r" b="b"/>
              <a:pathLst>
                <a:path w="3945" h="4057" extrusionOk="0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4723646" y="3399844"/>
              <a:ext cx="162180" cy="155126"/>
            </a:xfrm>
            <a:custGeom>
              <a:avLst/>
              <a:gdLst/>
              <a:ahLst/>
              <a:cxnLst/>
              <a:rect l="l" t="t" r="r" b="b"/>
              <a:pathLst>
                <a:path w="2575" h="2463" extrusionOk="0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322114" y="2751439"/>
              <a:ext cx="72304" cy="70540"/>
            </a:xfrm>
            <a:custGeom>
              <a:avLst/>
              <a:gdLst/>
              <a:ahLst/>
              <a:cxnLst/>
              <a:rect l="l" t="t" r="r" b="b"/>
              <a:pathLst>
                <a:path w="1148" h="1120" extrusionOk="0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254021" y="2236935"/>
              <a:ext cx="119856" cy="123383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6052199" y="3006896"/>
              <a:ext cx="176288" cy="176288"/>
            </a:xfrm>
            <a:custGeom>
              <a:avLst/>
              <a:gdLst/>
              <a:ahLst/>
              <a:cxnLst/>
              <a:rect l="l" t="t" r="r" b="b"/>
              <a:pathLst>
                <a:path w="2799" h="2799" extrusionOk="0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6538486" y="1757638"/>
              <a:ext cx="63549" cy="67013"/>
            </a:xfrm>
            <a:custGeom>
              <a:avLst/>
              <a:gdLst/>
              <a:ahLst/>
              <a:cxnLst/>
              <a:rect l="l" t="t" r="r" b="b"/>
              <a:pathLst>
                <a:path w="1009" h="1064" extrusionOk="0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6822223" y="2813099"/>
              <a:ext cx="82822" cy="81121"/>
            </a:xfrm>
            <a:custGeom>
              <a:avLst/>
              <a:gdLst/>
              <a:ahLst/>
              <a:cxnLst/>
              <a:rect l="l" t="t" r="r" b="b"/>
              <a:pathLst>
                <a:path w="1315" h="1288" extrusionOk="0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7914654" y="2682725"/>
              <a:ext cx="176288" cy="177989"/>
            </a:xfrm>
            <a:custGeom>
              <a:avLst/>
              <a:gdLst/>
              <a:ahLst/>
              <a:cxnLst/>
              <a:rect l="l" t="t" r="r" b="b"/>
              <a:pathLst>
                <a:path w="2799" h="2826" extrusionOk="0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8864367" y="2828971"/>
              <a:ext cx="148072" cy="155126"/>
            </a:xfrm>
            <a:custGeom>
              <a:avLst/>
              <a:gdLst/>
              <a:ahLst/>
              <a:cxnLst/>
              <a:rect l="l" t="t" r="r" b="b"/>
              <a:pathLst>
                <a:path w="2351" h="2463" extrusionOk="0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8631773" y="3174304"/>
              <a:ext cx="112865" cy="116392"/>
            </a:xfrm>
            <a:custGeom>
              <a:avLst/>
              <a:gdLst/>
              <a:ahLst/>
              <a:cxnLst/>
              <a:rect l="l" t="t" r="r" b="b"/>
              <a:pathLst>
                <a:path w="1792" h="1848" extrusionOk="0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8876712" y="1470438"/>
              <a:ext cx="149835" cy="155126"/>
            </a:xfrm>
            <a:custGeom>
              <a:avLst/>
              <a:gdLst/>
              <a:ahLst/>
              <a:cxnLst/>
              <a:rect l="l" t="t" r="r" b="b"/>
              <a:pathLst>
                <a:path w="2379" h="2463" extrusionOk="0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8434449" y="1970834"/>
              <a:ext cx="206205" cy="200977"/>
            </a:xfrm>
            <a:custGeom>
              <a:avLst/>
              <a:gdLst/>
              <a:ahLst/>
              <a:cxnLst/>
              <a:rect l="l" t="t" r="r" b="b"/>
              <a:pathLst>
                <a:path w="3274" h="3191" extrusionOk="0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8473183" y="2007868"/>
              <a:ext cx="128736" cy="125146"/>
            </a:xfrm>
            <a:custGeom>
              <a:avLst/>
              <a:gdLst/>
              <a:ahLst/>
              <a:cxnLst/>
              <a:rect l="l" t="t" r="r" b="b"/>
              <a:pathLst>
                <a:path w="2044" h="1987" fill="none" extrusionOk="0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8434449" y="1970834"/>
              <a:ext cx="206205" cy="200977"/>
            </a:xfrm>
            <a:custGeom>
              <a:avLst/>
              <a:gdLst/>
              <a:ahLst/>
              <a:cxnLst/>
              <a:rect l="l" t="t" r="r" b="b"/>
              <a:pathLst>
                <a:path w="3274" h="3191" fill="none" extrusionOk="0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7031891" y="3079137"/>
              <a:ext cx="306662" cy="336641"/>
            </a:xfrm>
            <a:custGeom>
              <a:avLst/>
              <a:gdLst/>
              <a:ahLst/>
              <a:cxnLst/>
              <a:rect l="l" t="t" r="r" b="b"/>
              <a:pathLst>
                <a:path w="4869" h="5345" extrusionOk="0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7090024" y="3144387"/>
              <a:ext cx="190333" cy="207968"/>
            </a:xfrm>
            <a:custGeom>
              <a:avLst/>
              <a:gdLst/>
              <a:ahLst/>
              <a:cxnLst/>
              <a:rect l="l" t="t" r="r" b="b"/>
              <a:pathLst>
                <a:path w="3022" h="3302" fill="none" extrusionOk="0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7031891" y="3079137"/>
              <a:ext cx="306662" cy="336641"/>
            </a:xfrm>
            <a:custGeom>
              <a:avLst/>
              <a:gdLst/>
              <a:ahLst/>
              <a:cxnLst/>
              <a:rect l="l" t="t" r="r" b="b"/>
              <a:pathLst>
                <a:path w="4869" h="5345" fill="none" extrusionOk="0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6630126" y="3311731"/>
              <a:ext cx="190396" cy="167470"/>
            </a:xfrm>
            <a:custGeom>
              <a:avLst/>
              <a:gdLst/>
              <a:ahLst/>
              <a:cxnLst/>
              <a:rect l="l" t="t" r="r" b="b"/>
              <a:pathLst>
                <a:path w="3023" h="2659" extrusionOk="0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6667160" y="3343475"/>
              <a:ext cx="118092" cy="103984"/>
            </a:xfrm>
            <a:custGeom>
              <a:avLst/>
              <a:gdLst/>
              <a:ahLst/>
              <a:cxnLst/>
              <a:rect l="l" t="t" r="r" b="b"/>
              <a:pathLst>
                <a:path w="1875" h="1651" fill="none" extrusionOk="0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6630126" y="3311731"/>
              <a:ext cx="190396" cy="167470"/>
            </a:xfrm>
            <a:custGeom>
              <a:avLst/>
              <a:gdLst/>
              <a:ahLst/>
              <a:cxnLst/>
              <a:rect l="l" t="t" r="r" b="b"/>
              <a:pathLst>
                <a:path w="3023" h="2659" fill="none" extrusionOk="0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5742073" y="2058946"/>
              <a:ext cx="281973" cy="276682"/>
            </a:xfrm>
            <a:custGeom>
              <a:avLst/>
              <a:gdLst/>
              <a:ahLst/>
              <a:cxnLst/>
              <a:rect l="l" t="t" r="r" b="b"/>
              <a:pathLst>
                <a:path w="4477" h="4393" extrusionOk="0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5794915" y="2111789"/>
              <a:ext cx="174525" cy="170997"/>
            </a:xfrm>
            <a:custGeom>
              <a:avLst/>
              <a:gdLst/>
              <a:ahLst/>
              <a:cxnLst/>
              <a:rect l="l" t="t" r="r" b="b"/>
              <a:pathLst>
                <a:path w="2771" h="2715" fill="none" extrusionOk="0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5742073" y="2058946"/>
              <a:ext cx="281973" cy="276682"/>
            </a:xfrm>
            <a:custGeom>
              <a:avLst/>
              <a:gdLst/>
              <a:ahLst/>
              <a:cxnLst/>
              <a:rect l="l" t="t" r="r" b="b"/>
              <a:pathLst>
                <a:path w="4477" h="4393" fill="none" extrusionOk="0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5058398" y="2966398"/>
              <a:ext cx="130500" cy="144545"/>
            </a:xfrm>
            <a:custGeom>
              <a:avLst/>
              <a:gdLst/>
              <a:ahLst/>
              <a:cxnLst/>
              <a:rect l="l" t="t" r="r" b="b"/>
              <a:pathLst>
                <a:path w="2072" h="2295" extrusionOk="0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5083087" y="2992851"/>
              <a:ext cx="81121" cy="89876"/>
            </a:xfrm>
            <a:custGeom>
              <a:avLst/>
              <a:gdLst/>
              <a:ahLst/>
              <a:cxnLst/>
              <a:rect l="l" t="t" r="r" b="b"/>
              <a:pathLst>
                <a:path w="1288" h="1427" fill="none" extrusionOk="0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5058398" y="2966398"/>
              <a:ext cx="130500" cy="144545"/>
            </a:xfrm>
            <a:custGeom>
              <a:avLst/>
              <a:gdLst/>
              <a:ahLst/>
              <a:cxnLst/>
              <a:rect l="l" t="t" r="r" b="b"/>
              <a:pathLst>
                <a:path w="2072" h="2295" fill="none" extrusionOk="0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494578" y="2097744"/>
              <a:ext cx="74067" cy="77594"/>
            </a:xfrm>
            <a:custGeom>
              <a:avLst/>
              <a:gdLst/>
              <a:ahLst/>
              <a:cxnLst/>
              <a:rect l="l" t="t" r="r" b="b"/>
              <a:pathLst>
                <a:path w="1176" h="1232" extrusionOk="0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4508686" y="2113552"/>
              <a:ext cx="45851" cy="45914"/>
            </a:xfrm>
            <a:custGeom>
              <a:avLst/>
              <a:gdLst/>
              <a:ahLst/>
              <a:cxnLst/>
              <a:rect l="l" t="t" r="r" b="b"/>
              <a:pathLst>
                <a:path w="728" h="729" fill="none" extrusionOk="0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4494578" y="2097744"/>
              <a:ext cx="74067" cy="77594"/>
            </a:xfrm>
            <a:custGeom>
              <a:avLst/>
              <a:gdLst/>
              <a:ahLst/>
              <a:cxnLst/>
              <a:rect l="l" t="t" r="r" b="b"/>
              <a:pathLst>
                <a:path w="1176" h="1232" fill="none" extrusionOk="0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866481" y="1442222"/>
              <a:ext cx="315479" cy="304898"/>
            </a:xfrm>
            <a:custGeom>
              <a:avLst/>
              <a:gdLst/>
              <a:ahLst/>
              <a:cxnLst/>
              <a:rect l="l" t="t" r="r" b="b"/>
              <a:pathLst>
                <a:path w="5009" h="4841" extrusionOk="0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926377" y="1500418"/>
              <a:ext cx="195624" cy="188570"/>
            </a:xfrm>
            <a:custGeom>
              <a:avLst/>
              <a:gdLst/>
              <a:ahLst/>
              <a:cxnLst/>
              <a:rect l="l" t="t" r="r" b="b"/>
              <a:pathLst>
                <a:path w="3106" h="2994" fill="none" extrusionOk="0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2866481" y="1442222"/>
              <a:ext cx="315479" cy="304898"/>
            </a:xfrm>
            <a:custGeom>
              <a:avLst/>
              <a:gdLst/>
              <a:ahLst/>
              <a:cxnLst/>
              <a:rect l="l" t="t" r="r" b="b"/>
              <a:pathLst>
                <a:path w="5009" h="4841" fill="none" extrusionOk="0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2173988" y="2284487"/>
              <a:ext cx="223840" cy="207968"/>
            </a:xfrm>
            <a:custGeom>
              <a:avLst/>
              <a:gdLst/>
              <a:ahLst/>
              <a:cxnLst/>
              <a:rect l="l" t="t" r="r" b="b"/>
              <a:pathLst>
                <a:path w="3554" h="3302" extrusionOk="0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2216312" y="2323284"/>
              <a:ext cx="139254" cy="128673"/>
            </a:xfrm>
            <a:custGeom>
              <a:avLst/>
              <a:gdLst/>
              <a:ahLst/>
              <a:cxnLst/>
              <a:rect l="l" t="t" r="r" b="b"/>
              <a:pathLst>
                <a:path w="2211" h="2043" fill="none" extrusionOk="0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2173988" y="2284487"/>
              <a:ext cx="223840" cy="207968"/>
            </a:xfrm>
            <a:custGeom>
              <a:avLst/>
              <a:gdLst/>
              <a:ahLst/>
              <a:cxnLst/>
              <a:rect l="l" t="t" r="r" b="b"/>
              <a:pathLst>
                <a:path w="3554" h="3302" fill="none" extrusionOk="0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1210167" y="1909174"/>
              <a:ext cx="137491" cy="146308"/>
            </a:xfrm>
            <a:custGeom>
              <a:avLst/>
              <a:gdLst/>
              <a:ahLst/>
              <a:cxnLst/>
              <a:rect l="l" t="t" r="r" b="b"/>
              <a:pathLst>
                <a:path w="2183" h="2323" extrusionOk="0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1236620" y="1937390"/>
              <a:ext cx="84648" cy="89939"/>
            </a:xfrm>
            <a:custGeom>
              <a:avLst/>
              <a:gdLst/>
              <a:ahLst/>
              <a:cxnLst/>
              <a:rect l="l" t="t" r="r" b="b"/>
              <a:pathLst>
                <a:path w="1344" h="1428" fill="none" extrusionOk="0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1210167" y="1909174"/>
              <a:ext cx="137491" cy="146308"/>
            </a:xfrm>
            <a:custGeom>
              <a:avLst/>
              <a:gdLst/>
              <a:ahLst/>
              <a:cxnLst/>
              <a:rect l="l" t="t" r="r" b="b"/>
              <a:pathLst>
                <a:path w="2183" h="2323" fill="none" extrusionOk="0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-19692" y="1327720"/>
              <a:ext cx="234358" cy="241475"/>
            </a:xfrm>
            <a:custGeom>
              <a:avLst/>
              <a:gdLst/>
              <a:ahLst/>
              <a:cxnLst/>
              <a:rect l="l" t="t" r="r" b="b"/>
              <a:pathLst>
                <a:path w="3721" h="3834" extrusionOk="0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24332" y="1373508"/>
              <a:ext cx="146308" cy="149835"/>
            </a:xfrm>
            <a:custGeom>
              <a:avLst/>
              <a:gdLst/>
              <a:ahLst/>
              <a:cxnLst/>
              <a:rect l="l" t="t" r="r" b="b"/>
              <a:pathLst>
                <a:path w="2323" h="2379" fill="none" extrusionOk="0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-19692" y="1327720"/>
              <a:ext cx="234358" cy="241475"/>
            </a:xfrm>
            <a:custGeom>
              <a:avLst/>
              <a:gdLst/>
              <a:ahLst/>
              <a:cxnLst/>
              <a:rect l="l" t="t" r="r" b="b"/>
              <a:pathLst>
                <a:path w="3721" h="3834" fill="none" extrusionOk="0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8963061" y="3341711"/>
              <a:ext cx="216786" cy="222076"/>
            </a:xfrm>
            <a:custGeom>
              <a:avLst/>
              <a:gdLst/>
              <a:ahLst/>
              <a:cxnLst/>
              <a:rect l="l" t="t" r="r" b="b"/>
              <a:pathLst>
                <a:path w="3442" h="3526" extrusionOk="0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7757828" y="1847514"/>
              <a:ext cx="498695" cy="456434"/>
            </a:xfrm>
            <a:custGeom>
              <a:avLst/>
              <a:gdLst/>
              <a:ahLst/>
              <a:cxnLst/>
              <a:rect l="l" t="t" r="r" b="b"/>
              <a:pathLst>
                <a:path w="7918" h="7247" extrusionOk="0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7699695" y="3165486"/>
              <a:ext cx="426455" cy="456434"/>
            </a:xfrm>
            <a:custGeom>
              <a:avLst/>
              <a:gdLst/>
              <a:ahLst/>
              <a:cxnLst/>
              <a:rect l="l" t="t" r="r" b="b"/>
              <a:pathLst>
                <a:path w="6771" h="7247" extrusionOk="0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6351743" y="1999050"/>
              <a:ext cx="243238" cy="241475"/>
            </a:xfrm>
            <a:custGeom>
              <a:avLst/>
              <a:gdLst/>
              <a:ahLst/>
              <a:cxnLst/>
              <a:rect l="l" t="t" r="r" b="b"/>
              <a:pathLst>
                <a:path w="3862" h="3834" extrusionOk="0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089286" y="1366454"/>
              <a:ext cx="563945" cy="521621"/>
            </a:xfrm>
            <a:custGeom>
              <a:avLst/>
              <a:gdLst/>
              <a:ahLst/>
              <a:cxnLst/>
              <a:rect l="l" t="t" r="r" b="b"/>
              <a:pathLst>
                <a:path w="8954" h="8282" extrusionOk="0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3435591" y="2936419"/>
              <a:ext cx="350687" cy="329587"/>
            </a:xfrm>
            <a:custGeom>
              <a:avLst/>
              <a:gdLst/>
              <a:ahLst/>
              <a:cxnLst/>
              <a:rect l="l" t="t" r="r" b="b"/>
              <a:pathLst>
                <a:path w="5568" h="5233" extrusionOk="0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2149299" y="3250072"/>
              <a:ext cx="526912" cy="509276"/>
            </a:xfrm>
            <a:custGeom>
              <a:avLst/>
              <a:gdLst/>
              <a:ahLst/>
              <a:cxnLst/>
              <a:rect l="l" t="t" r="r" b="b"/>
              <a:pathLst>
                <a:path w="8366" h="8086" extrusionOk="0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908859" y="2895921"/>
              <a:ext cx="426455" cy="468779"/>
            </a:xfrm>
            <a:custGeom>
              <a:avLst/>
              <a:gdLst/>
              <a:ahLst/>
              <a:cxnLst/>
              <a:rect l="l" t="t" r="r" b="b"/>
              <a:pathLst>
                <a:path w="6771" h="7443" extrusionOk="0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22569" y="1798199"/>
              <a:ext cx="283736" cy="306662"/>
            </a:xfrm>
            <a:custGeom>
              <a:avLst/>
              <a:gdLst/>
              <a:ahLst/>
              <a:cxnLst/>
              <a:rect l="l" t="t" r="r" b="b"/>
              <a:pathLst>
                <a:path w="4505" h="4869" extrusionOk="0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8816815" y="1879257"/>
              <a:ext cx="391184" cy="382367"/>
            </a:xfrm>
            <a:custGeom>
              <a:avLst/>
              <a:gdLst/>
              <a:ahLst/>
              <a:cxnLst/>
              <a:rect l="l" t="t" r="r" b="b"/>
              <a:pathLst>
                <a:path w="6211" h="6071" extrusionOk="0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8575403" y="2471293"/>
              <a:ext cx="250292" cy="243175"/>
            </a:xfrm>
            <a:custGeom>
              <a:avLst/>
              <a:gdLst/>
              <a:ahLst/>
              <a:cxnLst/>
              <a:rect l="l" t="t" r="r" b="b"/>
              <a:pathLst>
                <a:path w="3974" h="3861" extrusionOk="0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7544632" y="2402579"/>
              <a:ext cx="170997" cy="174462"/>
            </a:xfrm>
            <a:custGeom>
              <a:avLst/>
              <a:gdLst/>
              <a:ahLst/>
              <a:cxnLst/>
              <a:rect l="l" t="t" r="r" b="b"/>
              <a:pathLst>
                <a:path w="2715" h="2770" extrusionOk="0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933198" y="1935627"/>
              <a:ext cx="322533" cy="322470"/>
            </a:xfrm>
            <a:custGeom>
              <a:avLst/>
              <a:gdLst/>
              <a:ahLst/>
              <a:cxnLst/>
              <a:rect l="l" t="t" r="r" b="b"/>
              <a:pathLst>
                <a:path w="5121" h="5120" extrusionOk="0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760500" y="1343591"/>
              <a:ext cx="334878" cy="340105"/>
            </a:xfrm>
            <a:custGeom>
              <a:avLst/>
              <a:gdLst/>
              <a:ahLst/>
              <a:cxnLst/>
              <a:rect l="l" t="t" r="r" b="b"/>
              <a:pathLst>
                <a:path w="5317" h="5400" extrusionOk="0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6166701" y="3361110"/>
              <a:ext cx="190396" cy="185043"/>
            </a:xfrm>
            <a:custGeom>
              <a:avLst/>
              <a:gdLst/>
              <a:ahLst/>
              <a:cxnLst/>
              <a:rect l="l" t="t" r="r" b="b"/>
              <a:pathLst>
                <a:path w="3023" h="2938" extrusionOk="0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5698048" y="2538243"/>
              <a:ext cx="236184" cy="230894"/>
            </a:xfrm>
            <a:custGeom>
              <a:avLst/>
              <a:gdLst/>
              <a:ahLst/>
              <a:cxnLst/>
              <a:rect l="l" t="t" r="r" b="b"/>
              <a:pathLst>
                <a:path w="3750" h="3666" extrusionOk="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5114830" y="1458093"/>
              <a:ext cx="264338" cy="259110"/>
            </a:xfrm>
            <a:custGeom>
              <a:avLst/>
              <a:gdLst/>
              <a:ahLst/>
              <a:cxnLst/>
              <a:rect l="l" t="t" r="r" b="b"/>
              <a:pathLst>
                <a:path w="4197" h="4114" extrusionOk="0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142191" y="2155877"/>
              <a:ext cx="232594" cy="229130"/>
            </a:xfrm>
            <a:custGeom>
              <a:avLst/>
              <a:gdLst/>
              <a:ahLst/>
              <a:cxnLst/>
              <a:rect l="l" t="t" r="r" b="b"/>
              <a:pathLst>
                <a:path w="3693" h="3638" extrusionOk="0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064660" y="3322312"/>
              <a:ext cx="313653" cy="306662"/>
            </a:xfrm>
            <a:custGeom>
              <a:avLst/>
              <a:gdLst/>
              <a:ahLst/>
              <a:cxnLst/>
              <a:rect l="l" t="t" r="r" b="b"/>
              <a:pathLst>
                <a:path w="4980" h="4869" extrusionOk="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3070859" y="3479139"/>
              <a:ext cx="165707" cy="169234"/>
            </a:xfrm>
            <a:custGeom>
              <a:avLst/>
              <a:gdLst/>
              <a:ahLst/>
              <a:cxnLst/>
              <a:rect l="l" t="t" r="r" b="b"/>
              <a:pathLst>
                <a:path w="2631" h="2687" extrusionOk="0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2663866" y="2286250"/>
              <a:ext cx="181516" cy="183342"/>
            </a:xfrm>
            <a:custGeom>
              <a:avLst/>
              <a:gdLst/>
              <a:ahLst/>
              <a:cxnLst/>
              <a:rect l="l" t="t" r="r" b="b"/>
              <a:pathLst>
                <a:path w="2882" h="2911" extrusionOk="0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2269155" y="2710878"/>
              <a:ext cx="281973" cy="282036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1631268" y="1960253"/>
              <a:ext cx="199214" cy="195687"/>
            </a:xfrm>
            <a:custGeom>
              <a:avLst/>
              <a:gdLst/>
              <a:ahLst/>
              <a:cxnLst/>
              <a:rect l="l" t="t" r="r" b="b"/>
              <a:pathLst>
                <a:path w="3163" h="3107" extrusionOk="0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639294" y="1741767"/>
              <a:ext cx="310189" cy="304898"/>
            </a:xfrm>
            <a:custGeom>
              <a:avLst/>
              <a:gdLst/>
              <a:ahLst/>
              <a:cxnLst/>
              <a:rect l="l" t="t" r="r" b="b"/>
              <a:pathLst>
                <a:path w="4925" h="4841" extrusionOk="0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345039" y="2192847"/>
              <a:ext cx="267865" cy="266164"/>
            </a:xfrm>
            <a:custGeom>
              <a:avLst/>
              <a:gdLst/>
              <a:ahLst/>
              <a:cxnLst/>
              <a:rect l="l" t="t" r="r" b="b"/>
              <a:pathLst>
                <a:path w="4253" h="4226" extrusionOk="0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373193" y="3043930"/>
              <a:ext cx="215022" cy="215022"/>
            </a:xfrm>
            <a:custGeom>
              <a:avLst/>
              <a:gdLst/>
              <a:ahLst/>
              <a:cxnLst/>
              <a:rect l="l" t="t" r="r" b="b"/>
              <a:pathLst>
                <a:path w="3414" h="3414" extrusionOk="0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8489054" y="3547853"/>
              <a:ext cx="243238" cy="218549"/>
            </a:xfrm>
            <a:custGeom>
              <a:avLst/>
              <a:gdLst/>
              <a:ahLst/>
              <a:cxnLst/>
              <a:rect l="l" t="t" r="r" b="b"/>
              <a:pathLst>
                <a:path w="3862" h="3470" extrusionOk="0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7312038" y="1516226"/>
              <a:ext cx="444090" cy="407119"/>
            </a:xfrm>
            <a:custGeom>
              <a:avLst/>
              <a:gdLst/>
              <a:ahLst/>
              <a:cxnLst/>
              <a:rect l="l" t="t" r="r" b="b"/>
              <a:pathLst>
                <a:path w="7051" h="6464" extrusionOk="0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6582574" y="2310939"/>
              <a:ext cx="287263" cy="278446"/>
            </a:xfrm>
            <a:custGeom>
              <a:avLst/>
              <a:gdLst/>
              <a:ahLst/>
              <a:cxnLst/>
              <a:rect l="l" t="t" r="r" b="b"/>
              <a:pathLst>
                <a:path w="4561" h="4421" extrusionOk="0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712156" y="1662472"/>
              <a:ext cx="234358" cy="218612"/>
            </a:xfrm>
            <a:custGeom>
              <a:avLst/>
              <a:gdLst/>
              <a:ahLst/>
              <a:cxnLst/>
              <a:rect l="l" t="t" r="r" b="b"/>
              <a:pathLst>
                <a:path w="3721" h="3471" extrusionOk="0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068979" y="2437786"/>
              <a:ext cx="327824" cy="373612"/>
            </a:xfrm>
            <a:custGeom>
              <a:avLst/>
              <a:gdLst/>
              <a:ahLst/>
              <a:cxnLst/>
              <a:rect l="l" t="t" r="r" b="b"/>
              <a:pathLst>
                <a:path w="5205" h="5932" extrusionOk="0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4802941" y="1859859"/>
              <a:ext cx="271392" cy="294317"/>
            </a:xfrm>
            <a:custGeom>
              <a:avLst/>
              <a:gdLst/>
              <a:ahLst/>
              <a:cxnLst/>
              <a:rect l="l" t="t" r="r" b="b"/>
              <a:pathLst>
                <a:path w="4309" h="4673" extrusionOk="0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269830" y="3479139"/>
              <a:ext cx="333114" cy="375376"/>
            </a:xfrm>
            <a:custGeom>
              <a:avLst/>
              <a:gdLst/>
              <a:ahLst/>
              <a:cxnLst/>
              <a:rect l="l" t="t" r="r" b="b"/>
              <a:pathLst>
                <a:path w="5289" h="5960" extrusionOk="0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3580072" y="3547853"/>
              <a:ext cx="273155" cy="243238"/>
            </a:xfrm>
            <a:custGeom>
              <a:avLst/>
              <a:gdLst/>
              <a:ahLst/>
              <a:cxnLst/>
              <a:rect l="l" t="t" r="r" b="b"/>
              <a:pathLst>
                <a:path w="4337" h="3862" extrusionOk="0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3026834" y="2788410"/>
              <a:ext cx="260811" cy="237948"/>
            </a:xfrm>
            <a:custGeom>
              <a:avLst/>
              <a:gdLst/>
              <a:ahLst/>
              <a:cxnLst/>
              <a:rect l="l" t="t" r="r" b="b"/>
              <a:pathLst>
                <a:path w="4141" h="3778" extrusionOk="0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2355504" y="1625501"/>
              <a:ext cx="266101" cy="285500"/>
            </a:xfrm>
            <a:custGeom>
              <a:avLst/>
              <a:gdLst/>
              <a:ahLst/>
              <a:cxnLst/>
              <a:rect l="l" t="t" r="r" b="b"/>
              <a:pathLst>
                <a:path w="4225" h="4533" extrusionOk="0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1608405" y="3198993"/>
              <a:ext cx="363031" cy="384193"/>
            </a:xfrm>
            <a:custGeom>
              <a:avLst/>
              <a:gdLst/>
              <a:ahLst/>
              <a:cxnLst/>
              <a:rect l="l" t="t" r="r" b="b"/>
              <a:pathLst>
                <a:path w="5764" h="6100" extrusionOk="0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1580189" y="2325048"/>
              <a:ext cx="303135" cy="294317"/>
            </a:xfrm>
            <a:custGeom>
              <a:avLst/>
              <a:gdLst/>
              <a:ahLst/>
              <a:cxnLst/>
              <a:rect l="l" t="t" r="r" b="b"/>
              <a:pathLst>
                <a:path w="4813" h="4673" extrusionOk="0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1116764" y="1266060"/>
              <a:ext cx="380666" cy="437036"/>
            </a:xfrm>
            <a:custGeom>
              <a:avLst/>
              <a:gdLst/>
              <a:ahLst/>
              <a:cxnLst/>
              <a:rect l="l" t="t" r="r" b="b"/>
              <a:pathLst>
                <a:path w="6044" h="6939" extrusionOk="0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74107" y="2599903"/>
              <a:ext cx="303135" cy="281973"/>
            </a:xfrm>
            <a:custGeom>
              <a:avLst/>
              <a:gdLst/>
              <a:ahLst/>
              <a:cxnLst/>
              <a:rect l="l" t="t" r="r" b="b"/>
              <a:pathLst>
                <a:path w="4813" h="4477" extrusionOk="0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165287" y="3535508"/>
              <a:ext cx="391247" cy="340168"/>
            </a:xfrm>
            <a:custGeom>
              <a:avLst/>
              <a:gdLst/>
              <a:ahLst/>
              <a:cxnLst/>
              <a:rect l="l" t="t" r="r" b="b"/>
              <a:pathLst>
                <a:path w="6212" h="5401" extrusionOk="0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-47908" y="2476583"/>
              <a:ext cx="253819" cy="257284"/>
            </a:xfrm>
            <a:custGeom>
              <a:avLst/>
              <a:gdLst/>
              <a:ahLst/>
              <a:cxnLst/>
              <a:rect l="l" t="t" r="r" b="b"/>
              <a:pathLst>
                <a:path w="4030" h="4085" extrusionOk="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8473183" y="1451039"/>
              <a:ext cx="303135" cy="276745"/>
            </a:xfrm>
            <a:custGeom>
              <a:avLst/>
              <a:gdLst/>
              <a:ahLst/>
              <a:cxnLst/>
              <a:rect l="l" t="t" r="r" b="b"/>
              <a:pathLst>
                <a:path w="4813" h="4394" extrusionOk="0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8267041" y="2962871"/>
              <a:ext cx="172761" cy="178052"/>
            </a:xfrm>
            <a:custGeom>
              <a:avLst/>
              <a:gdLst/>
              <a:ahLst/>
              <a:cxnLst/>
              <a:rect l="l" t="t" r="r" b="b"/>
              <a:pathLst>
                <a:path w="2743" h="2827" extrusionOk="0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7423076" y="2797227"/>
              <a:ext cx="165644" cy="153362"/>
            </a:xfrm>
            <a:custGeom>
              <a:avLst/>
              <a:gdLst/>
              <a:ahLst/>
              <a:cxnLst/>
              <a:rect l="l" t="t" r="r" b="b"/>
              <a:pathLst>
                <a:path w="2630" h="2435" extrusionOk="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6119149" y="2584032"/>
              <a:ext cx="248529" cy="243238"/>
            </a:xfrm>
            <a:custGeom>
              <a:avLst/>
              <a:gdLst/>
              <a:ahLst/>
              <a:cxnLst/>
              <a:rect l="l" t="t" r="r" b="b"/>
              <a:pathLst>
                <a:path w="3946" h="3862" extrusionOk="0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576429" y="3013950"/>
              <a:ext cx="237948" cy="260874"/>
            </a:xfrm>
            <a:custGeom>
              <a:avLst/>
              <a:gdLst/>
              <a:ahLst/>
              <a:cxnLst/>
              <a:rect l="l" t="t" r="r" b="b"/>
              <a:pathLst>
                <a:path w="3778" h="4142" extrusionOk="0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4713065" y="2391998"/>
              <a:ext cx="183279" cy="190333"/>
            </a:xfrm>
            <a:custGeom>
              <a:avLst/>
              <a:gdLst/>
              <a:ahLst/>
              <a:cxnLst/>
              <a:rect l="l" t="t" r="r" b="b"/>
              <a:pathLst>
                <a:path w="2910" h="3022" extrusionOk="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4223250" y="2617538"/>
              <a:ext cx="289027" cy="259047"/>
            </a:xfrm>
            <a:custGeom>
              <a:avLst/>
              <a:gdLst/>
              <a:ahLst/>
              <a:cxnLst/>
              <a:rect l="l" t="t" r="r" b="b"/>
              <a:pathLst>
                <a:path w="4589" h="4113" extrusionOk="0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3483142" y="1593758"/>
              <a:ext cx="236184" cy="213322"/>
            </a:xfrm>
            <a:custGeom>
              <a:avLst/>
              <a:gdLst/>
              <a:ahLst/>
              <a:cxnLst/>
              <a:rect l="l" t="t" r="r" b="b"/>
              <a:pathLst>
                <a:path w="3750" h="3387" extrusionOk="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3527230" y="2266852"/>
              <a:ext cx="190333" cy="176288"/>
            </a:xfrm>
            <a:custGeom>
              <a:avLst/>
              <a:gdLst/>
              <a:ahLst/>
              <a:cxnLst/>
              <a:rect l="l" t="t" r="r" b="b"/>
              <a:pathLst>
                <a:path w="3022" h="2799" extrusionOk="0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2894634" y="1902120"/>
              <a:ext cx="111101" cy="119919"/>
            </a:xfrm>
            <a:custGeom>
              <a:avLst/>
              <a:gdLst/>
              <a:ahLst/>
              <a:cxnLst/>
              <a:rect l="l" t="t" r="r" b="b"/>
              <a:pathLst>
                <a:path w="1764" h="1904" extrusionOk="0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1835709" y="1414069"/>
              <a:ext cx="244939" cy="267865"/>
            </a:xfrm>
            <a:custGeom>
              <a:avLst/>
              <a:gdLst/>
              <a:ahLst/>
              <a:cxnLst/>
              <a:rect l="l" t="t" r="r" b="b"/>
              <a:pathLst>
                <a:path w="3889" h="4253" extrusionOk="0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1116764" y="2266852"/>
              <a:ext cx="185106" cy="179815"/>
            </a:xfrm>
            <a:custGeom>
              <a:avLst/>
              <a:gdLst/>
              <a:ahLst/>
              <a:cxnLst/>
              <a:rect l="l" t="t" r="r" b="b"/>
              <a:pathLst>
                <a:path w="2939" h="2855" extrusionOk="0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334458" y="1620210"/>
              <a:ext cx="119856" cy="123383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2" name="Google Shape;512;p5"/>
          <p:cNvSpPr/>
          <p:nvPr/>
        </p:nvSpPr>
        <p:spPr>
          <a:xfrm>
            <a:off x="1334550" y="528970"/>
            <a:ext cx="6474900" cy="3941400"/>
          </a:xfrm>
          <a:prstGeom prst="roundRect">
            <a:avLst>
              <a:gd name="adj" fmla="val 3250"/>
            </a:avLst>
          </a:prstGeom>
          <a:solidFill>
            <a:srgbClr val="EDF1F9"/>
          </a:solidFill>
          <a:ln w="76200" cap="flat" cmpd="sng">
            <a:solidFill>
              <a:srgbClr val="FFFFFF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257175" dist="76200" dir="5400000" algn="bl" rotWithShape="0">
              <a:srgbClr val="073763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" name="Google Shape;513;p5"/>
          <p:cNvSpPr txBox="1">
            <a:spLocks noGrp="1"/>
          </p:cNvSpPr>
          <p:nvPr>
            <p:ph type="title"/>
          </p:nvPr>
        </p:nvSpPr>
        <p:spPr>
          <a:xfrm>
            <a:off x="1522225" y="762000"/>
            <a:ext cx="6099600" cy="67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9pPr>
          </a:lstStyle>
          <a:p>
            <a:endParaRPr/>
          </a:p>
        </p:txBody>
      </p:sp>
      <p:sp>
        <p:nvSpPr>
          <p:cNvPr id="514" name="Google Shape;514;p5"/>
          <p:cNvSpPr txBox="1">
            <a:spLocks noGrp="1"/>
          </p:cNvSpPr>
          <p:nvPr>
            <p:ph type="body" idx="1"/>
          </p:nvPr>
        </p:nvSpPr>
        <p:spPr>
          <a:xfrm>
            <a:off x="1603000" y="1433925"/>
            <a:ext cx="5938200" cy="27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600"/>
              </a:spcBef>
              <a:spcAft>
                <a:spcPts val="0"/>
              </a:spcAft>
              <a:buSzPts val="1800"/>
              <a:buChar char="❄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☆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515" name="Google Shape;515;p5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516" name="Google Shape;516;p5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l="50000" t="50000" r="50000" b="50000"/>
              </a:path>
              <a:tileRect/>
            </a:gradFill>
            <a:ln w="285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17" name="Google Shape;517;p5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w="19050" cap="rnd" cmpd="sng">
              <a:solidFill>
                <a:srgbClr val="BFC9E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" name="Google Shape;648;p7"/>
          <p:cNvGrpSpPr/>
          <p:nvPr/>
        </p:nvGrpSpPr>
        <p:grpSpPr>
          <a:xfrm>
            <a:off x="-118431" y="2560908"/>
            <a:ext cx="9380863" cy="2646634"/>
            <a:chOff x="-47908" y="1266060"/>
            <a:chExt cx="9255908" cy="2611380"/>
          </a:xfrm>
        </p:grpSpPr>
        <p:sp>
          <p:nvSpPr>
            <p:cNvPr id="649" name="Google Shape;649;p7"/>
            <p:cNvSpPr/>
            <p:nvPr/>
          </p:nvSpPr>
          <p:spPr>
            <a:xfrm>
              <a:off x="8527852" y="1664235"/>
              <a:ext cx="82885" cy="84648"/>
            </a:xfrm>
            <a:custGeom>
              <a:avLst/>
              <a:gdLst/>
              <a:ahLst/>
              <a:cxnLst/>
              <a:rect l="l" t="t" r="r" b="b"/>
              <a:pathLst>
                <a:path w="1316" h="1344" extrusionOk="0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8249406" y="2517081"/>
              <a:ext cx="156889" cy="156889"/>
            </a:xfrm>
            <a:custGeom>
              <a:avLst/>
              <a:gdLst/>
              <a:ahLst/>
              <a:cxnLst/>
              <a:rect l="l" t="t" r="r" b="b"/>
              <a:pathLst>
                <a:path w="2491" h="2491" extrusionOk="0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7290875" y="3655364"/>
              <a:ext cx="98757" cy="96930"/>
            </a:xfrm>
            <a:custGeom>
              <a:avLst/>
              <a:gdLst/>
              <a:ahLst/>
              <a:cxnLst/>
              <a:rect l="l" t="t" r="r" b="b"/>
              <a:pathLst>
                <a:path w="1568" h="1539" extrusionOk="0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7081207" y="2532953"/>
              <a:ext cx="135727" cy="135727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6499752" y="2987560"/>
              <a:ext cx="178052" cy="176225"/>
            </a:xfrm>
            <a:custGeom>
              <a:avLst/>
              <a:gdLst/>
              <a:ahLst/>
              <a:cxnLst/>
              <a:rect l="l" t="t" r="r" b="b"/>
              <a:pathLst>
                <a:path w="2827" h="2798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6113858" y="1792908"/>
              <a:ext cx="135727" cy="137491"/>
            </a:xfrm>
            <a:custGeom>
              <a:avLst/>
              <a:gdLst/>
              <a:ahLst/>
              <a:cxnLst/>
              <a:rect l="l" t="t" r="r" b="b"/>
              <a:pathLst>
                <a:path w="2155" h="2183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5705102" y="3334657"/>
              <a:ext cx="177989" cy="178052"/>
            </a:xfrm>
            <a:custGeom>
              <a:avLst/>
              <a:gdLst/>
              <a:ahLst/>
              <a:cxnLst/>
              <a:rect l="l" t="t" r="r" b="b"/>
              <a:pathLst>
                <a:path w="2826" h="2827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5419602" y="1895066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2072" h="2072" extrusionOk="0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4735990" y="2897684"/>
              <a:ext cx="135727" cy="135727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3775696" y="2612248"/>
              <a:ext cx="144545" cy="144545"/>
            </a:xfrm>
            <a:custGeom>
              <a:avLst/>
              <a:gdLst/>
              <a:ahLst/>
              <a:cxnLst/>
              <a:rect l="l" t="t" r="r" b="b"/>
              <a:pathLst>
                <a:path w="2295" h="2295" extrusionOk="0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827684" y="3163723"/>
              <a:ext cx="132263" cy="132200"/>
            </a:xfrm>
            <a:custGeom>
              <a:avLst/>
              <a:gdLst/>
              <a:ahLst/>
              <a:cxnLst/>
              <a:rect l="l" t="t" r="r" b="b"/>
              <a:pathLst>
                <a:path w="2100" h="2099" extrusionOk="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3116647" y="2388471"/>
              <a:ext cx="172761" cy="172698"/>
            </a:xfrm>
            <a:custGeom>
              <a:avLst/>
              <a:gdLst/>
              <a:ahLst/>
              <a:cxnLst/>
              <a:rect l="l" t="t" r="r" b="b"/>
              <a:pathLst>
                <a:path w="2743" h="2742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760733" y="3702916"/>
              <a:ext cx="174525" cy="174525"/>
            </a:xfrm>
            <a:custGeom>
              <a:avLst/>
              <a:gdLst/>
              <a:ahLst/>
              <a:cxnLst/>
              <a:rect l="l" t="t" r="r" b="b"/>
              <a:pathLst>
                <a:path w="2771" h="2771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981955" y="2964635"/>
              <a:ext cx="103984" cy="102284"/>
            </a:xfrm>
            <a:custGeom>
              <a:avLst/>
              <a:gdLst/>
              <a:ahLst/>
              <a:cxnLst/>
              <a:rect l="l" t="t" r="r" b="b"/>
              <a:pathLst>
                <a:path w="1651" h="1624" extrusionOk="0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227802" y="2629848"/>
              <a:ext cx="102221" cy="100457"/>
            </a:xfrm>
            <a:custGeom>
              <a:avLst/>
              <a:gdLst/>
              <a:ahLst/>
              <a:cxnLst/>
              <a:rect l="l" t="t" r="r" b="b"/>
              <a:pathLst>
                <a:path w="1623" h="1595" extrusionOk="0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808402" y="2275669"/>
              <a:ext cx="141081" cy="141018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71884" y="2948763"/>
              <a:ext cx="181579" cy="183342"/>
            </a:xfrm>
            <a:custGeom>
              <a:avLst/>
              <a:gdLst/>
              <a:ahLst/>
              <a:cxnLst/>
              <a:rect l="l" t="t" r="r" b="b"/>
              <a:pathLst>
                <a:path w="2883" h="2911" extrusionOk="0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641057" y="3442168"/>
              <a:ext cx="236184" cy="244939"/>
            </a:xfrm>
            <a:custGeom>
              <a:avLst/>
              <a:gdLst/>
              <a:ahLst/>
              <a:cxnLst/>
              <a:rect l="l" t="t" r="r" b="b"/>
              <a:pathLst>
                <a:path w="3750" h="3889" extrusionOk="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1490313" y="2740858"/>
              <a:ext cx="151599" cy="144545"/>
            </a:xfrm>
            <a:custGeom>
              <a:avLst/>
              <a:gdLst/>
              <a:ahLst/>
              <a:cxnLst/>
              <a:rect l="l" t="t" r="r" b="b"/>
              <a:pathLst>
                <a:path w="2407" h="2295" extrusionOk="0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3282291" y="2009631"/>
              <a:ext cx="70540" cy="68777"/>
            </a:xfrm>
            <a:custGeom>
              <a:avLst/>
              <a:gdLst/>
              <a:ahLst/>
              <a:cxnLst/>
              <a:rect l="l" t="t" r="r" b="b"/>
              <a:pathLst>
                <a:path w="1120" h="1092" extrusionOk="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078822" y="1895066"/>
              <a:ext cx="130500" cy="126973"/>
            </a:xfrm>
            <a:custGeom>
              <a:avLst/>
              <a:gdLst/>
              <a:ahLst/>
              <a:cxnLst/>
              <a:rect l="l" t="t" r="r" b="b"/>
              <a:pathLst>
                <a:path w="2072" h="2016" extrusionOk="0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699073" y="2851833"/>
              <a:ext cx="160416" cy="153362"/>
            </a:xfrm>
            <a:custGeom>
              <a:avLst/>
              <a:gdLst/>
              <a:ahLst/>
              <a:cxnLst/>
              <a:rect l="l" t="t" r="r" b="b"/>
              <a:pathLst>
                <a:path w="2547" h="2435" extrusionOk="0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1366993" y="3531981"/>
              <a:ext cx="148072" cy="151599"/>
            </a:xfrm>
            <a:custGeom>
              <a:avLst/>
              <a:gdLst/>
              <a:ahLst/>
              <a:cxnLst/>
              <a:rect l="l" t="t" r="r" b="b"/>
              <a:pathLst>
                <a:path w="2351" h="2407" extrusionOk="0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3786214" y="2007868"/>
              <a:ext cx="128736" cy="133964"/>
            </a:xfrm>
            <a:custGeom>
              <a:avLst/>
              <a:gdLst/>
              <a:ahLst/>
              <a:cxnLst/>
              <a:rect l="l" t="t" r="r" b="b"/>
              <a:pathLst>
                <a:path w="2044" h="2127" extrusionOk="0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3976547" y="2915320"/>
              <a:ext cx="248466" cy="255520"/>
            </a:xfrm>
            <a:custGeom>
              <a:avLst/>
              <a:gdLst/>
              <a:ahLst/>
              <a:cxnLst/>
              <a:rect l="l" t="t" r="r" b="b"/>
              <a:pathLst>
                <a:path w="3945" h="4057" extrusionOk="0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723646" y="3399844"/>
              <a:ext cx="162180" cy="155126"/>
            </a:xfrm>
            <a:custGeom>
              <a:avLst/>
              <a:gdLst/>
              <a:ahLst/>
              <a:cxnLst/>
              <a:rect l="l" t="t" r="r" b="b"/>
              <a:pathLst>
                <a:path w="2575" h="2463" extrusionOk="0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322114" y="2751439"/>
              <a:ext cx="72304" cy="70540"/>
            </a:xfrm>
            <a:custGeom>
              <a:avLst/>
              <a:gdLst/>
              <a:ahLst/>
              <a:cxnLst/>
              <a:rect l="l" t="t" r="r" b="b"/>
              <a:pathLst>
                <a:path w="1148" h="1120" extrusionOk="0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254021" y="2236935"/>
              <a:ext cx="119856" cy="123383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6052199" y="3006896"/>
              <a:ext cx="176288" cy="176288"/>
            </a:xfrm>
            <a:custGeom>
              <a:avLst/>
              <a:gdLst/>
              <a:ahLst/>
              <a:cxnLst/>
              <a:rect l="l" t="t" r="r" b="b"/>
              <a:pathLst>
                <a:path w="2799" h="2799" extrusionOk="0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538486" y="1757638"/>
              <a:ext cx="63549" cy="67013"/>
            </a:xfrm>
            <a:custGeom>
              <a:avLst/>
              <a:gdLst/>
              <a:ahLst/>
              <a:cxnLst/>
              <a:rect l="l" t="t" r="r" b="b"/>
              <a:pathLst>
                <a:path w="1009" h="1064" extrusionOk="0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6822223" y="2813099"/>
              <a:ext cx="82822" cy="81121"/>
            </a:xfrm>
            <a:custGeom>
              <a:avLst/>
              <a:gdLst/>
              <a:ahLst/>
              <a:cxnLst/>
              <a:rect l="l" t="t" r="r" b="b"/>
              <a:pathLst>
                <a:path w="1315" h="1288" extrusionOk="0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7914654" y="2682725"/>
              <a:ext cx="176288" cy="177989"/>
            </a:xfrm>
            <a:custGeom>
              <a:avLst/>
              <a:gdLst/>
              <a:ahLst/>
              <a:cxnLst/>
              <a:rect l="l" t="t" r="r" b="b"/>
              <a:pathLst>
                <a:path w="2799" h="2826" extrusionOk="0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8864367" y="2828971"/>
              <a:ext cx="148072" cy="155126"/>
            </a:xfrm>
            <a:custGeom>
              <a:avLst/>
              <a:gdLst/>
              <a:ahLst/>
              <a:cxnLst/>
              <a:rect l="l" t="t" r="r" b="b"/>
              <a:pathLst>
                <a:path w="2351" h="2463" extrusionOk="0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8631773" y="3174304"/>
              <a:ext cx="112865" cy="116392"/>
            </a:xfrm>
            <a:custGeom>
              <a:avLst/>
              <a:gdLst/>
              <a:ahLst/>
              <a:cxnLst/>
              <a:rect l="l" t="t" r="r" b="b"/>
              <a:pathLst>
                <a:path w="1792" h="1848" extrusionOk="0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8876712" y="1470438"/>
              <a:ext cx="149835" cy="155126"/>
            </a:xfrm>
            <a:custGeom>
              <a:avLst/>
              <a:gdLst/>
              <a:ahLst/>
              <a:cxnLst/>
              <a:rect l="l" t="t" r="r" b="b"/>
              <a:pathLst>
                <a:path w="2379" h="2463" extrusionOk="0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8434449" y="1970834"/>
              <a:ext cx="206205" cy="200977"/>
            </a:xfrm>
            <a:custGeom>
              <a:avLst/>
              <a:gdLst/>
              <a:ahLst/>
              <a:cxnLst/>
              <a:rect l="l" t="t" r="r" b="b"/>
              <a:pathLst>
                <a:path w="3274" h="3191" extrusionOk="0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8473183" y="2007868"/>
              <a:ext cx="128736" cy="125146"/>
            </a:xfrm>
            <a:custGeom>
              <a:avLst/>
              <a:gdLst/>
              <a:ahLst/>
              <a:cxnLst/>
              <a:rect l="l" t="t" r="r" b="b"/>
              <a:pathLst>
                <a:path w="2044" h="1987" fill="none" extrusionOk="0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8434449" y="1970834"/>
              <a:ext cx="206205" cy="200977"/>
            </a:xfrm>
            <a:custGeom>
              <a:avLst/>
              <a:gdLst/>
              <a:ahLst/>
              <a:cxnLst/>
              <a:rect l="l" t="t" r="r" b="b"/>
              <a:pathLst>
                <a:path w="3274" h="3191" fill="none" extrusionOk="0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7031891" y="3079137"/>
              <a:ext cx="306662" cy="336641"/>
            </a:xfrm>
            <a:custGeom>
              <a:avLst/>
              <a:gdLst/>
              <a:ahLst/>
              <a:cxnLst/>
              <a:rect l="l" t="t" r="r" b="b"/>
              <a:pathLst>
                <a:path w="4869" h="5345" extrusionOk="0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7090024" y="3144387"/>
              <a:ext cx="190333" cy="207968"/>
            </a:xfrm>
            <a:custGeom>
              <a:avLst/>
              <a:gdLst/>
              <a:ahLst/>
              <a:cxnLst/>
              <a:rect l="l" t="t" r="r" b="b"/>
              <a:pathLst>
                <a:path w="3022" h="3302" fill="none" extrusionOk="0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7031891" y="3079137"/>
              <a:ext cx="306662" cy="336641"/>
            </a:xfrm>
            <a:custGeom>
              <a:avLst/>
              <a:gdLst/>
              <a:ahLst/>
              <a:cxnLst/>
              <a:rect l="l" t="t" r="r" b="b"/>
              <a:pathLst>
                <a:path w="4869" h="5345" fill="none" extrusionOk="0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630126" y="3311731"/>
              <a:ext cx="190396" cy="167470"/>
            </a:xfrm>
            <a:custGeom>
              <a:avLst/>
              <a:gdLst/>
              <a:ahLst/>
              <a:cxnLst/>
              <a:rect l="l" t="t" r="r" b="b"/>
              <a:pathLst>
                <a:path w="3023" h="2659" extrusionOk="0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667160" y="3343475"/>
              <a:ext cx="118092" cy="103984"/>
            </a:xfrm>
            <a:custGeom>
              <a:avLst/>
              <a:gdLst/>
              <a:ahLst/>
              <a:cxnLst/>
              <a:rect l="l" t="t" r="r" b="b"/>
              <a:pathLst>
                <a:path w="1875" h="1651" fill="none" extrusionOk="0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630126" y="3311731"/>
              <a:ext cx="190396" cy="167470"/>
            </a:xfrm>
            <a:custGeom>
              <a:avLst/>
              <a:gdLst/>
              <a:ahLst/>
              <a:cxnLst/>
              <a:rect l="l" t="t" r="r" b="b"/>
              <a:pathLst>
                <a:path w="3023" h="2659" fill="none" extrusionOk="0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5742073" y="2058946"/>
              <a:ext cx="281973" cy="276682"/>
            </a:xfrm>
            <a:custGeom>
              <a:avLst/>
              <a:gdLst/>
              <a:ahLst/>
              <a:cxnLst/>
              <a:rect l="l" t="t" r="r" b="b"/>
              <a:pathLst>
                <a:path w="4477" h="4393" extrusionOk="0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5794915" y="2111789"/>
              <a:ext cx="174525" cy="170997"/>
            </a:xfrm>
            <a:custGeom>
              <a:avLst/>
              <a:gdLst/>
              <a:ahLst/>
              <a:cxnLst/>
              <a:rect l="l" t="t" r="r" b="b"/>
              <a:pathLst>
                <a:path w="2771" h="2715" fill="none" extrusionOk="0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5742073" y="2058946"/>
              <a:ext cx="281973" cy="276682"/>
            </a:xfrm>
            <a:custGeom>
              <a:avLst/>
              <a:gdLst/>
              <a:ahLst/>
              <a:cxnLst/>
              <a:rect l="l" t="t" r="r" b="b"/>
              <a:pathLst>
                <a:path w="4477" h="4393" fill="none" extrusionOk="0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5058398" y="2966398"/>
              <a:ext cx="130500" cy="144545"/>
            </a:xfrm>
            <a:custGeom>
              <a:avLst/>
              <a:gdLst/>
              <a:ahLst/>
              <a:cxnLst/>
              <a:rect l="l" t="t" r="r" b="b"/>
              <a:pathLst>
                <a:path w="2072" h="2295" extrusionOk="0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5083087" y="2992851"/>
              <a:ext cx="81121" cy="89876"/>
            </a:xfrm>
            <a:custGeom>
              <a:avLst/>
              <a:gdLst/>
              <a:ahLst/>
              <a:cxnLst/>
              <a:rect l="l" t="t" r="r" b="b"/>
              <a:pathLst>
                <a:path w="1288" h="1427" fill="none" extrusionOk="0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5058398" y="2966398"/>
              <a:ext cx="130500" cy="144545"/>
            </a:xfrm>
            <a:custGeom>
              <a:avLst/>
              <a:gdLst/>
              <a:ahLst/>
              <a:cxnLst/>
              <a:rect l="l" t="t" r="r" b="b"/>
              <a:pathLst>
                <a:path w="2072" h="2295" fill="none" extrusionOk="0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4494578" y="2097744"/>
              <a:ext cx="74067" cy="77594"/>
            </a:xfrm>
            <a:custGeom>
              <a:avLst/>
              <a:gdLst/>
              <a:ahLst/>
              <a:cxnLst/>
              <a:rect l="l" t="t" r="r" b="b"/>
              <a:pathLst>
                <a:path w="1176" h="1232" extrusionOk="0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4508686" y="2113552"/>
              <a:ext cx="45851" cy="45914"/>
            </a:xfrm>
            <a:custGeom>
              <a:avLst/>
              <a:gdLst/>
              <a:ahLst/>
              <a:cxnLst/>
              <a:rect l="l" t="t" r="r" b="b"/>
              <a:pathLst>
                <a:path w="728" h="729" fill="none" extrusionOk="0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4494578" y="2097744"/>
              <a:ext cx="74067" cy="77594"/>
            </a:xfrm>
            <a:custGeom>
              <a:avLst/>
              <a:gdLst/>
              <a:ahLst/>
              <a:cxnLst/>
              <a:rect l="l" t="t" r="r" b="b"/>
              <a:pathLst>
                <a:path w="1176" h="1232" fill="none" extrusionOk="0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866481" y="1442222"/>
              <a:ext cx="315479" cy="304898"/>
            </a:xfrm>
            <a:custGeom>
              <a:avLst/>
              <a:gdLst/>
              <a:ahLst/>
              <a:cxnLst/>
              <a:rect l="l" t="t" r="r" b="b"/>
              <a:pathLst>
                <a:path w="5009" h="4841" extrusionOk="0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926377" y="1500418"/>
              <a:ext cx="195624" cy="188570"/>
            </a:xfrm>
            <a:custGeom>
              <a:avLst/>
              <a:gdLst/>
              <a:ahLst/>
              <a:cxnLst/>
              <a:rect l="l" t="t" r="r" b="b"/>
              <a:pathLst>
                <a:path w="3106" h="2994" fill="none" extrusionOk="0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866481" y="1442222"/>
              <a:ext cx="315479" cy="304898"/>
            </a:xfrm>
            <a:custGeom>
              <a:avLst/>
              <a:gdLst/>
              <a:ahLst/>
              <a:cxnLst/>
              <a:rect l="l" t="t" r="r" b="b"/>
              <a:pathLst>
                <a:path w="5009" h="4841" fill="none" extrusionOk="0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173988" y="2284487"/>
              <a:ext cx="223840" cy="207968"/>
            </a:xfrm>
            <a:custGeom>
              <a:avLst/>
              <a:gdLst/>
              <a:ahLst/>
              <a:cxnLst/>
              <a:rect l="l" t="t" r="r" b="b"/>
              <a:pathLst>
                <a:path w="3554" h="3302" extrusionOk="0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216312" y="2323284"/>
              <a:ext cx="139254" cy="128673"/>
            </a:xfrm>
            <a:custGeom>
              <a:avLst/>
              <a:gdLst/>
              <a:ahLst/>
              <a:cxnLst/>
              <a:rect l="l" t="t" r="r" b="b"/>
              <a:pathLst>
                <a:path w="2211" h="2043" fill="none" extrusionOk="0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173988" y="2284487"/>
              <a:ext cx="223840" cy="207968"/>
            </a:xfrm>
            <a:custGeom>
              <a:avLst/>
              <a:gdLst/>
              <a:ahLst/>
              <a:cxnLst/>
              <a:rect l="l" t="t" r="r" b="b"/>
              <a:pathLst>
                <a:path w="3554" h="3302" fill="none" extrusionOk="0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1210167" y="1909174"/>
              <a:ext cx="137491" cy="146308"/>
            </a:xfrm>
            <a:custGeom>
              <a:avLst/>
              <a:gdLst/>
              <a:ahLst/>
              <a:cxnLst/>
              <a:rect l="l" t="t" r="r" b="b"/>
              <a:pathLst>
                <a:path w="2183" h="2323" extrusionOk="0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1236620" y="1937390"/>
              <a:ext cx="84648" cy="89939"/>
            </a:xfrm>
            <a:custGeom>
              <a:avLst/>
              <a:gdLst/>
              <a:ahLst/>
              <a:cxnLst/>
              <a:rect l="l" t="t" r="r" b="b"/>
              <a:pathLst>
                <a:path w="1344" h="1428" fill="none" extrusionOk="0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1210167" y="1909174"/>
              <a:ext cx="137491" cy="146308"/>
            </a:xfrm>
            <a:custGeom>
              <a:avLst/>
              <a:gdLst/>
              <a:ahLst/>
              <a:cxnLst/>
              <a:rect l="l" t="t" r="r" b="b"/>
              <a:pathLst>
                <a:path w="2183" h="2323" fill="none" extrusionOk="0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-19692" y="1327720"/>
              <a:ext cx="234358" cy="241475"/>
            </a:xfrm>
            <a:custGeom>
              <a:avLst/>
              <a:gdLst/>
              <a:ahLst/>
              <a:cxnLst/>
              <a:rect l="l" t="t" r="r" b="b"/>
              <a:pathLst>
                <a:path w="3721" h="3834" extrusionOk="0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32" y="1373508"/>
              <a:ext cx="146308" cy="149835"/>
            </a:xfrm>
            <a:custGeom>
              <a:avLst/>
              <a:gdLst/>
              <a:ahLst/>
              <a:cxnLst/>
              <a:rect l="l" t="t" r="r" b="b"/>
              <a:pathLst>
                <a:path w="2323" h="2379" fill="none" extrusionOk="0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-19692" y="1327720"/>
              <a:ext cx="234358" cy="241475"/>
            </a:xfrm>
            <a:custGeom>
              <a:avLst/>
              <a:gdLst/>
              <a:ahLst/>
              <a:cxnLst/>
              <a:rect l="l" t="t" r="r" b="b"/>
              <a:pathLst>
                <a:path w="3721" h="3834" fill="none" extrusionOk="0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8963061" y="3341711"/>
              <a:ext cx="216786" cy="222076"/>
            </a:xfrm>
            <a:custGeom>
              <a:avLst/>
              <a:gdLst/>
              <a:ahLst/>
              <a:cxnLst/>
              <a:rect l="l" t="t" r="r" b="b"/>
              <a:pathLst>
                <a:path w="3442" h="3526" extrusionOk="0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7757828" y="1847514"/>
              <a:ext cx="498695" cy="456434"/>
            </a:xfrm>
            <a:custGeom>
              <a:avLst/>
              <a:gdLst/>
              <a:ahLst/>
              <a:cxnLst/>
              <a:rect l="l" t="t" r="r" b="b"/>
              <a:pathLst>
                <a:path w="7918" h="7247" extrusionOk="0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7699695" y="3165486"/>
              <a:ext cx="426455" cy="456434"/>
            </a:xfrm>
            <a:custGeom>
              <a:avLst/>
              <a:gdLst/>
              <a:ahLst/>
              <a:cxnLst/>
              <a:rect l="l" t="t" r="r" b="b"/>
              <a:pathLst>
                <a:path w="6771" h="7247" extrusionOk="0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6351743" y="1999050"/>
              <a:ext cx="243238" cy="241475"/>
            </a:xfrm>
            <a:custGeom>
              <a:avLst/>
              <a:gdLst/>
              <a:ahLst/>
              <a:cxnLst/>
              <a:rect l="l" t="t" r="r" b="b"/>
              <a:pathLst>
                <a:path w="3862" h="3834" extrusionOk="0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4089286" y="1366454"/>
              <a:ext cx="563945" cy="521621"/>
            </a:xfrm>
            <a:custGeom>
              <a:avLst/>
              <a:gdLst/>
              <a:ahLst/>
              <a:cxnLst/>
              <a:rect l="l" t="t" r="r" b="b"/>
              <a:pathLst>
                <a:path w="8954" h="8282" extrusionOk="0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3435591" y="2936419"/>
              <a:ext cx="350687" cy="329587"/>
            </a:xfrm>
            <a:custGeom>
              <a:avLst/>
              <a:gdLst/>
              <a:ahLst/>
              <a:cxnLst/>
              <a:rect l="l" t="t" r="r" b="b"/>
              <a:pathLst>
                <a:path w="5568" h="5233" extrusionOk="0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149299" y="3250072"/>
              <a:ext cx="526912" cy="509276"/>
            </a:xfrm>
            <a:custGeom>
              <a:avLst/>
              <a:gdLst/>
              <a:ahLst/>
              <a:cxnLst/>
              <a:rect l="l" t="t" r="r" b="b"/>
              <a:pathLst>
                <a:path w="8366" h="8086" extrusionOk="0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908859" y="2895921"/>
              <a:ext cx="426455" cy="468779"/>
            </a:xfrm>
            <a:custGeom>
              <a:avLst/>
              <a:gdLst/>
              <a:ahLst/>
              <a:cxnLst/>
              <a:rect l="l" t="t" r="r" b="b"/>
              <a:pathLst>
                <a:path w="6771" h="7443" extrusionOk="0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2569" y="1798199"/>
              <a:ext cx="283736" cy="306662"/>
            </a:xfrm>
            <a:custGeom>
              <a:avLst/>
              <a:gdLst/>
              <a:ahLst/>
              <a:cxnLst/>
              <a:rect l="l" t="t" r="r" b="b"/>
              <a:pathLst>
                <a:path w="4505" h="4869" extrusionOk="0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8816815" y="1879257"/>
              <a:ext cx="391184" cy="382367"/>
            </a:xfrm>
            <a:custGeom>
              <a:avLst/>
              <a:gdLst/>
              <a:ahLst/>
              <a:cxnLst/>
              <a:rect l="l" t="t" r="r" b="b"/>
              <a:pathLst>
                <a:path w="6211" h="6071" extrusionOk="0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8575403" y="2471293"/>
              <a:ext cx="250292" cy="243175"/>
            </a:xfrm>
            <a:custGeom>
              <a:avLst/>
              <a:gdLst/>
              <a:ahLst/>
              <a:cxnLst/>
              <a:rect l="l" t="t" r="r" b="b"/>
              <a:pathLst>
                <a:path w="3974" h="3861" extrusionOk="0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7544632" y="2402579"/>
              <a:ext cx="170997" cy="174462"/>
            </a:xfrm>
            <a:custGeom>
              <a:avLst/>
              <a:gdLst/>
              <a:ahLst/>
              <a:cxnLst/>
              <a:rect l="l" t="t" r="r" b="b"/>
              <a:pathLst>
                <a:path w="2715" h="2770" extrusionOk="0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6933198" y="1935627"/>
              <a:ext cx="322533" cy="322470"/>
            </a:xfrm>
            <a:custGeom>
              <a:avLst/>
              <a:gdLst/>
              <a:ahLst/>
              <a:cxnLst/>
              <a:rect l="l" t="t" r="r" b="b"/>
              <a:pathLst>
                <a:path w="5121" h="5120" extrusionOk="0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6760500" y="1343591"/>
              <a:ext cx="334878" cy="340105"/>
            </a:xfrm>
            <a:custGeom>
              <a:avLst/>
              <a:gdLst/>
              <a:ahLst/>
              <a:cxnLst/>
              <a:rect l="l" t="t" r="r" b="b"/>
              <a:pathLst>
                <a:path w="5317" h="5400" extrusionOk="0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6166701" y="3361110"/>
              <a:ext cx="190396" cy="185043"/>
            </a:xfrm>
            <a:custGeom>
              <a:avLst/>
              <a:gdLst/>
              <a:ahLst/>
              <a:cxnLst/>
              <a:rect l="l" t="t" r="r" b="b"/>
              <a:pathLst>
                <a:path w="3023" h="2938" extrusionOk="0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5698048" y="2538243"/>
              <a:ext cx="236184" cy="230894"/>
            </a:xfrm>
            <a:custGeom>
              <a:avLst/>
              <a:gdLst/>
              <a:ahLst/>
              <a:cxnLst/>
              <a:rect l="l" t="t" r="r" b="b"/>
              <a:pathLst>
                <a:path w="3750" h="3666" extrusionOk="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5114830" y="1458093"/>
              <a:ext cx="264338" cy="259110"/>
            </a:xfrm>
            <a:custGeom>
              <a:avLst/>
              <a:gdLst/>
              <a:ahLst/>
              <a:cxnLst/>
              <a:rect l="l" t="t" r="r" b="b"/>
              <a:pathLst>
                <a:path w="4197" h="4114" extrusionOk="0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4142191" y="2155877"/>
              <a:ext cx="232594" cy="229130"/>
            </a:xfrm>
            <a:custGeom>
              <a:avLst/>
              <a:gdLst/>
              <a:ahLst/>
              <a:cxnLst/>
              <a:rect l="l" t="t" r="r" b="b"/>
              <a:pathLst>
                <a:path w="3693" h="3638" extrusionOk="0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4064660" y="3322312"/>
              <a:ext cx="313653" cy="306662"/>
            </a:xfrm>
            <a:custGeom>
              <a:avLst/>
              <a:gdLst/>
              <a:ahLst/>
              <a:cxnLst/>
              <a:rect l="l" t="t" r="r" b="b"/>
              <a:pathLst>
                <a:path w="4980" h="4869" extrusionOk="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3070859" y="3479139"/>
              <a:ext cx="165707" cy="169234"/>
            </a:xfrm>
            <a:custGeom>
              <a:avLst/>
              <a:gdLst/>
              <a:ahLst/>
              <a:cxnLst/>
              <a:rect l="l" t="t" r="r" b="b"/>
              <a:pathLst>
                <a:path w="2631" h="2687" extrusionOk="0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663866" y="2286250"/>
              <a:ext cx="181516" cy="183342"/>
            </a:xfrm>
            <a:custGeom>
              <a:avLst/>
              <a:gdLst/>
              <a:ahLst/>
              <a:cxnLst/>
              <a:rect l="l" t="t" r="r" b="b"/>
              <a:pathLst>
                <a:path w="2882" h="2911" extrusionOk="0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269155" y="2710878"/>
              <a:ext cx="281973" cy="282036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1631268" y="1960253"/>
              <a:ext cx="199214" cy="195687"/>
            </a:xfrm>
            <a:custGeom>
              <a:avLst/>
              <a:gdLst/>
              <a:ahLst/>
              <a:cxnLst/>
              <a:rect l="l" t="t" r="r" b="b"/>
              <a:pathLst>
                <a:path w="3163" h="3107" extrusionOk="0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639294" y="1741767"/>
              <a:ext cx="310189" cy="304898"/>
            </a:xfrm>
            <a:custGeom>
              <a:avLst/>
              <a:gdLst/>
              <a:ahLst/>
              <a:cxnLst/>
              <a:rect l="l" t="t" r="r" b="b"/>
              <a:pathLst>
                <a:path w="4925" h="4841" extrusionOk="0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345039" y="2192847"/>
              <a:ext cx="267865" cy="266164"/>
            </a:xfrm>
            <a:custGeom>
              <a:avLst/>
              <a:gdLst/>
              <a:ahLst/>
              <a:cxnLst/>
              <a:rect l="l" t="t" r="r" b="b"/>
              <a:pathLst>
                <a:path w="4253" h="4226" extrusionOk="0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373193" y="3043930"/>
              <a:ext cx="215022" cy="215022"/>
            </a:xfrm>
            <a:custGeom>
              <a:avLst/>
              <a:gdLst/>
              <a:ahLst/>
              <a:cxnLst/>
              <a:rect l="l" t="t" r="r" b="b"/>
              <a:pathLst>
                <a:path w="3414" h="3414" extrusionOk="0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8489054" y="3547853"/>
              <a:ext cx="243238" cy="218549"/>
            </a:xfrm>
            <a:custGeom>
              <a:avLst/>
              <a:gdLst/>
              <a:ahLst/>
              <a:cxnLst/>
              <a:rect l="l" t="t" r="r" b="b"/>
              <a:pathLst>
                <a:path w="3862" h="3470" extrusionOk="0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7312038" y="1516226"/>
              <a:ext cx="444090" cy="407119"/>
            </a:xfrm>
            <a:custGeom>
              <a:avLst/>
              <a:gdLst/>
              <a:ahLst/>
              <a:cxnLst/>
              <a:rect l="l" t="t" r="r" b="b"/>
              <a:pathLst>
                <a:path w="7051" h="6464" extrusionOk="0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6582574" y="2310939"/>
              <a:ext cx="287263" cy="278446"/>
            </a:xfrm>
            <a:custGeom>
              <a:avLst/>
              <a:gdLst/>
              <a:ahLst/>
              <a:cxnLst/>
              <a:rect l="l" t="t" r="r" b="b"/>
              <a:pathLst>
                <a:path w="4561" h="4421" extrusionOk="0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5712156" y="1662472"/>
              <a:ext cx="234358" cy="218612"/>
            </a:xfrm>
            <a:custGeom>
              <a:avLst/>
              <a:gdLst/>
              <a:ahLst/>
              <a:cxnLst/>
              <a:rect l="l" t="t" r="r" b="b"/>
              <a:pathLst>
                <a:path w="3721" h="3471" extrusionOk="0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5068979" y="2437786"/>
              <a:ext cx="327824" cy="373612"/>
            </a:xfrm>
            <a:custGeom>
              <a:avLst/>
              <a:gdLst/>
              <a:ahLst/>
              <a:cxnLst/>
              <a:rect l="l" t="t" r="r" b="b"/>
              <a:pathLst>
                <a:path w="5205" h="5932" extrusionOk="0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4802941" y="1859859"/>
              <a:ext cx="271392" cy="294317"/>
            </a:xfrm>
            <a:custGeom>
              <a:avLst/>
              <a:gdLst/>
              <a:ahLst/>
              <a:cxnLst/>
              <a:rect l="l" t="t" r="r" b="b"/>
              <a:pathLst>
                <a:path w="4309" h="4673" extrusionOk="0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5269830" y="3479139"/>
              <a:ext cx="333114" cy="375376"/>
            </a:xfrm>
            <a:custGeom>
              <a:avLst/>
              <a:gdLst/>
              <a:ahLst/>
              <a:cxnLst/>
              <a:rect l="l" t="t" r="r" b="b"/>
              <a:pathLst>
                <a:path w="5289" h="5960" extrusionOk="0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3580072" y="3547853"/>
              <a:ext cx="273155" cy="243238"/>
            </a:xfrm>
            <a:custGeom>
              <a:avLst/>
              <a:gdLst/>
              <a:ahLst/>
              <a:cxnLst/>
              <a:rect l="l" t="t" r="r" b="b"/>
              <a:pathLst>
                <a:path w="4337" h="3862" extrusionOk="0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3026834" y="2788410"/>
              <a:ext cx="260811" cy="237948"/>
            </a:xfrm>
            <a:custGeom>
              <a:avLst/>
              <a:gdLst/>
              <a:ahLst/>
              <a:cxnLst/>
              <a:rect l="l" t="t" r="r" b="b"/>
              <a:pathLst>
                <a:path w="4141" h="3778" extrusionOk="0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355504" y="1625501"/>
              <a:ext cx="266101" cy="285500"/>
            </a:xfrm>
            <a:custGeom>
              <a:avLst/>
              <a:gdLst/>
              <a:ahLst/>
              <a:cxnLst/>
              <a:rect l="l" t="t" r="r" b="b"/>
              <a:pathLst>
                <a:path w="4225" h="4533" extrusionOk="0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608405" y="3198993"/>
              <a:ext cx="363031" cy="384193"/>
            </a:xfrm>
            <a:custGeom>
              <a:avLst/>
              <a:gdLst/>
              <a:ahLst/>
              <a:cxnLst/>
              <a:rect l="l" t="t" r="r" b="b"/>
              <a:pathLst>
                <a:path w="5764" h="6100" extrusionOk="0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580189" y="2325048"/>
              <a:ext cx="303135" cy="294317"/>
            </a:xfrm>
            <a:custGeom>
              <a:avLst/>
              <a:gdLst/>
              <a:ahLst/>
              <a:cxnLst/>
              <a:rect l="l" t="t" r="r" b="b"/>
              <a:pathLst>
                <a:path w="4813" h="4673" extrusionOk="0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116764" y="1266060"/>
              <a:ext cx="380666" cy="437036"/>
            </a:xfrm>
            <a:custGeom>
              <a:avLst/>
              <a:gdLst/>
              <a:ahLst/>
              <a:cxnLst/>
              <a:rect l="l" t="t" r="r" b="b"/>
              <a:pathLst>
                <a:path w="6044" h="6939" extrusionOk="0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574107" y="2599903"/>
              <a:ext cx="303135" cy="281973"/>
            </a:xfrm>
            <a:custGeom>
              <a:avLst/>
              <a:gdLst/>
              <a:ahLst/>
              <a:cxnLst/>
              <a:rect l="l" t="t" r="r" b="b"/>
              <a:pathLst>
                <a:path w="4813" h="4477" extrusionOk="0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65287" y="3535508"/>
              <a:ext cx="391247" cy="340168"/>
            </a:xfrm>
            <a:custGeom>
              <a:avLst/>
              <a:gdLst/>
              <a:ahLst/>
              <a:cxnLst/>
              <a:rect l="l" t="t" r="r" b="b"/>
              <a:pathLst>
                <a:path w="6212" h="5401" extrusionOk="0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-47908" y="2476583"/>
              <a:ext cx="253819" cy="257284"/>
            </a:xfrm>
            <a:custGeom>
              <a:avLst/>
              <a:gdLst/>
              <a:ahLst/>
              <a:cxnLst/>
              <a:rect l="l" t="t" r="r" b="b"/>
              <a:pathLst>
                <a:path w="4030" h="4085" extrusionOk="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8473183" y="1451039"/>
              <a:ext cx="303135" cy="276745"/>
            </a:xfrm>
            <a:custGeom>
              <a:avLst/>
              <a:gdLst/>
              <a:ahLst/>
              <a:cxnLst/>
              <a:rect l="l" t="t" r="r" b="b"/>
              <a:pathLst>
                <a:path w="4813" h="4394" extrusionOk="0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8267041" y="2962871"/>
              <a:ext cx="172761" cy="178052"/>
            </a:xfrm>
            <a:custGeom>
              <a:avLst/>
              <a:gdLst/>
              <a:ahLst/>
              <a:cxnLst/>
              <a:rect l="l" t="t" r="r" b="b"/>
              <a:pathLst>
                <a:path w="2743" h="2827" extrusionOk="0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7423076" y="2797227"/>
              <a:ext cx="165644" cy="153362"/>
            </a:xfrm>
            <a:custGeom>
              <a:avLst/>
              <a:gdLst/>
              <a:ahLst/>
              <a:cxnLst/>
              <a:rect l="l" t="t" r="r" b="b"/>
              <a:pathLst>
                <a:path w="2630" h="2435" extrusionOk="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6119149" y="2584032"/>
              <a:ext cx="248529" cy="243238"/>
            </a:xfrm>
            <a:custGeom>
              <a:avLst/>
              <a:gdLst/>
              <a:ahLst/>
              <a:cxnLst/>
              <a:rect l="l" t="t" r="r" b="b"/>
              <a:pathLst>
                <a:path w="3946" h="3862" extrusionOk="0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5576429" y="3013950"/>
              <a:ext cx="237948" cy="260874"/>
            </a:xfrm>
            <a:custGeom>
              <a:avLst/>
              <a:gdLst/>
              <a:ahLst/>
              <a:cxnLst/>
              <a:rect l="l" t="t" r="r" b="b"/>
              <a:pathLst>
                <a:path w="3778" h="4142" extrusionOk="0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4713065" y="2391998"/>
              <a:ext cx="183279" cy="190333"/>
            </a:xfrm>
            <a:custGeom>
              <a:avLst/>
              <a:gdLst/>
              <a:ahLst/>
              <a:cxnLst/>
              <a:rect l="l" t="t" r="r" b="b"/>
              <a:pathLst>
                <a:path w="2910" h="3022" extrusionOk="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4223250" y="2617538"/>
              <a:ext cx="289027" cy="259047"/>
            </a:xfrm>
            <a:custGeom>
              <a:avLst/>
              <a:gdLst/>
              <a:ahLst/>
              <a:cxnLst/>
              <a:rect l="l" t="t" r="r" b="b"/>
              <a:pathLst>
                <a:path w="4589" h="4113" extrusionOk="0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3483142" y="1593758"/>
              <a:ext cx="236184" cy="213322"/>
            </a:xfrm>
            <a:custGeom>
              <a:avLst/>
              <a:gdLst/>
              <a:ahLst/>
              <a:cxnLst/>
              <a:rect l="l" t="t" r="r" b="b"/>
              <a:pathLst>
                <a:path w="3750" h="3387" extrusionOk="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3527230" y="2266852"/>
              <a:ext cx="190333" cy="176288"/>
            </a:xfrm>
            <a:custGeom>
              <a:avLst/>
              <a:gdLst/>
              <a:ahLst/>
              <a:cxnLst/>
              <a:rect l="l" t="t" r="r" b="b"/>
              <a:pathLst>
                <a:path w="3022" h="2799" extrusionOk="0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2894634" y="1902120"/>
              <a:ext cx="111101" cy="119919"/>
            </a:xfrm>
            <a:custGeom>
              <a:avLst/>
              <a:gdLst/>
              <a:ahLst/>
              <a:cxnLst/>
              <a:rect l="l" t="t" r="r" b="b"/>
              <a:pathLst>
                <a:path w="1764" h="1904" extrusionOk="0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1835709" y="1414069"/>
              <a:ext cx="244939" cy="267865"/>
            </a:xfrm>
            <a:custGeom>
              <a:avLst/>
              <a:gdLst/>
              <a:ahLst/>
              <a:cxnLst/>
              <a:rect l="l" t="t" r="r" b="b"/>
              <a:pathLst>
                <a:path w="3889" h="4253" extrusionOk="0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1116764" y="2266852"/>
              <a:ext cx="185106" cy="179815"/>
            </a:xfrm>
            <a:custGeom>
              <a:avLst/>
              <a:gdLst/>
              <a:ahLst/>
              <a:cxnLst/>
              <a:rect l="l" t="t" r="r" b="b"/>
              <a:pathLst>
                <a:path w="2939" h="2855" extrusionOk="0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334458" y="1620210"/>
              <a:ext cx="119856" cy="123383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9" name="Google Shape;769;p7"/>
          <p:cNvSpPr/>
          <p:nvPr/>
        </p:nvSpPr>
        <p:spPr>
          <a:xfrm>
            <a:off x="1334550" y="528970"/>
            <a:ext cx="6474900" cy="3941400"/>
          </a:xfrm>
          <a:prstGeom prst="roundRect">
            <a:avLst>
              <a:gd name="adj" fmla="val 3250"/>
            </a:avLst>
          </a:prstGeom>
          <a:solidFill>
            <a:srgbClr val="EDF1F9"/>
          </a:solidFill>
          <a:ln w="76200" cap="flat" cmpd="sng">
            <a:solidFill>
              <a:srgbClr val="FFFFFF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257175" dist="76200" dir="5400000" algn="bl" rotWithShape="0">
              <a:srgbClr val="073763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0" name="Google Shape;770;p7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771" name="Google Shape;771;p7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l="50000" t="50000" r="50000" b="50000"/>
              </a:path>
              <a:tileRect/>
            </a:gradFill>
            <a:ln w="285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2" name="Google Shape;772;p7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w="19050" cap="rnd" cmpd="sng">
              <a:solidFill>
                <a:srgbClr val="BFC9E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73" name="Google Shape;773;p7"/>
          <p:cNvSpPr txBox="1">
            <a:spLocks noGrp="1"/>
          </p:cNvSpPr>
          <p:nvPr>
            <p:ph type="title"/>
          </p:nvPr>
        </p:nvSpPr>
        <p:spPr>
          <a:xfrm>
            <a:off x="1606533" y="868234"/>
            <a:ext cx="59370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4" name="Google Shape;774;p7"/>
          <p:cNvSpPr txBox="1">
            <a:spLocks noGrp="1"/>
          </p:cNvSpPr>
          <p:nvPr>
            <p:ph type="body" idx="1"/>
          </p:nvPr>
        </p:nvSpPr>
        <p:spPr>
          <a:xfrm>
            <a:off x="1490100" y="1439949"/>
            <a:ext cx="1965900" cy="281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❄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☆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75" name="Google Shape;775;p7"/>
          <p:cNvSpPr txBox="1">
            <a:spLocks noGrp="1"/>
          </p:cNvSpPr>
          <p:nvPr>
            <p:ph type="body" idx="2"/>
          </p:nvPr>
        </p:nvSpPr>
        <p:spPr>
          <a:xfrm>
            <a:off x="3556888" y="1439949"/>
            <a:ext cx="1965900" cy="281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❄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☆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76" name="Google Shape;776;p7"/>
          <p:cNvSpPr txBox="1">
            <a:spLocks noGrp="1"/>
          </p:cNvSpPr>
          <p:nvPr>
            <p:ph type="body" idx="3"/>
          </p:nvPr>
        </p:nvSpPr>
        <p:spPr>
          <a:xfrm>
            <a:off x="5623677" y="1439949"/>
            <a:ext cx="1965900" cy="281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❄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☆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white" type="blank">
  <p:cSld name="BLANK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oogle Shape;1032;p10"/>
          <p:cNvGrpSpPr/>
          <p:nvPr/>
        </p:nvGrpSpPr>
        <p:grpSpPr>
          <a:xfrm>
            <a:off x="2978" y="-288022"/>
            <a:ext cx="9230920" cy="1459089"/>
            <a:chOff x="2978" y="2435978"/>
            <a:chExt cx="9230920" cy="1459089"/>
          </a:xfrm>
        </p:grpSpPr>
        <p:sp>
          <p:nvSpPr>
            <p:cNvPr id="1033" name="Google Shape;1033;p10"/>
            <p:cNvSpPr/>
            <p:nvPr/>
          </p:nvSpPr>
          <p:spPr>
            <a:xfrm>
              <a:off x="7319426" y="3669993"/>
              <a:ext cx="100090" cy="98239"/>
            </a:xfrm>
            <a:custGeom>
              <a:avLst/>
              <a:gdLst/>
              <a:ahLst/>
              <a:cxnLst/>
              <a:rect l="l" t="t" r="r" b="b"/>
              <a:pathLst>
                <a:path w="1568" h="1539" extrusionOk="0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0"/>
            <p:cNvSpPr/>
            <p:nvPr/>
          </p:nvSpPr>
          <p:spPr>
            <a:xfrm>
              <a:off x="6517623" y="2993174"/>
              <a:ext cx="180455" cy="178604"/>
            </a:xfrm>
            <a:custGeom>
              <a:avLst/>
              <a:gdLst/>
              <a:ahLst/>
              <a:cxnLst/>
              <a:rect l="l" t="t" r="r" b="b"/>
              <a:pathLst>
                <a:path w="2827" h="2798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0"/>
            <p:cNvSpPr/>
            <p:nvPr/>
          </p:nvSpPr>
          <p:spPr>
            <a:xfrm>
              <a:off x="5712245" y="3344956"/>
              <a:ext cx="180391" cy="180455"/>
            </a:xfrm>
            <a:custGeom>
              <a:avLst/>
              <a:gdLst/>
              <a:ahLst/>
              <a:cxnLst/>
              <a:rect l="l" t="t" r="r" b="b"/>
              <a:pathLst>
                <a:path w="2826" h="2827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0"/>
            <p:cNvSpPr/>
            <p:nvPr/>
          </p:nvSpPr>
          <p:spPr>
            <a:xfrm>
              <a:off x="4730050" y="2902085"/>
              <a:ext cx="137560" cy="137560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0"/>
            <p:cNvSpPr/>
            <p:nvPr/>
          </p:nvSpPr>
          <p:spPr>
            <a:xfrm>
              <a:off x="3756792" y="2612794"/>
              <a:ext cx="146496" cy="146496"/>
            </a:xfrm>
            <a:custGeom>
              <a:avLst/>
              <a:gdLst/>
              <a:ahLst/>
              <a:cxnLst/>
              <a:rect l="l" t="t" r="r" b="b"/>
              <a:pathLst>
                <a:path w="2295" h="2295" extrusionOk="0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0"/>
            <p:cNvSpPr/>
            <p:nvPr/>
          </p:nvSpPr>
          <p:spPr>
            <a:xfrm>
              <a:off x="2795981" y="3171714"/>
              <a:ext cx="134049" cy="133985"/>
            </a:xfrm>
            <a:custGeom>
              <a:avLst/>
              <a:gdLst/>
              <a:ahLst/>
              <a:cxnLst/>
              <a:rect l="l" t="t" r="r" b="b"/>
              <a:pathLst>
                <a:path w="2100" h="2099" extrusionOk="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0"/>
            <p:cNvSpPr/>
            <p:nvPr/>
          </p:nvSpPr>
          <p:spPr>
            <a:xfrm>
              <a:off x="2728127" y="3718186"/>
              <a:ext cx="176881" cy="176881"/>
            </a:xfrm>
            <a:custGeom>
              <a:avLst/>
              <a:gdLst/>
              <a:ahLst/>
              <a:cxnLst/>
              <a:rect l="l" t="t" r="r" b="b"/>
              <a:pathLst>
                <a:path w="2771" h="2771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0"/>
            <p:cNvSpPr/>
            <p:nvPr/>
          </p:nvSpPr>
          <p:spPr>
            <a:xfrm>
              <a:off x="1938835" y="2969939"/>
              <a:ext cx="105388" cy="103664"/>
            </a:xfrm>
            <a:custGeom>
              <a:avLst/>
              <a:gdLst/>
              <a:ahLst/>
              <a:cxnLst/>
              <a:rect l="l" t="t" r="r" b="b"/>
              <a:pathLst>
                <a:path w="1651" h="1624" extrusionOk="0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0"/>
            <p:cNvSpPr/>
            <p:nvPr/>
          </p:nvSpPr>
          <p:spPr>
            <a:xfrm>
              <a:off x="1174501" y="2630632"/>
              <a:ext cx="103601" cy="101813"/>
            </a:xfrm>
            <a:custGeom>
              <a:avLst/>
              <a:gdLst/>
              <a:ahLst/>
              <a:cxnLst/>
              <a:rect l="l" t="t" r="r" b="b"/>
              <a:pathLst>
                <a:path w="1623" h="1595" extrusionOk="0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0"/>
            <p:cNvSpPr/>
            <p:nvPr/>
          </p:nvSpPr>
          <p:spPr>
            <a:xfrm>
              <a:off x="2978" y="2953853"/>
              <a:ext cx="184030" cy="185817"/>
            </a:xfrm>
            <a:custGeom>
              <a:avLst/>
              <a:gdLst/>
              <a:ahLst/>
              <a:cxnLst/>
              <a:rect l="l" t="t" r="r" b="b"/>
              <a:pathLst>
                <a:path w="2883" h="2911" extrusionOk="0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0"/>
            <p:cNvSpPr/>
            <p:nvPr/>
          </p:nvSpPr>
          <p:spPr>
            <a:xfrm>
              <a:off x="579835" y="3453919"/>
              <a:ext cx="239373" cy="248246"/>
            </a:xfrm>
            <a:custGeom>
              <a:avLst/>
              <a:gdLst/>
              <a:ahLst/>
              <a:cxnLst/>
              <a:rect l="l" t="t" r="r" b="b"/>
              <a:pathLst>
                <a:path w="3750" h="3889" extrusionOk="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0"/>
            <p:cNvSpPr/>
            <p:nvPr/>
          </p:nvSpPr>
          <p:spPr>
            <a:xfrm>
              <a:off x="1440556" y="2743141"/>
              <a:ext cx="153645" cy="146496"/>
            </a:xfrm>
            <a:custGeom>
              <a:avLst/>
              <a:gdLst/>
              <a:ahLst/>
              <a:cxnLst/>
              <a:rect l="l" t="t" r="r" b="b"/>
              <a:pathLst>
                <a:path w="2407" h="2295" extrusionOk="0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0"/>
            <p:cNvSpPr/>
            <p:nvPr/>
          </p:nvSpPr>
          <p:spPr>
            <a:xfrm>
              <a:off x="2665635" y="2855614"/>
              <a:ext cx="162582" cy="155433"/>
            </a:xfrm>
            <a:custGeom>
              <a:avLst/>
              <a:gdLst/>
              <a:ahLst/>
              <a:cxnLst/>
              <a:rect l="l" t="t" r="r" b="b"/>
              <a:pathLst>
                <a:path w="2547" h="2435" extrusionOk="0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0"/>
            <p:cNvSpPr/>
            <p:nvPr/>
          </p:nvSpPr>
          <p:spPr>
            <a:xfrm>
              <a:off x="1315572" y="3544944"/>
              <a:ext cx="150071" cy="153645"/>
            </a:xfrm>
            <a:custGeom>
              <a:avLst/>
              <a:gdLst/>
              <a:ahLst/>
              <a:cxnLst/>
              <a:rect l="l" t="t" r="r" b="b"/>
              <a:pathLst>
                <a:path w="2351" h="2407" extrusionOk="0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0"/>
            <p:cNvSpPr/>
            <p:nvPr/>
          </p:nvSpPr>
          <p:spPr>
            <a:xfrm>
              <a:off x="3960354" y="2919958"/>
              <a:ext cx="251820" cy="258970"/>
            </a:xfrm>
            <a:custGeom>
              <a:avLst/>
              <a:gdLst/>
              <a:ahLst/>
              <a:cxnLst/>
              <a:rect l="l" t="t" r="r" b="b"/>
              <a:pathLst>
                <a:path w="3945" h="4057" extrusionOk="0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0"/>
            <p:cNvSpPr/>
            <p:nvPr/>
          </p:nvSpPr>
          <p:spPr>
            <a:xfrm>
              <a:off x="4717539" y="3411023"/>
              <a:ext cx="164369" cy="157220"/>
            </a:xfrm>
            <a:custGeom>
              <a:avLst/>
              <a:gdLst/>
              <a:ahLst/>
              <a:cxnLst/>
              <a:rect l="l" t="t" r="r" b="b"/>
              <a:pathLst>
                <a:path w="2575" h="2463" extrusionOk="0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0"/>
            <p:cNvSpPr/>
            <p:nvPr/>
          </p:nvSpPr>
          <p:spPr>
            <a:xfrm>
              <a:off x="256586" y="2753865"/>
              <a:ext cx="73280" cy="71493"/>
            </a:xfrm>
            <a:custGeom>
              <a:avLst/>
              <a:gdLst/>
              <a:ahLst/>
              <a:cxnLst/>
              <a:rect l="l" t="t" r="r" b="b"/>
              <a:pathLst>
                <a:path w="1148" h="1120" extrusionOk="0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0"/>
            <p:cNvSpPr/>
            <p:nvPr/>
          </p:nvSpPr>
          <p:spPr>
            <a:xfrm>
              <a:off x="6064027" y="3012771"/>
              <a:ext cx="178668" cy="178668"/>
            </a:xfrm>
            <a:custGeom>
              <a:avLst/>
              <a:gdLst/>
              <a:ahLst/>
              <a:cxnLst/>
              <a:rect l="l" t="t" r="r" b="b"/>
              <a:pathLst>
                <a:path w="2799" h="2799" extrusionOk="0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0"/>
            <p:cNvSpPr/>
            <p:nvPr/>
          </p:nvSpPr>
          <p:spPr>
            <a:xfrm>
              <a:off x="6844446" y="2816357"/>
              <a:ext cx="83940" cy="82217"/>
            </a:xfrm>
            <a:custGeom>
              <a:avLst/>
              <a:gdLst/>
              <a:ahLst/>
              <a:cxnLst/>
              <a:rect l="l" t="t" r="r" b="b"/>
              <a:pathLst>
                <a:path w="1315" h="1288" extrusionOk="0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0"/>
            <p:cNvSpPr/>
            <p:nvPr/>
          </p:nvSpPr>
          <p:spPr>
            <a:xfrm>
              <a:off x="7951626" y="2684223"/>
              <a:ext cx="178668" cy="180391"/>
            </a:xfrm>
            <a:custGeom>
              <a:avLst/>
              <a:gdLst/>
              <a:ahLst/>
              <a:cxnLst/>
              <a:rect l="l" t="t" r="r" b="b"/>
              <a:pathLst>
                <a:path w="2799" h="2826" extrusionOk="0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0"/>
            <p:cNvSpPr/>
            <p:nvPr/>
          </p:nvSpPr>
          <p:spPr>
            <a:xfrm>
              <a:off x="8914160" y="2832443"/>
              <a:ext cx="150071" cy="157220"/>
            </a:xfrm>
            <a:custGeom>
              <a:avLst/>
              <a:gdLst/>
              <a:ahLst/>
              <a:cxnLst/>
              <a:rect l="l" t="t" r="r" b="b"/>
              <a:pathLst>
                <a:path w="2351" h="2463" extrusionOk="0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0"/>
            <p:cNvSpPr/>
            <p:nvPr/>
          </p:nvSpPr>
          <p:spPr>
            <a:xfrm>
              <a:off x="8678426" y="3182438"/>
              <a:ext cx="114388" cy="117963"/>
            </a:xfrm>
            <a:custGeom>
              <a:avLst/>
              <a:gdLst/>
              <a:ahLst/>
              <a:cxnLst/>
              <a:rect l="l" t="t" r="r" b="b"/>
              <a:pathLst>
                <a:path w="1792" h="1848" extrusionOk="0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0"/>
            <p:cNvSpPr/>
            <p:nvPr/>
          </p:nvSpPr>
          <p:spPr>
            <a:xfrm>
              <a:off x="7056946" y="3085987"/>
              <a:ext cx="310802" cy="341186"/>
            </a:xfrm>
            <a:custGeom>
              <a:avLst/>
              <a:gdLst/>
              <a:ahLst/>
              <a:cxnLst/>
              <a:rect l="l" t="t" r="r" b="b"/>
              <a:pathLst>
                <a:path w="4869" h="5345" extrusionOk="0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0"/>
            <p:cNvSpPr/>
            <p:nvPr/>
          </p:nvSpPr>
          <p:spPr>
            <a:xfrm>
              <a:off x="7115863" y="3152117"/>
              <a:ext cx="192903" cy="210776"/>
            </a:xfrm>
            <a:custGeom>
              <a:avLst/>
              <a:gdLst/>
              <a:ahLst/>
              <a:cxnLst/>
              <a:rect l="l" t="t" r="r" b="b"/>
              <a:pathLst>
                <a:path w="3022" h="3302" fill="none" extrusionOk="0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0"/>
            <p:cNvSpPr/>
            <p:nvPr/>
          </p:nvSpPr>
          <p:spPr>
            <a:xfrm>
              <a:off x="7056946" y="3085987"/>
              <a:ext cx="310802" cy="341186"/>
            </a:xfrm>
            <a:custGeom>
              <a:avLst/>
              <a:gdLst/>
              <a:ahLst/>
              <a:cxnLst/>
              <a:rect l="l" t="t" r="r" b="b"/>
              <a:pathLst>
                <a:path w="4869" h="5345" fill="none" extrusionOk="0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0"/>
            <p:cNvSpPr/>
            <p:nvPr/>
          </p:nvSpPr>
          <p:spPr>
            <a:xfrm>
              <a:off x="6649756" y="3321721"/>
              <a:ext cx="192966" cy="169731"/>
            </a:xfrm>
            <a:custGeom>
              <a:avLst/>
              <a:gdLst/>
              <a:ahLst/>
              <a:cxnLst/>
              <a:rect l="l" t="t" r="r" b="b"/>
              <a:pathLst>
                <a:path w="3023" h="2659" extrusionOk="0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0"/>
            <p:cNvSpPr/>
            <p:nvPr/>
          </p:nvSpPr>
          <p:spPr>
            <a:xfrm>
              <a:off x="6687290" y="3353893"/>
              <a:ext cx="119686" cy="105388"/>
            </a:xfrm>
            <a:custGeom>
              <a:avLst/>
              <a:gdLst/>
              <a:ahLst/>
              <a:cxnLst/>
              <a:rect l="l" t="t" r="r" b="b"/>
              <a:pathLst>
                <a:path w="1875" h="1651" fill="none" extrusionOk="0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0"/>
            <p:cNvSpPr/>
            <p:nvPr/>
          </p:nvSpPr>
          <p:spPr>
            <a:xfrm>
              <a:off x="6649756" y="3321721"/>
              <a:ext cx="192966" cy="169731"/>
            </a:xfrm>
            <a:custGeom>
              <a:avLst/>
              <a:gdLst/>
              <a:ahLst/>
              <a:cxnLst/>
              <a:rect l="l" t="t" r="r" b="b"/>
              <a:pathLst>
                <a:path w="3023" h="2659" fill="none" extrusionOk="0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0"/>
            <p:cNvSpPr/>
            <p:nvPr/>
          </p:nvSpPr>
          <p:spPr>
            <a:xfrm>
              <a:off x="5056810" y="2971726"/>
              <a:ext cx="132261" cy="146496"/>
            </a:xfrm>
            <a:custGeom>
              <a:avLst/>
              <a:gdLst/>
              <a:ahLst/>
              <a:cxnLst/>
              <a:rect l="l" t="t" r="r" b="b"/>
              <a:pathLst>
                <a:path w="2072" h="2295" extrusionOk="0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0"/>
            <p:cNvSpPr/>
            <p:nvPr/>
          </p:nvSpPr>
          <p:spPr>
            <a:xfrm>
              <a:off x="5081832" y="2998536"/>
              <a:ext cx="82217" cy="91089"/>
            </a:xfrm>
            <a:custGeom>
              <a:avLst/>
              <a:gdLst/>
              <a:ahLst/>
              <a:cxnLst/>
              <a:rect l="l" t="t" r="r" b="b"/>
              <a:pathLst>
                <a:path w="1288" h="1427" fill="none" extrusionOk="0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0"/>
            <p:cNvSpPr/>
            <p:nvPr/>
          </p:nvSpPr>
          <p:spPr>
            <a:xfrm>
              <a:off x="5056810" y="2971726"/>
              <a:ext cx="132261" cy="146496"/>
            </a:xfrm>
            <a:custGeom>
              <a:avLst/>
              <a:gdLst/>
              <a:ahLst/>
              <a:cxnLst/>
              <a:rect l="l" t="t" r="r" b="b"/>
              <a:pathLst>
                <a:path w="2072" h="2295" fill="none" extrusionOk="0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0"/>
            <p:cNvSpPr/>
            <p:nvPr/>
          </p:nvSpPr>
          <p:spPr>
            <a:xfrm>
              <a:off x="9014186" y="3352106"/>
              <a:ext cx="219712" cy="225074"/>
            </a:xfrm>
            <a:custGeom>
              <a:avLst/>
              <a:gdLst/>
              <a:ahLst/>
              <a:cxnLst/>
              <a:rect l="l" t="t" r="r" b="b"/>
              <a:pathLst>
                <a:path w="3442" h="3526" extrusionOk="0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0"/>
            <p:cNvSpPr/>
            <p:nvPr/>
          </p:nvSpPr>
          <p:spPr>
            <a:xfrm>
              <a:off x="7733764" y="3173501"/>
              <a:ext cx="432212" cy="462596"/>
            </a:xfrm>
            <a:custGeom>
              <a:avLst/>
              <a:gdLst/>
              <a:ahLst/>
              <a:cxnLst/>
              <a:rect l="l" t="t" r="r" b="b"/>
              <a:pathLst>
                <a:path w="6771" h="7247" extrusionOk="0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0"/>
            <p:cNvSpPr/>
            <p:nvPr/>
          </p:nvSpPr>
          <p:spPr>
            <a:xfrm>
              <a:off x="3412095" y="2941342"/>
              <a:ext cx="355421" cy="334037"/>
            </a:xfrm>
            <a:custGeom>
              <a:avLst/>
              <a:gdLst/>
              <a:ahLst/>
              <a:cxnLst/>
              <a:rect l="l" t="t" r="r" b="b"/>
              <a:pathLst>
                <a:path w="5568" h="5233" extrusionOk="0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0"/>
            <p:cNvSpPr/>
            <p:nvPr/>
          </p:nvSpPr>
          <p:spPr>
            <a:xfrm>
              <a:off x="2108438" y="3259229"/>
              <a:ext cx="534025" cy="516152"/>
            </a:xfrm>
            <a:custGeom>
              <a:avLst/>
              <a:gdLst/>
              <a:ahLst/>
              <a:cxnLst/>
              <a:rect l="l" t="t" r="r" b="b"/>
              <a:pathLst>
                <a:path w="8366" h="8086" extrusionOk="0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0"/>
            <p:cNvSpPr/>
            <p:nvPr/>
          </p:nvSpPr>
          <p:spPr>
            <a:xfrm>
              <a:off x="851252" y="2900297"/>
              <a:ext cx="432212" cy="475107"/>
            </a:xfrm>
            <a:custGeom>
              <a:avLst/>
              <a:gdLst/>
              <a:ahLst/>
              <a:cxnLst/>
              <a:rect l="l" t="t" r="r" b="b"/>
              <a:pathLst>
                <a:path w="6771" h="7443" extrusionOk="0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0"/>
            <p:cNvSpPr/>
            <p:nvPr/>
          </p:nvSpPr>
          <p:spPr>
            <a:xfrm>
              <a:off x="6180075" y="3371766"/>
              <a:ext cx="192966" cy="187541"/>
            </a:xfrm>
            <a:custGeom>
              <a:avLst/>
              <a:gdLst/>
              <a:ahLst/>
              <a:cxnLst/>
              <a:rect l="l" t="t" r="r" b="b"/>
              <a:pathLst>
                <a:path w="3023" h="2938" extrusionOk="0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0"/>
            <p:cNvSpPr/>
            <p:nvPr/>
          </p:nvSpPr>
          <p:spPr>
            <a:xfrm>
              <a:off x="5705095" y="2537791"/>
              <a:ext cx="239373" cy="234011"/>
            </a:xfrm>
            <a:custGeom>
              <a:avLst/>
              <a:gdLst/>
              <a:ahLst/>
              <a:cxnLst/>
              <a:rect l="l" t="t" r="r" b="b"/>
              <a:pathLst>
                <a:path w="3750" h="3666" extrusionOk="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0"/>
            <p:cNvSpPr/>
            <p:nvPr/>
          </p:nvSpPr>
          <p:spPr>
            <a:xfrm>
              <a:off x="4049656" y="3332445"/>
              <a:ext cx="317887" cy="310802"/>
            </a:xfrm>
            <a:custGeom>
              <a:avLst/>
              <a:gdLst/>
              <a:ahLst/>
              <a:cxnLst/>
              <a:rect l="l" t="t" r="r" b="b"/>
              <a:pathLst>
                <a:path w="4980" h="4869" extrusionOk="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0"/>
            <p:cNvSpPr/>
            <p:nvPr/>
          </p:nvSpPr>
          <p:spPr>
            <a:xfrm>
              <a:off x="3042439" y="3491389"/>
              <a:ext cx="167944" cy="171519"/>
            </a:xfrm>
            <a:custGeom>
              <a:avLst/>
              <a:gdLst/>
              <a:ahLst/>
              <a:cxnLst/>
              <a:rect l="l" t="t" r="r" b="b"/>
              <a:pathLst>
                <a:path w="2631" h="2687" extrusionOk="0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0"/>
            <p:cNvSpPr/>
            <p:nvPr/>
          </p:nvSpPr>
          <p:spPr>
            <a:xfrm>
              <a:off x="2229912" y="2712757"/>
              <a:ext cx="285779" cy="285843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0"/>
            <p:cNvSpPr/>
            <p:nvPr/>
          </p:nvSpPr>
          <p:spPr>
            <a:xfrm>
              <a:off x="308354" y="3050304"/>
              <a:ext cx="217925" cy="217925"/>
            </a:xfrm>
            <a:custGeom>
              <a:avLst/>
              <a:gdLst/>
              <a:ahLst/>
              <a:cxnLst/>
              <a:rect l="l" t="t" r="r" b="b"/>
              <a:pathLst>
                <a:path w="3414" h="3414" extrusionOk="0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0"/>
            <p:cNvSpPr/>
            <p:nvPr/>
          </p:nvSpPr>
          <p:spPr>
            <a:xfrm>
              <a:off x="8533780" y="3561030"/>
              <a:ext cx="246522" cy="221500"/>
            </a:xfrm>
            <a:custGeom>
              <a:avLst/>
              <a:gdLst/>
              <a:ahLst/>
              <a:cxnLst/>
              <a:rect l="l" t="t" r="r" b="b"/>
              <a:pathLst>
                <a:path w="3862" h="3470" extrusionOk="0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0"/>
            <p:cNvSpPr/>
            <p:nvPr/>
          </p:nvSpPr>
          <p:spPr>
            <a:xfrm>
              <a:off x="5067534" y="2435978"/>
              <a:ext cx="332250" cy="378656"/>
            </a:xfrm>
            <a:custGeom>
              <a:avLst/>
              <a:gdLst/>
              <a:ahLst/>
              <a:cxnLst/>
              <a:rect l="l" t="t" r="r" b="b"/>
              <a:pathLst>
                <a:path w="5205" h="5932" extrusionOk="0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0"/>
            <p:cNvSpPr/>
            <p:nvPr/>
          </p:nvSpPr>
          <p:spPr>
            <a:xfrm>
              <a:off x="5271096" y="3491389"/>
              <a:ext cx="337611" cy="380443"/>
            </a:xfrm>
            <a:custGeom>
              <a:avLst/>
              <a:gdLst/>
              <a:ahLst/>
              <a:cxnLst/>
              <a:rect l="l" t="t" r="r" b="b"/>
              <a:pathLst>
                <a:path w="5289" h="5960" extrusionOk="0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0"/>
            <p:cNvSpPr/>
            <p:nvPr/>
          </p:nvSpPr>
          <p:spPr>
            <a:xfrm>
              <a:off x="3558527" y="3561030"/>
              <a:ext cx="276843" cy="246522"/>
            </a:xfrm>
            <a:custGeom>
              <a:avLst/>
              <a:gdLst/>
              <a:ahLst/>
              <a:cxnLst/>
              <a:rect l="l" t="t" r="r" b="b"/>
              <a:pathLst>
                <a:path w="4337" h="3862" extrusionOk="0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0"/>
            <p:cNvSpPr/>
            <p:nvPr/>
          </p:nvSpPr>
          <p:spPr>
            <a:xfrm>
              <a:off x="2997820" y="2791335"/>
              <a:ext cx="264331" cy="241160"/>
            </a:xfrm>
            <a:custGeom>
              <a:avLst/>
              <a:gdLst/>
              <a:ahLst/>
              <a:cxnLst/>
              <a:rect l="l" t="t" r="r" b="b"/>
              <a:pathLst>
                <a:path w="4141" h="3778" extrusionOk="0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0"/>
            <p:cNvSpPr/>
            <p:nvPr/>
          </p:nvSpPr>
          <p:spPr>
            <a:xfrm>
              <a:off x="1560243" y="3207460"/>
              <a:ext cx="367932" cy="389380"/>
            </a:xfrm>
            <a:custGeom>
              <a:avLst/>
              <a:gdLst/>
              <a:ahLst/>
              <a:cxnLst/>
              <a:rect l="l" t="t" r="r" b="b"/>
              <a:pathLst>
                <a:path w="5764" h="6100" extrusionOk="0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0"/>
            <p:cNvSpPr/>
            <p:nvPr/>
          </p:nvSpPr>
          <p:spPr>
            <a:xfrm>
              <a:off x="511981" y="2600283"/>
              <a:ext cx="307227" cy="285779"/>
            </a:xfrm>
            <a:custGeom>
              <a:avLst/>
              <a:gdLst/>
              <a:ahLst/>
              <a:cxnLst/>
              <a:rect l="l" t="t" r="r" b="b"/>
              <a:pathLst>
                <a:path w="4813" h="4477" extrusionOk="0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0"/>
            <p:cNvSpPr/>
            <p:nvPr/>
          </p:nvSpPr>
          <p:spPr>
            <a:xfrm>
              <a:off x="97642" y="3548519"/>
              <a:ext cx="396529" cy="344761"/>
            </a:xfrm>
            <a:custGeom>
              <a:avLst/>
              <a:gdLst/>
              <a:ahLst/>
              <a:cxnLst/>
              <a:rect l="l" t="t" r="r" b="b"/>
              <a:pathLst>
                <a:path w="6212" h="5401" extrusionOk="0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0"/>
            <p:cNvSpPr/>
            <p:nvPr/>
          </p:nvSpPr>
          <p:spPr>
            <a:xfrm>
              <a:off x="8308770" y="2968151"/>
              <a:ext cx="175093" cy="180455"/>
            </a:xfrm>
            <a:custGeom>
              <a:avLst/>
              <a:gdLst/>
              <a:ahLst/>
              <a:cxnLst/>
              <a:rect l="l" t="t" r="r" b="b"/>
              <a:pathLst>
                <a:path w="2743" h="2827" extrusionOk="0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0"/>
            <p:cNvSpPr/>
            <p:nvPr/>
          </p:nvSpPr>
          <p:spPr>
            <a:xfrm>
              <a:off x="7453411" y="2800271"/>
              <a:ext cx="167880" cy="155433"/>
            </a:xfrm>
            <a:custGeom>
              <a:avLst/>
              <a:gdLst/>
              <a:ahLst/>
              <a:cxnLst/>
              <a:rect l="l" t="t" r="r" b="b"/>
              <a:pathLst>
                <a:path w="2630" h="2435" extrusionOk="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0"/>
            <p:cNvSpPr/>
            <p:nvPr/>
          </p:nvSpPr>
          <p:spPr>
            <a:xfrm>
              <a:off x="6131881" y="2584197"/>
              <a:ext cx="251884" cy="246522"/>
            </a:xfrm>
            <a:custGeom>
              <a:avLst/>
              <a:gdLst/>
              <a:ahLst/>
              <a:cxnLst/>
              <a:rect l="l" t="t" r="r" b="b"/>
              <a:pathLst>
                <a:path w="3946" h="3862" extrusionOk="0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0"/>
            <p:cNvSpPr/>
            <p:nvPr/>
          </p:nvSpPr>
          <p:spPr>
            <a:xfrm>
              <a:off x="5581834" y="3019920"/>
              <a:ext cx="241160" cy="264395"/>
            </a:xfrm>
            <a:custGeom>
              <a:avLst/>
              <a:gdLst/>
              <a:ahLst/>
              <a:cxnLst/>
              <a:rect l="l" t="t" r="r" b="b"/>
              <a:pathLst>
                <a:path w="3778" h="4142" extrusionOk="0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0"/>
            <p:cNvSpPr/>
            <p:nvPr/>
          </p:nvSpPr>
          <p:spPr>
            <a:xfrm>
              <a:off x="4210387" y="2618156"/>
              <a:ext cx="292929" cy="262544"/>
            </a:xfrm>
            <a:custGeom>
              <a:avLst/>
              <a:gdLst/>
              <a:ahLst/>
              <a:cxnLst/>
              <a:rect l="l" t="t" r="r" b="b"/>
              <a:pathLst>
                <a:path w="4589" h="4113" extrusionOk="0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" name="Google Shape;1088;p10"/>
          <p:cNvGrpSpPr/>
          <p:nvPr/>
        </p:nvGrpSpPr>
        <p:grpSpPr>
          <a:xfrm>
            <a:off x="-118431" y="3971283"/>
            <a:ext cx="9380863" cy="1487623"/>
            <a:chOff x="-118431" y="1248433"/>
            <a:chExt cx="9380863" cy="1487623"/>
          </a:xfrm>
        </p:grpSpPr>
        <p:sp>
          <p:nvSpPr>
            <p:cNvPr id="1089" name="Google Shape;1089;p10"/>
            <p:cNvSpPr/>
            <p:nvPr/>
          </p:nvSpPr>
          <p:spPr>
            <a:xfrm>
              <a:off x="8573101" y="1651984"/>
              <a:ext cx="84004" cy="85791"/>
            </a:xfrm>
            <a:custGeom>
              <a:avLst/>
              <a:gdLst/>
              <a:ahLst/>
              <a:cxnLst/>
              <a:rect l="l" t="t" r="r" b="b"/>
              <a:pathLst>
                <a:path w="1316" h="1344" extrusionOk="0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0"/>
            <p:cNvSpPr/>
            <p:nvPr/>
          </p:nvSpPr>
          <p:spPr>
            <a:xfrm>
              <a:off x="8290897" y="2516343"/>
              <a:ext cx="159007" cy="159007"/>
            </a:xfrm>
            <a:custGeom>
              <a:avLst/>
              <a:gdLst/>
              <a:ahLst/>
              <a:cxnLst/>
              <a:rect l="l" t="t" r="r" b="b"/>
              <a:pathLst>
                <a:path w="2491" h="2491" extrusionOk="0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0"/>
            <p:cNvSpPr/>
            <p:nvPr/>
          </p:nvSpPr>
          <p:spPr>
            <a:xfrm>
              <a:off x="7106927" y="2532429"/>
              <a:ext cx="137560" cy="137560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0"/>
            <p:cNvSpPr/>
            <p:nvPr/>
          </p:nvSpPr>
          <p:spPr>
            <a:xfrm>
              <a:off x="6126519" y="1782394"/>
              <a:ext cx="137560" cy="139347"/>
            </a:xfrm>
            <a:custGeom>
              <a:avLst/>
              <a:gdLst/>
              <a:ahLst/>
              <a:cxnLst/>
              <a:rect l="l" t="t" r="r" b="b"/>
              <a:pathLst>
                <a:path w="2155" h="2183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0"/>
            <p:cNvSpPr/>
            <p:nvPr/>
          </p:nvSpPr>
          <p:spPr>
            <a:xfrm>
              <a:off x="5422891" y="1885931"/>
              <a:ext cx="132261" cy="132261"/>
            </a:xfrm>
            <a:custGeom>
              <a:avLst/>
              <a:gdLst/>
              <a:ahLst/>
              <a:cxnLst/>
              <a:rect l="l" t="t" r="r" b="b"/>
              <a:pathLst>
                <a:path w="2072" h="2072" extrusionOk="0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0"/>
            <p:cNvSpPr/>
            <p:nvPr/>
          </p:nvSpPr>
          <p:spPr>
            <a:xfrm>
              <a:off x="3088846" y="2385997"/>
              <a:ext cx="175093" cy="175029"/>
            </a:xfrm>
            <a:custGeom>
              <a:avLst/>
              <a:gdLst/>
              <a:ahLst/>
              <a:cxnLst/>
              <a:rect l="l" t="t" r="r" b="b"/>
              <a:pathLst>
                <a:path w="2743" h="2742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0"/>
            <p:cNvSpPr/>
            <p:nvPr/>
          </p:nvSpPr>
          <p:spPr>
            <a:xfrm>
              <a:off x="749439" y="2271672"/>
              <a:ext cx="142985" cy="142922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0"/>
            <p:cNvSpPr/>
            <p:nvPr/>
          </p:nvSpPr>
          <p:spPr>
            <a:xfrm>
              <a:off x="3256726" y="2002043"/>
              <a:ext cx="71493" cy="69705"/>
            </a:xfrm>
            <a:custGeom>
              <a:avLst/>
              <a:gdLst/>
              <a:ahLst/>
              <a:cxnLst/>
              <a:rect l="l" t="t" r="r" b="b"/>
              <a:pathLst>
                <a:path w="1120" h="1092" extrusionOk="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0"/>
            <p:cNvSpPr/>
            <p:nvPr/>
          </p:nvSpPr>
          <p:spPr>
            <a:xfrm>
              <a:off x="2037009" y="1885931"/>
              <a:ext cx="132261" cy="128687"/>
            </a:xfrm>
            <a:custGeom>
              <a:avLst/>
              <a:gdLst/>
              <a:ahLst/>
              <a:cxnLst/>
              <a:rect l="l" t="t" r="r" b="b"/>
              <a:pathLst>
                <a:path w="2072" h="2016" extrusionOk="0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0"/>
            <p:cNvSpPr/>
            <p:nvPr/>
          </p:nvSpPr>
          <p:spPr>
            <a:xfrm>
              <a:off x="3767452" y="2000255"/>
              <a:ext cx="130474" cy="135772"/>
            </a:xfrm>
            <a:custGeom>
              <a:avLst/>
              <a:gdLst/>
              <a:ahLst/>
              <a:cxnLst/>
              <a:rect l="l" t="t" r="r" b="b"/>
              <a:pathLst>
                <a:path w="2044" h="2127" extrusionOk="0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0"/>
            <p:cNvSpPr/>
            <p:nvPr/>
          </p:nvSpPr>
          <p:spPr>
            <a:xfrm>
              <a:off x="5255074" y="2232415"/>
              <a:ext cx="121474" cy="125048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0"/>
            <p:cNvSpPr/>
            <p:nvPr/>
          </p:nvSpPr>
          <p:spPr>
            <a:xfrm>
              <a:off x="6556880" y="1746648"/>
              <a:ext cx="64407" cy="67918"/>
            </a:xfrm>
            <a:custGeom>
              <a:avLst/>
              <a:gdLst/>
              <a:ahLst/>
              <a:cxnLst/>
              <a:rect l="l" t="t" r="r" b="b"/>
              <a:pathLst>
                <a:path w="1009" h="1064" extrusionOk="0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0"/>
            <p:cNvSpPr/>
            <p:nvPr/>
          </p:nvSpPr>
          <p:spPr>
            <a:xfrm>
              <a:off x="8926671" y="1455570"/>
              <a:ext cx="151858" cy="157220"/>
            </a:xfrm>
            <a:custGeom>
              <a:avLst/>
              <a:gdLst/>
              <a:ahLst/>
              <a:cxnLst/>
              <a:rect l="l" t="t" r="r" b="b"/>
              <a:pathLst>
                <a:path w="2379" h="2463" extrusionOk="0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0"/>
            <p:cNvSpPr/>
            <p:nvPr/>
          </p:nvSpPr>
          <p:spPr>
            <a:xfrm>
              <a:off x="8478437" y="1962722"/>
              <a:ext cx="208988" cy="203690"/>
            </a:xfrm>
            <a:custGeom>
              <a:avLst/>
              <a:gdLst/>
              <a:ahLst/>
              <a:cxnLst/>
              <a:rect l="l" t="t" r="r" b="b"/>
              <a:pathLst>
                <a:path w="3274" h="3191" extrusionOk="0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0"/>
            <p:cNvSpPr/>
            <p:nvPr/>
          </p:nvSpPr>
          <p:spPr>
            <a:xfrm>
              <a:off x="8517695" y="2000255"/>
              <a:ext cx="130474" cy="126836"/>
            </a:xfrm>
            <a:custGeom>
              <a:avLst/>
              <a:gdLst/>
              <a:ahLst/>
              <a:cxnLst/>
              <a:rect l="l" t="t" r="r" b="b"/>
              <a:pathLst>
                <a:path w="2044" h="1987" fill="none" extrusionOk="0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0"/>
            <p:cNvSpPr/>
            <p:nvPr/>
          </p:nvSpPr>
          <p:spPr>
            <a:xfrm>
              <a:off x="8478437" y="1962722"/>
              <a:ext cx="208988" cy="203690"/>
            </a:xfrm>
            <a:custGeom>
              <a:avLst/>
              <a:gdLst/>
              <a:ahLst/>
              <a:cxnLst/>
              <a:rect l="l" t="t" r="r" b="b"/>
              <a:pathLst>
                <a:path w="3274" h="3191" fill="none" extrusionOk="0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0"/>
            <p:cNvSpPr/>
            <p:nvPr/>
          </p:nvSpPr>
          <p:spPr>
            <a:xfrm>
              <a:off x="5749714" y="2052024"/>
              <a:ext cx="285779" cy="280417"/>
            </a:xfrm>
            <a:custGeom>
              <a:avLst/>
              <a:gdLst/>
              <a:ahLst/>
              <a:cxnLst/>
              <a:rect l="l" t="t" r="r" b="b"/>
              <a:pathLst>
                <a:path w="4477" h="4393" extrusionOk="0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0"/>
            <p:cNvSpPr/>
            <p:nvPr/>
          </p:nvSpPr>
          <p:spPr>
            <a:xfrm>
              <a:off x="5803270" y="2105579"/>
              <a:ext cx="176881" cy="173306"/>
            </a:xfrm>
            <a:custGeom>
              <a:avLst/>
              <a:gdLst/>
              <a:ahLst/>
              <a:cxnLst/>
              <a:rect l="l" t="t" r="r" b="b"/>
              <a:pathLst>
                <a:path w="2771" h="2715" fill="none" extrusionOk="0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0"/>
            <p:cNvSpPr/>
            <p:nvPr/>
          </p:nvSpPr>
          <p:spPr>
            <a:xfrm>
              <a:off x="5749714" y="2052024"/>
              <a:ext cx="285779" cy="280417"/>
            </a:xfrm>
            <a:custGeom>
              <a:avLst/>
              <a:gdLst/>
              <a:ahLst/>
              <a:cxnLst/>
              <a:rect l="l" t="t" r="r" b="b"/>
              <a:pathLst>
                <a:path w="4477" h="4393" fill="none" extrusionOk="0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0"/>
            <p:cNvSpPr/>
            <p:nvPr/>
          </p:nvSpPr>
          <p:spPr>
            <a:xfrm>
              <a:off x="4485379" y="2091345"/>
              <a:ext cx="75067" cy="78642"/>
            </a:xfrm>
            <a:custGeom>
              <a:avLst/>
              <a:gdLst/>
              <a:ahLst/>
              <a:cxnLst/>
              <a:rect l="l" t="t" r="r" b="b"/>
              <a:pathLst>
                <a:path w="1176" h="1232" extrusionOk="0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0"/>
            <p:cNvSpPr/>
            <p:nvPr/>
          </p:nvSpPr>
          <p:spPr>
            <a:xfrm>
              <a:off x="4499677" y="2107367"/>
              <a:ext cx="46470" cy="46534"/>
            </a:xfrm>
            <a:custGeom>
              <a:avLst/>
              <a:gdLst/>
              <a:ahLst/>
              <a:cxnLst/>
              <a:rect l="l" t="t" r="r" b="b"/>
              <a:pathLst>
                <a:path w="728" h="729" fill="none" extrusionOk="0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0"/>
            <p:cNvSpPr/>
            <p:nvPr/>
          </p:nvSpPr>
          <p:spPr>
            <a:xfrm>
              <a:off x="4485379" y="2091345"/>
              <a:ext cx="75067" cy="78642"/>
            </a:xfrm>
            <a:custGeom>
              <a:avLst/>
              <a:gdLst/>
              <a:ahLst/>
              <a:cxnLst/>
              <a:rect l="l" t="t" r="r" b="b"/>
              <a:pathLst>
                <a:path w="1176" h="1232" fill="none" extrusionOk="0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0"/>
            <p:cNvSpPr/>
            <p:nvPr/>
          </p:nvSpPr>
          <p:spPr>
            <a:xfrm>
              <a:off x="2835302" y="1426973"/>
              <a:ext cx="319738" cy="309014"/>
            </a:xfrm>
            <a:custGeom>
              <a:avLst/>
              <a:gdLst/>
              <a:ahLst/>
              <a:cxnLst/>
              <a:rect l="l" t="t" r="r" b="b"/>
              <a:pathLst>
                <a:path w="5009" h="4841" extrusionOk="0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0"/>
            <p:cNvSpPr/>
            <p:nvPr/>
          </p:nvSpPr>
          <p:spPr>
            <a:xfrm>
              <a:off x="2896007" y="1485955"/>
              <a:ext cx="198265" cy="191115"/>
            </a:xfrm>
            <a:custGeom>
              <a:avLst/>
              <a:gdLst/>
              <a:ahLst/>
              <a:cxnLst/>
              <a:rect l="l" t="t" r="r" b="b"/>
              <a:pathLst>
                <a:path w="3106" h="2994" fill="none" extrusionOk="0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0"/>
            <p:cNvSpPr/>
            <p:nvPr/>
          </p:nvSpPr>
          <p:spPr>
            <a:xfrm>
              <a:off x="2835302" y="1426973"/>
              <a:ext cx="319738" cy="309014"/>
            </a:xfrm>
            <a:custGeom>
              <a:avLst/>
              <a:gdLst/>
              <a:ahLst/>
              <a:cxnLst/>
              <a:rect l="l" t="t" r="r" b="b"/>
              <a:pathLst>
                <a:path w="5009" h="4841" fill="none" extrusionOk="0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0"/>
            <p:cNvSpPr/>
            <p:nvPr/>
          </p:nvSpPr>
          <p:spPr>
            <a:xfrm>
              <a:off x="2133461" y="2280609"/>
              <a:ext cx="226862" cy="210776"/>
            </a:xfrm>
            <a:custGeom>
              <a:avLst/>
              <a:gdLst/>
              <a:ahLst/>
              <a:cxnLst/>
              <a:rect l="l" t="t" r="r" b="b"/>
              <a:pathLst>
                <a:path w="3554" h="3302" extrusionOk="0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0"/>
            <p:cNvSpPr/>
            <p:nvPr/>
          </p:nvSpPr>
          <p:spPr>
            <a:xfrm>
              <a:off x="2176356" y="2319930"/>
              <a:ext cx="141134" cy="130410"/>
            </a:xfrm>
            <a:custGeom>
              <a:avLst/>
              <a:gdLst/>
              <a:ahLst/>
              <a:cxnLst/>
              <a:rect l="l" t="t" r="r" b="b"/>
              <a:pathLst>
                <a:path w="2211" h="2043" fill="none" extrusionOk="0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0"/>
            <p:cNvSpPr/>
            <p:nvPr/>
          </p:nvSpPr>
          <p:spPr>
            <a:xfrm>
              <a:off x="2133461" y="2280609"/>
              <a:ext cx="226862" cy="210776"/>
            </a:xfrm>
            <a:custGeom>
              <a:avLst/>
              <a:gdLst/>
              <a:ahLst/>
              <a:cxnLst/>
              <a:rect l="l" t="t" r="r" b="b"/>
              <a:pathLst>
                <a:path w="3554" h="3302" fill="none" extrusionOk="0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0"/>
            <p:cNvSpPr/>
            <p:nvPr/>
          </p:nvSpPr>
          <p:spPr>
            <a:xfrm>
              <a:off x="1156628" y="1900229"/>
              <a:ext cx="139347" cy="148284"/>
            </a:xfrm>
            <a:custGeom>
              <a:avLst/>
              <a:gdLst/>
              <a:ahLst/>
              <a:cxnLst/>
              <a:rect l="l" t="t" r="r" b="b"/>
              <a:pathLst>
                <a:path w="2183" h="2323" extrusionOk="0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0"/>
            <p:cNvSpPr/>
            <p:nvPr/>
          </p:nvSpPr>
          <p:spPr>
            <a:xfrm>
              <a:off x="1183438" y="1928826"/>
              <a:ext cx="85791" cy="91153"/>
            </a:xfrm>
            <a:custGeom>
              <a:avLst/>
              <a:gdLst/>
              <a:ahLst/>
              <a:cxnLst/>
              <a:rect l="l" t="t" r="r" b="b"/>
              <a:pathLst>
                <a:path w="1344" h="1428" fill="none" extrusionOk="0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0"/>
            <p:cNvSpPr/>
            <p:nvPr/>
          </p:nvSpPr>
          <p:spPr>
            <a:xfrm>
              <a:off x="1156628" y="1900229"/>
              <a:ext cx="139347" cy="148284"/>
            </a:xfrm>
            <a:custGeom>
              <a:avLst/>
              <a:gdLst/>
              <a:ahLst/>
              <a:cxnLst/>
              <a:rect l="l" t="t" r="r" b="b"/>
              <a:pathLst>
                <a:path w="2183" h="2323" fill="none" extrusionOk="0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0"/>
            <p:cNvSpPr/>
            <p:nvPr/>
          </p:nvSpPr>
          <p:spPr>
            <a:xfrm>
              <a:off x="-89834" y="1310925"/>
              <a:ext cx="237522" cy="244735"/>
            </a:xfrm>
            <a:custGeom>
              <a:avLst/>
              <a:gdLst/>
              <a:ahLst/>
              <a:cxnLst/>
              <a:rect l="l" t="t" r="r" b="b"/>
              <a:pathLst>
                <a:path w="3721" h="3834" extrusionOk="0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0"/>
            <p:cNvSpPr/>
            <p:nvPr/>
          </p:nvSpPr>
          <p:spPr>
            <a:xfrm>
              <a:off x="-45215" y="1357332"/>
              <a:ext cx="148284" cy="151858"/>
            </a:xfrm>
            <a:custGeom>
              <a:avLst/>
              <a:gdLst/>
              <a:ahLst/>
              <a:cxnLst/>
              <a:rect l="l" t="t" r="r" b="b"/>
              <a:pathLst>
                <a:path w="2323" h="2379" fill="none" extrusionOk="0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0"/>
            <p:cNvSpPr/>
            <p:nvPr/>
          </p:nvSpPr>
          <p:spPr>
            <a:xfrm>
              <a:off x="-89834" y="1310925"/>
              <a:ext cx="237522" cy="244735"/>
            </a:xfrm>
            <a:custGeom>
              <a:avLst/>
              <a:gdLst/>
              <a:ahLst/>
              <a:cxnLst/>
              <a:rect l="l" t="t" r="r" b="b"/>
              <a:pathLst>
                <a:path w="3721" h="3834" fill="none" extrusionOk="0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0"/>
            <p:cNvSpPr/>
            <p:nvPr/>
          </p:nvSpPr>
          <p:spPr>
            <a:xfrm>
              <a:off x="7792682" y="1837737"/>
              <a:ext cx="505428" cy="462596"/>
            </a:xfrm>
            <a:custGeom>
              <a:avLst/>
              <a:gdLst/>
              <a:ahLst/>
              <a:cxnLst/>
              <a:rect l="l" t="t" r="r" b="b"/>
              <a:pathLst>
                <a:path w="7918" h="7247" extrusionOk="0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0"/>
            <p:cNvSpPr/>
            <p:nvPr/>
          </p:nvSpPr>
          <p:spPr>
            <a:xfrm>
              <a:off x="6367616" y="1991319"/>
              <a:ext cx="246522" cy="244735"/>
            </a:xfrm>
            <a:custGeom>
              <a:avLst/>
              <a:gdLst/>
              <a:ahLst/>
              <a:cxnLst/>
              <a:rect l="l" t="t" r="r" b="b"/>
              <a:pathLst>
                <a:path w="3862" h="3834" extrusionOk="0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0"/>
            <p:cNvSpPr/>
            <p:nvPr/>
          </p:nvSpPr>
          <p:spPr>
            <a:xfrm>
              <a:off x="4074615" y="1350182"/>
              <a:ext cx="571559" cy="528663"/>
            </a:xfrm>
            <a:custGeom>
              <a:avLst/>
              <a:gdLst/>
              <a:ahLst/>
              <a:cxnLst/>
              <a:rect l="l" t="t" r="r" b="b"/>
              <a:pathLst>
                <a:path w="8954" h="8282" extrusionOk="0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0"/>
            <p:cNvSpPr/>
            <p:nvPr/>
          </p:nvSpPr>
          <p:spPr>
            <a:xfrm>
              <a:off x="-47003" y="1787756"/>
              <a:ext cx="287567" cy="310802"/>
            </a:xfrm>
            <a:custGeom>
              <a:avLst/>
              <a:gdLst/>
              <a:ahLst/>
              <a:cxnLst/>
              <a:rect l="l" t="t" r="r" b="b"/>
              <a:pathLst>
                <a:path w="4505" h="4869" extrusionOk="0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0"/>
            <p:cNvSpPr/>
            <p:nvPr/>
          </p:nvSpPr>
          <p:spPr>
            <a:xfrm>
              <a:off x="8865966" y="1869909"/>
              <a:ext cx="396465" cy="387529"/>
            </a:xfrm>
            <a:custGeom>
              <a:avLst/>
              <a:gdLst/>
              <a:ahLst/>
              <a:cxnLst/>
              <a:rect l="l" t="t" r="r" b="b"/>
              <a:pathLst>
                <a:path w="6211" h="6071" extrusionOk="0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10"/>
            <p:cNvSpPr/>
            <p:nvPr/>
          </p:nvSpPr>
          <p:spPr>
            <a:xfrm>
              <a:off x="8621295" y="2469937"/>
              <a:ext cx="253671" cy="246458"/>
            </a:xfrm>
            <a:custGeom>
              <a:avLst/>
              <a:gdLst/>
              <a:ahLst/>
              <a:cxnLst/>
              <a:rect l="l" t="t" r="r" b="b"/>
              <a:pathLst>
                <a:path w="3974" h="3861" extrusionOk="0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0"/>
            <p:cNvSpPr/>
            <p:nvPr/>
          </p:nvSpPr>
          <p:spPr>
            <a:xfrm>
              <a:off x="7576608" y="2400295"/>
              <a:ext cx="173306" cy="176817"/>
            </a:xfrm>
            <a:custGeom>
              <a:avLst/>
              <a:gdLst/>
              <a:ahLst/>
              <a:cxnLst/>
              <a:rect l="l" t="t" r="r" b="b"/>
              <a:pathLst>
                <a:path w="2715" h="2770" extrusionOk="0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0"/>
            <p:cNvSpPr/>
            <p:nvPr/>
          </p:nvSpPr>
          <p:spPr>
            <a:xfrm>
              <a:off x="6956920" y="1927039"/>
              <a:ext cx="326888" cy="326824"/>
            </a:xfrm>
            <a:custGeom>
              <a:avLst/>
              <a:gdLst/>
              <a:ahLst/>
              <a:cxnLst/>
              <a:rect l="l" t="t" r="r" b="b"/>
              <a:pathLst>
                <a:path w="5121" h="5120" extrusionOk="0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0"/>
            <p:cNvSpPr/>
            <p:nvPr/>
          </p:nvSpPr>
          <p:spPr>
            <a:xfrm>
              <a:off x="6781890" y="1327011"/>
              <a:ext cx="339399" cy="344697"/>
            </a:xfrm>
            <a:custGeom>
              <a:avLst/>
              <a:gdLst/>
              <a:ahLst/>
              <a:cxnLst/>
              <a:rect l="l" t="t" r="r" b="b"/>
              <a:pathLst>
                <a:path w="5317" h="5400" extrusionOk="0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0"/>
            <p:cNvSpPr/>
            <p:nvPr/>
          </p:nvSpPr>
          <p:spPr>
            <a:xfrm>
              <a:off x="5114004" y="1443059"/>
              <a:ext cx="267906" cy="262608"/>
            </a:xfrm>
            <a:custGeom>
              <a:avLst/>
              <a:gdLst/>
              <a:ahLst/>
              <a:cxnLst/>
              <a:rect l="l" t="t" r="r" b="b"/>
              <a:pathLst>
                <a:path w="4197" h="4114" extrusionOk="0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0"/>
            <p:cNvSpPr/>
            <p:nvPr/>
          </p:nvSpPr>
          <p:spPr>
            <a:xfrm>
              <a:off x="4128235" y="2150262"/>
              <a:ext cx="235734" cy="232224"/>
            </a:xfrm>
            <a:custGeom>
              <a:avLst/>
              <a:gdLst/>
              <a:ahLst/>
              <a:cxnLst/>
              <a:rect l="l" t="t" r="r" b="b"/>
              <a:pathLst>
                <a:path w="3693" h="3638" extrusionOk="0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10"/>
            <p:cNvSpPr/>
            <p:nvPr/>
          </p:nvSpPr>
          <p:spPr>
            <a:xfrm>
              <a:off x="2629952" y="2282396"/>
              <a:ext cx="183966" cy="185817"/>
            </a:xfrm>
            <a:custGeom>
              <a:avLst/>
              <a:gdLst/>
              <a:ahLst/>
              <a:cxnLst/>
              <a:rect l="l" t="t" r="r" b="b"/>
              <a:pathLst>
                <a:path w="2882" h="2911" extrusionOk="0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0"/>
            <p:cNvSpPr/>
            <p:nvPr/>
          </p:nvSpPr>
          <p:spPr>
            <a:xfrm>
              <a:off x="1583414" y="1951998"/>
              <a:ext cx="201903" cy="198328"/>
            </a:xfrm>
            <a:custGeom>
              <a:avLst/>
              <a:gdLst/>
              <a:ahLst/>
              <a:cxnLst/>
              <a:rect l="l" t="t" r="r" b="b"/>
              <a:pathLst>
                <a:path w="3163" h="3107" extrusionOk="0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0"/>
            <p:cNvSpPr/>
            <p:nvPr/>
          </p:nvSpPr>
          <p:spPr>
            <a:xfrm>
              <a:off x="578048" y="1730562"/>
              <a:ext cx="314376" cy="309014"/>
            </a:xfrm>
            <a:custGeom>
              <a:avLst/>
              <a:gdLst/>
              <a:ahLst/>
              <a:cxnLst/>
              <a:rect l="l" t="t" r="r" b="b"/>
              <a:pathLst>
                <a:path w="4925" h="4841" extrusionOk="0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0"/>
            <p:cNvSpPr/>
            <p:nvPr/>
          </p:nvSpPr>
          <p:spPr>
            <a:xfrm>
              <a:off x="279821" y="2187732"/>
              <a:ext cx="271481" cy="269757"/>
            </a:xfrm>
            <a:custGeom>
              <a:avLst/>
              <a:gdLst/>
              <a:ahLst/>
              <a:cxnLst/>
              <a:rect l="l" t="t" r="r" b="b"/>
              <a:pathLst>
                <a:path w="4253" h="4226" extrusionOk="0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0"/>
            <p:cNvSpPr/>
            <p:nvPr/>
          </p:nvSpPr>
          <p:spPr>
            <a:xfrm>
              <a:off x="7340874" y="1501977"/>
              <a:ext cx="450085" cy="412615"/>
            </a:xfrm>
            <a:custGeom>
              <a:avLst/>
              <a:gdLst/>
              <a:ahLst/>
              <a:cxnLst/>
              <a:rect l="l" t="t" r="r" b="b"/>
              <a:pathLst>
                <a:path w="7051" h="6464" extrusionOk="0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0"/>
            <p:cNvSpPr/>
            <p:nvPr/>
          </p:nvSpPr>
          <p:spPr>
            <a:xfrm>
              <a:off x="6601563" y="2307419"/>
              <a:ext cx="291141" cy="282205"/>
            </a:xfrm>
            <a:custGeom>
              <a:avLst/>
              <a:gdLst/>
              <a:ahLst/>
              <a:cxnLst/>
              <a:rect l="l" t="t" r="r" b="b"/>
              <a:pathLst>
                <a:path w="4561" h="4421" extrusionOk="0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0"/>
            <p:cNvSpPr/>
            <p:nvPr/>
          </p:nvSpPr>
          <p:spPr>
            <a:xfrm>
              <a:off x="5719394" y="1650196"/>
              <a:ext cx="237522" cy="221564"/>
            </a:xfrm>
            <a:custGeom>
              <a:avLst/>
              <a:gdLst/>
              <a:ahLst/>
              <a:cxnLst/>
              <a:rect l="l" t="t" r="r" b="b"/>
              <a:pathLst>
                <a:path w="3721" h="3471" extrusionOk="0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0"/>
            <p:cNvSpPr/>
            <p:nvPr/>
          </p:nvSpPr>
          <p:spPr>
            <a:xfrm>
              <a:off x="4797904" y="1850248"/>
              <a:ext cx="275055" cy="298291"/>
            </a:xfrm>
            <a:custGeom>
              <a:avLst/>
              <a:gdLst/>
              <a:ahLst/>
              <a:cxnLst/>
              <a:rect l="l" t="t" r="r" b="b"/>
              <a:pathLst>
                <a:path w="4309" h="4673" extrusionOk="0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0"/>
            <p:cNvSpPr/>
            <p:nvPr/>
          </p:nvSpPr>
          <p:spPr>
            <a:xfrm>
              <a:off x="2317427" y="1612727"/>
              <a:ext cx="269693" cy="289354"/>
            </a:xfrm>
            <a:custGeom>
              <a:avLst/>
              <a:gdLst/>
              <a:ahLst/>
              <a:cxnLst/>
              <a:rect l="l" t="t" r="r" b="b"/>
              <a:pathLst>
                <a:path w="4225" h="4533" extrusionOk="0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0"/>
            <p:cNvSpPr/>
            <p:nvPr/>
          </p:nvSpPr>
          <p:spPr>
            <a:xfrm>
              <a:off x="1531645" y="2321717"/>
              <a:ext cx="307227" cy="298291"/>
            </a:xfrm>
            <a:custGeom>
              <a:avLst/>
              <a:gdLst/>
              <a:ahLst/>
              <a:cxnLst/>
              <a:rect l="l" t="t" r="r" b="b"/>
              <a:pathLst>
                <a:path w="4813" h="4673" extrusionOk="0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0"/>
            <p:cNvSpPr/>
            <p:nvPr/>
          </p:nvSpPr>
          <p:spPr>
            <a:xfrm>
              <a:off x="1061964" y="1248433"/>
              <a:ext cx="385805" cy="442936"/>
            </a:xfrm>
            <a:custGeom>
              <a:avLst/>
              <a:gdLst/>
              <a:ahLst/>
              <a:cxnLst/>
              <a:rect l="l" t="t" r="r" b="b"/>
              <a:pathLst>
                <a:path w="6044" h="6939" extrusionOk="0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0"/>
            <p:cNvSpPr/>
            <p:nvPr/>
          </p:nvSpPr>
          <p:spPr>
            <a:xfrm>
              <a:off x="-118431" y="2475299"/>
              <a:ext cx="257246" cy="260757"/>
            </a:xfrm>
            <a:custGeom>
              <a:avLst/>
              <a:gdLst/>
              <a:ahLst/>
              <a:cxnLst/>
              <a:rect l="l" t="t" r="r" b="b"/>
              <a:pathLst>
                <a:path w="4030" h="4085" extrusionOk="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0"/>
            <p:cNvSpPr/>
            <p:nvPr/>
          </p:nvSpPr>
          <p:spPr>
            <a:xfrm>
              <a:off x="8517695" y="1435910"/>
              <a:ext cx="307227" cy="280481"/>
            </a:xfrm>
            <a:custGeom>
              <a:avLst/>
              <a:gdLst/>
              <a:ahLst/>
              <a:cxnLst/>
              <a:rect l="l" t="t" r="r" b="b"/>
              <a:pathLst>
                <a:path w="4813" h="4394" extrusionOk="0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0"/>
            <p:cNvSpPr/>
            <p:nvPr/>
          </p:nvSpPr>
          <p:spPr>
            <a:xfrm>
              <a:off x="4706815" y="2389571"/>
              <a:ext cx="185753" cy="192903"/>
            </a:xfrm>
            <a:custGeom>
              <a:avLst/>
              <a:gdLst/>
              <a:ahLst/>
              <a:cxnLst/>
              <a:rect l="l" t="t" r="r" b="b"/>
              <a:pathLst>
                <a:path w="2910" h="3022" extrusionOk="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0"/>
            <p:cNvSpPr/>
            <p:nvPr/>
          </p:nvSpPr>
          <p:spPr>
            <a:xfrm>
              <a:off x="3460289" y="1580555"/>
              <a:ext cx="239373" cy="216202"/>
            </a:xfrm>
            <a:custGeom>
              <a:avLst/>
              <a:gdLst/>
              <a:ahLst/>
              <a:cxnLst/>
              <a:rect l="l" t="t" r="r" b="b"/>
              <a:pathLst>
                <a:path w="3750" h="3387" extrusionOk="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0"/>
            <p:cNvSpPr/>
            <p:nvPr/>
          </p:nvSpPr>
          <p:spPr>
            <a:xfrm>
              <a:off x="3504972" y="2262736"/>
              <a:ext cx="192903" cy="178668"/>
            </a:xfrm>
            <a:custGeom>
              <a:avLst/>
              <a:gdLst/>
              <a:ahLst/>
              <a:cxnLst/>
              <a:rect l="l" t="t" r="r" b="b"/>
              <a:pathLst>
                <a:path w="3022" h="2799" extrusionOk="0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0"/>
            <p:cNvSpPr/>
            <p:nvPr/>
          </p:nvSpPr>
          <p:spPr>
            <a:xfrm>
              <a:off x="2863835" y="1893080"/>
              <a:ext cx="112601" cy="121538"/>
            </a:xfrm>
            <a:custGeom>
              <a:avLst/>
              <a:gdLst/>
              <a:ahLst/>
              <a:cxnLst/>
              <a:rect l="l" t="t" r="r" b="b"/>
              <a:pathLst>
                <a:path w="1764" h="1904" extrusionOk="0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0"/>
            <p:cNvSpPr/>
            <p:nvPr/>
          </p:nvSpPr>
          <p:spPr>
            <a:xfrm>
              <a:off x="1790615" y="1398440"/>
              <a:ext cx="248246" cy="271481"/>
            </a:xfrm>
            <a:custGeom>
              <a:avLst/>
              <a:gdLst/>
              <a:ahLst/>
              <a:cxnLst/>
              <a:rect l="l" t="t" r="r" b="b"/>
              <a:pathLst>
                <a:path w="3889" h="4253" extrusionOk="0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0"/>
            <p:cNvSpPr/>
            <p:nvPr/>
          </p:nvSpPr>
          <p:spPr>
            <a:xfrm>
              <a:off x="1061964" y="2262736"/>
              <a:ext cx="187604" cy="182243"/>
            </a:xfrm>
            <a:custGeom>
              <a:avLst/>
              <a:gdLst/>
              <a:ahLst/>
              <a:cxnLst/>
              <a:rect l="l" t="t" r="r" b="b"/>
              <a:pathLst>
                <a:path w="2939" h="2855" extrusionOk="0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0"/>
            <p:cNvSpPr/>
            <p:nvPr/>
          </p:nvSpPr>
          <p:spPr>
            <a:xfrm>
              <a:off x="269097" y="1607365"/>
              <a:ext cx="121474" cy="125048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cool">
  <p:cSld name="BLANK_2">
    <p:bg>
      <p:bgPr>
        <a:solidFill>
          <a:srgbClr val="BFC9E2"/>
        </a:solidFill>
        <a:effectLst/>
      </p:bgPr>
    </p:bg>
    <p:spTree>
      <p:nvGrpSpPr>
        <p:cNvPr id="1" name="Shape 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" name="Google Shape;1155;p11"/>
          <p:cNvGrpSpPr/>
          <p:nvPr/>
        </p:nvGrpSpPr>
        <p:grpSpPr>
          <a:xfrm>
            <a:off x="2978" y="-288022"/>
            <a:ext cx="9230919" cy="1459089"/>
            <a:chOff x="2978" y="2435978"/>
            <a:chExt cx="9230919" cy="1459089"/>
          </a:xfrm>
        </p:grpSpPr>
        <p:sp>
          <p:nvSpPr>
            <p:cNvPr id="1156" name="Google Shape;1156;p11"/>
            <p:cNvSpPr/>
            <p:nvPr/>
          </p:nvSpPr>
          <p:spPr>
            <a:xfrm>
              <a:off x="7319426" y="3669993"/>
              <a:ext cx="100089" cy="98238"/>
            </a:xfrm>
            <a:custGeom>
              <a:avLst/>
              <a:gdLst/>
              <a:ahLst/>
              <a:cxnLst/>
              <a:rect l="l" t="t" r="r" b="b"/>
              <a:pathLst>
                <a:path w="1568" h="1539" extrusionOk="0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1"/>
            <p:cNvSpPr/>
            <p:nvPr/>
          </p:nvSpPr>
          <p:spPr>
            <a:xfrm>
              <a:off x="6517623" y="2993174"/>
              <a:ext cx="180454" cy="178603"/>
            </a:xfrm>
            <a:custGeom>
              <a:avLst/>
              <a:gdLst/>
              <a:ahLst/>
              <a:cxnLst/>
              <a:rect l="l" t="t" r="r" b="b"/>
              <a:pathLst>
                <a:path w="2827" h="2798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1"/>
            <p:cNvSpPr/>
            <p:nvPr/>
          </p:nvSpPr>
          <p:spPr>
            <a:xfrm>
              <a:off x="5712245" y="3344956"/>
              <a:ext cx="180391" cy="180454"/>
            </a:xfrm>
            <a:custGeom>
              <a:avLst/>
              <a:gdLst/>
              <a:ahLst/>
              <a:cxnLst/>
              <a:rect l="l" t="t" r="r" b="b"/>
              <a:pathLst>
                <a:path w="2826" h="2827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1"/>
            <p:cNvSpPr/>
            <p:nvPr/>
          </p:nvSpPr>
          <p:spPr>
            <a:xfrm>
              <a:off x="4730050" y="2902085"/>
              <a:ext cx="137559" cy="137559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1"/>
            <p:cNvSpPr/>
            <p:nvPr/>
          </p:nvSpPr>
          <p:spPr>
            <a:xfrm>
              <a:off x="3756792" y="2612794"/>
              <a:ext cx="146496" cy="146496"/>
            </a:xfrm>
            <a:custGeom>
              <a:avLst/>
              <a:gdLst/>
              <a:ahLst/>
              <a:cxnLst/>
              <a:rect l="l" t="t" r="r" b="b"/>
              <a:pathLst>
                <a:path w="2295" h="2295" extrusionOk="0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1"/>
            <p:cNvSpPr/>
            <p:nvPr/>
          </p:nvSpPr>
          <p:spPr>
            <a:xfrm>
              <a:off x="2795981" y="3171714"/>
              <a:ext cx="134048" cy="133984"/>
            </a:xfrm>
            <a:custGeom>
              <a:avLst/>
              <a:gdLst/>
              <a:ahLst/>
              <a:cxnLst/>
              <a:rect l="l" t="t" r="r" b="b"/>
              <a:pathLst>
                <a:path w="2100" h="2099" extrusionOk="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1"/>
            <p:cNvSpPr/>
            <p:nvPr/>
          </p:nvSpPr>
          <p:spPr>
            <a:xfrm>
              <a:off x="2728127" y="3718186"/>
              <a:ext cx="176880" cy="176880"/>
            </a:xfrm>
            <a:custGeom>
              <a:avLst/>
              <a:gdLst/>
              <a:ahLst/>
              <a:cxnLst/>
              <a:rect l="l" t="t" r="r" b="b"/>
              <a:pathLst>
                <a:path w="2771" h="2771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1"/>
            <p:cNvSpPr/>
            <p:nvPr/>
          </p:nvSpPr>
          <p:spPr>
            <a:xfrm>
              <a:off x="1938835" y="2969939"/>
              <a:ext cx="105387" cy="103664"/>
            </a:xfrm>
            <a:custGeom>
              <a:avLst/>
              <a:gdLst/>
              <a:ahLst/>
              <a:cxnLst/>
              <a:rect l="l" t="t" r="r" b="b"/>
              <a:pathLst>
                <a:path w="1651" h="1624" extrusionOk="0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1"/>
            <p:cNvSpPr/>
            <p:nvPr/>
          </p:nvSpPr>
          <p:spPr>
            <a:xfrm>
              <a:off x="1174501" y="2630632"/>
              <a:ext cx="103600" cy="101813"/>
            </a:xfrm>
            <a:custGeom>
              <a:avLst/>
              <a:gdLst/>
              <a:ahLst/>
              <a:cxnLst/>
              <a:rect l="l" t="t" r="r" b="b"/>
              <a:pathLst>
                <a:path w="1623" h="1595" extrusionOk="0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1"/>
            <p:cNvSpPr/>
            <p:nvPr/>
          </p:nvSpPr>
          <p:spPr>
            <a:xfrm>
              <a:off x="2978" y="2953853"/>
              <a:ext cx="184029" cy="185816"/>
            </a:xfrm>
            <a:custGeom>
              <a:avLst/>
              <a:gdLst/>
              <a:ahLst/>
              <a:cxnLst/>
              <a:rect l="l" t="t" r="r" b="b"/>
              <a:pathLst>
                <a:path w="2883" h="2911" extrusionOk="0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1"/>
            <p:cNvSpPr/>
            <p:nvPr/>
          </p:nvSpPr>
          <p:spPr>
            <a:xfrm>
              <a:off x="579835" y="3453919"/>
              <a:ext cx="239372" cy="248245"/>
            </a:xfrm>
            <a:custGeom>
              <a:avLst/>
              <a:gdLst/>
              <a:ahLst/>
              <a:cxnLst/>
              <a:rect l="l" t="t" r="r" b="b"/>
              <a:pathLst>
                <a:path w="3750" h="3889" extrusionOk="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1"/>
            <p:cNvSpPr/>
            <p:nvPr/>
          </p:nvSpPr>
          <p:spPr>
            <a:xfrm>
              <a:off x="1440556" y="2743141"/>
              <a:ext cx="153645" cy="146496"/>
            </a:xfrm>
            <a:custGeom>
              <a:avLst/>
              <a:gdLst/>
              <a:ahLst/>
              <a:cxnLst/>
              <a:rect l="l" t="t" r="r" b="b"/>
              <a:pathLst>
                <a:path w="2407" h="2295" extrusionOk="0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1"/>
            <p:cNvSpPr/>
            <p:nvPr/>
          </p:nvSpPr>
          <p:spPr>
            <a:xfrm>
              <a:off x="2665635" y="2855614"/>
              <a:ext cx="162581" cy="155432"/>
            </a:xfrm>
            <a:custGeom>
              <a:avLst/>
              <a:gdLst/>
              <a:ahLst/>
              <a:cxnLst/>
              <a:rect l="l" t="t" r="r" b="b"/>
              <a:pathLst>
                <a:path w="2547" h="2435" extrusionOk="0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1"/>
            <p:cNvSpPr/>
            <p:nvPr/>
          </p:nvSpPr>
          <p:spPr>
            <a:xfrm>
              <a:off x="1315572" y="3544944"/>
              <a:ext cx="150070" cy="153645"/>
            </a:xfrm>
            <a:custGeom>
              <a:avLst/>
              <a:gdLst/>
              <a:ahLst/>
              <a:cxnLst/>
              <a:rect l="l" t="t" r="r" b="b"/>
              <a:pathLst>
                <a:path w="2351" h="2407" extrusionOk="0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1"/>
            <p:cNvSpPr/>
            <p:nvPr/>
          </p:nvSpPr>
          <p:spPr>
            <a:xfrm>
              <a:off x="3960354" y="2919958"/>
              <a:ext cx="251819" cy="258968"/>
            </a:xfrm>
            <a:custGeom>
              <a:avLst/>
              <a:gdLst/>
              <a:ahLst/>
              <a:cxnLst/>
              <a:rect l="l" t="t" r="r" b="b"/>
              <a:pathLst>
                <a:path w="3945" h="4057" extrusionOk="0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1"/>
            <p:cNvSpPr/>
            <p:nvPr/>
          </p:nvSpPr>
          <p:spPr>
            <a:xfrm>
              <a:off x="4717539" y="3411023"/>
              <a:ext cx="164369" cy="157219"/>
            </a:xfrm>
            <a:custGeom>
              <a:avLst/>
              <a:gdLst/>
              <a:ahLst/>
              <a:cxnLst/>
              <a:rect l="l" t="t" r="r" b="b"/>
              <a:pathLst>
                <a:path w="2575" h="2463" extrusionOk="0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1"/>
            <p:cNvSpPr/>
            <p:nvPr/>
          </p:nvSpPr>
          <p:spPr>
            <a:xfrm>
              <a:off x="256586" y="2753865"/>
              <a:ext cx="73280" cy="71492"/>
            </a:xfrm>
            <a:custGeom>
              <a:avLst/>
              <a:gdLst/>
              <a:ahLst/>
              <a:cxnLst/>
              <a:rect l="l" t="t" r="r" b="b"/>
              <a:pathLst>
                <a:path w="1148" h="1120" extrusionOk="0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1"/>
            <p:cNvSpPr/>
            <p:nvPr/>
          </p:nvSpPr>
          <p:spPr>
            <a:xfrm>
              <a:off x="6064027" y="3012771"/>
              <a:ext cx="178667" cy="178667"/>
            </a:xfrm>
            <a:custGeom>
              <a:avLst/>
              <a:gdLst/>
              <a:ahLst/>
              <a:cxnLst/>
              <a:rect l="l" t="t" r="r" b="b"/>
              <a:pathLst>
                <a:path w="2799" h="2799" extrusionOk="0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1"/>
            <p:cNvSpPr/>
            <p:nvPr/>
          </p:nvSpPr>
          <p:spPr>
            <a:xfrm>
              <a:off x="6844446" y="2816357"/>
              <a:ext cx="83940" cy="82216"/>
            </a:xfrm>
            <a:custGeom>
              <a:avLst/>
              <a:gdLst/>
              <a:ahLst/>
              <a:cxnLst/>
              <a:rect l="l" t="t" r="r" b="b"/>
              <a:pathLst>
                <a:path w="1315" h="1288" extrusionOk="0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1"/>
            <p:cNvSpPr/>
            <p:nvPr/>
          </p:nvSpPr>
          <p:spPr>
            <a:xfrm>
              <a:off x="7951626" y="2684223"/>
              <a:ext cx="178667" cy="180391"/>
            </a:xfrm>
            <a:custGeom>
              <a:avLst/>
              <a:gdLst/>
              <a:ahLst/>
              <a:cxnLst/>
              <a:rect l="l" t="t" r="r" b="b"/>
              <a:pathLst>
                <a:path w="2799" h="2826" extrusionOk="0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1"/>
            <p:cNvSpPr/>
            <p:nvPr/>
          </p:nvSpPr>
          <p:spPr>
            <a:xfrm>
              <a:off x="8914160" y="2832443"/>
              <a:ext cx="150070" cy="157219"/>
            </a:xfrm>
            <a:custGeom>
              <a:avLst/>
              <a:gdLst/>
              <a:ahLst/>
              <a:cxnLst/>
              <a:rect l="l" t="t" r="r" b="b"/>
              <a:pathLst>
                <a:path w="2351" h="2463" extrusionOk="0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1"/>
            <p:cNvSpPr/>
            <p:nvPr/>
          </p:nvSpPr>
          <p:spPr>
            <a:xfrm>
              <a:off x="8678426" y="3182438"/>
              <a:ext cx="114388" cy="117962"/>
            </a:xfrm>
            <a:custGeom>
              <a:avLst/>
              <a:gdLst/>
              <a:ahLst/>
              <a:cxnLst/>
              <a:rect l="l" t="t" r="r" b="b"/>
              <a:pathLst>
                <a:path w="1792" h="1848" extrusionOk="0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1"/>
            <p:cNvSpPr/>
            <p:nvPr/>
          </p:nvSpPr>
          <p:spPr>
            <a:xfrm>
              <a:off x="7056946" y="3085987"/>
              <a:ext cx="310800" cy="341185"/>
            </a:xfrm>
            <a:custGeom>
              <a:avLst/>
              <a:gdLst/>
              <a:ahLst/>
              <a:cxnLst/>
              <a:rect l="l" t="t" r="r" b="b"/>
              <a:pathLst>
                <a:path w="4869" h="5345" extrusionOk="0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11"/>
            <p:cNvSpPr/>
            <p:nvPr/>
          </p:nvSpPr>
          <p:spPr>
            <a:xfrm>
              <a:off x="7115863" y="3152117"/>
              <a:ext cx="192902" cy="210775"/>
            </a:xfrm>
            <a:custGeom>
              <a:avLst/>
              <a:gdLst/>
              <a:ahLst/>
              <a:cxnLst/>
              <a:rect l="l" t="t" r="r" b="b"/>
              <a:pathLst>
                <a:path w="3022" h="3302" fill="none" extrusionOk="0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1"/>
            <p:cNvSpPr/>
            <p:nvPr/>
          </p:nvSpPr>
          <p:spPr>
            <a:xfrm>
              <a:off x="7056946" y="3085987"/>
              <a:ext cx="310800" cy="341185"/>
            </a:xfrm>
            <a:custGeom>
              <a:avLst/>
              <a:gdLst/>
              <a:ahLst/>
              <a:cxnLst/>
              <a:rect l="l" t="t" r="r" b="b"/>
              <a:pathLst>
                <a:path w="4869" h="5345" fill="none" extrusionOk="0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1"/>
            <p:cNvSpPr/>
            <p:nvPr/>
          </p:nvSpPr>
          <p:spPr>
            <a:xfrm>
              <a:off x="6649756" y="3321721"/>
              <a:ext cx="192966" cy="169731"/>
            </a:xfrm>
            <a:custGeom>
              <a:avLst/>
              <a:gdLst/>
              <a:ahLst/>
              <a:cxnLst/>
              <a:rect l="l" t="t" r="r" b="b"/>
              <a:pathLst>
                <a:path w="3023" h="2659" extrusionOk="0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1"/>
            <p:cNvSpPr/>
            <p:nvPr/>
          </p:nvSpPr>
          <p:spPr>
            <a:xfrm>
              <a:off x="6687290" y="3353893"/>
              <a:ext cx="119686" cy="105387"/>
            </a:xfrm>
            <a:custGeom>
              <a:avLst/>
              <a:gdLst/>
              <a:ahLst/>
              <a:cxnLst/>
              <a:rect l="l" t="t" r="r" b="b"/>
              <a:pathLst>
                <a:path w="1875" h="1651" fill="none" extrusionOk="0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1"/>
            <p:cNvSpPr/>
            <p:nvPr/>
          </p:nvSpPr>
          <p:spPr>
            <a:xfrm>
              <a:off x="6649756" y="3321721"/>
              <a:ext cx="192966" cy="169731"/>
            </a:xfrm>
            <a:custGeom>
              <a:avLst/>
              <a:gdLst/>
              <a:ahLst/>
              <a:cxnLst/>
              <a:rect l="l" t="t" r="r" b="b"/>
              <a:pathLst>
                <a:path w="3023" h="2659" fill="none" extrusionOk="0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1"/>
            <p:cNvSpPr/>
            <p:nvPr/>
          </p:nvSpPr>
          <p:spPr>
            <a:xfrm>
              <a:off x="5056810" y="2971726"/>
              <a:ext cx="132261" cy="146496"/>
            </a:xfrm>
            <a:custGeom>
              <a:avLst/>
              <a:gdLst/>
              <a:ahLst/>
              <a:cxnLst/>
              <a:rect l="l" t="t" r="r" b="b"/>
              <a:pathLst>
                <a:path w="2072" h="2295" extrusionOk="0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1"/>
            <p:cNvSpPr/>
            <p:nvPr/>
          </p:nvSpPr>
          <p:spPr>
            <a:xfrm>
              <a:off x="5081832" y="2998536"/>
              <a:ext cx="82216" cy="91089"/>
            </a:xfrm>
            <a:custGeom>
              <a:avLst/>
              <a:gdLst/>
              <a:ahLst/>
              <a:cxnLst/>
              <a:rect l="l" t="t" r="r" b="b"/>
              <a:pathLst>
                <a:path w="1288" h="1427" fill="none" extrusionOk="0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1"/>
            <p:cNvSpPr/>
            <p:nvPr/>
          </p:nvSpPr>
          <p:spPr>
            <a:xfrm>
              <a:off x="5056810" y="2971726"/>
              <a:ext cx="132261" cy="146496"/>
            </a:xfrm>
            <a:custGeom>
              <a:avLst/>
              <a:gdLst/>
              <a:ahLst/>
              <a:cxnLst/>
              <a:rect l="l" t="t" r="r" b="b"/>
              <a:pathLst>
                <a:path w="2072" h="2295" fill="none" extrusionOk="0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1"/>
            <p:cNvSpPr/>
            <p:nvPr/>
          </p:nvSpPr>
          <p:spPr>
            <a:xfrm>
              <a:off x="9014186" y="3352106"/>
              <a:ext cx="219711" cy="225073"/>
            </a:xfrm>
            <a:custGeom>
              <a:avLst/>
              <a:gdLst/>
              <a:ahLst/>
              <a:cxnLst/>
              <a:rect l="l" t="t" r="r" b="b"/>
              <a:pathLst>
                <a:path w="3442" h="3526" extrusionOk="0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1"/>
            <p:cNvSpPr/>
            <p:nvPr/>
          </p:nvSpPr>
          <p:spPr>
            <a:xfrm>
              <a:off x="7733764" y="3173501"/>
              <a:ext cx="432210" cy="462594"/>
            </a:xfrm>
            <a:custGeom>
              <a:avLst/>
              <a:gdLst/>
              <a:ahLst/>
              <a:cxnLst/>
              <a:rect l="l" t="t" r="r" b="b"/>
              <a:pathLst>
                <a:path w="6771" h="7247" extrusionOk="0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1"/>
            <p:cNvSpPr/>
            <p:nvPr/>
          </p:nvSpPr>
          <p:spPr>
            <a:xfrm>
              <a:off x="3412095" y="2941342"/>
              <a:ext cx="355419" cy="334035"/>
            </a:xfrm>
            <a:custGeom>
              <a:avLst/>
              <a:gdLst/>
              <a:ahLst/>
              <a:cxnLst/>
              <a:rect l="l" t="t" r="r" b="b"/>
              <a:pathLst>
                <a:path w="5568" h="5233" extrusionOk="0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1"/>
            <p:cNvSpPr/>
            <p:nvPr/>
          </p:nvSpPr>
          <p:spPr>
            <a:xfrm>
              <a:off x="2108438" y="3259229"/>
              <a:ext cx="534023" cy="516150"/>
            </a:xfrm>
            <a:custGeom>
              <a:avLst/>
              <a:gdLst/>
              <a:ahLst/>
              <a:cxnLst/>
              <a:rect l="l" t="t" r="r" b="b"/>
              <a:pathLst>
                <a:path w="8366" h="8086" extrusionOk="0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1"/>
            <p:cNvSpPr/>
            <p:nvPr/>
          </p:nvSpPr>
          <p:spPr>
            <a:xfrm>
              <a:off x="851252" y="2900297"/>
              <a:ext cx="432210" cy="475105"/>
            </a:xfrm>
            <a:custGeom>
              <a:avLst/>
              <a:gdLst/>
              <a:ahLst/>
              <a:cxnLst/>
              <a:rect l="l" t="t" r="r" b="b"/>
              <a:pathLst>
                <a:path w="6771" h="7443" extrusionOk="0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1"/>
            <p:cNvSpPr/>
            <p:nvPr/>
          </p:nvSpPr>
          <p:spPr>
            <a:xfrm>
              <a:off x="6180075" y="3371766"/>
              <a:ext cx="192966" cy="187540"/>
            </a:xfrm>
            <a:custGeom>
              <a:avLst/>
              <a:gdLst/>
              <a:ahLst/>
              <a:cxnLst/>
              <a:rect l="l" t="t" r="r" b="b"/>
              <a:pathLst>
                <a:path w="3023" h="2938" extrusionOk="0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1"/>
            <p:cNvSpPr/>
            <p:nvPr/>
          </p:nvSpPr>
          <p:spPr>
            <a:xfrm>
              <a:off x="5705095" y="2537791"/>
              <a:ext cx="239372" cy="234010"/>
            </a:xfrm>
            <a:custGeom>
              <a:avLst/>
              <a:gdLst/>
              <a:ahLst/>
              <a:cxnLst/>
              <a:rect l="l" t="t" r="r" b="b"/>
              <a:pathLst>
                <a:path w="3750" h="3666" extrusionOk="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1"/>
            <p:cNvSpPr/>
            <p:nvPr/>
          </p:nvSpPr>
          <p:spPr>
            <a:xfrm>
              <a:off x="4049656" y="3332445"/>
              <a:ext cx="317886" cy="310800"/>
            </a:xfrm>
            <a:custGeom>
              <a:avLst/>
              <a:gdLst/>
              <a:ahLst/>
              <a:cxnLst/>
              <a:rect l="l" t="t" r="r" b="b"/>
              <a:pathLst>
                <a:path w="4980" h="4869" extrusionOk="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1"/>
            <p:cNvSpPr/>
            <p:nvPr/>
          </p:nvSpPr>
          <p:spPr>
            <a:xfrm>
              <a:off x="3042439" y="3491389"/>
              <a:ext cx="167943" cy="171518"/>
            </a:xfrm>
            <a:custGeom>
              <a:avLst/>
              <a:gdLst/>
              <a:ahLst/>
              <a:cxnLst/>
              <a:rect l="l" t="t" r="r" b="b"/>
              <a:pathLst>
                <a:path w="2631" h="2687" extrusionOk="0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1"/>
            <p:cNvSpPr/>
            <p:nvPr/>
          </p:nvSpPr>
          <p:spPr>
            <a:xfrm>
              <a:off x="2229912" y="2712757"/>
              <a:ext cx="285778" cy="285842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1"/>
            <p:cNvSpPr/>
            <p:nvPr/>
          </p:nvSpPr>
          <p:spPr>
            <a:xfrm>
              <a:off x="308354" y="3050304"/>
              <a:ext cx="217924" cy="217924"/>
            </a:xfrm>
            <a:custGeom>
              <a:avLst/>
              <a:gdLst/>
              <a:ahLst/>
              <a:cxnLst/>
              <a:rect l="l" t="t" r="r" b="b"/>
              <a:pathLst>
                <a:path w="3414" h="3414" extrusionOk="0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1"/>
            <p:cNvSpPr/>
            <p:nvPr/>
          </p:nvSpPr>
          <p:spPr>
            <a:xfrm>
              <a:off x="8533780" y="3561030"/>
              <a:ext cx="246521" cy="221499"/>
            </a:xfrm>
            <a:custGeom>
              <a:avLst/>
              <a:gdLst/>
              <a:ahLst/>
              <a:cxnLst/>
              <a:rect l="l" t="t" r="r" b="b"/>
              <a:pathLst>
                <a:path w="3862" h="3470" extrusionOk="0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1"/>
            <p:cNvSpPr/>
            <p:nvPr/>
          </p:nvSpPr>
          <p:spPr>
            <a:xfrm>
              <a:off x="5067534" y="2435978"/>
              <a:ext cx="332248" cy="378654"/>
            </a:xfrm>
            <a:custGeom>
              <a:avLst/>
              <a:gdLst/>
              <a:ahLst/>
              <a:cxnLst/>
              <a:rect l="l" t="t" r="r" b="b"/>
              <a:pathLst>
                <a:path w="5205" h="5932" extrusionOk="0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1"/>
            <p:cNvSpPr/>
            <p:nvPr/>
          </p:nvSpPr>
          <p:spPr>
            <a:xfrm>
              <a:off x="5271096" y="3491389"/>
              <a:ext cx="337610" cy="380442"/>
            </a:xfrm>
            <a:custGeom>
              <a:avLst/>
              <a:gdLst/>
              <a:ahLst/>
              <a:cxnLst/>
              <a:rect l="l" t="t" r="r" b="b"/>
              <a:pathLst>
                <a:path w="5289" h="5960" extrusionOk="0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1"/>
            <p:cNvSpPr/>
            <p:nvPr/>
          </p:nvSpPr>
          <p:spPr>
            <a:xfrm>
              <a:off x="3558527" y="3561030"/>
              <a:ext cx="276842" cy="246521"/>
            </a:xfrm>
            <a:custGeom>
              <a:avLst/>
              <a:gdLst/>
              <a:ahLst/>
              <a:cxnLst/>
              <a:rect l="l" t="t" r="r" b="b"/>
              <a:pathLst>
                <a:path w="4337" h="3862" extrusionOk="0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1"/>
            <p:cNvSpPr/>
            <p:nvPr/>
          </p:nvSpPr>
          <p:spPr>
            <a:xfrm>
              <a:off x="2997820" y="2791335"/>
              <a:ext cx="264330" cy="241159"/>
            </a:xfrm>
            <a:custGeom>
              <a:avLst/>
              <a:gdLst/>
              <a:ahLst/>
              <a:cxnLst/>
              <a:rect l="l" t="t" r="r" b="b"/>
              <a:pathLst>
                <a:path w="4141" h="3778" extrusionOk="0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1"/>
            <p:cNvSpPr/>
            <p:nvPr/>
          </p:nvSpPr>
          <p:spPr>
            <a:xfrm>
              <a:off x="1560243" y="3207460"/>
              <a:ext cx="367931" cy="389378"/>
            </a:xfrm>
            <a:custGeom>
              <a:avLst/>
              <a:gdLst/>
              <a:ahLst/>
              <a:cxnLst/>
              <a:rect l="l" t="t" r="r" b="b"/>
              <a:pathLst>
                <a:path w="5764" h="6100" extrusionOk="0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1"/>
            <p:cNvSpPr/>
            <p:nvPr/>
          </p:nvSpPr>
          <p:spPr>
            <a:xfrm>
              <a:off x="511981" y="2600283"/>
              <a:ext cx="307226" cy="285778"/>
            </a:xfrm>
            <a:custGeom>
              <a:avLst/>
              <a:gdLst/>
              <a:ahLst/>
              <a:cxnLst/>
              <a:rect l="l" t="t" r="r" b="b"/>
              <a:pathLst>
                <a:path w="4813" h="4477" extrusionOk="0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1"/>
            <p:cNvSpPr/>
            <p:nvPr/>
          </p:nvSpPr>
          <p:spPr>
            <a:xfrm>
              <a:off x="97642" y="3548519"/>
              <a:ext cx="396527" cy="344759"/>
            </a:xfrm>
            <a:custGeom>
              <a:avLst/>
              <a:gdLst/>
              <a:ahLst/>
              <a:cxnLst/>
              <a:rect l="l" t="t" r="r" b="b"/>
              <a:pathLst>
                <a:path w="6212" h="5401" extrusionOk="0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1"/>
            <p:cNvSpPr/>
            <p:nvPr/>
          </p:nvSpPr>
          <p:spPr>
            <a:xfrm>
              <a:off x="8308770" y="2968151"/>
              <a:ext cx="175093" cy="180454"/>
            </a:xfrm>
            <a:custGeom>
              <a:avLst/>
              <a:gdLst/>
              <a:ahLst/>
              <a:cxnLst/>
              <a:rect l="l" t="t" r="r" b="b"/>
              <a:pathLst>
                <a:path w="2743" h="2827" extrusionOk="0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1"/>
            <p:cNvSpPr/>
            <p:nvPr/>
          </p:nvSpPr>
          <p:spPr>
            <a:xfrm>
              <a:off x="7453411" y="2800271"/>
              <a:ext cx="167879" cy="155432"/>
            </a:xfrm>
            <a:custGeom>
              <a:avLst/>
              <a:gdLst/>
              <a:ahLst/>
              <a:cxnLst/>
              <a:rect l="l" t="t" r="r" b="b"/>
              <a:pathLst>
                <a:path w="2630" h="2435" extrusionOk="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1"/>
            <p:cNvSpPr/>
            <p:nvPr/>
          </p:nvSpPr>
          <p:spPr>
            <a:xfrm>
              <a:off x="6131881" y="2584197"/>
              <a:ext cx="251883" cy="246521"/>
            </a:xfrm>
            <a:custGeom>
              <a:avLst/>
              <a:gdLst/>
              <a:ahLst/>
              <a:cxnLst/>
              <a:rect l="l" t="t" r="r" b="b"/>
              <a:pathLst>
                <a:path w="3946" h="3862" extrusionOk="0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1"/>
            <p:cNvSpPr/>
            <p:nvPr/>
          </p:nvSpPr>
          <p:spPr>
            <a:xfrm>
              <a:off x="5581834" y="3019920"/>
              <a:ext cx="241159" cy="264394"/>
            </a:xfrm>
            <a:custGeom>
              <a:avLst/>
              <a:gdLst/>
              <a:ahLst/>
              <a:cxnLst/>
              <a:rect l="l" t="t" r="r" b="b"/>
              <a:pathLst>
                <a:path w="3778" h="4142" extrusionOk="0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1"/>
            <p:cNvSpPr/>
            <p:nvPr/>
          </p:nvSpPr>
          <p:spPr>
            <a:xfrm>
              <a:off x="4210387" y="2618156"/>
              <a:ext cx="292927" cy="262543"/>
            </a:xfrm>
            <a:custGeom>
              <a:avLst/>
              <a:gdLst/>
              <a:ahLst/>
              <a:cxnLst/>
              <a:rect l="l" t="t" r="r" b="b"/>
              <a:pathLst>
                <a:path w="4589" h="4113" extrusionOk="0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" name="Google Shape;1211;p11"/>
          <p:cNvGrpSpPr/>
          <p:nvPr/>
        </p:nvGrpSpPr>
        <p:grpSpPr>
          <a:xfrm>
            <a:off x="-118431" y="3971283"/>
            <a:ext cx="9380861" cy="1487621"/>
            <a:chOff x="-118431" y="1248433"/>
            <a:chExt cx="9380861" cy="1487621"/>
          </a:xfrm>
        </p:grpSpPr>
        <p:sp>
          <p:nvSpPr>
            <p:cNvPr id="1212" name="Google Shape;1212;p11"/>
            <p:cNvSpPr/>
            <p:nvPr/>
          </p:nvSpPr>
          <p:spPr>
            <a:xfrm>
              <a:off x="8573101" y="1651984"/>
              <a:ext cx="84004" cy="85791"/>
            </a:xfrm>
            <a:custGeom>
              <a:avLst/>
              <a:gdLst/>
              <a:ahLst/>
              <a:cxnLst/>
              <a:rect l="l" t="t" r="r" b="b"/>
              <a:pathLst>
                <a:path w="1316" h="1344" extrusionOk="0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1"/>
            <p:cNvSpPr/>
            <p:nvPr/>
          </p:nvSpPr>
          <p:spPr>
            <a:xfrm>
              <a:off x="8290897" y="2516343"/>
              <a:ext cx="159007" cy="159007"/>
            </a:xfrm>
            <a:custGeom>
              <a:avLst/>
              <a:gdLst/>
              <a:ahLst/>
              <a:cxnLst/>
              <a:rect l="l" t="t" r="r" b="b"/>
              <a:pathLst>
                <a:path w="2491" h="2491" extrusionOk="0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1"/>
            <p:cNvSpPr/>
            <p:nvPr/>
          </p:nvSpPr>
          <p:spPr>
            <a:xfrm>
              <a:off x="7106927" y="2532429"/>
              <a:ext cx="137559" cy="137559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1"/>
            <p:cNvSpPr/>
            <p:nvPr/>
          </p:nvSpPr>
          <p:spPr>
            <a:xfrm>
              <a:off x="6126519" y="1782394"/>
              <a:ext cx="137559" cy="139346"/>
            </a:xfrm>
            <a:custGeom>
              <a:avLst/>
              <a:gdLst/>
              <a:ahLst/>
              <a:cxnLst/>
              <a:rect l="l" t="t" r="r" b="b"/>
              <a:pathLst>
                <a:path w="2155" h="2183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1"/>
            <p:cNvSpPr/>
            <p:nvPr/>
          </p:nvSpPr>
          <p:spPr>
            <a:xfrm>
              <a:off x="5422891" y="1885931"/>
              <a:ext cx="132261" cy="132261"/>
            </a:xfrm>
            <a:custGeom>
              <a:avLst/>
              <a:gdLst/>
              <a:ahLst/>
              <a:cxnLst/>
              <a:rect l="l" t="t" r="r" b="b"/>
              <a:pathLst>
                <a:path w="2072" h="2072" extrusionOk="0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1"/>
            <p:cNvSpPr/>
            <p:nvPr/>
          </p:nvSpPr>
          <p:spPr>
            <a:xfrm>
              <a:off x="3088846" y="2385997"/>
              <a:ext cx="175093" cy="175029"/>
            </a:xfrm>
            <a:custGeom>
              <a:avLst/>
              <a:gdLst/>
              <a:ahLst/>
              <a:cxnLst/>
              <a:rect l="l" t="t" r="r" b="b"/>
              <a:pathLst>
                <a:path w="2743" h="2742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1"/>
            <p:cNvSpPr/>
            <p:nvPr/>
          </p:nvSpPr>
          <p:spPr>
            <a:xfrm>
              <a:off x="749439" y="2271672"/>
              <a:ext cx="142985" cy="142921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1"/>
            <p:cNvSpPr/>
            <p:nvPr/>
          </p:nvSpPr>
          <p:spPr>
            <a:xfrm>
              <a:off x="3256726" y="2002043"/>
              <a:ext cx="71492" cy="69705"/>
            </a:xfrm>
            <a:custGeom>
              <a:avLst/>
              <a:gdLst/>
              <a:ahLst/>
              <a:cxnLst/>
              <a:rect l="l" t="t" r="r" b="b"/>
              <a:pathLst>
                <a:path w="1120" h="1092" extrusionOk="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1"/>
            <p:cNvSpPr/>
            <p:nvPr/>
          </p:nvSpPr>
          <p:spPr>
            <a:xfrm>
              <a:off x="2037009" y="1885931"/>
              <a:ext cx="132261" cy="128686"/>
            </a:xfrm>
            <a:custGeom>
              <a:avLst/>
              <a:gdLst/>
              <a:ahLst/>
              <a:cxnLst/>
              <a:rect l="l" t="t" r="r" b="b"/>
              <a:pathLst>
                <a:path w="2072" h="2016" extrusionOk="0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1"/>
            <p:cNvSpPr/>
            <p:nvPr/>
          </p:nvSpPr>
          <p:spPr>
            <a:xfrm>
              <a:off x="3767452" y="2000255"/>
              <a:ext cx="130474" cy="135772"/>
            </a:xfrm>
            <a:custGeom>
              <a:avLst/>
              <a:gdLst/>
              <a:ahLst/>
              <a:cxnLst/>
              <a:rect l="l" t="t" r="r" b="b"/>
              <a:pathLst>
                <a:path w="2044" h="2127" extrusionOk="0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1"/>
            <p:cNvSpPr/>
            <p:nvPr/>
          </p:nvSpPr>
          <p:spPr>
            <a:xfrm>
              <a:off x="5255074" y="2232415"/>
              <a:ext cx="121473" cy="125048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1"/>
            <p:cNvSpPr/>
            <p:nvPr/>
          </p:nvSpPr>
          <p:spPr>
            <a:xfrm>
              <a:off x="6556880" y="1746648"/>
              <a:ext cx="64407" cy="67918"/>
            </a:xfrm>
            <a:custGeom>
              <a:avLst/>
              <a:gdLst/>
              <a:ahLst/>
              <a:cxnLst/>
              <a:rect l="l" t="t" r="r" b="b"/>
              <a:pathLst>
                <a:path w="1009" h="1064" extrusionOk="0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1"/>
            <p:cNvSpPr/>
            <p:nvPr/>
          </p:nvSpPr>
          <p:spPr>
            <a:xfrm>
              <a:off x="8926671" y="1455570"/>
              <a:ext cx="151858" cy="157219"/>
            </a:xfrm>
            <a:custGeom>
              <a:avLst/>
              <a:gdLst/>
              <a:ahLst/>
              <a:cxnLst/>
              <a:rect l="l" t="t" r="r" b="b"/>
              <a:pathLst>
                <a:path w="2379" h="2463" extrusionOk="0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1"/>
            <p:cNvSpPr/>
            <p:nvPr/>
          </p:nvSpPr>
          <p:spPr>
            <a:xfrm>
              <a:off x="8478437" y="1962722"/>
              <a:ext cx="208988" cy="203690"/>
            </a:xfrm>
            <a:custGeom>
              <a:avLst/>
              <a:gdLst/>
              <a:ahLst/>
              <a:cxnLst/>
              <a:rect l="l" t="t" r="r" b="b"/>
              <a:pathLst>
                <a:path w="3274" h="3191" extrusionOk="0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1"/>
            <p:cNvSpPr/>
            <p:nvPr/>
          </p:nvSpPr>
          <p:spPr>
            <a:xfrm>
              <a:off x="8517695" y="2000255"/>
              <a:ext cx="130474" cy="126835"/>
            </a:xfrm>
            <a:custGeom>
              <a:avLst/>
              <a:gdLst/>
              <a:ahLst/>
              <a:cxnLst/>
              <a:rect l="l" t="t" r="r" b="b"/>
              <a:pathLst>
                <a:path w="2044" h="1987" fill="none" extrusionOk="0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1"/>
            <p:cNvSpPr/>
            <p:nvPr/>
          </p:nvSpPr>
          <p:spPr>
            <a:xfrm>
              <a:off x="8478437" y="1962722"/>
              <a:ext cx="208988" cy="203690"/>
            </a:xfrm>
            <a:custGeom>
              <a:avLst/>
              <a:gdLst/>
              <a:ahLst/>
              <a:cxnLst/>
              <a:rect l="l" t="t" r="r" b="b"/>
              <a:pathLst>
                <a:path w="3274" h="3191" fill="none" extrusionOk="0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1"/>
            <p:cNvSpPr/>
            <p:nvPr/>
          </p:nvSpPr>
          <p:spPr>
            <a:xfrm>
              <a:off x="5749714" y="2052024"/>
              <a:ext cx="285778" cy="280416"/>
            </a:xfrm>
            <a:custGeom>
              <a:avLst/>
              <a:gdLst/>
              <a:ahLst/>
              <a:cxnLst/>
              <a:rect l="l" t="t" r="r" b="b"/>
              <a:pathLst>
                <a:path w="4477" h="4393" extrusionOk="0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1"/>
            <p:cNvSpPr/>
            <p:nvPr/>
          </p:nvSpPr>
          <p:spPr>
            <a:xfrm>
              <a:off x="5803270" y="2105579"/>
              <a:ext cx="176880" cy="173305"/>
            </a:xfrm>
            <a:custGeom>
              <a:avLst/>
              <a:gdLst/>
              <a:ahLst/>
              <a:cxnLst/>
              <a:rect l="l" t="t" r="r" b="b"/>
              <a:pathLst>
                <a:path w="2771" h="2715" fill="none" extrusionOk="0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1"/>
            <p:cNvSpPr/>
            <p:nvPr/>
          </p:nvSpPr>
          <p:spPr>
            <a:xfrm>
              <a:off x="5749714" y="2052024"/>
              <a:ext cx="285778" cy="280416"/>
            </a:xfrm>
            <a:custGeom>
              <a:avLst/>
              <a:gdLst/>
              <a:ahLst/>
              <a:cxnLst/>
              <a:rect l="l" t="t" r="r" b="b"/>
              <a:pathLst>
                <a:path w="4477" h="4393" fill="none" extrusionOk="0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1"/>
            <p:cNvSpPr/>
            <p:nvPr/>
          </p:nvSpPr>
          <p:spPr>
            <a:xfrm>
              <a:off x="4485379" y="2091345"/>
              <a:ext cx="75067" cy="78642"/>
            </a:xfrm>
            <a:custGeom>
              <a:avLst/>
              <a:gdLst/>
              <a:ahLst/>
              <a:cxnLst/>
              <a:rect l="l" t="t" r="r" b="b"/>
              <a:pathLst>
                <a:path w="1176" h="1232" extrusionOk="0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1"/>
            <p:cNvSpPr/>
            <p:nvPr/>
          </p:nvSpPr>
          <p:spPr>
            <a:xfrm>
              <a:off x="4499677" y="2107367"/>
              <a:ext cx="46470" cy="46534"/>
            </a:xfrm>
            <a:custGeom>
              <a:avLst/>
              <a:gdLst/>
              <a:ahLst/>
              <a:cxnLst/>
              <a:rect l="l" t="t" r="r" b="b"/>
              <a:pathLst>
                <a:path w="728" h="729" fill="none" extrusionOk="0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1"/>
            <p:cNvSpPr/>
            <p:nvPr/>
          </p:nvSpPr>
          <p:spPr>
            <a:xfrm>
              <a:off x="4485379" y="2091345"/>
              <a:ext cx="75067" cy="78642"/>
            </a:xfrm>
            <a:custGeom>
              <a:avLst/>
              <a:gdLst/>
              <a:ahLst/>
              <a:cxnLst/>
              <a:rect l="l" t="t" r="r" b="b"/>
              <a:pathLst>
                <a:path w="1176" h="1232" fill="none" extrusionOk="0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1"/>
            <p:cNvSpPr/>
            <p:nvPr/>
          </p:nvSpPr>
          <p:spPr>
            <a:xfrm>
              <a:off x="2835302" y="1426973"/>
              <a:ext cx="319737" cy="309013"/>
            </a:xfrm>
            <a:custGeom>
              <a:avLst/>
              <a:gdLst/>
              <a:ahLst/>
              <a:cxnLst/>
              <a:rect l="l" t="t" r="r" b="b"/>
              <a:pathLst>
                <a:path w="5009" h="4841" extrusionOk="0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1"/>
            <p:cNvSpPr/>
            <p:nvPr/>
          </p:nvSpPr>
          <p:spPr>
            <a:xfrm>
              <a:off x="2896007" y="1485955"/>
              <a:ext cx="198264" cy="191115"/>
            </a:xfrm>
            <a:custGeom>
              <a:avLst/>
              <a:gdLst/>
              <a:ahLst/>
              <a:cxnLst/>
              <a:rect l="l" t="t" r="r" b="b"/>
              <a:pathLst>
                <a:path w="3106" h="2994" fill="none" extrusionOk="0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1"/>
            <p:cNvSpPr/>
            <p:nvPr/>
          </p:nvSpPr>
          <p:spPr>
            <a:xfrm>
              <a:off x="2835302" y="1426973"/>
              <a:ext cx="319737" cy="309013"/>
            </a:xfrm>
            <a:custGeom>
              <a:avLst/>
              <a:gdLst/>
              <a:ahLst/>
              <a:cxnLst/>
              <a:rect l="l" t="t" r="r" b="b"/>
              <a:pathLst>
                <a:path w="5009" h="4841" fill="none" extrusionOk="0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1"/>
            <p:cNvSpPr/>
            <p:nvPr/>
          </p:nvSpPr>
          <p:spPr>
            <a:xfrm>
              <a:off x="2133461" y="2280609"/>
              <a:ext cx="226861" cy="210775"/>
            </a:xfrm>
            <a:custGeom>
              <a:avLst/>
              <a:gdLst/>
              <a:ahLst/>
              <a:cxnLst/>
              <a:rect l="l" t="t" r="r" b="b"/>
              <a:pathLst>
                <a:path w="3554" h="3302" extrusionOk="0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1"/>
            <p:cNvSpPr/>
            <p:nvPr/>
          </p:nvSpPr>
          <p:spPr>
            <a:xfrm>
              <a:off x="2176356" y="2319930"/>
              <a:ext cx="141134" cy="130410"/>
            </a:xfrm>
            <a:custGeom>
              <a:avLst/>
              <a:gdLst/>
              <a:ahLst/>
              <a:cxnLst/>
              <a:rect l="l" t="t" r="r" b="b"/>
              <a:pathLst>
                <a:path w="2211" h="2043" fill="none" extrusionOk="0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1"/>
            <p:cNvSpPr/>
            <p:nvPr/>
          </p:nvSpPr>
          <p:spPr>
            <a:xfrm>
              <a:off x="2133461" y="2280609"/>
              <a:ext cx="226861" cy="210775"/>
            </a:xfrm>
            <a:custGeom>
              <a:avLst/>
              <a:gdLst/>
              <a:ahLst/>
              <a:cxnLst/>
              <a:rect l="l" t="t" r="r" b="b"/>
              <a:pathLst>
                <a:path w="3554" h="3302" fill="none" extrusionOk="0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1"/>
            <p:cNvSpPr/>
            <p:nvPr/>
          </p:nvSpPr>
          <p:spPr>
            <a:xfrm>
              <a:off x="1156628" y="1900229"/>
              <a:ext cx="139346" cy="148283"/>
            </a:xfrm>
            <a:custGeom>
              <a:avLst/>
              <a:gdLst/>
              <a:ahLst/>
              <a:cxnLst/>
              <a:rect l="l" t="t" r="r" b="b"/>
              <a:pathLst>
                <a:path w="2183" h="2323" extrusionOk="0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1"/>
            <p:cNvSpPr/>
            <p:nvPr/>
          </p:nvSpPr>
          <p:spPr>
            <a:xfrm>
              <a:off x="1183438" y="1928826"/>
              <a:ext cx="85791" cy="91153"/>
            </a:xfrm>
            <a:custGeom>
              <a:avLst/>
              <a:gdLst/>
              <a:ahLst/>
              <a:cxnLst/>
              <a:rect l="l" t="t" r="r" b="b"/>
              <a:pathLst>
                <a:path w="1344" h="1428" fill="none" extrusionOk="0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1"/>
            <p:cNvSpPr/>
            <p:nvPr/>
          </p:nvSpPr>
          <p:spPr>
            <a:xfrm>
              <a:off x="1156628" y="1900229"/>
              <a:ext cx="139346" cy="148283"/>
            </a:xfrm>
            <a:custGeom>
              <a:avLst/>
              <a:gdLst/>
              <a:ahLst/>
              <a:cxnLst/>
              <a:rect l="l" t="t" r="r" b="b"/>
              <a:pathLst>
                <a:path w="2183" h="2323" fill="none" extrusionOk="0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1"/>
            <p:cNvSpPr/>
            <p:nvPr/>
          </p:nvSpPr>
          <p:spPr>
            <a:xfrm>
              <a:off x="-89834" y="1310925"/>
              <a:ext cx="237521" cy="244734"/>
            </a:xfrm>
            <a:custGeom>
              <a:avLst/>
              <a:gdLst/>
              <a:ahLst/>
              <a:cxnLst/>
              <a:rect l="l" t="t" r="r" b="b"/>
              <a:pathLst>
                <a:path w="3721" h="3834" extrusionOk="0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1"/>
            <p:cNvSpPr/>
            <p:nvPr/>
          </p:nvSpPr>
          <p:spPr>
            <a:xfrm>
              <a:off x="-45215" y="1357332"/>
              <a:ext cx="148283" cy="151858"/>
            </a:xfrm>
            <a:custGeom>
              <a:avLst/>
              <a:gdLst/>
              <a:ahLst/>
              <a:cxnLst/>
              <a:rect l="l" t="t" r="r" b="b"/>
              <a:pathLst>
                <a:path w="2323" h="2379" fill="none" extrusionOk="0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1"/>
            <p:cNvSpPr/>
            <p:nvPr/>
          </p:nvSpPr>
          <p:spPr>
            <a:xfrm>
              <a:off x="-89834" y="1310925"/>
              <a:ext cx="237521" cy="244734"/>
            </a:xfrm>
            <a:custGeom>
              <a:avLst/>
              <a:gdLst/>
              <a:ahLst/>
              <a:cxnLst/>
              <a:rect l="l" t="t" r="r" b="b"/>
              <a:pathLst>
                <a:path w="3721" h="3834" fill="none" extrusionOk="0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1"/>
            <p:cNvSpPr/>
            <p:nvPr/>
          </p:nvSpPr>
          <p:spPr>
            <a:xfrm>
              <a:off x="7792682" y="1837737"/>
              <a:ext cx="505426" cy="462594"/>
            </a:xfrm>
            <a:custGeom>
              <a:avLst/>
              <a:gdLst/>
              <a:ahLst/>
              <a:cxnLst/>
              <a:rect l="l" t="t" r="r" b="b"/>
              <a:pathLst>
                <a:path w="7918" h="7247" extrusionOk="0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1"/>
            <p:cNvSpPr/>
            <p:nvPr/>
          </p:nvSpPr>
          <p:spPr>
            <a:xfrm>
              <a:off x="6367616" y="1991319"/>
              <a:ext cx="246521" cy="244734"/>
            </a:xfrm>
            <a:custGeom>
              <a:avLst/>
              <a:gdLst/>
              <a:ahLst/>
              <a:cxnLst/>
              <a:rect l="l" t="t" r="r" b="b"/>
              <a:pathLst>
                <a:path w="3862" h="3834" extrusionOk="0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1"/>
            <p:cNvSpPr/>
            <p:nvPr/>
          </p:nvSpPr>
          <p:spPr>
            <a:xfrm>
              <a:off x="4074615" y="1350182"/>
              <a:ext cx="571556" cy="528661"/>
            </a:xfrm>
            <a:custGeom>
              <a:avLst/>
              <a:gdLst/>
              <a:ahLst/>
              <a:cxnLst/>
              <a:rect l="l" t="t" r="r" b="b"/>
              <a:pathLst>
                <a:path w="8954" h="8282" extrusionOk="0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1"/>
            <p:cNvSpPr/>
            <p:nvPr/>
          </p:nvSpPr>
          <p:spPr>
            <a:xfrm>
              <a:off x="-47003" y="1787756"/>
              <a:ext cx="287565" cy="310800"/>
            </a:xfrm>
            <a:custGeom>
              <a:avLst/>
              <a:gdLst/>
              <a:ahLst/>
              <a:cxnLst/>
              <a:rect l="l" t="t" r="r" b="b"/>
              <a:pathLst>
                <a:path w="4505" h="4869" extrusionOk="0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1"/>
            <p:cNvSpPr/>
            <p:nvPr/>
          </p:nvSpPr>
          <p:spPr>
            <a:xfrm>
              <a:off x="8865966" y="1869909"/>
              <a:ext cx="396464" cy="387527"/>
            </a:xfrm>
            <a:custGeom>
              <a:avLst/>
              <a:gdLst/>
              <a:ahLst/>
              <a:cxnLst/>
              <a:rect l="l" t="t" r="r" b="b"/>
              <a:pathLst>
                <a:path w="6211" h="6071" extrusionOk="0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1"/>
            <p:cNvSpPr/>
            <p:nvPr/>
          </p:nvSpPr>
          <p:spPr>
            <a:xfrm>
              <a:off x="8621295" y="2469937"/>
              <a:ext cx="253670" cy="246457"/>
            </a:xfrm>
            <a:custGeom>
              <a:avLst/>
              <a:gdLst/>
              <a:ahLst/>
              <a:cxnLst/>
              <a:rect l="l" t="t" r="r" b="b"/>
              <a:pathLst>
                <a:path w="3974" h="3861" extrusionOk="0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1"/>
            <p:cNvSpPr/>
            <p:nvPr/>
          </p:nvSpPr>
          <p:spPr>
            <a:xfrm>
              <a:off x="7576608" y="2400295"/>
              <a:ext cx="173305" cy="176816"/>
            </a:xfrm>
            <a:custGeom>
              <a:avLst/>
              <a:gdLst/>
              <a:ahLst/>
              <a:cxnLst/>
              <a:rect l="l" t="t" r="r" b="b"/>
              <a:pathLst>
                <a:path w="2715" h="2770" extrusionOk="0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1"/>
            <p:cNvSpPr/>
            <p:nvPr/>
          </p:nvSpPr>
          <p:spPr>
            <a:xfrm>
              <a:off x="6956920" y="1927039"/>
              <a:ext cx="326886" cy="326822"/>
            </a:xfrm>
            <a:custGeom>
              <a:avLst/>
              <a:gdLst/>
              <a:ahLst/>
              <a:cxnLst/>
              <a:rect l="l" t="t" r="r" b="b"/>
              <a:pathLst>
                <a:path w="5121" h="5120" extrusionOk="0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1"/>
            <p:cNvSpPr/>
            <p:nvPr/>
          </p:nvSpPr>
          <p:spPr>
            <a:xfrm>
              <a:off x="6781890" y="1327011"/>
              <a:ext cx="339397" cy="344696"/>
            </a:xfrm>
            <a:custGeom>
              <a:avLst/>
              <a:gdLst/>
              <a:ahLst/>
              <a:cxnLst/>
              <a:rect l="l" t="t" r="r" b="b"/>
              <a:pathLst>
                <a:path w="5317" h="5400" extrusionOk="0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1"/>
            <p:cNvSpPr/>
            <p:nvPr/>
          </p:nvSpPr>
          <p:spPr>
            <a:xfrm>
              <a:off x="5114004" y="1443059"/>
              <a:ext cx="267905" cy="262607"/>
            </a:xfrm>
            <a:custGeom>
              <a:avLst/>
              <a:gdLst/>
              <a:ahLst/>
              <a:cxnLst/>
              <a:rect l="l" t="t" r="r" b="b"/>
              <a:pathLst>
                <a:path w="4197" h="4114" extrusionOk="0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1"/>
            <p:cNvSpPr/>
            <p:nvPr/>
          </p:nvSpPr>
          <p:spPr>
            <a:xfrm>
              <a:off x="4128235" y="2150262"/>
              <a:ext cx="235733" cy="232223"/>
            </a:xfrm>
            <a:custGeom>
              <a:avLst/>
              <a:gdLst/>
              <a:ahLst/>
              <a:cxnLst/>
              <a:rect l="l" t="t" r="r" b="b"/>
              <a:pathLst>
                <a:path w="3693" h="3638" extrusionOk="0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1"/>
            <p:cNvSpPr/>
            <p:nvPr/>
          </p:nvSpPr>
          <p:spPr>
            <a:xfrm>
              <a:off x="2629952" y="2282396"/>
              <a:ext cx="183965" cy="185816"/>
            </a:xfrm>
            <a:custGeom>
              <a:avLst/>
              <a:gdLst/>
              <a:ahLst/>
              <a:cxnLst/>
              <a:rect l="l" t="t" r="r" b="b"/>
              <a:pathLst>
                <a:path w="2882" h="2911" extrusionOk="0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1"/>
            <p:cNvSpPr/>
            <p:nvPr/>
          </p:nvSpPr>
          <p:spPr>
            <a:xfrm>
              <a:off x="1583414" y="1951998"/>
              <a:ext cx="201902" cy="198328"/>
            </a:xfrm>
            <a:custGeom>
              <a:avLst/>
              <a:gdLst/>
              <a:ahLst/>
              <a:cxnLst/>
              <a:rect l="l" t="t" r="r" b="b"/>
              <a:pathLst>
                <a:path w="3163" h="3107" extrusionOk="0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1"/>
            <p:cNvSpPr/>
            <p:nvPr/>
          </p:nvSpPr>
          <p:spPr>
            <a:xfrm>
              <a:off x="578048" y="1730562"/>
              <a:ext cx="314375" cy="309013"/>
            </a:xfrm>
            <a:custGeom>
              <a:avLst/>
              <a:gdLst/>
              <a:ahLst/>
              <a:cxnLst/>
              <a:rect l="l" t="t" r="r" b="b"/>
              <a:pathLst>
                <a:path w="4925" h="4841" extrusionOk="0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1"/>
            <p:cNvSpPr/>
            <p:nvPr/>
          </p:nvSpPr>
          <p:spPr>
            <a:xfrm>
              <a:off x="279821" y="2187732"/>
              <a:ext cx="271480" cy="269756"/>
            </a:xfrm>
            <a:custGeom>
              <a:avLst/>
              <a:gdLst/>
              <a:ahLst/>
              <a:cxnLst/>
              <a:rect l="l" t="t" r="r" b="b"/>
              <a:pathLst>
                <a:path w="4253" h="4226" extrusionOk="0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1"/>
            <p:cNvSpPr/>
            <p:nvPr/>
          </p:nvSpPr>
          <p:spPr>
            <a:xfrm>
              <a:off x="7340874" y="1501977"/>
              <a:ext cx="450083" cy="412613"/>
            </a:xfrm>
            <a:custGeom>
              <a:avLst/>
              <a:gdLst/>
              <a:ahLst/>
              <a:cxnLst/>
              <a:rect l="l" t="t" r="r" b="b"/>
              <a:pathLst>
                <a:path w="7051" h="6464" extrusionOk="0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1"/>
            <p:cNvSpPr/>
            <p:nvPr/>
          </p:nvSpPr>
          <p:spPr>
            <a:xfrm>
              <a:off x="6601563" y="2307419"/>
              <a:ext cx="291140" cy="282203"/>
            </a:xfrm>
            <a:custGeom>
              <a:avLst/>
              <a:gdLst/>
              <a:ahLst/>
              <a:cxnLst/>
              <a:rect l="l" t="t" r="r" b="b"/>
              <a:pathLst>
                <a:path w="4561" h="4421" extrusionOk="0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1"/>
            <p:cNvSpPr/>
            <p:nvPr/>
          </p:nvSpPr>
          <p:spPr>
            <a:xfrm>
              <a:off x="5719394" y="1650196"/>
              <a:ext cx="237521" cy="221563"/>
            </a:xfrm>
            <a:custGeom>
              <a:avLst/>
              <a:gdLst/>
              <a:ahLst/>
              <a:cxnLst/>
              <a:rect l="l" t="t" r="r" b="b"/>
              <a:pathLst>
                <a:path w="3721" h="3471" extrusionOk="0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1"/>
            <p:cNvSpPr/>
            <p:nvPr/>
          </p:nvSpPr>
          <p:spPr>
            <a:xfrm>
              <a:off x="4797904" y="1850248"/>
              <a:ext cx="275054" cy="298289"/>
            </a:xfrm>
            <a:custGeom>
              <a:avLst/>
              <a:gdLst/>
              <a:ahLst/>
              <a:cxnLst/>
              <a:rect l="l" t="t" r="r" b="b"/>
              <a:pathLst>
                <a:path w="4309" h="4673" extrusionOk="0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1"/>
            <p:cNvSpPr/>
            <p:nvPr/>
          </p:nvSpPr>
          <p:spPr>
            <a:xfrm>
              <a:off x="2317427" y="1612727"/>
              <a:ext cx="269692" cy="289353"/>
            </a:xfrm>
            <a:custGeom>
              <a:avLst/>
              <a:gdLst/>
              <a:ahLst/>
              <a:cxnLst/>
              <a:rect l="l" t="t" r="r" b="b"/>
              <a:pathLst>
                <a:path w="4225" h="4533" extrusionOk="0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1"/>
            <p:cNvSpPr/>
            <p:nvPr/>
          </p:nvSpPr>
          <p:spPr>
            <a:xfrm>
              <a:off x="1531645" y="2321717"/>
              <a:ext cx="307226" cy="298289"/>
            </a:xfrm>
            <a:custGeom>
              <a:avLst/>
              <a:gdLst/>
              <a:ahLst/>
              <a:cxnLst/>
              <a:rect l="l" t="t" r="r" b="b"/>
              <a:pathLst>
                <a:path w="4813" h="4673" extrusionOk="0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1"/>
            <p:cNvSpPr/>
            <p:nvPr/>
          </p:nvSpPr>
          <p:spPr>
            <a:xfrm>
              <a:off x="1061964" y="1248433"/>
              <a:ext cx="385804" cy="442934"/>
            </a:xfrm>
            <a:custGeom>
              <a:avLst/>
              <a:gdLst/>
              <a:ahLst/>
              <a:cxnLst/>
              <a:rect l="l" t="t" r="r" b="b"/>
              <a:pathLst>
                <a:path w="6044" h="6939" extrusionOk="0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1"/>
            <p:cNvSpPr/>
            <p:nvPr/>
          </p:nvSpPr>
          <p:spPr>
            <a:xfrm>
              <a:off x="-118431" y="2475299"/>
              <a:ext cx="257245" cy="260756"/>
            </a:xfrm>
            <a:custGeom>
              <a:avLst/>
              <a:gdLst/>
              <a:ahLst/>
              <a:cxnLst/>
              <a:rect l="l" t="t" r="r" b="b"/>
              <a:pathLst>
                <a:path w="4030" h="4085" extrusionOk="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1"/>
            <p:cNvSpPr/>
            <p:nvPr/>
          </p:nvSpPr>
          <p:spPr>
            <a:xfrm>
              <a:off x="8517695" y="1435910"/>
              <a:ext cx="307226" cy="280480"/>
            </a:xfrm>
            <a:custGeom>
              <a:avLst/>
              <a:gdLst/>
              <a:ahLst/>
              <a:cxnLst/>
              <a:rect l="l" t="t" r="r" b="b"/>
              <a:pathLst>
                <a:path w="4813" h="4394" extrusionOk="0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1"/>
            <p:cNvSpPr/>
            <p:nvPr/>
          </p:nvSpPr>
          <p:spPr>
            <a:xfrm>
              <a:off x="4706815" y="2389571"/>
              <a:ext cx="185753" cy="192902"/>
            </a:xfrm>
            <a:custGeom>
              <a:avLst/>
              <a:gdLst/>
              <a:ahLst/>
              <a:cxnLst/>
              <a:rect l="l" t="t" r="r" b="b"/>
              <a:pathLst>
                <a:path w="2910" h="3022" extrusionOk="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1"/>
            <p:cNvSpPr/>
            <p:nvPr/>
          </p:nvSpPr>
          <p:spPr>
            <a:xfrm>
              <a:off x="3460289" y="1580555"/>
              <a:ext cx="239372" cy="216201"/>
            </a:xfrm>
            <a:custGeom>
              <a:avLst/>
              <a:gdLst/>
              <a:ahLst/>
              <a:cxnLst/>
              <a:rect l="l" t="t" r="r" b="b"/>
              <a:pathLst>
                <a:path w="3750" h="3387" extrusionOk="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1"/>
            <p:cNvSpPr/>
            <p:nvPr/>
          </p:nvSpPr>
          <p:spPr>
            <a:xfrm>
              <a:off x="3504972" y="2262736"/>
              <a:ext cx="192902" cy="178667"/>
            </a:xfrm>
            <a:custGeom>
              <a:avLst/>
              <a:gdLst/>
              <a:ahLst/>
              <a:cxnLst/>
              <a:rect l="l" t="t" r="r" b="b"/>
              <a:pathLst>
                <a:path w="3022" h="2799" extrusionOk="0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1"/>
            <p:cNvSpPr/>
            <p:nvPr/>
          </p:nvSpPr>
          <p:spPr>
            <a:xfrm>
              <a:off x="2863835" y="1893080"/>
              <a:ext cx="112601" cy="121537"/>
            </a:xfrm>
            <a:custGeom>
              <a:avLst/>
              <a:gdLst/>
              <a:ahLst/>
              <a:cxnLst/>
              <a:rect l="l" t="t" r="r" b="b"/>
              <a:pathLst>
                <a:path w="1764" h="1904" extrusionOk="0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1"/>
            <p:cNvSpPr/>
            <p:nvPr/>
          </p:nvSpPr>
          <p:spPr>
            <a:xfrm>
              <a:off x="1790615" y="1398440"/>
              <a:ext cx="248245" cy="271480"/>
            </a:xfrm>
            <a:custGeom>
              <a:avLst/>
              <a:gdLst/>
              <a:ahLst/>
              <a:cxnLst/>
              <a:rect l="l" t="t" r="r" b="b"/>
              <a:pathLst>
                <a:path w="3889" h="4253" extrusionOk="0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1"/>
            <p:cNvSpPr/>
            <p:nvPr/>
          </p:nvSpPr>
          <p:spPr>
            <a:xfrm>
              <a:off x="1061964" y="2262736"/>
              <a:ext cx="187604" cy="182242"/>
            </a:xfrm>
            <a:custGeom>
              <a:avLst/>
              <a:gdLst/>
              <a:ahLst/>
              <a:cxnLst/>
              <a:rect l="l" t="t" r="r" b="b"/>
              <a:pathLst>
                <a:path w="2939" h="2855" extrusionOk="0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1"/>
            <p:cNvSpPr/>
            <p:nvPr/>
          </p:nvSpPr>
          <p:spPr>
            <a:xfrm>
              <a:off x="269097" y="1607365"/>
              <a:ext cx="121473" cy="125048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warm">
  <p:cSld name="BLANK_2_1">
    <p:bg>
      <p:bgPr>
        <a:solidFill>
          <a:srgbClr val="A01B0D"/>
        </a:solidFill>
        <a:effectLst/>
      </p:bgPr>
    </p:bg>
    <p:spTree>
      <p:nvGrpSpPr>
        <p:cNvPr id="1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" name="Google Shape;1278;p12"/>
          <p:cNvGrpSpPr/>
          <p:nvPr/>
        </p:nvGrpSpPr>
        <p:grpSpPr>
          <a:xfrm>
            <a:off x="2978" y="-288022"/>
            <a:ext cx="9230919" cy="1459089"/>
            <a:chOff x="2978" y="2435978"/>
            <a:chExt cx="9230919" cy="1459089"/>
          </a:xfrm>
        </p:grpSpPr>
        <p:sp>
          <p:nvSpPr>
            <p:cNvPr id="1279" name="Google Shape;1279;p12"/>
            <p:cNvSpPr/>
            <p:nvPr/>
          </p:nvSpPr>
          <p:spPr>
            <a:xfrm>
              <a:off x="7319426" y="3669993"/>
              <a:ext cx="100089" cy="98238"/>
            </a:xfrm>
            <a:custGeom>
              <a:avLst/>
              <a:gdLst/>
              <a:ahLst/>
              <a:cxnLst/>
              <a:rect l="l" t="t" r="r" b="b"/>
              <a:pathLst>
                <a:path w="1568" h="1539" extrusionOk="0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2"/>
            <p:cNvSpPr/>
            <p:nvPr/>
          </p:nvSpPr>
          <p:spPr>
            <a:xfrm>
              <a:off x="6517623" y="2993174"/>
              <a:ext cx="180454" cy="178603"/>
            </a:xfrm>
            <a:custGeom>
              <a:avLst/>
              <a:gdLst/>
              <a:ahLst/>
              <a:cxnLst/>
              <a:rect l="l" t="t" r="r" b="b"/>
              <a:pathLst>
                <a:path w="2827" h="2798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2"/>
            <p:cNvSpPr/>
            <p:nvPr/>
          </p:nvSpPr>
          <p:spPr>
            <a:xfrm>
              <a:off x="5712245" y="3344956"/>
              <a:ext cx="180391" cy="180454"/>
            </a:xfrm>
            <a:custGeom>
              <a:avLst/>
              <a:gdLst/>
              <a:ahLst/>
              <a:cxnLst/>
              <a:rect l="l" t="t" r="r" b="b"/>
              <a:pathLst>
                <a:path w="2826" h="2827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2"/>
            <p:cNvSpPr/>
            <p:nvPr/>
          </p:nvSpPr>
          <p:spPr>
            <a:xfrm>
              <a:off x="4730050" y="2902085"/>
              <a:ext cx="137559" cy="137559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2"/>
            <p:cNvSpPr/>
            <p:nvPr/>
          </p:nvSpPr>
          <p:spPr>
            <a:xfrm>
              <a:off x="3756792" y="2612794"/>
              <a:ext cx="146496" cy="146496"/>
            </a:xfrm>
            <a:custGeom>
              <a:avLst/>
              <a:gdLst/>
              <a:ahLst/>
              <a:cxnLst/>
              <a:rect l="l" t="t" r="r" b="b"/>
              <a:pathLst>
                <a:path w="2295" h="2295" extrusionOk="0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2"/>
            <p:cNvSpPr/>
            <p:nvPr/>
          </p:nvSpPr>
          <p:spPr>
            <a:xfrm>
              <a:off x="2795981" y="3171714"/>
              <a:ext cx="134048" cy="133984"/>
            </a:xfrm>
            <a:custGeom>
              <a:avLst/>
              <a:gdLst/>
              <a:ahLst/>
              <a:cxnLst/>
              <a:rect l="l" t="t" r="r" b="b"/>
              <a:pathLst>
                <a:path w="2100" h="2099" extrusionOk="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2"/>
            <p:cNvSpPr/>
            <p:nvPr/>
          </p:nvSpPr>
          <p:spPr>
            <a:xfrm>
              <a:off x="2728127" y="3718186"/>
              <a:ext cx="176880" cy="176880"/>
            </a:xfrm>
            <a:custGeom>
              <a:avLst/>
              <a:gdLst/>
              <a:ahLst/>
              <a:cxnLst/>
              <a:rect l="l" t="t" r="r" b="b"/>
              <a:pathLst>
                <a:path w="2771" h="2771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2"/>
            <p:cNvSpPr/>
            <p:nvPr/>
          </p:nvSpPr>
          <p:spPr>
            <a:xfrm>
              <a:off x="1938835" y="2969939"/>
              <a:ext cx="105387" cy="103664"/>
            </a:xfrm>
            <a:custGeom>
              <a:avLst/>
              <a:gdLst/>
              <a:ahLst/>
              <a:cxnLst/>
              <a:rect l="l" t="t" r="r" b="b"/>
              <a:pathLst>
                <a:path w="1651" h="1624" extrusionOk="0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2"/>
            <p:cNvSpPr/>
            <p:nvPr/>
          </p:nvSpPr>
          <p:spPr>
            <a:xfrm>
              <a:off x="1174501" y="2630632"/>
              <a:ext cx="103600" cy="101813"/>
            </a:xfrm>
            <a:custGeom>
              <a:avLst/>
              <a:gdLst/>
              <a:ahLst/>
              <a:cxnLst/>
              <a:rect l="l" t="t" r="r" b="b"/>
              <a:pathLst>
                <a:path w="1623" h="1595" extrusionOk="0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2"/>
            <p:cNvSpPr/>
            <p:nvPr/>
          </p:nvSpPr>
          <p:spPr>
            <a:xfrm>
              <a:off x="2978" y="2953853"/>
              <a:ext cx="184029" cy="185816"/>
            </a:xfrm>
            <a:custGeom>
              <a:avLst/>
              <a:gdLst/>
              <a:ahLst/>
              <a:cxnLst/>
              <a:rect l="l" t="t" r="r" b="b"/>
              <a:pathLst>
                <a:path w="2883" h="2911" extrusionOk="0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2"/>
            <p:cNvSpPr/>
            <p:nvPr/>
          </p:nvSpPr>
          <p:spPr>
            <a:xfrm>
              <a:off x="579835" y="3453919"/>
              <a:ext cx="239372" cy="248245"/>
            </a:xfrm>
            <a:custGeom>
              <a:avLst/>
              <a:gdLst/>
              <a:ahLst/>
              <a:cxnLst/>
              <a:rect l="l" t="t" r="r" b="b"/>
              <a:pathLst>
                <a:path w="3750" h="3889" extrusionOk="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2"/>
            <p:cNvSpPr/>
            <p:nvPr/>
          </p:nvSpPr>
          <p:spPr>
            <a:xfrm>
              <a:off x="1440556" y="2743141"/>
              <a:ext cx="153645" cy="146496"/>
            </a:xfrm>
            <a:custGeom>
              <a:avLst/>
              <a:gdLst/>
              <a:ahLst/>
              <a:cxnLst/>
              <a:rect l="l" t="t" r="r" b="b"/>
              <a:pathLst>
                <a:path w="2407" h="2295" extrusionOk="0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2"/>
            <p:cNvSpPr/>
            <p:nvPr/>
          </p:nvSpPr>
          <p:spPr>
            <a:xfrm>
              <a:off x="2665635" y="2855614"/>
              <a:ext cx="162581" cy="155432"/>
            </a:xfrm>
            <a:custGeom>
              <a:avLst/>
              <a:gdLst/>
              <a:ahLst/>
              <a:cxnLst/>
              <a:rect l="l" t="t" r="r" b="b"/>
              <a:pathLst>
                <a:path w="2547" h="2435" extrusionOk="0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2"/>
            <p:cNvSpPr/>
            <p:nvPr/>
          </p:nvSpPr>
          <p:spPr>
            <a:xfrm>
              <a:off x="1315572" y="3544944"/>
              <a:ext cx="150070" cy="153645"/>
            </a:xfrm>
            <a:custGeom>
              <a:avLst/>
              <a:gdLst/>
              <a:ahLst/>
              <a:cxnLst/>
              <a:rect l="l" t="t" r="r" b="b"/>
              <a:pathLst>
                <a:path w="2351" h="2407" extrusionOk="0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2"/>
            <p:cNvSpPr/>
            <p:nvPr/>
          </p:nvSpPr>
          <p:spPr>
            <a:xfrm>
              <a:off x="3960354" y="2919958"/>
              <a:ext cx="251819" cy="258968"/>
            </a:xfrm>
            <a:custGeom>
              <a:avLst/>
              <a:gdLst/>
              <a:ahLst/>
              <a:cxnLst/>
              <a:rect l="l" t="t" r="r" b="b"/>
              <a:pathLst>
                <a:path w="3945" h="4057" extrusionOk="0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2"/>
            <p:cNvSpPr/>
            <p:nvPr/>
          </p:nvSpPr>
          <p:spPr>
            <a:xfrm>
              <a:off x="4717539" y="3411023"/>
              <a:ext cx="164369" cy="157219"/>
            </a:xfrm>
            <a:custGeom>
              <a:avLst/>
              <a:gdLst/>
              <a:ahLst/>
              <a:cxnLst/>
              <a:rect l="l" t="t" r="r" b="b"/>
              <a:pathLst>
                <a:path w="2575" h="2463" extrusionOk="0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2"/>
            <p:cNvSpPr/>
            <p:nvPr/>
          </p:nvSpPr>
          <p:spPr>
            <a:xfrm>
              <a:off x="256586" y="2753865"/>
              <a:ext cx="73280" cy="71492"/>
            </a:xfrm>
            <a:custGeom>
              <a:avLst/>
              <a:gdLst/>
              <a:ahLst/>
              <a:cxnLst/>
              <a:rect l="l" t="t" r="r" b="b"/>
              <a:pathLst>
                <a:path w="1148" h="1120" extrusionOk="0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2"/>
            <p:cNvSpPr/>
            <p:nvPr/>
          </p:nvSpPr>
          <p:spPr>
            <a:xfrm>
              <a:off x="6064027" y="3012771"/>
              <a:ext cx="178667" cy="178667"/>
            </a:xfrm>
            <a:custGeom>
              <a:avLst/>
              <a:gdLst/>
              <a:ahLst/>
              <a:cxnLst/>
              <a:rect l="l" t="t" r="r" b="b"/>
              <a:pathLst>
                <a:path w="2799" h="2799" extrusionOk="0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2"/>
            <p:cNvSpPr/>
            <p:nvPr/>
          </p:nvSpPr>
          <p:spPr>
            <a:xfrm>
              <a:off x="6844446" y="2816357"/>
              <a:ext cx="83940" cy="82216"/>
            </a:xfrm>
            <a:custGeom>
              <a:avLst/>
              <a:gdLst/>
              <a:ahLst/>
              <a:cxnLst/>
              <a:rect l="l" t="t" r="r" b="b"/>
              <a:pathLst>
                <a:path w="1315" h="1288" extrusionOk="0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2"/>
            <p:cNvSpPr/>
            <p:nvPr/>
          </p:nvSpPr>
          <p:spPr>
            <a:xfrm>
              <a:off x="7951626" y="2684223"/>
              <a:ext cx="178667" cy="180391"/>
            </a:xfrm>
            <a:custGeom>
              <a:avLst/>
              <a:gdLst/>
              <a:ahLst/>
              <a:cxnLst/>
              <a:rect l="l" t="t" r="r" b="b"/>
              <a:pathLst>
                <a:path w="2799" h="2826" extrusionOk="0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2"/>
            <p:cNvSpPr/>
            <p:nvPr/>
          </p:nvSpPr>
          <p:spPr>
            <a:xfrm>
              <a:off x="8914160" y="2832443"/>
              <a:ext cx="150070" cy="157219"/>
            </a:xfrm>
            <a:custGeom>
              <a:avLst/>
              <a:gdLst/>
              <a:ahLst/>
              <a:cxnLst/>
              <a:rect l="l" t="t" r="r" b="b"/>
              <a:pathLst>
                <a:path w="2351" h="2463" extrusionOk="0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2"/>
            <p:cNvSpPr/>
            <p:nvPr/>
          </p:nvSpPr>
          <p:spPr>
            <a:xfrm>
              <a:off x="8678426" y="3182438"/>
              <a:ext cx="114388" cy="117962"/>
            </a:xfrm>
            <a:custGeom>
              <a:avLst/>
              <a:gdLst/>
              <a:ahLst/>
              <a:cxnLst/>
              <a:rect l="l" t="t" r="r" b="b"/>
              <a:pathLst>
                <a:path w="1792" h="1848" extrusionOk="0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2"/>
            <p:cNvSpPr/>
            <p:nvPr/>
          </p:nvSpPr>
          <p:spPr>
            <a:xfrm>
              <a:off x="7056946" y="3085987"/>
              <a:ext cx="310800" cy="341185"/>
            </a:xfrm>
            <a:custGeom>
              <a:avLst/>
              <a:gdLst/>
              <a:ahLst/>
              <a:cxnLst/>
              <a:rect l="l" t="t" r="r" b="b"/>
              <a:pathLst>
                <a:path w="4869" h="5345" extrusionOk="0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2"/>
            <p:cNvSpPr/>
            <p:nvPr/>
          </p:nvSpPr>
          <p:spPr>
            <a:xfrm>
              <a:off x="7115863" y="3152117"/>
              <a:ext cx="192902" cy="210775"/>
            </a:xfrm>
            <a:custGeom>
              <a:avLst/>
              <a:gdLst/>
              <a:ahLst/>
              <a:cxnLst/>
              <a:rect l="l" t="t" r="r" b="b"/>
              <a:pathLst>
                <a:path w="3022" h="3302" fill="none" extrusionOk="0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2"/>
            <p:cNvSpPr/>
            <p:nvPr/>
          </p:nvSpPr>
          <p:spPr>
            <a:xfrm>
              <a:off x="7056946" y="3085987"/>
              <a:ext cx="310800" cy="341185"/>
            </a:xfrm>
            <a:custGeom>
              <a:avLst/>
              <a:gdLst/>
              <a:ahLst/>
              <a:cxnLst/>
              <a:rect l="l" t="t" r="r" b="b"/>
              <a:pathLst>
                <a:path w="4869" h="5345" fill="none" extrusionOk="0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2"/>
            <p:cNvSpPr/>
            <p:nvPr/>
          </p:nvSpPr>
          <p:spPr>
            <a:xfrm>
              <a:off x="6649756" y="3321721"/>
              <a:ext cx="192966" cy="169731"/>
            </a:xfrm>
            <a:custGeom>
              <a:avLst/>
              <a:gdLst/>
              <a:ahLst/>
              <a:cxnLst/>
              <a:rect l="l" t="t" r="r" b="b"/>
              <a:pathLst>
                <a:path w="3023" h="2659" extrusionOk="0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2"/>
            <p:cNvSpPr/>
            <p:nvPr/>
          </p:nvSpPr>
          <p:spPr>
            <a:xfrm>
              <a:off x="6687290" y="3353893"/>
              <a:ext cx="119686" cy="105387"/>
            </a:xfrm>
            <a:custGeom>
              <a:avLst/>
              <a:gdLst/>
              <a:ahLst/>
              <a:cxnLst/>
              <a:rect l="l" t="t" r="r" b="b"/>
              <a:pathLst>
                <a:path w="1875" h="1651" fill="none" extrusionOk="0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2"/>
            <p:cNvSpPr/>
            <p:nvPr/>
          </p:nvSpPr>
          <p:spPr>
            <a:xfrm>
              <a:off x="6649756" y="3321721"/>
              <a:ext cx="192966" cy="169731"/>
            </a:xfrm>
            <a:custGeom>
              <a:avLst/>
              <a:gdLst/>
              <a:ahLst/>
              <a:cxnLst/>
              <a:rect l="l" t="t" r="r" b="b"/>
              <a:pathLst>
                <a:path w="3023" h="2659" fill="none" extrusionOk="0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2"/>
            <p:cNvSpPr/>
            <p:nvPr/>
          </p:nvSpPr>
          <p:spPr>
            <a:xfrm>
              <a:off x="5056810" y="2971726"/>
              <a:ext cx="132261" cy="146496"/>
            </a:xfrm>
            <a:custGeom>
              <a:avLst/>
              <a:gdLst/>
              <a:ahLst/>
              <a:cxnLst/>
              <a:rect l="l" t="t" r="r" b="b"/>
              <a:pathLst>
                <a:path w="2072" h="2295" extrusionOk="0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2"/>
            <p:cNvSpPr/>
            <p:nvPr/>
          </p:nvSpPr>
          <p:spPr>
            <a:xfrm>
              <a:off x="5081832" y="2998536"/>
              <a:ext cx="82216" cy="91089"/>
            </a:xfrm>
            <a:custGeom>
              <a:avLst/>
              <a:gdLst/>
              <a:ahLst/>
              <a:cxnLst/>
              <a:rect l="l" t="t" r="r" b="b"/>
              <a:pathLst>
                <a:path w="1288" h="1427" fill="none" extrusionOk="0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2"/>
            <p:cNvSpPr/>
            <p:nvPr/>
          </p:nvSpPr>
          <p:spPr>
            <a:xfrm>
              <a:off x="5056810" y="2971726"/>
              <a:ext cx="132261" cy="146496"/>
            </a:xfrm>
            <a:custGeom>
              <a:avLst/>
              <a:gdLst/>
              <a:ahLst/>
              <a:cxnLst/>
              <a:rect l="l" t="t" r="r" b="b"/>
              <a:pathLst>
                <a:path w="2072" h="2295" fill="none" extrusionOk="0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2"/>
            <p:cNvSpPr/>
            <p:nvPr/>
          </p:nvSpPr>
          <p:spPr>
            <a:xfrm>
              <a:off x="9014186" y="3352106"/>
              <a:ext cx="219711" cy="225073"/>
            </a:xfrm>
            <a:custGeom>
              <a:avLst/>
              <a:gdLst/>
              <a:ahLst/>
              <a:cxnLst/>
              <a:rect l="l" t="t" r="r" b="b"/>
              <a:pathLst>
                <a:path w="3442" h="3526" extrusionOk="0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2"/>
            <p:cNvSpPr/>
            <p:nvPr/>
          </p:nvSpPr>
          <p:spPr>
            <a:xfrm>
              <a:off x="7733764" y="3173501"/>
              <a:ext cx="432210" cy="462594"/>
            </a:xfrm>
            <a:custGeom>
              <a:avLst/>
              <a:gdLst/>
              <a:ahLst/>
              <a:cxnLst/>
              <a:rect l="l" t="t" r="r" b="b"/>
              <a:pathLst>
                <a:path w="6771" h="7247" extrusionOk="0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2"/>
            <p:cNvSpPr/>
            <p:nvPr/>
          </p:nvSpPr>
          <p:spPr>
            <a:xfrm>
              <a:off x="3412095" y="2941342"/>
              <a:ext cx="355419" cy="334035"/>
            </a:xfrm>
            <a:custGeom>
              <a:avLst/>
              <a:gdLst/>
              <a:ahLst/>
              <a:cxnLst/>
              <a:rect l="l" t="t" r="r" b="b"/>
              <a:pathLst>
                <a:path w="5568" h="5233" extrusionOk="0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2"/>
            <p:cNvSpPr/>
            <p:nvPr/>
          </p:nvSpPr>
          <p:spPr>
            <a:xfrm>
              <a:off x="2108438" y="3259229"/>
              <a:ext cx="534023" cy="516150"/>
            </a:xfrm>
            <a:custGeom>
              <a:avLst/>
              <a:gdLst/>
              <a:ahLst/>
              <a:cxnLst/>
              <a:rect l="l" t="t" r="r" b="b"/>
              <a:pathLst>
                <a:path w="8366" h="8086" extrusionOk="0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2"/>
            <p:cNvSpPr/>
            <p:nvPr/>
          </p:nvSpPr>
          <p:spPr>
            <a:xfrm>
              <a:off x="851252" y="2900297"/>
              <a:ext cx="432210" cy="475105"/>
            </a:xfrm>
            <a:custGeom>
              <a:avLst/>
              <a:gdLst/>
              <a:ahLst/>
              <a:cxnLst/>
              <a:rect l="l" t="t" r="r" b="b"/>
              <a:pathLst>
                <a:path w="6771" h="7443" extrusionOk="0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2"/>
            <p:cNvSpPr/>
            <p:nvPr/>
          </p:nvSpPr>
          <p:spPr>
            <a:xfrm>
              <a:off x="6180075" y="3371766"/>
              <a:ext cx="192966" cy="187540"/>
            </a:xfrm>
            <a:custGeom>
              <a:avLst/>
              <a:gdLst/>
              <a:ahLst/>
              <a:cxnLst/>
              <a:rect l="l" t="t" r="r" b="b"/>
              <a:pathLst>
                <a:path w="3023" h="2938" extrusionOk="0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2"/>
            <p:cNvSpPr/>
            <p:nvPr/>
          </p:nvSpPr>
          <p:spPr>
            <a:xfrm>
              <a:off x="5705095" y="2537791"/>
              <a:ext cx="239372" cy="234010"/>
            </a:xfrm>
            <a:custGeom>
              <a:avLst/>
              <a:gdLst/>
              <a:ahLst/>
              <a:cxnLst/>
              <a:rect l="l" t="t" r="r" b="b"/>
              <a:pathLst>
                <a:path w="3750" h="3666" extrusionOk="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2"/>
            <p:cNvSpPr/>
            <p:nvPr/>
          </p:nvSpPr>
          <p:spPr>
            <a:xfrm>
              <a:off x="4049656" y="3332445"/>
              <a:ext cx="317886" cy="310800"/>
            </a:xfrm>
            <a:custGeom>
              <a:avLst/>
              <a:gdLst/>
              <a:ahLst/>
              <a:cxnLst/>
              <a:rect l="l" t="t" r="r" b="b"/>
              <a:pathLst>
                <a:path w="4980" h="4869" extrusionOk="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2"/>
            <p:cNvSpPr/>
            <p:nvPr/>
          </p:nvSpPr>
          <p:spPr>
            <a:xfrm>
              <a:off x="3042439" y="3491389"/>
              <a:ext cx="167943" cy="171518"/>
            </a:xfrm>
            <a:custGeom>
              <a:avLst/>
              <a:gdLst/>
              <a:ahLst/>
              <a:cxnLst/>
              <a:rect l="l" t="t" r="r" b="b"/>
              <a:pathLst>
                <a:path w="2631" h="2687" extrusionOk="0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2"/>
            <p:cNvSpPr/>
            <p:nvPr/>
          </p:nvSpPr>
          <p:spPr>
            <a:xfrm>
              <a:off x="2229912" y="2712757"/>
              <a:ext cx="285778" cy="285842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2"/>
            <p:cNvSpPr/>
            <p:nvPr/>
          </p:nvSpPr>
          <p:spPr>
            <a:xfrm>
              <a:off x="308354" y="3050304"/>
              <a:ext cx="217924" cy="217924"/>
            </a:xfrm>
            <a:custGeom>
              <a:avLst/>
              <a:gdLst/>
              <a:ahLst/>
              <a:cxnLst/>
              <a:rect l="l" t="t" r="r" b="b"/>
              <a:pathLst>
                <a:path w="3414" h="3414" extrusionOk="0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2"/>
            <p:cNvSpPr/>
            <p:nvPr/>
          </p:nvSpPr>
          <p:spPr>
            <a:xfrm>
              <a:off x="8533780" y="3561030"/>
              <a:ext cx="246521" cy="221499"/>
            </a:xfrm>
            <a:custGeom>
              <a:avLst/>
              <a:gdLst/>
              <a:ahLst/>
              <a:cxnLst/>
              <a:rect l="l" t="t" r="r" b="b"/>
              <a:pathLst>
                <a:path w="3862" h="3470" extrusionOk="0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2"/>
            <p:cNvSpPr/>
            <p:nvPr/>
          </p:nvSpPr>
          <p:spPr>
            <a:xfrm>
              <a:off x="5067534" y="2435978"/>
              <a:ext cx="332248" cy="378654"/>
            </a:xfrm>
            <a:custGeom>
              <a:avLst/>
              <a:gdLst/>
              <a:ahLst/>
              <a:cxnLst/>
              <a:rect l="l" t="t" r="r" b="b"/>
              <a:pathLst>
                <a:path w="5205" h="5932" extrusionOk="0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2"/>
            <p:cNvSpPr/>
            <p:nvPr/>
          </p:nvSpPr>
          <p:spPr>
            <a:xfrm>
              <a:off x="5271096" y="3491389"/>
              <a:ext cx="337610" cy="380442"/>
            </a:xfrm>
            <a:custGeom>
              <a:avLst/>
              <a:gdLst/>
              <a:ahLst/>
              <a:cxnLst/>
              <a:rect l="l" t="t" r="r" b="b"/>
              <a:pathLst>
                <a:path w="5289" h="5960" extrusionOk="0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2"/>
            <p:cNvSpPr/>
            <p:nvPr/>
          </p:nvSpPr>
          <p:spPr>
            <a:xfrm>
              <a:off x="3558527" y="3561030"/>
              <a:ext cx="276842" cy="246521"/>
            </a:xfrm>
            <a:custGeom>
              <a:avLst/>
              <a:gdLst/>
              <a:ahLst/>
              <a:cxnLst/>
              <a:rect l="l" t="t" r="r" b="b"/>
              <a:pathLst>
                <a:path w="4337" h="3862" extrusionOk="0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2"/>
            <p:cNvSpPr/>
            <p:nvPr/>
          </p:nvSpPr>
          <p:spPr>
            <a:xfrm>
              <a:off x="2997820" y="2791335"/>
              <a:ext cx="264330" cy="241159"/>
            </a:xfrm>
            <a:custGeom>
              <a:avLst/>
              <a:gdLst/>
              <a:ahLst/>
              <a:cxnLst/>
              <a:rect l="l" t="t" r="r" b="b"/>
              <a:pathLst>
                <a:path w="4141" h="3778" extrusionOk="0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2"/>
            <p:cNvSpPr/>
            <p:nvPr/>
          </p:nvSpPr>
          <p:spPr>
            <a:xfrm>
              <a:off x="1560243" y="3207460"/>
              <a:ext cx="367931" cy="389378"/>
            </a:xfrm>
            <a:custGeom>
              <a:avLst/>
              <a:gdLst/>
              <a:ahLst/>
              <a:cxnLst/>
              <a:rect l="l" t="t" r="r" b="b"/>
              <a:pathLst>
                <a:path w="5764" h="6100" extrusionOk="0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2"/>
            <p:cNvSpPr/>
            <p:nvPr/>
          </p:nvSpPr>
          <p:spPr>
            <a:xfrm>
              <a:off x="511981" y="2600283"/>
              <a:ext cx="307226" cy="285778"/>
            </a:xfrm>
            <a:custGeom>
              <a:avLst/>
              <a:gdLst/>
              <a:ahLst/>
              <a:cxnLst/>
              <a:rect l="l" t="t" r="r" b="b"/>
              <a:pathLst>
                <a:path w="4813" h="4477" extrusionOk="0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2"/>
            <p:cNvSpPr/>
            <p:nvPr/>
          </p:nvSpPr>
          <p:spPr>
            <a:xfrm>
              <a:off x="97642" y="3548519"/>
              <a:ext cx="396527" cy="344759"/>
            </a:xfrm>
            <a:custGeom>
              <a:avLst/>
              <a:gdLst/>
              <a:ahLst/>
              <a:cxnLst/>
              <a:rect l="l" t="t" r="r" b="b"/>
              <a:pathLst>
                <a:path w="6212" h="5401" extrusionOk="0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2"/>
            <p:cNvSpPr/>
            <p:nvPr/>
          </p:nvSpPr>
          <p:spPr>
            <a:xfrm>
              <a:off x="8308770" y="2968151"/>
              <a:ext cx="175093" cy="180454"/>
            </a:xfrm>
            <a:custGeom>
              <a:avLst/>
              <a:gdLst/>
              <a:ahLst/>
              <a:cxnLst/>
              <a:rect l="l" t="t" r="r" b="b"/>
              <a:pathLst>
                <a:path w="2743" h="2827" extrusionOk="0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2"/>
            <p:cNvSpPr/>
            <p:nvPr/>
          </p:nvSpPr>
          <p:spPr>
            <a:xfrm>
              <a:off x="7453411" y="2800271"/>
              <a:ext cx="167879" cy="155432"/>
            </a:xfrm>
            <a:custGeom>
              <a:avLst/>
              <a:gdLst/>
              <a:ahLst/>
              <a:cxnLst/>
              <a:rect l="l" t="t" r="r" b="b"/>
              <a:pathLst>
                <a:path w="2630" h="2435" extrusionOk="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2"/>
            <p:cNvSpPr/>
            <p:nvPr/>
          </p:nvSpPr>
          <p:spPr>
            <a:xfrm>
              <a:off x="6131881" y="2584197"/>
              <a:ext cx="251883" cy="246521"/>
            </a:xfrm>
            <a:custGeom>
              <a:avLst/>
              <a:gdLst/>
              <a:ahLst/>
              <a:cxnLst/>
              <a:rect l="l" t="t" r="r" b="b"/>
              <a:pathLst>
                <a:path w="3946" h="3862" extrusionOk="0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2"/>
            <p:cNvSpPr/>
            <p:nvPr/>
          </p:nvSpPr>
          <p:spPr>
            <a:xfrm>
              <a:off x="5581834" y="3019920"/>
              <a:ext cx="241159" cy="264394"/>
            </a:xfrm>
            <a:custGeom>
              <a:avLst/>
              <a:gdLst/>
              <a:ahLst/>
              <a:cxnLst/>
              <a:rect l="l" t="t" r="r" b="b"/>
              <a:pathLst>
                <a:path w="3778" h="4142" extrusionOk="0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2"/>
            <p:cNvSpPr/>
            <p:nvPr/>
          </p:nvSpPr>
          <p:spPr>
            <a:xfrm>
              <a:off x="4210387" y="2618156"/>
              <a:ext cx="292927" cy="262543"/>
            </a:xfrm>
            <a:custGeom>
              <a:avLst/>
              <a:gdLst/>
              <a:ahLst/>
              <a:cxnLst/>
              <a:rect l="l" t="t" r="r" b="b"/>
              <a:pathLst>
                <a:path w="4589" h="4113" extrusionOk="0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" name="Google Shape;1334;p12"/>
          <p:cNvGrpSpPr/>
          <p:nvPr/>
        </p:nvGrpSpPr>
        <p:grpSpPr>
          <a:xfrm>
            <a:off x="-118431" y="3971283"/>
            <a:ext cx="9380861" cy="1487621"/>
            <a:chOff x="-118431" y="1248433"/>
            <a:chExt cx="9380861" cy="1487621"/>
          </a:xfrm>
        </p:grpSpPr>
        <p:sp>
          <p:nvSpPr>
            <p:cNvPr id="1335" name="Google Shape;1335;p12"/>
            <p:cNvSpPr/>
            <p:nvPr/>
          </p:nvSpPr>
          <p:spPr>
            <a:xfrm>
              <a:off x="8573101" y="1651984"/>
              <a:ext cx="84004" cy="85791"/>
            </a:xfrm>
            <a:custGeom>
              <a:avLst/>
              <a:gdLst/>
              <a:ahLst/>
              <a:cxnLst/>
              <a:rect l="l" t="t" r="r" b="b"/>
              <a:pathLst>
                <a:path w="1316" h="1344" extrusionOk="0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2"/>
            <p:cNvSpPr/>
            <p:nvPr/>
          </p:nvSpPr>
          <p:spPr>
            <a:xfrm>
              <a:off x="8290897" y="2516343"/>
              <a:ext cx="159007" cy="159007"/>
            </a:xfrm>
            <a:custGeom>
              <a:avLst/>
              <a:gdLst/>
              <a:ahLst/>
              <a:cxnLst/>
              <a:rect l="l" t="t" r="r" b="b"/>
              <a:pathLst>
                <a:path w="2491" h="2491" extrusionOk="0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2"/>
            <p:cNvSpPr/>
            <p:nvPr/>
          </p:nvSpPr>
          <p:spPr>
            <a:xfrm>
              <a:off x="7106927" y="2532429"/>
              <a:ext cx="137559" cy="137559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2"/>
            <p:cNvSpPr/>
            <p:nvPr/>
          </p:nvSpPr>
          <p:spPr>
            <a:xfrm>
              <a:off x="6126519" y="1782394"/>
              <a:ext cx="137559" cy="139346"/>
            </a:xfrm>
            <a:custGeom>
              <a:avLst/>
              <a:gdLst/>
              <a:ahLst/>
              <a:cxnLst/>
              <a:rect l="l" t="t" r="r" b="b"/>
              <a:pathLst>
                <a:path w="2155" h="2183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2"/>
            <p:cNvSpPr/>
            <p:nvPr/>
          </p:nvSpPr>
          <p:spPr>
            <a:xfrm>
              <a:off x="5422891" y="1885931"/>
              <a:ext cx="132261" cy="132261"/>
            </a:xfrm>
            <a:custGeom>
              <a:avLst/>
              <a:gdLst/>
              <a:ahLst/>
              <a:cxnLst/>
              <a:rect l="l" t="t" r="r" b="b"/>
              <a:pathLst>
                <a:path w="2072" h="2072" extrusionOk="0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2"/>
            <p:cNvSpPr/>
            <p:nvPr/>
          </p:nvSpPr>
          <p:spPr>
            <a:xfrm>
              <a:off x="3088846" y="2385997"/>
              <a:ext cx="175093" cy="175029"/>
            </a:xfrm>
            <a:custGeom>
              <a:avLst/>
              <a:gdLst/>
              <a:ahLst/>
              <a:cxnLst/>
              <a:rect l="l" t="t" r="r" b="b"/>
              <a:pathLst>
                <a:path w="2743" h="2742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2"/>
            <p:cNvSpPr/>
            <p:nvPr/>
          </p:nvSpPr>
          <p:spPr>
            <a:xfrm>
              <a:off x="749439" y="2271672"/>
              <a:ext cx="142985" cy="142921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2"/>
            <p:cNvSpPr/>
            <p:nvPr/>
          </p:nvSpPr>
          <p:spPr>
            <a:xfrm>
              <a:off x="3256726" y="2002043"/>
              <a:ext cx="71492" cy="69705"/>
            </a:xfrm>
            <a:custGeom>
              <a:avLst/>
              <a:gdLst/>
              <a:ahLst/>
              <a:cxnLst/>
              <a:rect l="l" t="t" r="r" b="b"/>
              <a:pathLst>
                <a:path w="1120" h="1092" extrusionOk="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2"/>
            <p:cNvSpPr/>
            <p:nvPr/>
          </p:nvSpPr>
          <p:spPr>
            <a:xfrm>
              <a:off x="2037009" y="1885931"/>
              <a:ext cx="132261" cy="128686"/>
            </a:xfrm>
            <a:custGeom>
              <a:avLst/>
              <a:gdLst/>
              <a:ahLst/>
              <a:cxnLst/>
              <a:rect l="l" t="t" r="r" b="b"/>
              <a:pathLst>
                <a:path w="2072" h="2016" extrusionOk="0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2"/>
            <p:cNvSpPr/>
            <p:nvPr/>
          </p:nvSpPr>
          <p:spPr>
            <a:xfrm>
              <a:off x="3767452" y="2000255"/>
              <a:ext cx="130474" cy="135772"/>
            </a:xfrm>
            <a:custGeom>
              <a:avLst/>
              <a:gdLst/>
              <a:ahLst/>
              <a:cxnLst/>
              <a:rect l="l" t="t" r="r" b="b"/>
              <a:pathLst>
                <a:path w="2044" h="2127" extrusionOk="0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2"/>
            <p:cNvSpPr/>
            <p:nvPr/>
          </p:nvSpPr>
          <p:spPr>
            <a:xfrm>
              <a:off x="5255074" y="2232415"/>
              <a:ext cx="121473" cy="125048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2"/>
            <p:cNvSpPr/>
            <p:nvPr/>
          </p:nvSpPr>
          <p:spPr>
            <a:xfrm>
              <a:off x="6556880" y="1746648"/>
              <a:ext cx="64407" cy="67918"/>
            </a:xfrm>
            <a:custGeom>
              <a:avLst/>
              <a:gdLst/>
              <a:ahLst/>
              <a:cxnLst/>
              <a:rect l="l" t="t" r="r" b="b"/>
              <a:pathLst>
                <a:path w="1009" h="1064" extrusionOk="0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2"/>
            <p:cNvSpPr/>
            <p:nvPr/>
          </p:nvSpPr>
          <p:spPr>
            <a:xfrm>
              <a:off x="8926671" y="1455570"/>
              <a:ext cx="151858" cy="157219"/>
            </a:xfrm>
            <a:custGeom>
              <a:avLst/>
              <a:gdLst/>
              <a:ahLst/>
              <a:cxnLst/>
              <a:rect l="l" t="t" r="r" b="b"/>
              <a:pathLst>
                <a:path w="2379" h="2463" extrusionOk="0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2"/>
            <p:cNvSpPr/>
            <p:nvPr/>
          </p:nvSpPr>
          <p:spPr>
            <a:xfrm>
              <a:off x="8478437" y="1962722"/>
              <a:ext cx="208988" cy="203690"/>
            </a:xfrm>
            <a:custGeom>
              <a:avLst/>
              <a:gdLst/>
              <a:ahLst/>
              <a:cxnLst/>
              <a:rect l="l" t="t" r="r" b="b"/>
              <a:pathLst>
                <a:path w="3274" h="3191" extrusionOk="0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2"/>
            <p:cNvSpPr/>
            <p:nvPr/>
          </p:nvSpPr>
          <p:spPr>
            <a:xfrm>
              <a:off x="8517695" y="2000255"/>
              <a:ext cx="130474" cy="126835"/>
            </a:xfrm>
            <a:custGeom>
              <a:avLst/>
              <a:gdLst/>
              <a:ahLst/>
              <a:cxnLst/>
              <a:rect l="l" t="t" r="r" b="b"/>
              <a:pathLst>
                <a:path w="2044" h="1987" fill="none" extrusionOk="0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2"/>
            <p:cNvSpPr/>
            <p:nvPr/>
          </p:nvSpPr>
          <p:spPr>
            <a:xfrm>
              <a:off x="8478437" y="1962722"/>
              <a:ext cx="208988" cy="203690"/>
            </a:xfrm>
            <a:custGeom>
              <a:avLst/>
              <a:gdLst/>
              <a:ahLst/>
              <a:cxnLst/>
              <a:rect l="l" t="t" r="r" b="b"/>
              <a:pathLst>
                <a:path w="3274" h="3191" fill="none" extrusionOk="0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2"/>
            <p:cNvSpPr/>
            <p:nvPr/>
          </p:nvSpPr>
          <p:spPr>
            <a:xfrm>
              <a:off x="5749714" y="2052024"/>
              <a:ext cx="285778" cy="280416"/>
            </a:xfrm>
            <a:custGeom>
              <a:avLst/>
              <a:gdLst/>
              <a:ahLst/>
              <a:cxnLst/>
              <a:rect l="l" t="t" r="r" b="b"/>
              <a:pathLst>
                <a:path w="4477" h="4393" extrusionOk="0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2"/>
            <p:cNvSpPr/>
            <p:nvPr/>
          </p:nvSpPr>
          <p:spPr>
            <a:xfrm>
              <a:off x="5803270" y="2105579"/>
              <a:ext cx="176880" cy="173305"/>
            </a:xfrm>
            <a:custGeom>
              <a:avLst/>
              <a:gdLst/>
              <a:ahLst/>
              <a:cxnLst/>
              <a:rect l="l" t="t" r="r" b="b"/>
              <a:pathLst>
                <a:path w="2771" h="2715" fill="none" extrusionOk="0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2"/>
            <p:cNvSpPr/>
            <p:nvPr/>
          </p:nvSpPr>
          <p:spPr>
            <a:xfrm>
              <a:off x="5749714" y="2052024"/>
              <a:ext cx="285778" cy="280416"/>
            </a:xfrm>
            <a:custGeom>
              <a:avLst/>
              <a:gdLst/>
              <a:ahLst/>
              <a:cxnLst/>
              <a:rect l="l" t="t" r="r" b="b"/>
              <a:pathLst>
                <a:path w="4477" h="4393" fill="none" extrusionOk="0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2"/>
            <p:cNvSpPr/>
            <p:nvPr/>
          </p:nvSpPr>
          <p:spPr>
            <a:xfrm>
              <a:off x="4485379" y="2091345"/>
              <a:ext cx="75067" cy="78642"/>
            </a:xfrm>
            <a:custGeom>
              <a:avLst/>
              <a:gdLst/>
              <a:ahLst/>
              <a:cxnLst/>
              <a:rect l="l" t="t" r="r" b="b"/>
              <a:pathLst>
                <a:path w="1176" h="1232" extrusionOk="0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2"/>
            <p:cNvSpPr/>
            <p:nvPr/>
          </p:nvSpPr>
          <p:spPr>
            <a:xfrm>
              <a:off x="4499677" y="2107367"/>
              <a:ext cx="46470" cy="46534"/>
            </a:xfrm>
            <a:custGeom>
              <a:avLst/>
              <a:gdLst/>
              <a:ahLst/>
              <a:cxnLst/>
              <a:rect l="l" t="t" r="r" b="b"/>
              <a:pathLst>
                <a:path w="728" h="729" fill="none" extrusionOk="0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12"/>
            <p:cNvSpPr/>
            <p:nvPr/>
          </p:nvSpPr>
          <p:spPr>
            <a:xfrm>
              <a:off x="4485379" y="2091345"/>
              <a:ext cx="75067" cy="78642"/>
            </a:xfrm>
            <a:custGeom>
              <a:avLst/>
              <a:gdLst/>
              <a:ahLst/>
              <a:cxnLst/>
              <a:rect l="l" t="t" r="r" b="b"/>
              <a:pathLst>
                <a:path w="1176" h="1232" fill="none" extrusionOk="0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2"/>
            <p:cNvSpPr/>
            <p:nvPr/>
          </p:nvSpPr>
          <p:spPr>
            <a:xfrm>
              <a:off x="2835302" y="1426973"/>
              <a:ext cx="319737" cy="309013"/>
            </a:xfrm>
            <a:custGeom>
              <a:avLst/>
              <a:gdLst/>
              <a:ahLst/>
              <a:cxnLst/>
              <a:rect l="l" t="t" r="r" b="b"/>
              <a:pathLst>
                <a:path w="5009" h="4841" extrusionOk="0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2"/>
            <p:cNvSpPr/>
            <p:nvPr/>
          </p:nvSpPr>
          <p:spPr>
            <a:xfrm>
              <a:off x="2896007" y="1485955"/>
              <a:ext cx="198264" cy="191115"/>
            </a:xfrm>
            <a:custGeom>
              <a:avLst/>
              <a:gdLst/>
              <a:ahLst/>
              <a:cxnLst/>
              <a:rect l="l" t="t" r="r" b="b"/>
              <a:pathLst>
                <a:path w="3106" h="2994" fill="none" extrusionOk="0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2"/>
            <p:cNvSpPr/>
            <p:nvPr/>
          </p:nvSpPr>
          <p:spPr>
            <a:xfrm>
              <a:off x="2835302" y="1426973"/>
              <a:ext cx="319737" cy="309013"/>
            </a:xfrm>
            <a:custGeom>
              <a:avLst/>
              <a:gdLst/>
              <a:ahLst/>
              <a:cxnLst/>
              <a:rect l="l" t="t" r="r" b="b"/>
              <a:pathLst>
                <a:path w="5009" h="4841" fill="none" extrusionOk="0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2"/>
            <p:cNvSpPr/>
            <p:nvPr/>
          </p:nvSpPr>
          <p:spPr>
            <a:xfrm>
              <a:off x="2133461" y="2280609"/>
              <a:ext cx="226861" cy="210775"/>
            </a:xfrm>
            <a:custGeom>
              <a:avLst/>
              <a:gdLst/>
              <a:ahLst/>
              <a:cxnLst/>
              <a:rect l="l" t="t" r="r" b="b"/>
              <a:pathLst>
                <a:path w="3554" h="3302" extrusionOk="0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2"/>
            <p:cNvSpPr/>
            <p:nvPr/>
          </p:nvSpPr>
          <p:spPr>
            <a:xfrm>
              <a:off x="2176356" y="2319930"/>
              <a:ext cx="141134" cy="130410"/>
            </a:xfrm>
            <a:custGeom>
              <a:avLst/>
              <a:gdLst/>
              <a:ahLst/>
              <a:cxnLst/>
              <a:rect l="l" t="t" r="r" b="b"/>
              <a:pathLst>
                <a:path w="2211" h="2043" fill="none" extrusionOk="0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12"/>
            <p:cNvSpPr/>
            <p:nvPr/>
          </p:nvSpPr>
          <p:spPr>
            <a:xfrm>
              <a:off x="2133461" y="2280609"/>
              <a:ext cx="226861" cy="210775"/>
            </a:xfrm>
            <a:custGeom>
              <a:avLst/>
              <a:gdLst/>
              <a:ahLst/>
              <a:cxnLst/>
              <a:rect l="l" t="t" r="r" b="b"/>
              <a:pathLst>
                <a:path w="3554" h="3302" fill="none" extrusionOk="0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12"/>
            <p:cNvSpPr/>
            <p:nvPr/>
          </p:nvSpPr>
          <p:spPr>
            <a:xfrm>
              <a:off x="1156628" y="1900229"/>
              <a:ext cx="139346" cy="148283"/>
            </a:xfrm>
            <a:custGeom>
              <a:avLst/>
              <a:gdLst/>
              <a:ahLst/>
              <a:cxnLst/>
              <a:rect l="l" t="t" r="r" b="b"/>
              <a:pathLst>
                <a:path w="2183" h="2323" extrusionOk="0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12"/>
            <p:cNvSpPr/>
            <p:nvPr/>
          </p:nvSpPr>
          <p:spPr>
            <a:xfrm>
              <a:off x="1183438" y="1928826"/>
              <a:ext cx="85791" cy="91153"/>
            </a:xfrm>
            <a:custGeom>
              <a:avLst/>
              <a:gdLst/>
              <a:ahLst/>
              <a:cxnLst/>
              <a:rect l="l" t="t" r="r" b="b"/>
              <a:pathLst>
                <a:path w="1344" h="1428" fill="none" extrusionOk="0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12"/>
            <p:cNvSpPr/>
            <p:nvPr/>
          </p:nvSpPr>
          <p:spPr>
            <a:xfrm>
              <a:off x="1156628" y="1900229"/>
              <a:ext cx="139346" cy="148283"/>
            </a:xfrm>
            <a:custGeom>
              <a:avLst/>
              <a:gdLst/>
              <a:ahLst/>
              <a:cxnLst/>
              <a:rect l="l" t="t" r="r" b="b"/>
              <a:pathLst>
                <a:path w="2183" h="2323" fill="none" extrusionOk="0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12"/>
            <p:cNvSpPr/>
            <p:nvPr/>
          </p:nvSpPr>
          <p:spPr>
            <a:xfrm>
              <a:off x="-89834" y="1310925"/>
              <a:ext cx="237521" cy="244734"/>
            </a:xfrm>
            <a:custGeom>
              <a:avLst/>
              <a:gdLst/>
              <a:ahLst/>
              <a:cxnLst/>
              <a:rect l="l" t="t" r="r" b="b"/>
              <a:pathLst>
                <a:path w="3721" h="3834" extrusionOk="0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12"/>
            <p:cNvSpPr/>
            <p:nvPr/>
          </p:nvSpPr>
          <p:spPr>
            <a:xfrm>
              <a:off x="-45215" y="1357332"/>
              <a:ext cx="148283" cy="151858"/>
            </a:xfrm>
            <a:custGeom>
              <a:avLst/>
              <a:gdLst/>
              <a:ahLst/>
              <a:cxnLst/>
              <a:rect l="l" t="t" r="r" b="b"/>
              <a:pathLst>
                <a:path w="2323" h="2379" fill="none" extrusionOk="0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12"/>
            <p:cNvSpPr/>
            <p:nvPr/>
          </p:nvSpPr>
          <p:spPr>
            <a:xfrm>
              <a:off x="-89834" y="1310925"/>
              <a:ext cx="237521" cy="244734"/>
            </a:xfrm>
            <a:custGeom>
              <a:avLst/>
              <a:gdLst/>
              <a:ahLst/>
              <a:cxnLst/>
              <a:rect l="l" t="t" r="r" b="b"/>
              <a:pathLst>
                <a:path w="3721" h="3834" fill="none" extrusionOk="0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12"/>
            <p:cNvSpPr/>
            <p:nvPr/>
          </p:nvSpPr>
          <p:spPr>
            <a:xfrm>
              <a:off x="7792682" y="1837737"/>
              <a:ext cx="505426" cy="462594"/>
            </a:xfrm>
            <a:custGeom>
              <a:avLst/>
              <a:gdLst/>
              <a:ahLst/>
              <a:cxnLst/>
              <a:rect l="l" t="t" r="r" b="b"/>
              <a:pathLst>
                <a:path w="7918" h="7247" extrusionOk="0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12"/>
            <p:cNvSpPr/>
            <p:nvPr/>
          </p:nvSpPr>
          <p:spPr>
            <a:xfrm>
              <a:off x="6367616" y="1991319"/>
              <a:ext cx="246521" cy="244734"/>
            </a:xfrm>
            <a:custGeom>
              <a:avLst/>
              <a:gdLst/>
              <a:ahLst/>
              <a:cxnLst/>
              <a:rect l="l" t="t" r="r" b="b"/>
              <a:pathLst>
                <a:path w="3862" h="3834" extrusionOk="0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12"/>
            <p:cNvSpPr/>
            <p:nvPr/>
          </p:nvSpPr>
          <p:spPr>
            <a:xfrm>
              <a:off x="4074615" y="1350182"/>
              <a:ext cx="571556" cy="528661"/>
            </a:xfrm>
            <a:custGeom>
              <a:avLst/>
              <a:gdLst/>
              <a:ahLst/>
              <a:cxnLst/>
              <a:rect l="l" t="t" r="r" b="b"/>
              <a:pathLst>
                <a:path w="8954" h="8282" extrusionOk="0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12"/>
            <p:cNvSpPr/>
            <p:nvPr/>
          </p:nvSpPr>
          <p:spPr>
            <a:xfrm>
              <a:off x="-47003" y="1787756"/>
              <a:ext cx="287565" cy="310800"/>
            </a:xfrm>
            <a:custGeom>
              <a:avLst/>
              <a:gdLst/>
              <a:ahLst/>
              <a:cxnLst/>
              <a:rect l="l" t="t" r="r" b="b"/>
              <a:pathLst>
                <a:path w="4505" h="4869" extrusionOk="0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12"/>
            <p:cNvSpPr/>
            <p:nvPr/>
          </p:nvSpPr>
          <p:spPr>
            <a:xfrm>
              <a:off x="8865966" y="1869909"/>
              <a:ext cx="396464" cy="387527"/>
            </a:xfrm>
            <a:custGeom>
              <a:avLst/>
              <a:gdLst/>
              <a:ahLst/>
              <a:cxnLst/>
              <a:rect l="l" t="t" r="r" b="b"/>
              <a:pathLst>
                <a:path w="6211" h="6071" extrusionOk="0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12"/>
            <p:cNvSpPr/>
            <p:nvPr/>
          </p:nvSpPr>
          <p:spPr>
            <a:xfrm>
              <a:off x="8621295" y="2469937"/>
              <a:ext cx="253670" cy="246457"/>
            </a:xfrm>
            <a:custGeom>
              <a:avLst/>
              <a:gdLst/>
              <a:ahLst/>
              <a:cxnLst/>
              <a:rect l="l" t="t" r="r" b="b"/>
              <a:pathLst>
                <a:path w="3974" h="3861" extrusionOk="0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12"/>
            <p:cNvSpPr/>
            <p:nvPr/>
          </p:nvSpPr>
          <p:spPr>
            <a:xfrm>
              <a:off x="7576608" y="2400295"/>
              <a:ext cx="173305" cy="176816"/>
            </a:xfrm>
            <a:custGeom>
              <a:avLst/>
              <a:gdLst/>
              <a:ahLst/>
              <a:cxnLst/>
              <a:rect l="l" t="t" r="r" b="b"/>
              <a:pathLst>
                <a:path w="2715" h="2770" extrusionOk="0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12"/>
            <p:cNvSpPr/>
            <p:nvPr/>
          </p:nvSpPr>
          <p:spPr>
            <a:xfrm>
              <a:off x="6956920" y="1927039"/>
              <a:ext cx="326886" cy="326822"/>
            </a:xfrm>
            <a:custGeom>
              <a:avLst/>
              <a:gdLst/>
              <a:ahLst/>
              <a:cxnLst/>
              <a:rect l="l" t="t" r="r" b="b"/>
              <a:pathLst>
                <a:path w="5121" h="5120" extrusionOk="0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12"/>
            <p:cNvSpPr/>
            <p:nvPr/>
          </p:nvSpPr>
          <p:spPr>
            <a:xfrm>
              <a:off x="6781890" y="1327011"/>
              <a:ext cx="339397" cy="344696"/>
            </a:xfrm>
            <a:custGeom>
              <a:avLst/>
              <a:gdLst/>
              <a:ahLst/>
              <a:cxnLst/>
              <a:rect l="l" t="t" r="r" b="b"/>
              <a:pathLst>
                <a:path w="5317" h="5400" extrusionOk="0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12"/>
            <p:cNvSpPr/>
            <p:nvPr/>
          </p:nvSpPr>
          <p:spPr>
            <a:xfrm>
              <a:off x="5114004" y="1443059"/>
              <a:ext cx="267905" cy="262607"/>
            </a:xfrm>
            <a:custGeom>
              <a:avLst/>
              <a:gdLst/>
              <a:ahLst/>
              <a:cxnLst/>
              <a:rect l="l" t="t" r="r" b="b"/>
              <a:pathLst>
                <a:path w="4197" h="4114" extrusionOk="0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12"/>
            <p:cNvSpPr/>
            <p:nvPr/>
          </p:nvSpPr>
          <p:spPr>
            <a:xfrm>
              <a:off x="4128235" y="2150262"/>
              <a:ext cx="235733" cy="232223"/>
            </a:xfrm>
            <a:custGeom>
              <a:avLst/>
              <a:gdLst/>
              <a:ahLst/>
              <a:cxnLst/>
              <a:rect l="l" t="t" r="r" b="b"/>
              <a:pathLst>
                <a:path w="3693" h="3638" extrusionOk="0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12"/>
            <p:cNvSpPr/>
            <p:nvPr/>
          </p:nvSpPr>
          <p:spPr>
            <a:xfrm>
              <a:off x="2629952" y="2282396"/>
              <a:ext cx="183965" cy="185816"/>
            </a:xfrm>
            <a:custGeom>
              <a:avLst/>
              <a:gdLst/>
              <a:ahLst/>
              <a:cxnLst/>
              <a:rect l="l" t="t" r="r" b="b"/>
              <a:pathLst>
                <a:path w="2882" h="2911" extrusionOk="0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12"/>
            <p:cNvSpPr/>
            <p:nvPr/>
          </p:nvSpPr>
          <p:spPr>
            <a:xfrm>
              <a:off x="1583414" y="1951998"/>
              <a:ext cx="201902" cy="198328"/>
            </a:xfrm>
            <a:custGeom>
              <a:avLst/>
              <a:gdLst/>
              <a:ahLst/>
              <a:cxnLst/>
              <a:rect l="l" t="t" r="r" b="b"/>
              <a:pathLst>
                <a:path w="3163" h="3107" extrusionOk="0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12"/>
            <p:cNvSpPr/>
            <p:nvPr/>
          </p:nvSpPr>
          <p:spPr>
            <a:xfrm>
              <a:off x="578048" y="1730562"/>
              <a:ext cx="314375" cy="309013"/>
            </a:xfrm>
            <a:custGeom>
              <a:avLst/>
              <a:gdLst/>
              <a:ahLst/>
              <a:cxnLst/>
              <a:rect l="l" t="t" r="r" b="b"/>
              <a:pathLst>
                <a:path w="4925" h="4841" extrusionOk="0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2"/>
            <p:cNvSpPr/>
            <p:nvPr/>
          </p:nvSpPr>
          <p:spPr>
            <a:xfrm>
              <a:off x="279821" y="2187732"/>
              <a:ext cx="271480" cy="269756"/>
            </a:xfrm>
            <a:custGeom>
              <a:avLst/>
              <a:gdLst/>
              <a:ahLst/>
              <a:cxnLst/>
              <a:rect l="l" t="t" r="r" b="b"/>
              <a:pathLst>
                <a:path w="4253" h="4226" extrusionOk="0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2"/>
            <p:cNvSpPr/>
            <p:nvPr/>
          </p:nvSpPr>
          <p:spPr>
            <a:xfrm>
              <a:off x="7340874" y="1501977"/>
              <a:ext cx="450083" cy="412613"/>
            </a:xfrm>
            <a:custGeom>
              <a:avLst/>
              <a:gdLst/>
              <a:ahLst/>
              <a:cxnLst/>
              <a:rect l="l" t="t" r="r" b="b"/>
              <a:pathLst>
                <a:path w="7051" h="6464" extrusionOk="0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2"/>
            <p:cNvSpPr/>
            <p:nvPr/>
          </p:nvSpPr>
          <p:spPr>
            <a:xfrm>
              <a:off x="6601563" y="2307419"/>
              <a:ext cx="291140" cy="282203"/>
            </a:xfrm>
            <a:custGeom>
              <a:avLst/>
              <a:gdLst/>
              <a:ahLst/>
              <a:cxnLst/>
              <a:rect l="l" t="t" r="r" b="b"/>
              <a:pathLst>
                <a:path w="4561" h="4421" extrusionOk="0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2"/>
            <p:cNvSpPr/>
            <p:nvPr/>
          </p:nvSpPr>
          <p:spPr>
            <a:xfrm>
              <a:off x="5719394" y="1650196"/>
              <a:ext cx="237521" cy="221563"/>
            </a:xfrm>
            <a:custGeom>
              <a:avLst/>
              <a:gdLst/>
              <a:ahLst/>
              <a:cxnLst/>
              <a:rect l="l" t="t" r="r" b="b"/>
              <a:pathLst>
                <a:path w="3721" h="3471" extrusionOk="0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2"/>
            <p:cNvSpPr/>
            <p:nvPr/>
          </p:nvSpPr>
          <p:spPr>
            <a:xfrm>
              <a:off x="4797904" y="1850248"/>
              <a:ext cx="275054" cy="298289"/>
            </a:xfrm>
            <a:custGeom>
              <a:avLst/>
              <a:gdLst/>
              <a:ahLst/>
              <a:cxnLst/>
              <a:rect l="l" t="t" r="r" b="b"/>
              <a:pathLst>
                <a:path w="4309" h="4673" extrusionOk="0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2"/>
            <p:cNvSpPr/>
            <p:nvPr/>
          </p:nvSpPr>
          <p:spPr>
            <a:xfrm>
              <a:off x="2317427" y="1612727"/>
              <a:ext cx="269692" cy="289353"/>
            </a:xfrm>
            <a:custGeom>
              <a:avLst/>
              <a:gdLst/>
              <a:ahLst/>
              <a:cxnLst/>
              <a:rect l="l" t="t" r="r" b="b"/>
              <a:pathLst>
                <a:path w="4225" h="4533" extrusionOk="0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12"/>
            <p:cNvSpPr/>
            <p:nvPr/>
          </p:nvSpPr>
          <p:spPr>
            <a:xfrm>
              <a:off x="1531645" y="2321717"/>
              <a:ext cx="307226" cy="298289"/>
            </a:xfrm>
            <a:custGeom>
              <a:avLst/>
              <a:gdLst/>
              <a:ahLst/>
              <a:cxnLst/>
              <a:rect l="l" t="t" r="r" b="b"/>
              <a:pathLst>
                <a:path w="4813" h="4673" extrusionOk="0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12"/>
            <p:cNvSpPr/>
            <p:nvPr/>
          </p:nvSpPr>
          <p:spPr>
            <a:xfrm>
              <a:off x="1061964" y="1248433"/>
              <a:ext cx="385804" cy="442934"/>
            </a:xfrm>
            <a:custGeom>
              <a:avLst/>
              <a:gdLst/>
              <a:ahLst/>
              <a:cxnLst/>
              <a:rect l="l" t="t" r="r" b="b"/>
              <a:pathLst>
                <a:path w="6044" h="6939" extrusionOk="0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2"/>
            <p:cNvSpPr/>
            <p:nvPr/>
          </p:nvSpPr>
          <p:spPr>
            <a:xfrm>
              <a:off x="-118431" y="2475299"/>
              <a:ext cx="257245" cy="260756"/>
            </a:xfrm>
            <a:custGeom>
              <a:avLst/>
              <a:gdLst/>
              <a:ahLst/>
              <a:cxnLst/>
              <a:rect l="l" t="t" r="r" b="b"/>
              <a:pathLst>
                <a:path w="4030" h="4085" extrusionOk="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12"/>
            <p:cNvSpPr/>
            <p:nvPr/>
          </p:nvSpPr>
          <p:spPr>
            <a:xfrm>
              <a:off x="8517695" y="1435910"/>
              <a:ext cx="307226" cy="280480"/>
            </a:xfrm>
            <a:custGeom>
              <a:avLst/>
              <a:gdLst/>
              <a:ahLst/>
              <a:cxnLst/>
              <a:rect l="l" t="t" r="r" b="b"/>
              <a:pathLst>
                <a:path w="4813" h="4394" extrusionOk="0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12"/>
            <p:cNvSpPr/>
            <p:nvPr/>
          </p:nvSpPr>
          <p:spPr>
            <a:xfrm>
              <a:off x="4706815" y="2389571"/>
              <a:ext cx="185753" cy="192902"/>
            </a:xfrm>
            <a:custGeom>
              <a:avLst/>
              <a:gdLst/>
              <a:ahLst/>
              <a:cxnLst/>
              <a:rect l="l" t="t" r="r" b="b"/>
              <a:pathLst>
                <a:path w="2910" h="3022" extrusionOk="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2"/>
            <p:cNvSpPr/>
            <p:nvPr/>
          </p:nvSpPr>
          <p:spPr>
            <a:xfrm>
              <a:off x="3460289" y="1580555"/>
              <a:ext cx="239372" cy="216201"/>
            </a:xfrm>
            <a:custGeom>
              <a:avLst/>
              <a:gdLst/>
              <a:ahLst/>
              <a:cxnLst/>
              <a:rect l="l" t="t" r="r" b="b"/>
              <a:pathLst>
                <a:path w="3750" h="3387" extrusionOk="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2"/>
            <p:cNvSpPr/>
            <p:nvPr/>
          </p:nvSpPr>
          <p:spPr>
            <a:xfrm>
              <a:off x="3504972" y="2262736"/>
              <a:ext cx="192902" cy="178667"/>
            </a:xfrm>
            <a:custGeom>
              <a:avLst/>
              <a:gdLst/>
              <a:ahLst/>
              <a:cxnLst/>
              <a:rect l="l" t="t" r="r" b="b"/>
              <a:pathLst>
                <a:path w="3022" h="2799" extrusionOk="0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2"/>
            <p:cNvSpPr/>
            <p:nvPr/>
          </p:nvSpPr>
          <p:spPr>
            <a:xfrm>
              <a:off x="2863835" y="1893080"/>
              <a:ext cx="112601" cy="121537"/>
            </a:xfrm>
            <a:custGeom>
              <a:avLst/>
              <a:gdLst/>
              <a:ahLst/>
              <a:cxnLst/>
              <a:rect l="l" t="t" r="r" b="b"/>
              <a:pathLst>
                <a:path w="1764" h="1904" extrusionOk="0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2"/>
            <p:cNvSpPr/>
            <p:nvPr/>
          </p:nvSpPr>
          <p:spPr>
            <a:xfrm>
              <a:off x="1790615" y="1398440"/>
              <a:ext cx="248245" cy="271480"/>
            </a:xfrm>
            <a:custGeom>
              <a:avLst/>
              <a:gdLst/>
              <a:ahLst/>
              <a:cxnLst/>
              <a:rect l="l" t="t" r="r" b="b"/>
              <a:pathLst>
                <a:path w="3889" h="4253" extrusionOk="0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2"/>
            <p:cNvSpPr/>
            <p:nvPr/>
          </p:nvSpPr>
          <p:spPr>
            <a:xfrm>
              <a:off x="1061964" y="2262736"/>
              <a:ext cx="187604" cy="182242"/>
            </a:xfrm>
            <a:custGeom>
              <a:avLst/>
              <a:gdLst/>
              <a:ahLst/>
              <a:cxnLst/>
              <a:rect l="l" t="t" r="r" b="b"/>
              <a:pathLst>
                <a:path w="2939" h="2855" extrusionOk="0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2"/>
            <p:cNvSpPr/>
            <p:nvPr/>
          </p:nvSpPr>
          <p:spPr>
            <a:xfrm>
              <a:off x="269097" y="1607365"/>
              <a:ext cx="121473" cy="125048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r background image">
  <p:cSld name="BLANK_1_1">
    <p:bg>
      <p:bgPr>
        <a:solidFill>
          <a:srgbClr val="797F8F"/>
        </a:solidFill>
        <a:effectLst/>
      </p:bgPr>
    </p:bg>
    <p:spTree>
      <p:nvGrpSpPr>
        <p:cNvPr id="1" name="Shape 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1" name="Google Shape;1401;p13"/>
          <p:cNvGrpSpPr/>
          <p:nvPr/>
        </p:nvGrpSpPr>
        <p:grpSpPr>
          <a:xfrm>
            <a:off x="2978" y="-288022"/>
            <a:ext cx="9230919" cy="1459089"/>
            <a:chOff x="2978" y="2435978"/>
            <a:chExt cx="9230919" cy="1459089"/>
          </a:xfrm>
        </p:grpSpPr>
        <p:sp>
          <p:nvSpPr>
            <p:cNvPr id="1402" name="Google Shape;1402;p13"/>
            <p:cNvSpPr/>
            <p:nvPr/>
          </p:nvSpPr>
          <p:spPr>
            <a:xfrm>
              <a:off x="7319426" y="3669993"/>
              <a:ext cx="100089" cy="98238"/>
            </a:xfrm>
            <a:custGeom>
              <a:avLst/>
              <a:gdLst/>
              <a:ahLst/>
              <a:cxnLst/>
              <a:rect l="l" t="t" r="r" b="b"/>
              <a:pathLst>
                <a:path w="1568" h="1539" extrusionOk="0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6517623" y="2993174"/>
              <a:ext cx="180454" cy="178603"/>
            </a:xfrm>
            <a:custGeom>
              <a:avLst/>
              <a:gdLst/>
              <a:ahLst/>
              <a:cxnLst/>
              <a:rect l="l" t="t" r="r" b="b"/>
              <a:pathLst>
                <a:path w="2827" h="2798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5712245" y="3344956"/>
              <a:ext cx="180391" cy="180454"/>
            </a:xfrm>
            <a:custGeom>
              <a:avLst/>
              <a:gdLst/>
              <a:ahLst/>
              <a:cxnLst/>
              <a:rect l="l" t="t" r="r" b="b"/>
              <a:pathLst>
                <a:path w="2826" h="2827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4730050" y="2902085"/>
              <a:ext cx="137559" cy="137559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3756792" y="2612794"/>
              <a:ext cx="146496" cy="146496"/>
            </a:xfrm>
            <a:custGeom>
              <a:avLst/>
              <a:gdLst/>
              <a:ahLst/>
              <a:cxnLst/>
              <a:rect l="l" t="t" r="r" b="b"/>
              <a:pathLst>
                <a:path w="2295" h="2295" extrusionOk="0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2795981" y="3171714"/>
              <a:ext cx="134048" cy="133984"/>
            </a:xfrm>
            <a:custGeom>
              <a:avLst/>
              <a:gdLst/>
              <a:ahLst/>
              <a:cxnLst/>
              <a:rect l="l" t="t" r="r" b="b"/>
              <a:pathLst>
                <a:path w="2100" h="2099" extrusionOk="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2728127" y="3718186"/>
              <a:ext cx="176880" cy="176880"/>
            </a:xfrm>
            <a:custGeom>
              <a:avLst/>
              <a:gdLst/>
              <a:ahLst/>
              <a:cxnLst/>
              <a:rect l="l" t="t" r="r" b="b"/>
              <a:pathLst>
                <a:path w="2771" h="2771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1938835" y="2969939"/>
              <a:ext cx="105387" cy="103664"/>
            </a:xfrm>
            <a:custGeom>
              <a:avLst/>
              <a:gdLst/>
              <a:ahLst/>
              <a:cxnLst/>
              <a:rect l="l" t="t" r="r" b="b"/>
              <a:pathLst>
                <a:path w="1651" h="1624" extrusionOk="0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1174501" y="2630632"/>
              <a:ext cx="103600" cy="101813"/>
            </a:xfrm>
            <a:custGeom>
              <a:avLst/>
              <a:gdLst/>
              <a:ahLst/>
              <a:cxnLst/>
              <a:rect l="l" t="t" r="r" b="b"/>
              <a:pathLst>
                <a:path w="1623" h="1595" extrusionOk="0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2978" y="2953853"/>
              <a:ext cx="184029" cy="185816"/>
            </a:xfrm>
            <a:custGeom>
              <a:avLst/>
              <a:gdLst/>
              <a:ahLst/>
              <a:cxnLst/>
              <a:rect l="l" t="t" r="r" b="b"/>
              <a:pathLst>
                <a:path w="2883" h="2911" extrusionOk="0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579835" y="3453919"/>
              <a:ext cx="239372" cy="248245"/>
            </a:xfrm>
            <a:custGeom>
              <a:avLst/>
              <a:gdLst/>
              <a:ahLst/>
              <a:cxnLst/>
              <a:rect l="l" t="t" r="r" b="b"/>
              <a:pathLst>
                <a:path w="3750" h="3889" extrusionOk="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1440556" y="2743141"/>
              <a:ext cx="153645" cy="146496"/>
            </a:xfrm>
            <a:custGeom>
              <a:avLst/>
              <a:gdLst/>
              <a:ahLst/>
              <a:cxnLst/>
              <a:rect l="l" t="t" r="r" b="b"/>
              <a:pathLst>
                <a:path w="2407" h="2295" extrusionOk="0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2665635" y="2855614"/>
              <a:ext cx="162581" cy="155432"/>
            </a:xfrm>
            <a:custGeom>
              <a:avLst/>
              <a:gdLst/>
              <a:ahLst/>
              <a:cxnLst/>
              <a:rect l="l" t="t" r="r" b="b"/>
              <a:pathLst>
                <a:path w="2547" h="2435" extrusionOk="0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1315572" y="3544944"/>
              <a:ext cx="150070" cy="153645"/>
            </a:xfrm>
            <a:custGeom>
              <a:avLst/>
              <a:gdLst/>
              <a:ahLst/>
              <a:cxnLst/>
              <a:rect l="l" t="t" r="r" b="b"/>
              <a:pathLst>
                <a:path w="2351" h="2407" extrusionOk="0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3960354" y="2919958"/>
              <a:ext cx="251819" cy="258968"/>
            </a:xfrm>
            <a:custGeom>
              <a:avLst/>
              <a:gdLst/>
              <a:ahLst/>
              <a:cxnLst/>
              <a:rect l="l" t="t" r="r" b="b"/>
              <a:pathLst>
                <a:path w="3945" h="4057" extrusionOk="0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4717539" y="3411023"/>
              <a:ext cx="164369" cy="157219"/>
            </a:xfrm>
            <a:custGeom>
              <a:avLst/>
              <a:gdLst/>
              <a:ahLst/>
              <a:cxnLst/>
              <a:rect l="l" t="t" r="r" b="b"/>
              <a:pathLst>
                <a:path w="2575" h="2463" extrusionOk="0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256586" y="2753865"/>
              <a:ext cx="73280" cy="71492"/>
            </a:xfrm>
            <a:custGeom>
              <a:avLst/>
              <a:gdLst/>
              <a:ahLst/>
              <a:cxnLst/>
              <a:rect l="l" t="t" r="r" b="b"/>
              <a:pathLst>
                <a:path w="1148" h="1120" extrusionOk="0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6064027" y="3012771"/>
              <a:ext cx="178667" cy="178667"/>
            </a:xfrm>
            <a:custGeom>
              <a:avLst/>
              <a:gdLst/>
              <a:ahLst/>
              <a:cxnLst/>
              <a:rect l="l" t="t" r="r" b="b"/>
              <a:pathLst>
                <a:path w="2799" h="2799" extrusionOk="0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6844446" y="2816357"/>
              <a:ext cx="83940" cy="82216"/>
            </a:xfrm>
            <a:custGeom>
              <a:avLst/>
              <a:gdLst/>
              <a:ahLst/>
              <a:cxnLst/>
              <a:rect l="l" t="t" r="r" b="b"/>
              <a:pathLst>
                <a:path w="1315" h="1288" extrusionOk="0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7951626" y="2684223"/>
              <a:ext cx="178667" cy="180391"/>
            </a:xfrm>
            <a:custGeom>
              <a:avLst/>
              <a:gdLst/>
              <a:ahLst/>
              <a:cxnLst/>
              <a:rect l="l" t="t" r="r" b="b"/>
              <a:pathLst>
                <a:path w="2799" h="2826" extrusionOk="0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8914160" y="2832443"/>
              <a:ext cx="150070" cy="157219"/>
            </a:xfrm>
            <a:custGeom>
              <a:avLst/>
              <a:gdLst/>
              <a:ahLst/>
              <a:cxnLst/>
              <a:rect l="l" t="t" r="r" b="b"/>
              <a:pathLst>
                <a:path w="2351" h="2463" extrusionOk="0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8678426" y="3182438"/>
              <a:ext cx="114388" cy="117962"/>
            </a:xfrm>
            <a:custGeom>
              <a:avLst/>
              <a:gdLst/>
              <a:ahLst/>
              <a:cxnLst/>
              <a:rect l="l" t="t" r="r" b="b"/>
              <a:pathLst>
                <a:path w="1792" h="1848" extrusionOk="0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7056946" y="3085987"/>
              <a:ext cx="310800" cy="341185"/>
            </a:xfrm>
            <a:custGeom>
              <a:avLst/>
              <a:gdLst/>
              <a:ahLst/>
              <a:cxnLst/>
              <a:rect l="l" t="t" r="r" b="b"/>
              <a:pathLst>
                <a:path w="4869" h="5345" extrusionOk="0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7115863" y="3152117"/>
              <a:ext cx="192902" cy="210775"/>
            </a:xfrm>
            <a:custGeom>
              <a:avLst/>
              <a:gdLst/>
              <a:ahLst/>
              <a:cxnLst/>
              <a:rect l="l" t="t" r="r" b="b"/>
              <a:pathLst>
                <a:path w="3022" h="3302" fill="none" extrusionOk="0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7056946" y="3085987"/>
              <a:ext cx="310800" cy="341185"/>
            </a:xfrm>
            <a:custGeom>
              <a:avLst/>
              <a:gdLst/>
              <a:ahLst/>
              <a:cxnLst/>
              <a:rect l="l" t="t" r="r" b="b"/>
              <a:pathLst>
                <a:path w="4869" h="5345" fill="none" extrusionOk="0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6649756" y="3321721"/>
              <a:ext cx="192966" cy="169731"/>
            </a:xfrm>
            <a:custGeom>
              <a:avLst/>
              <a:gdLst/>
              <a:ahLst/>
              <a:cxnLst/>
              <a:rect l="l" t="t" r="r" b="b"/>
              <a:pathLst>
                <a:path w="3023" h="2659" extrusionOk="0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6687290" y="3353893"/>
              <a:ext cx="119686" cy="105387"/>
            </a:xfrm>
            <a:custGeom>
              <a:avLst/>
              <a:gdLst/>
              <a:ahLst/>
              <a:cxnLst/>
              <a:rect l="l" t="t" r="r" b="b"/>
              <a:pathLst>
                <a:path w="1875" h="1651" fill="none" extrusionOk="0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3"/>
            <p:cNvSpPr/>
            <p:nvPr/>
          </p:nvSpPr>
          <p:spPr>
            <a:xfrm>
              <a:off x="6649756" y="3321721"/>
              <a:ext cx="192966" cy="169731"/>
            </a:xfrm>
            <a:custGeom>
              <a:avLst/>
              <a:gdLst/>
              <a:ahLst/>
              <a:cxnLst/>
              <a:rect l="l" t="t" r="r" b="b"/>
              <a:pathLst>
                <a:path w="3023" h="2659" fill="none" extrusionOk="0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3"/>
            <p:cNvSpPr/>
            <p:nvPr/>
          </p:nvSpPr>
          <p:spPr>
            <a:xfrm>
              <a:off x="5056810" y="2971726"/>
              <a:ext cx="132261" cy="146496"/>
            </a:xfrm>
            <a:custGeom>
              <a:avLst/>
              <a:gdLst/>
              <a:ahLst/>
              <a:cxnLst/>
              <a:rect l="l" t="t" r="r" b="b"/>
              <a:pathLst>
                <a:path w="2072" h="2295" extrusionOk="0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3"/>
            <p:cNvSpPr/>
            <p:nvPr/>
          </p:nvSpPr>
          <p:spPr>
            <a:xfrm>
              <a:off x="5081832" y="2998536"/>
              <a:ext cx="82216" cy="91089"/>
            </a:xfrm>
            <a:custGeom>
              <a:avLst/>
              <a:gdLst/>
              <a:ahLst/>
              <a:cxnLst/>
              <a:rect l="l" t="t" r="r" b="b"/>
              <a:pathLst>
                <a:path w="1288" h="1427" fill="none" extrusionOk="0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3"/>
            <p:cNvSpPr/>
            <p:nvPr/>
          </p:nvSpPr>
          <p:spPr>
            <a:xfrm>
              <a:off x="5056810" y="2971726"/>
              <a:ext cx="132261" cy="146496"/>
            </a:xfrm>
            <a:custGeom>
              <a:avLst/>
              <a:gdLst/>
              <a:ahLst/>
              <a:cxnLst/>
              <a:rect l="l" t="t" r="r" b="b"/>
              <a:pathLst>
                <a:path w="2072" h="2295" fill="none" extrusionOk="0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3"/>
            <p:cNvSpPr/>
            <p:nvPr/>
          </p:nvSpPr>
          <p:spPr>
            <a:xfrm>
              <a:off x="9014186" y="3352106"/>
              <a:ext cx="219711" cy="225073"/>
            </a:xfrm>
            <a:custGeom>
              <a:avLst/>
              <a:gdLst/>
              <a:ahLst/>
              <a:cxnLst/>
              <a:rect l="l" t="t" r="r" b="b"/>
              <a:pathLst>
                <a:path w="3442" h="3526" extrusionOk="0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3"/>
            <p:cNvSpPr/>
            <p:nvPr/>
          </p:nvSpPr>
          <p:spPr>
            <a:xfrm>
              <a:off x="7733764" y="3173501"/>
              <a:ext cx="432210" cy="462594"/>
            </a:xfrm>
            <a:custGeom>
              <a:avLst/>
              <a:gdLst/>
              <a:ahLst/>
              <a:cxnLst/>
              <a:rect l="l" t="t" r="r" b="b"/>
              <a:pathLst>
                <a:path w="6771" h="7247" extrusionOk="0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3"/>
            <p:cNvSpPr/>
            <p:nvPr/>
          </p:nvSpPr>
          <p:spPr>
            <a:xfrm>
              <a:off x="3412095" y="2941342"/>
              <a:ext cx="355419" cy="334035"/>
            </a:xfrm>
            <a:custGeom>
              <a:avLst/>
              <a:gdLst/>
              <a:ahLst/>
              <a:cxnLst/>
              <a:rect l="l" t="t" r="r" b="b"/>
              <a:pathLst>
                <a:path w="5568" h="5233" extrusionOk="0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3"/>
            <p:cNvSpPr/>
            <p:nvPr/>
          </p:nvSpPr>
          <p:spPr>
            <a:xfrm>
              <a:off x="2108438" y="3259229"/>
              <a:ext cx="534023" cy="516150"/>
            </a:xfrm>
            <a:custGeom>
              <a:avLst/>
              <a:gdLst/>
              <a:ahLst/>
              <a:cxnLst/>
              <a:rect l="l" t="t" r="r" b="b"/>
              <a:pathLst>
                <a:path w="8366" h="8086" extrusionOk="0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3"/>
            <p:cNvSpPr/>
            <p:nvPr/>
          </p:nvSpPr>
          <p:spPr>
            <a:xfrm>
              <a:off x="851252" y="2900297"/>
              <a:ext cx="432210" cy="475105"/>
            </a:xfrm>
            <a:custGeom>
              <a:avLst/>
              <a:gdLst/>
              <a:ahLst/>
              <a:cxnLst/>
              <a:rect l="l" t="t" r="r" b="b"/>
              <a:pathLst>
                <a:path w="6771" h="7443" extrusionOk="0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6180075" y="3371766"/>
              <a:ext cx="192966" cy="187540"/>
            </a:xfrm>
            <a:custGeom>
              <a:avLst/>
              <a:gdLst/>
              <a:ahLst/>
              <a:cxnLst/>
              <a:rect l="l" t="t" r="r" b="b"/>
              <a:pathLst>
                <a:path w="3023" h="2938" extrusionOk="0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3"/>
            <p:cNvSpPr/>
            <p:nvPr/>
          </p:nvSpPr>
          <p:spPr>
            <a:xfrm>
              <a:off x="5705095" y="2537791"/>
              <a:ext cx="239372" cy="234010"/>
            </a:xfrm>
            <a:custGeom>
              <a:avLst/>
              <a:gdLst/>
              <a:ahLst/>
              <a:cxnLst/>
              <a:rect l="l" t="t" r="r" b="b"/>
              <a:pathLst>
                <a:path w="3750" h="3666" extrusionOk="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3"/>
            <p:cNvSpPr/>
            <p:nvPr/>
          </p:nvSpPr>
          <p:spPr>
            <a:xfrm>
              <a:off x="4049656" y="3332445"/>
              <a:ext cx="317886" cy="310800"/>
            </a:xfrm>
            <a:custGeom>
              <a:avLst/>
              <a:gdLst/>
              <a:ahLst/>
              <a:cxnLst/>
              <a:rect l="l" t="t" r="r" b="b"/>
              <a:pathLst>
                <a:path w="4980" h="4869" extrusionOk="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3"/>
            <p:cNvSpPr/>
            <p:nvPr/>
          </p:nvSpPr>
          <p:spPr>
            <a:xfrm>
              <a:off x="3042439" y="3491389"/>
              <a:ext cx="167943" cy="171518"/>
            </a:xfrm>
            <a:custGeom>
              <a:avLst/>
              <a:gdLst/>
              <a:ahLst/>
              <a:cxnLst/>
              <a:rect l="l" t="t" r="r" b="b"/>
              <a:pathLst>
                <a:path w="2631" h="2687" extrusionOk="0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3"/>
            <p:cNvSpPr/>
            <p:nvPr/>
          </p:nvSpPr>
          <p:spPr>
            <a:xfrm>
              <a:off x="2229912" y="2712757"/>
              <a:ext cx="285778" cy="285842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3"/>
            <p:cNvSpPr/>
            <p:nvPr/>
          </p:nvSpPr>
          <p:spPr>
            <a:xfrm>
              <a:off x="308354" y="3050304"/>
              <a:ext cx="217924" cy="217924"/>
            </a:xfrm>
            <a:custGeom>
              <a:avLst/>
              <a:gdLst/>
              <a:ahLst/>
              <a:cxnLst/>
              <a:rect l="l" t="t" r="r" b="b"/>
              <a:pathLst>
                <a:path w="3414" h="3414" extrusionOk="0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3"/>
            <p:cNvSpPr/>
            <p:nvPr/>
          </p:nvSpPr>
          <p:spPr>
            <a:xfrm>
              <a:off x="8533780" y="3561030"/>
              <a:ext cx="246521" cy="221499"/>
            </a:xfrm>
            <a:custGeom>
              <a:avLst/>
              <a:gdLst/>
              <a:ahLst/>
              <a:cxnLst/>
              <a:rect l="l" t="t" r="r" b="b"/>
              <a:pathLst>
                <a:path w="3862" h="3470" extrusionOk="0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3"/>
            <p:cNvSpPr/>
            <p:nvPr/>
          </p:nvSpPr>
          <p:spPr>
            <a:xfrm>
              <a:off x="5067534" y="2435978"/>
              <a:ext cx="332248" cy="378654"/>
            </a:xfrm>
            <a:custGeom>
              <a:avLst/>
              <a:gdLst/>
              <a:ahLst/>
              <a:cxnLst/>
              <a:rect l="l" t="t" r="r" b="b"/>
              <a:pathLst>
                <a:path w="5205" h="5932" extrusionOk="0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3"/>
            <p:cNvSpPr/>
            <p:nvPr/>
          </p:nvSpPr>
          <p:spPr>
            <a:xfrm>
              <a:off x="5271096" y="3491389"/>
              <a:ext cx="337610" cy="380442"/>
            </a:xfrm>
            <a:custGeom>
              <a:avLst/>
              <a:gdLst/>
              <a:ahLst/>
              <a:cxnLst/>
              <a:rect l="l" t="t" r="r" b="b"/>
              <a:pathLst>
                <a:path w="5289" h="5960" extrusionOk="0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3558527" y="3561030"/>
              <a:ext cx="276842" cy="246521"/>
            </a:xfrm>
            <a:custGeom>
              <a:avLst/>
              <a:gdLst/>
              <a:ahLst/>
              <a:cxnLst/>
              <a:rect l="l" t="t" r="r" b="b"/>
              <a:pathLst>
                <a:path w="4337" h="3862" extrusionOk="0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3"/>
            <p:cNvSpPr/>
            <p:nvPr/>
          </p:nvSpPr>
          <p:spPr>
            <a:xfrm>
              <a:off x="2997820" y="2791335"/>
              <a:ext cx="264330" cy="241159"/>
            </a:xfrm>
            <a:custGeom>
              <a:avLst/>
              <a:gdLst/>
              <a:ahLst/>
              <a:cxnLst/>
              <a:rect l="l" t="t" r="r" b="b"/>
              <a:pathLst>
                <a:path w="4141" h="3778" extrusionOk="0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3"/>
            <p:cNvSpPr/>
            <p:nvPr/>
          </p:nvSpPr>
          <p:spPr>
            <a:xfrm>
              <a:off x="1560243" y="3207460"/>
              <a:ext cx="367931" cy="389378"/>
            </a:xfrm>
            <a:custGeom>
              <a:avLst/>
              <a:gdLst/>
              <a:ahLst/>
              <a:cxnLst/>
              <a:rect l="l" t="t" r="r" b="b"/>
              <a:pathLst>
                <a:path w="5764" h="6100" extrusionOk="0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3"/>
            <p:cNvSpPr/>
            <p:nvPr/>
          </p:nvSpPr>
          <p:spPr>
            <a:xfrm>
              <a:off x="511981" y="2600283"/>
              <a:ext cx="307226" cy="285778"/>
            </a:xfrm>
            <a:custGeom>
              <a:avLst/>
              <a:gdLst/>
              <a:ahLst/>
              <a:cxnLst/>
              <a:rect l="l" t="t" r="r" b="b"/>
              <a:pathLst>
                <a:path w="4813" h="4477" extrusionOk="0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3"/>
            <p:cNvSpPr/>
            <p:nvPr/>
          </p:nvSpPr>
          <p:spPr>
            <a:xfrm>
              <a:off x="97642" y="3548519"/>
              <a:ext cx="396527" cy="344759"/>
            </a:xfrm>
            <a:custGeom>
              <a:avLst/>
              <a:gdLst/>
              <a:ahLst/>
              <a:cxnLst/>
              <a:rect l="l" t="t" r="r" b="b"/>
              <a:pathLst>
                <a:path w="6212" h="5401" extrusionOk="0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3"/>
            <p:cNvSpPr/>
            <p:nvPr/>
          </p:nvSpPr>
          <p:spPr>
            <a:xfrm>
              <a:off x="8308770" y="2968151"/>
              <a:ext cx="175093" cy="180454"/>
            </a:xfrm>
            <a:custGeom>
              <a:avLst/>
              <a:gdLst/>
              <a:ahLst/>
              <a:cxnLst/>
              <a:rect l="l" t="t" r="r" b="b"/>
              <a:pathLst>
                <a:path w="2743" h="2827" extrusionOk="0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3"/>
            <p:cNvSpPr/>
            <p:nvPr/>
          </p:nvSpPr>
          <p:spPr>
            <a:xfrm>
              <a:off x="7453411" y="2800271"/>
              <a:ext cx="167879" cy="155432"/>
            </a:xfrm>
            <a:custGeom>
              <a:avLst/>
              <a:gdLst/>
              <a:ahLst/>
              <a:cxnLst/>
              <a:rect l="l" t="t" r="r" b="b"/>
              <a:pathLst>
                <a:path w="2630" h="2435" extrusionOk="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3"/>
            <p:cNvSpPr/>
            <p:nvPr/>
          </p:nvSpPr>
          <p:spPr>
            <a:xfrm>
              <a:off x="6131881" y="2584197"/>
              <a:ext cx="251883" cy="246521"/>
            </a:xfrm>
            <a:custGeom>
              <a:avLst/>
              <a:gdLst/>
              <a:ahLst/>
              <a:cxnLst/>
              <a:rect l="l" t="t" r="r" b="b"/>
              <a:pathLst>
                <a:path w="3946" h="3862" extrusionOk="0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3"/>
            <p:cNvSpPr/>
            <p:nvPr/>
          </p:nvSpPr>
          <p:spPr>
            <a:xfrm>
              <a:off x="5581834" y="3019920"/>
              <a:ext cx="241159" cy="264394"/>
            </a:xfrm>
            <a:custGeom>
              <a:avLst/>
              <a:gdLst/>
              <a:ahLst/>
              <a:cxnLst/>
              <a:rect l="l" t="t" r="r" b="b"/>
              <a:pathLst>
                <a:path w="3778" h="4142" extrusionOk="0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3"/>
            <p:cNvSpPr/>
            <p:nvPr/>
          </p:nvSpPr>
          <p:spPr>
            <a:xfrm>
              <a:off x="4210387" y="2618156"/>
              <a:ext cx="292927" cy="262543"/>
            </a:xfrm>
            <a:custGeom>
              <a:avLst/>
              <a:gdLst/>
              <a:ahLst/>
              <a:cxnLst/>
              <a:rect l="l" t="t" r="r" b="b"/>
              <a:pathLst>
                <a:path w="4589" h="4113" extrusionOk="0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" name="Google Shape;1457;p13"/>
          <p:cNvGrpSpPr/>
          <p:nvPr/>
        </p:nvGrpSpPr>
        <p:grpSpPr>
          <a:xfrm>
            <a:off x="-118431" y="3971283"/>
            <a:ext cx="9380861" cy="1487621"/>
            <a:chOff x="-118431" y="1248433"/>
            <a:chExt cx="9380861" cy="1487621"/>
          </a:xfrm>
        </p:grpSpPr>
        <p:sp>
          <p:nvSpPr>
            <p:cNvPr id="1458" name="Google Shape;1458;p13"/>
            <p:cNvSpPr/>
            <p:nvPr/>
          </p:nvSpPr>
          <p:spPr>
            <a:xfrm>
              <a:off x="8573101" y="1651984"/>
              <a:ext cx="84004" cy="85791"/>
            </a:xfrm>
            <a:custGeom>
              <a:avLst/>
              <a:gdLst/>
              <a:ahLst/>
              <a:cxnLst/>
              <a:rect l="l" t="t" r="r" b="b"/>
              <a:pathLst>
                <a:path w="1316" h="1344" extrusionOk="0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3"/>
            <p:cNvSpPr/>
            <p:nvPr/>
          </p:nvSpPr>
          <p:spPr>
            <a:xfrm>
              <a:off x="8290897" y="2516343"/>
              <a:ext cx="159007" cy="159007"/>
            </a:xfrm>
            <a:custGeom>
              <a:avLst/>
              <a:gdLst/>
              <a:ahLst/>
              <a:cxnLst/>
              <a:rect l="l" t="t" r="r" b="b"/>
              <a:pathLst>
                <a:path w="2491" h="2491" extrusionOk="0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3"/>
            <p:cNvSpPr/>
            <p:nvPr/>
          </p:nvSpPr>
          <p:spPr>
            <a:xfrm>
              <a:off x="7106927" y="2532429"/>
              <a:ext cx="137559" cy="137559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3"/>
            <p:cNvSpPr/>
            <p:nvPr/>
          </p:nvSpPr>
          <p:spPr>
            <a:xfrm>
              <a:off x="6126519" y="1782394"/>
              <a:ext cx="137559" cy="139346"/>
            </a:xfrm>
            <a:custGeom>
              <a:avLst/>
              <a:gdLst/>
              <a:ahLst/>
              <a:cxnLst/>
              <a:rect l="l" t="t" r="r" b="b"/>
              <a:pathLst>
                <a:path w="2155" h="2183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3"/>
            <p:cNvSpPr/>
            <p:nvPr/>
          </p:nvSpPr>
          <p:spPr>
            <a:xfrm>
              <a:off x="5422891" y="1885931"/>
              <a:ext cx="132261" cy="132261"/>
            </a:xfrm>
            <a:custGeom>
              <a:avLst/>
              <a:gdLst/>
              <a:ahLst/>
              <a:cxnLst/>
              <a:rect l="l" t="t" r="r" b="b"/>
              <a:pathLst>
                <a:path w="2072" h="2072" extrusionOk="0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3"/>
            <p:cNvSpPr/>
            <p:nvPr/>
          </p:nvSpPr>
          <p:spPr>
            <a:xfrm>
              <a:off x="3088846" y="2385997"/>
              <a:ext cx="175093" cy="175029"/>
            </a:xfrm>
            <a:custGeom>
              <a:avLst/>
              <a:gdLst/>
              <a:ahLst/>
              <a:cxnLst/>
              <a:rect l="l" t="t" r="r" b="b"/>
              <a:pathLst>
                <a:path w="2743" h="2742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3"/>
            <p:cNvSpPr/>
            <p:nvPr/>
          </p:nvSpPr>
          <p:spPr>
            <a:xfrm>
              <a:off x="749439" y="2271672"/>
              <a:ext cx="142985" cy="142921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3256726" y="2002043"/>
              <a:ext cx="71492" cy="69705"/>
            </a:xfrm>
            <a:custGeom>
              <a:avLst/>
              <a:gdLst/>
              <a:ahLst/>
              <a:cxnLst/>
              <a:rect l="l" t="t" r="r" b="b"/>
              <a:pathLst>
                <a:path w="1120" h="1092" extrusionOk="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3"/>
            <p:cNvSpPr/>
            <p:nvPr/>
          </p:nvSpPr>
          <p:spPr>
            <a:xfrm>
              <a:off x="2037009" y="1885931"/>
              <a:ext cx="132261" cy="128686"/>
            </a:xfrm>
            <a:custGeom>
              <a:avLst/>
              <a:gdLst/>
              <a:ahLst/>
              <a:cxnLst/>
              <a:rect l="l" t="t" r="r" b="b"/>
              <a:pathLst>
                <a:path w="2072" h="2016" extrusionOk="0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3"/>
            <p:cNvSpPr/>
            <p:nvPr/>
          </p:nvSpPr>
          <p:spPr>
            <a:xfrm>
              <a:off x="3767452" y="2000255"/>
              <a:ext cx="130474" cy="135772"/>
            </a:xfrm>
            <a:custGeom>
              <a:avLst/>
              <a:gdLst/>
              <a:ahLst/>
              <a:cxnLst/>
              <a:rect l="l" t="t" r="r" b="b"/>
              <a:pathLst>
                <a:path w="2044" h="2127" extrusionOk="0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13"/>
            <p:cNvSpPr/>
            <p:nvPr/>
          </p:nvSpPr>
          <p:spPr>
            <a:xfrm>
              <a:off x="5255074" y="2232415"/>
              <a:ext cx="121473" cy="125048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13"/>
            <p:cNvSpPr/>
            <p:nvPr/>
          </p:nvSpPr>
          <p:spPr>
            <a:xfrm>
              <a:off x="6556880" y="1746648"/>
              <a:ext cx="64407" cy="67918"/>
            </a:xfrm>
            <a:custGeom>
              <a:avLst/>
              <a:gdLst/>
              <a:ahLst/>
              <a:cxnLst/>
              <a:rect l="l" t="t" r="r" b="b"/>
              <a:pathLst>
                <a:path w="1009" h="1064" extrusionOk="0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13"/>
            <p:cNvSpPr/>
            <p:nvPr/>
          </p:nvSpPr>
          <p:spPr>
            <a:xfrm>
              <a:off x="8926671" y="1455570"/>
              <a:ext cx="151858" cy="157219"/>
            </a:xfrm>
            <a:custGeom>
              <a:avLst/>
              <a:gdLst/>
              <a:ahLst/>
              <a:cxnLst/>
              <a:rect l="l" t="t" r="r" b="b"/>
              <a:pathLst>
                <a:path w="2379" h="2463" extrusionOk="0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13"/>
            <p:cNvSpPr/>
            <p:nvPr/>
          </p:nvSpPr>
          <p:spPr>
            <a:xfrm>
              <a:off x="8478437" y="1962722"/>
              <a:ext cx="208988" cy="203690"/>
            </a:xfrm>
            <a:custGeom>
              <a:avLst/>
              <a:gdLst/>
              <a:ahLst/>
              <a:cxnLst/>
              <a:rect l="l" t="t" r="r" b="b"/>
              <a:pathLst>
                <a:path w="3274" h="3191" extrusionOk="0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13"/>
            <p:cNvSpPr/>
            <p:nvPr/>
          </p:nvSpPr>
          <p:spPr>
            <a:xfrm>
              <a:off x="8517695" y="2000255"/>
              <a:ext cx="130474" cy="126835"/>
            </a:xfrm>
            <a:custGeom>
              <a:avLst/>
              <a:gdLst/>
              <a:ahLst/>
              <a:cxnLst/>
              <a:rect l="l" t="t" r="r" b="b"/>
              <a:pathLst>
                <a:path w="2044" h="1987" fill="none" extrusionOk="0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13"/>
            <p:cNvSpPr/>
            <p:nvPr/>
          </p:nvSpPr>
          <p:spPr>
            <a:xfrm>
              <a:off x="8478437" y="1962722"/>
              <a:ext cx="208988" cy="203690"/>
            </a:xfrm>
            <a:custGeom>
              <a:avLst/>
              <a:gdLst/>
              <a:ahLst/>
              <a:cxnLst/>
              <a:rect l="l" t="t" r="r" b="b"/>
              <a:pathLst>
                <a:path w="3274" h="3191" fill="none" extrusionOk="0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13"/>
            <p:cNvSpPr/>
            <p:nvPr/>
          </p:nvSpPr>
          <p:spPr>
            <a:xfrm>
              <a:off x="5749714" y="2052024"/>
              <a:ext cx="285778" cy="280416"/>
            </a:xfrm>
            <a:custGeom>
              <a:avLst/>
              <a:gdLst/>
              <a:ahLst/>
              <a:cxnLst/>
              <a:rect l="l" t="t" r="r" b="b"/>
              <a:pathLst>
                <a:path w="4477" h="4393" extrusionOk="0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3"/>
            <p:cNvSpPr/>
            <p:nvPr/>
          </p:nvSpPr>
          <p:spPr>
            <a:xfrm>
              <a:off x="5803270" y="2105579"/>
              <a:ext cx="176880" cy="173305"/>
            </a:xfrm>
            <a:custGeom>
              <a:avLst/>
              <a:gdLst/>
              <a:ahLst/>
              <a:cxnLst/>
              <a:rect l="l" t="t" r="r" b="b"/>
              <a:pathLst>
                <a:path w="2771" h="2715" fill="none" extrusionOk="0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5749714" y="2052024"/>
              <a:ext cx="285778" cy="280416"/>
            </a:xfrm>
            <a:custGeom>
              <a:avLst/>
              <a:gdLst/>
              <a:ahLst/>
              <a:cxnLst/>
              <a:rect l="l" t="t" r="r" b="b"/>
              <a:pathLst>
                <a:path w="4477" h="4393" fill="none" extrusionOk="0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3"/>
            <p:cNvSpPr/>
            <p:nvPr/>
          </p:nvSpPr>
          <p:spPr>
            <a:xfrm>
              <a:off x="4485379" y="2091345"/>
              <a:ext cx="75067" cy="78642"/>
            </a:xfrm>
            <a:custGeom>
              <a:avLst/>
              <a:gdLst/>
              <a:ahLst/>
              <a:cxnLst/>
              <a:rect l="l" t="t" r="r" b="b"/>
              <a:pathLst>
                <a:path w="1176" h="1232" extrusionOk="0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3"/>
            <p:cNvSpPr/>
            <p:nvPr/>
          </p:nvSpPr>
          <p:spPr>
            <a:xfrm>
              <a:off x="4499677" y="2107367"/>
              <a:ext cx="46470" cy="46534"/>
            </a:xfrm>
            <a:custGeom>
              <a:avLst/>
              <a:gdLst/>
              <a:ahLst/>
              <a:cxnLst/>
              <a:rect l="l" t="t" r="r" b="b"/>
              <a:pathLst>
                <a:path w="728" h="729" fill="none" extrusionOk="0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4485379" y="2091345"/>
              <a:ext cx="75067" cy="78642"/>
            </a:xfrm>
            <a:custGeom>
              <a:avLst/>
              <a:gdLst/>
              <a:ahLst/>
              <a:cxnLst/>
              <a:rect l="l" t="t" r="r" b="b"/>
              <a:pathLst>
                <a:path w="1176" h="1232" fill="none" extrusionOk="0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3"/>
            <p:cNvSpPr/>
            <p:nvPr/>
          </p:nvSpPr>
          <p:spPr>
            <a:xfrm>
              <a:off x="2835302" y="1426973"/>
              <a:ext cx="319737" cy="309013"/>
            </a:xfrm>
            <a:custGeom>
              <a:avLst/>
              <a:gdLst/>
              <a:ahLst/>
              <a:cxnLst/>
              <a:rect l="l" t="t" r="r" b="b"/>
              <a:pathLst>
                <a:path w="5009" h="4841" extrusionOk="0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3"/>
            <p:cNvSpPr/>
            <p:nvPr/>
          </p:nvSpPr>
          <p:spPr>
            <a:xfrm>
              <a:off x="2896007" y="1485955"/>
              <a:ext cx="198264" cy="191115"/>
            </a:xfrm>
            <a:custGeom>
              <a:avLst/>
              <a:gdLst/>
              <a:ahLst/>
              <a:cxnLst/>
              <a:rect l="l" t="t" r="r" b="b"/>
              <a:pathLst>
                <a:path w="3106" h="2994" fill="none" extrusionOk="0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3"/>
            <p:cNvSpPr/>
            <p:nvPr/>
          </p:nvSpPr>
          <p:spPr>
            <a:xfrm>
              <a:off x="2835302" y="1426973"/>
              <a:ext cx="319737" cy="309013"/>
            </a:xfrm>
            <a:custGeom>
              <a:avLst/>
              <a:gdLst/>
              <a:ahLst/>
              <a:cxnLst/>
              <a:rect l="l" t="t" r="r" b="b"/>
              <a:pathLst>
                <a:path w="5009" h="4841" fill="none" extrusionOk="0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3"/>
            <p:cNvSpPr/>
            <p:nvPr/>
          </p:nvSpPr>
          <p:spPr>
            <a:xfrm>
              <a:off x="2133461" y="2280609"/>
              <a:ext cx="226861" cy="210775"/>
            </a:xfrm>
            <a:custGeom>
              <a:avLst/>
              <a:gdLst/>
              <a:ahLst/>
              <a:cxnLst/>
              <a:rect l="l" t="t" r="r" b="b"/>
              <a:pathLst>
                <a:path w="3554" h="3302" extrusionOk="0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3"/>
            <p:cNvSpPr/>
            <p:nvPr/>
          </p:nvSpPr>
          <p:spPr>
            <a:xfrm>
              <a:off x="2176356" y="2319930"/>
              <a:ext cx="141134" cy="130410"/>
            </a:xfrm>
            <a:custGeom>
              <a:avLst/>
              <a:gdLst/>
              <a:ahLst/>
              <a:cxnLst/>
              <a:rect l="l" t="t" r="r" b="b"/>
              <a:pathLst>
                <a:path w="2211" h="2043" fill="none" extrusionOk="0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3"/>
            <p:cNvSpPr/>
            <p:nvPr/>
          </p:nvSpPr>
          <p:spPr>
            <a:xfrm>
              <a:off x="2133461" y="2280609"/>
              <a:ext cx="226861" cy="210775"/>
            </a:xfrm>
            <a:custGeom>
              <a:avLst/>
              <a:gdLst/>
              <a:ahLst/>
              <a:cxnLst/>
              <a:rect l="l" t="t" r="r" b="b"/>
              <a:pathLst>
                <a:path w="3554" h="3302" fill="none" extrusionOk="0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3"/>
            <p:cNvSpPr/>
            <p:nvPr/>
          </p:nvSpPr>
          <p:spPr>
            <a:xfrm>
              <a:off x="1156628" y="1900229"/>
              <a:ext cx="139346" cy="148283"/>
            </a:xfrm>
            <a:custGeom>
              <a:avLst/>
              <a:gdLst/>
              <a:ahLst/>
              <a:cxnLst/>
              <a:rect l="l" t="t" r="r" b="b"/>
              <a:pathLst>
                <a:path w="2183" h="2323" extrusionOk="0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3"/>
            <p:cNvSpPr/>
            <p:nvPr/>
          </p:nvSpPr>
          <p:spPr>
            <a:xfrm>
              <a:off x="1183438" y="1928826"/>
              <a:ext cx="85791" cy="91153"/>
            </a:xfrm>
            <a:custGeom>
              <a:avLst/>
              <a:gdLst/>
              <a:ahLst/>
              <a:cxnLst/>
              <a:rect l="l" t="t" r="r" b="b"/>
              <a:pathLst>
                <a:path w="1344" h="1428" fill="none" extrusionOk="0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3"/>
            <p:cNvSpPr/>
            <p:nvPr/>
          </p:nvSpPr>
          <p:spPr>
            <a:xfrm>
              <a:off x="1156628" y="1900229"/>
              <a:ext cx="139346" cy="148283"/>
            </a:xfrm>
            <a:custGeom>
              <a:avLst/>
              <a:gdLst/>
              <a:ahLst/>
              <a:cxnLst/>
              <a:rect l="l" t="t" r="r" b="b"/>
              <a:pathLst>
                <a:path w="2183" h="2323" fill="none" extrusionOk="0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3"/>
            <p:cNvSpPr/>
            <p:nvPr/>
          </p:nvSpPr>
          <p:spPr>
            <a:xfrm>
              <a:off x="-89834" y="1310925"/>
              <a:ext cx="237521" cy="244734"/>
            </a:xfrm>
            <a:custGeom>
              <a:avLst/>
              <a:gdLst/>
              <a:ahLst/>
              <a:cxnLst/>
              <a:rect l="l" t="t" r="r" b="b"/>
              <a:pathLst>
                <a:path w="3721" h="3834" extrusionOk="0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3"/>
            <p:cNvSpPr/>
            <p:nvPr/>
          </p:nvSpPr>
          <p:spPr>
            <a:xfrm>
              <a:off x="-45215" y="1357332"/>
              <a:ext cx="148283" cy="151858"/>
            </a:xfrm>
            <a:custGeom>
              <a:avLst/>
              <a:gdLst/>
              <a:ahLst/>
              <a:cxnLst/>
              <a:rect l="l" t="t" r="r" b="b"/>
              <a:pathLst>
                <a:path w="2323" h="2379" fill="none" extrusionOk="0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3"/>
            <p:cNvSpPr/>
            <p:nvPr/>
          </p:nvSpPr>
          <p:spPr>
            <a:xfrm>
              <a:off x="-89834" y="1310925"/>
              <a:ext cx="237521" cy="244734"/>
            </a:xfrm>
            <a:custGeom>
              <a:avLst/>
              <a:gdLst/>
              <a:ahLst/>
              <a:cxnLst/>
              <a:rect l="l" t="t" r="r" b="b"/>
              <a:pathLst>
                <a:path w="3721" h="3834" fill="none" extrusionOk="0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3"/>
            <p:cNvSpPr/>
            <p:nvPr/>
          </p:nvSpPr>
          <p:spPr>
            <a:xfrm>
              <a:off x="7792682" y="1837737"/>
              <a:ext cx="505426" cy="462594"/>
            </a:xfrm>
            <a:custGeom>
              <a:avLst/>
              <a:gdLst/>
              <a:ahLst/>
              <a:cxnLst/>
              <a:rect l="l" t="t" r="r" b="b"/>
              <a:pathLst>
                <a:path w="7918" h="7247" extrusionOk="0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13"/>
            <p:cNvSpPr/>
            <p:nvPr/>
          </p:nvSpPr>
          <p:spPr>
            <a:xfrm>
              <a:off x="6367616" y="1991319"/>
              <a:ext cx="246521" cy="244734"/>
            </a:xfrm>
            <a:custGeom>
              <a:avLst/>
              <a:gdLst/>
              <a:ahLst/>
              <a:cxnLst/>
              <a:rect l="l" t="t" r="r" b="b"/>
              <a:pathLst>
                <a:path w="3862" h="3834" extrusionOk="0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13"/>
            <p:cNvSpPr/>
            <p:nvPr/>
          </p:nvSpPr>
          <p:spPr>
            <a:xfrm>
              <a:off x="4074615" y="1350182"/>
              <a:ext cx="571556" cy="528661"/>
            </a:xfrm>
            <a:custGeom>
              <a:avLst/>
              <a:gdLst/>
              <a:ahLst/>
              <a:cxnLst/>
              <a:rect l="l" t="t" r="r" b="b"/>
              <a:pathLst>
                <a:path w="8954" h="8282" extrusionOk="0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3"/>
            <p:cNvSpPr/>
            <p:nvPr/>
          </p:nvSpPr>
          <p:spPr>
            <a:xfrm>
              <a:off x="-47003" y="1787756"/>
              <a:ext cx="287565" cy="310800"/>
            </a:xfrm>
            <a:custGeom>
              <a:avLst/>
              <a:gdLst/>
              <a:ahLst/>
              <a:cxnLst/>
              <a:rect l="l" t="t" r="r" b="b"/>
              <a:pathLst>
                <a:path w="4505" h="4869" extrusionOk="0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3"/>
            <p:cNvSpPr/>
            <p:nvPr/>
          </p:nvSpPr>
          <p:spPr>
            <a:xfrm>
              <a:off x="8865966" y="1869909"/>
              <a:ext cx="396464" cy="387527"/>
            </a:xfrm>
            <a:custGeom>
              <a:avLst/>
              <a:gdLst/>
              <a:ahLst/>
              <a:cxnLst/>
              <a:rect l="l" t="t" r="r" b="b"/>
              <a:pathLst>
                <a:path w="6211" h="6071" extrusionOk="0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3"/>
            <p:cNvSpPr/>
            <p:nvPr/>
          </p:nvSpPr>
          <p:spPr>
            <a:xfrm>
              <a:off x="8621295" y="2469937"/>
              <a:ext cx="253670" cy="246457"/>
            </a:xfrm>
            <a:custGeom>
              <a:avLst/>
              <a:gdLst/>
              <a:ahLst/>
              <a:cxnLst/>
              <a:rect l="l" t="t" r="r" b="b"/>
              <a:pathLst>
                <a:path w="3974" h="3861" extrusionOk="0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3"/>
            <p:cNvSpPr/>
            <p:nvPr/>
          </p:nvSpPr>
          <p:spPr>
            <a:xfrm>
              <a:off x="7576608" y="2400295"/>
              <a:ext cx="173305" cy="176816"/>
            </a:xfrm>
            <a:custGeom>
              <a:avLst/>
              <a:gdLst/>
              <a:ahLst/>
              <a:cxnLst/>
              <a:rect l="l" t="t" r="r" b="b"/>
              <a:pathLst>
                <a:path w="2715" h="2770" extrusionOk="0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3"/>
            <p:cNvSpPr/>
            <p:nvPr/>
          </p:nvSpPr>
          <p:spPr>
            <a:xfrm>
              <a:off x="6956920" y="1927039"/>
              <a:ext cx="326886" cy="326822"/>
            </a:xfrm>
            <a:custGeom>
              <a:avLst/>
              <a:gdLst/>
              <a:ahLst/>
              <a:cxnLst/>
              <a:rect l="l" t="t" r="r" b="b"/>
              <a:pathLst>
                <a:path w="5121" h="5120" extrusionOk="0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3"/>
            <p:cNvSpPr/>
            <p:nvPr/>
          </p:nvSpPr>
          <p:spPr>
            <a:xfrm>
              <a:off x="6781890" y="1327011"/>
              <a:ext cx="339397" cy="344696"/>
            </a:xfrm>
            <a:custGeom>
              <a:avLst/>
              <a:gdLst/>
              <a:ahLst/>
              <a:cxnLst/>
              <a:rect l="l" t="t" r="r" b="b"/>
              <a:pathLst>
                <a:path w="5317" h="5400" extrusionOk="0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3"/>
            <p:cNvSpPr/>
            <p:nvPr/>
          </p:nvSpPr>
          <p:spPr>
            <a:xfrm>
              <a:off x="5114004" y="1443059"/>
              <a:ext cx="267905" cy="262607"/>
            </a:xfrm>
            <a:custGeom>
              <a:avLst/>
              <a:gdLst/>
              <a:ahLst/>
              <a:cxnLst/>
              <a:rect l="l" t="t" r="r" b="b"/>
              <a:pathLst>
                <a:path w="4197" h="4114" extrusionOk="0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3"/>
            <p:cNvSpPr/>
            <p:nvPr/>
          </p:nvSpPr>
          <p:spPr>
            <a:xfrm>
              <a:off x="4128235" y="2150262"/>
              <a:ext cx="235733" cy="232223"/>
            </a:xfrm>
            <a:custGeom>
              <a:avLst/>
              <a:gdLst/>
              <a:ahLst/>
              <a:cxnLst/>
              <a:rect l="l" t="t" r="r" b="b"/>
              <a:pathLst>
                <a:path w="3693" h="3638" extrusionOk="0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3"/>
            <p:cNvSpPr/>
            <p:nvPr/>
          </p:nvSpPr>
          <p:spPr>
            <a:xfrm>
              <a:off x="2629952" y="2282396"/>
              <a:ext cx="183965" cy="185816"/>
            </a:xfrm>
            <a:custGeom>
              <a:avLst/>
              <a:gdLst/>
              <a:ahLst/>
              <a:cxnLst/>
              <a:rect l="l" t="t" r="r" b="b"/>
              <a:pathLst>
                <a:path w="2882" h="2911" extrusionOk="0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3"/>
            <p:cNvSpPr/>
            <p:nvPr/>
          </p:nvSpPr>
          <p:spPr>
            <a:xfrm>
              <a:off x="1583414" y="1951998"/>
              <a:ext cx="201902" cy="198328"/>
            </a:xfrm>
            <a:custGeom>
              <a:avLst/>
              <a:gdLst/>
              <a:ahLst/>
              <a:cxnLst/>
              <a:rect l="l" t="t" r="r" b="b"/>
              <a:pathLst>
                <a:path w="3163" h="3107" extrusionOk="0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3"/>
            <p:cNvSpPr/>
            <p:nvPr/>
          </p:nvSpPr>
          <p:spPr>
            <a:xfrm>
              <a:off x="578048" y="1730562"/>
              <a:ext cx="314375" cy="309013"/>
            </a:xfrm>
            <a:custGeom>
              <a:avLst/>
              <a:gdLst/>
              <a:ahLst/>
              <a:cxnLst/>
              <a:rect l="l" t="t" r="r" b="b"/>
              <a:pathLst>
                <a:path w="4925" h="4841" extrusionOk="0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3"/>
            <p:cNvSpPr/>
            <p:nvPr/>
          </p:nvSpPr>
          <p:spPr>
            <a:xfrm>
              <a:off x="279821" y="2187732"/>
              <a:ext cx="271480" cy="269756"/>
            </a:xfrm>
            <a:custGeom>
              <a:avLst/>
              <a:gdLst/>
              <a:ahLst/>
              <a:cxnLst/>
              <a:rect l="l" t="t" r="r" b="b"/>
              <a:pathLst>
                <a:path w="4253" h="4226" extrusionOk="0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3"/>
            <p:cNvSpPr/>
            <p:nvPr/>
          </p:nvSpPr>
          <p:spPr>
            <a:xfrm>
              <a:off x="7340874" y="1501977"/>
              <a:ext cx="450083" cy="412613"/>
            </a:xfrm>
            <a:custGeom>
              <a:avLst/>
              <a:gdLst/>
              <a:ahLst/>
              <a:cxnLst/>
              <a:rect l="l" t="t" r="r" b="b"/>
              <a:pathLst>
                <a:path w="7051" h="6464" extrusionOk="0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3"/>
            <p:cNvSpPr/>
            <p:nvPr/>
          </p:nvSpPr>
          <p:spPr>
            <a:xfrm>
              <a:off x="6601563" y="2307419"/>
              <a:ext cx="291140" cy="282203"/>
            </a:xfrm>
            <a:custGeom>
              <a:avLst/>
              <a:gdLst/>
              <a:ahLst/>
              <a:cxnLst/>
              <a:rect l="l" t="t" r="r" b="b"/>
              <a:pathLst>
                <a:path w="4561" h="4421" extrusionOk="0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3"/>
            <p:cNvSpPr/>
            <p:nvPr/>
          </p:nvSpPr>
          <p:spPr>
            <a:xfrm>
              <a:off x="5719394" y="1650196"/>
              <a:ext cx="237521" cy="221563"/>
            </a:xfrm>
            <a:custGeom>
              <a:avLst/>
              <a:gdLst/>
              <a:ahLst/>
              <a:cxnLst/>
              <a:rect l="l" t="t" r="r" b="b"/>
              <a:pathLst>
                <a:path w="3721" h="3471" extrusionOk="0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3"/>
            <p:cNvSpPr/>
            <p:nvPr/>
          </p:nvSpPr>
          <p:spPr>
            <a:xfrm>
              <a:off x="4797904" y="1850248"/>
              <a:ext cx="275054" cy="298289"/>
            </a:xfrm>
            <a:custGeom>
              <a:avLst/>
              <a:gdLst/>
              <a:ahLst/>
              <a:cxnLst/>
              <a:rect l="l" t="t" r="r" b="b"/>
              <a:pathLst>
                <a:path w="4309" h="4673" extrusionOk="0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3"/>
            <p:cNvSpPr/>
            <p:nvPr/>
          </p:nvSpPr>
          <p:spPr>
            <a:xfrm>
              <a:off x="2317427" y="1612727"/>
              <a:ext cx="269692" cy="289353"/>
            </a:xfrm>
            <a:custGeom>
              <a:avLst/>
              <a:gdLst/>
              <a:ahLst/>
              <a:cxnLst/>
              <a:rect l="l" t="t" r="r" b="b"/>
              <a:pathLst>
                <a:path w="4225" h="4533" extrusionOk="0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13"/>
            <p:cNvSpPr/>
            <p:nvPr/>
          </p:nvSpPr>
          <p:spPr>
            <a:xfrm>
              <a:off x="1531645" y="2321717"/>
              <a:ext cx="307226" cy="298289"/>
            </a:xfrm>
            <a:custGeom>
              <a:avLst/>
              <a:gdLst/>
              <a:ahLst/>
              <a:cxnLst/>
              <a:rect l="l" t="t" r="r" b="b"/>
              <a:pathLst>
                <a:path w="4813" h="4673" extrusionOk="0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13"/>
            <p:cNvSpPr/>
            <p:nvPr/>
          </p:nvSpPr>
          <p:spPr>
            <a:xfrm>
              <a:off x="1061964" y="1248433"/>
              <a:ext cx="385804" cy="442934"/>
            </a:xfrm>
            <a:custGeom>
              <a:avLst/>
              <a:gdLst/>
              <a:ahLst/>
              <a:cxnLst/>
              <a:rect l="l" t="t" r="r" b="b"/>
              <a:pathLst>
                <a:path w="6044" h="6939" extrusionOk="0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13"/>
            <p:cNvSpPr/>
            <p:nvPr/>
          </p:nvSpPr>
          <p:spPr>
            <a:xfrm>
              <a:off x="-118431" y="2475299"/>
              <a:ext cx="257245" cy="260756"/>
            </a:xfrm>
            <a:custGeom>
              <a:avLst/>
              <a:gdLst/>
              <a:ahLst/>
              <a:cxnLst/>
              <a:rect l="l" t="t" r="r" b="b"/>
              <a:pathLst>
                <a:path w="4030" h="4085" extrusionOk="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3"/>
            <p:cNvSpPr/>
            <p:nvPr/>
          </p:nvSpPr>
          <p:spPr>
            <a:xfrm>
              <a:off x="8517695" y="1435910"/>
              <a:ext cx="307226" cy="280480"/>
            </a:xfrm>
            <a:custGeom>
              <a:avLst/>
              <a:gdLst/>
              <a:ahLst/>
              <a:cxnLst/>
              <a:rect l="l" t="t" r="r" b="b"/>
              <a:pathLst>
                <a:path w="4813" h="4394" extrusionOk="0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3"/>
            <p:cNvSpPr/>
            <p:nvPr/>
          </p:nvSpPr>
          <p:spPr>
            <a:xfrm>
              <a:off x="4706815" y="2389571"/>
              <a:ext cx="185753" cy="192902"/>
            </a:xfrm>
            <a:custGeom>
              <a:avLst/>
              <a:gdLst/>
              <a:ahLst/>
              <a:cxnLst/>
              <a:rect l="l" t="t" r="r" b="b"/>
              <a:pathLst>
                <a:path w="2910" h="3022" extrusionOk="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3"/>
            <p:cNvSpPr/>
            <p:nvPr/>
          </p:nvSpPr>
          <p:spPr>
            <a:xfrm>
              <a:off x="3460289" y="1580555"/>
              <a:ext cx="239372" cy="216201"/>
            </a:xfrm>
            <a:custGeom>
              <a:avLst/>
              <a:gdLst/>
              <a:ahLst/>
              <a:cxnLst/>
              <a:rect l="l" t="t" r="r" b="b"/>
              <a:pathLst>
                <a:path w="3750" h="3387" extrusionOk="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3"/>
            <p:cNvSpPr/>
            <p:nvPr/>
          </p:nvSpPr>
          <p:spPr>
            <a:xfrm>
              <a:off x="3504972" y="2262736"/>
              <a:ext cx="192902" cy="178667"/>
            </a:xfrm>
            <a:custGeom>
              <a:avLst/>
              <a:gdLst/>
              <a:ahLst/>
              <a:cxnLst/>
              <a:rect l="l" t="t" r="r" b="b"/>
              <a:pathLst>
                <a:path w="3022" h="2799" extrusionOk="0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3"/>
            <p:cNvSpPr/>
            <p:nvPr/>
          </p:nvSpPr>
          <p:spPr>
            <a:xfrm>
              <a:off x="2863835" y="1893080"/>
              <a:ext cx="112601" cy="121537"/>
            </a:xfrm>
            <a:custGeom>
              <a:avLst/>
              <a:gdLst/>
              <a:ahLst/>
              <a:cxnLst/>
              <a:rect l="l" t="t" r="r" b="b"/>
              <a:pathLst>
                <a:path w="1764" h="1904" extrusionOk="0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3"/>
            <p:cNvSpPr/>
            <p:nvPr/>
          </p:nvSpPr>
          <p:spPr>
            <a:xfrm>
              <a:off x="1790615" y="1398440"/>
              <a:ext cx="248245" cy="271480"/>
            </a:xfrm>
            <a:custGeom>
              <a:avLst/>
              <a:gdLst/>
              <a:ahLst/>
              <a:cxnLst/>
              <a:rect l="l" t="t" r="r" b="b"/>
              <a:pathLst>
                <a:path w="3889" h="4253" extrusionOk="0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3"/>
            <p:cNvSpPr/>
            <p:nvPr/>
          </p:nvSpPr>
          <p:spPr>
            <a:xfrm>
              <a:off x="1061964" y="2262736"/>
              <a:ext cx="187604" cy="182242"/>
            </a:xfrm>
            <a:custGeom>
              <a:avLst/>
              <a:gdLst/>
              <a:ahLst/>
              <a:cxnLst/>
              <a:rect l="l" t="t" r="r" b="b"/>
              <a:pathLst>
                <a:path w="2939" h="2855" extrusionOk="0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3"/>
            <p:cNvSpPr/>
            <p:nvPr/>
          </p:nvSpPr>
          <p:spPr>
            <a:xfrm>
              <a:off x="269097" y="1607365"/>
              <a:ext cx="121473" cy="125048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" name="Google Shape;778;p8"/>
          <p:cNvGrpSpPr/>
          <p:nvPr/>
        </p:nvGrpSpPr>
        <p:grpSpPr>
          <a:xfrm>
            <a:off x="-118431" y="2560908"/>
            <a:ext cx="9380863" cy="2646634"/>
            <a:chOff x="-47908" y="1266060"/>
            <a:chExt cx="9255908" cy="2611380"/>
          </a:xfrm>
        </p:grpSpPr>
        <p:sp>
          <p:nvSpPr>
            <p:cNvPr id="779" name="Google Shape;779;p8"/>
            <p:cNvSpPr/>
            <p:nvPr/>
          </p:nvSpPr>
          <p:spPr>
            <a:xfrm>
              <a:off x="8527852" y="1664235"/>
              <a:ext cx="82885" cy="84648"/>
            </a:xfrm>
            <a:custGeom>
              <a:avLst/>
              <a:gdLst/>
              <a:ahLst/>
              <a:cxnLst/>
              <a:rect l="l" t="t" r="r" b="b"/>
              <a:pathLst>
                <a:path w="1316" h="1344" extrusionOk="0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8"/>
            <p:cNvSpPr/>
            <p:nvPr/>
          </p:nvSpPr>
          <p:spPr>
            <a:xfrm>
              <a:off x="8249406" y="2517081"/>
              <a:ext cx="156889" cy="156889"/>
            </a:xfrm>
            <a:custGeom>
              <a:avLst/>
              <a:gdLst/>
              <a:ahLst/>
              <a:cxnLst/>
              <a:rect l="l" t="t" r="r" b="b"/>
              <a:pathLst>
                <a:path w="2491" h="2491" extrusionOk="0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8"/>
            <p:cNvSpPr/>
            <p:nvPr/>
          </p:nvSpPr>
          <p:spPr>
            <a:xfrm>
              <a:off x="7290875" y="3655364"/>
              <a:ext cx="98757" cy="96930"/>
            </a:xfrm>
            <a:custGeom>
              <a:avLst/>
              <a:gdLst/>
              <a:ahLst/>
              <a:cxnLst/>
              <a:rect l="l" t="t" r="r" b="b"/>
              <a:pathLst>
                <a:path w="1568" h="1539" extrusionOk="0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8"/>
            <p:cNvSpPr/>
            <p:nvPr/>
          </p:nvSpPr>
          <p:spPr>
            <a:xfrm>
              <a:off x="7081207" y="2532953"/>
              <a:ext cx="135727" cy="135727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8"/>
            <p:cNvSpPr/>
            <p:nvPr/>
          </p:nvSpPr>
          <p:spPr>
            <a:xfrm>
              <a:off x="6499752" y="2987560"/>
              <a:ext cx="178052" cy="176225"/>
            </a:xfrm>
            <a:custGeom>
              <a:avLst/>
              <a:gdLst/>
              <a:ahLst/>
              <a:cxnLst/>
              <a:rect l="l" t="t" r="r" b="b"/>
              <a:pathLst>
                <a:path w="2827" h="2798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8"/>
            <p:cNvSpPr/>
            <p:nvPr/>
          </p:nvSpPr>
          <p:spPr>
            <a:xfrm>
              <a:off x="6113858" y="1792908"/>
              <a:ext cx="135727" cy="137491"/>
            </a:xfrm>
            <a:custGeom>
              <a:avLst/>
              <a:gdLst/>
              <a:ahLst/>
              <a:cxnLst/>
              <a:rect l="l" t="t" r="r" b="b"/>
              <a:pathLst>
                <a:path w="2155" h="2183" extrusionOk="0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8"/>
            <p:cNvSpPr/>
            <p:nvPr/>
          </p:nvSpPr>
          <p:spPr>
            <a:xfrm>
              <a:off x="5705102" y="3334657"/>
              <a:ext cx="177989" cy="178052"/>
            </a:xfrm>
            <a:custGeom>
              <a:avLst/>
              <a:gdLst/>
              <a:ahLst/>
              <a:cxnLst/>
              <a:rect l="l" t="t" r="r" b="b"/>
              <a:pathLst>
                <a:path w="2826" h="2827" extrusionOk="0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8"/>
            <p:cNvSpPr/>
            <p:nvPr/>
          </p:nvSpPr>
          <p:spPr>
            <a:xfrm>
              <a:off x="5419602" y="1895066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2072" h="2072" extrusionOk="0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8"/>
            <p:cNvSpPr/>
            <p:nvPr/>
          </p:nvSpPr>
          <p:spPr>
            <a:xfrm>
              <a:off x="4735990" y="2897684"/>
              <a:ext cx="135727" cy="135727"/>
            </a:xfrm>
            <a:custGeom>
              <a:avLst/>
              <a:gdLst/>
              <a:ahLst/>
              <a:cxnLst/>
              <a:rect l="l" t="t" r="r" b="b"/>
              <a:pathLst>
                <a:path w="2155" h="2155" extrusionOk="0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8"/>
            <p:cNvSpPr/>
            <p:nvPr/>
          </p:nvSpPr>
          <p:spPr>
            <a:xfrm>
              <a:off x="3775696" y="2612248"/>
              <a:ext cx="144545" cy="144545"/>
            </a:xfrm>
            <a:custGeom>
              <a:avLst/>
              <a:gdLst/>
              <a:ahLst/>
              <a:cxnLst/>
              <a:rect l="l" t="t" r="r" b="b"/>
              <a:pathLst>
                <a:path w="2295" h="2295" extrusionOk="0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8"/>
            <p:cNvSpPr/>
            <p:nvPr/>
          </p:nvSpPr>
          <p:spPr>
            <a:xfrm>
              <a:off x="2827684" y="3163723"/>
              <a:ext cx="132263" cy="132200"/>
            </a:xfrm>
            <a:custGeom>
              <a:avLst/>
              <a:gdLst/>
              <a:ahLst/>
              <a:cxnLst/>
              <a:rect l="l" t="t" r="r" b="b"/>
              <a:pathLst>
                <a:path w="2100" h="2099" extrusionOk="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8"/>
            <p:cNvSpPr/>
            <p:nvPr/>
          </p:nvSpPr>
          <p:spPr>
            <a:xfrm>
              <a:off x="3116647" y="2388471"/>
              <a:ext cx="172761" cy="172698"/>
            </a:xfrm>
            <a:custGeom>
              <a:avLst/>
              <a:gdLst/>
              <a:ahLst/>
              <a:cxnLst/>
              <a:rect l="l" t="t" r="r" b="b"/>
              <a:pathLst>
                <a:path w="2743" h="2742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8"/>
            <p:cNvSpPr/>
            <p:nvPr/>
          </p:nvSpPr>
          <p:spPr>
            <a:xfrm>
              <a:off x="2760733" y="3702916"/>
              <a:ext cx="174525" cy="174525"/>
            </a:xfrm>
            <a:custGeom>
              <a:avLst/>
              <a:gdLst/>
              <a:ahLst/>
              <a:cxnLst/>
              <a:rect l="l" t="t" r="r" b="b"/>
              <a:pathLst>
                <a:path w="2771" h="2771" extrusionOk="0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8"/>
            <p:cNvSpPr/>
            <p:nvPr/>
          </p:nvSpPr>
          <p:spPr>
            <a:xfrm>
              <a:off x="1981955" y="2964635"/>
              <a:ext cx="103984" cy="102284"/>
            </a:xfrm>
            <a:custGeom>
              <a:avLst/>
              <a:gdLst/>
              <a:ahLst/>
              <a:cxnLst/>
              <a:rect l="l" t="t" r="r" b="b"/>
              <a:pathLst>
                <a:path w="1651" h="1624" extrusionOk="0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8"/>
            <p:cNvSpPr/>
            <p:nvPr/>
          </p:nvSpPr>
          <p:spPr>
            <a:xfrm>
              <a:off x="1227802" y="2629848"/>
              <a:ext cx="102221" cy="100457"/>
            </a:xfrm>
            <a:custGeom>
              <a:avLst/>
              <a:gdLst/>
              <a:ahLst/>
              <a:cxnLst/>
              <a:rect l="l" t="t" r="r" b="b"/>
              <a:pathLst>
                <a:path w="1623" h="1595" extrusionOk="0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8"/>
            <p:cNvSpPr/>
            <p:nvPr/>
          </p:nvSpPr>
          <p:spPr>
            <a:xfrm>
              <a:off x="808402" y="2275669"/>
              <a:ext cx="141081" cy="141018"/>
            </a:xfrm>
            <a:custGeom>
              <a:avLst/>
              <a:gdLst/>
              <a:ahLst/>
              <a:cxnLst/>
              <a:rect l="l" t="t" r="r" b="b"/>
              <a:pathLst>
                <a:path w="2240" h="2239" extrusionOk="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8"/>
            <p:cNvSpPr/>
            <p:nvPr/>
          </p:nvSpPr>
          <p:spPr>
            <a:xfrm>
              <a:off x="71884" y="2948763"/>
              <a:ext cx="181579" cy="183342"/>
            </a:xfrm>
            <a:custGeom>
              <a:avLst/>
              <a:gdLst/>
              <a:ahLst/>
              <a:cxnLst/>
              <a:rect l="l" t="t" r="r" b="b"/>
              <a:pathLst>
                <a:path w="2883" h="2911" extrusionOk="0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8"/>
            <p:cNvSpPr/>
            <p:nvPr/>
          </p:nvSpPr>
          <p:spPr>
            <a:xfrm>
              <a:off x="641057" y="3442168"/>
              <a:ext cx="236184" cy="244939"/>
            </a:xfrm>
            <a:custGeom>
              <a:avLst/>
              <a:gdLst/>
              <a:ahLst/>
              <a:cxnLst/>
              <a:rect l="l" t="t" r="r" b="b"/>
              <a:pathLst>
                <a:path w="3750" h="3889" extrusionOk="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8"/>
            <p:cNvSpPr/>
            <p:nvPr/>
          </p:nvSpPr>
          <p:spPr>
            <a:xfrm>
              <a:off x="1490313" y="2740858"/>
              <a:ext cx="151599" cy="144545"/>
            </a:xfrm>
            <a:custGeom>
              <a:avLst/>
              <a:gdLst/>
              <a:ahLst/>
              <a:cxnLst/>
              <a:rect l="l" t="t" r="r" b="b"/>
              <a:pathLst>
                <a:path w="2407" h="2295" extrusionOk="0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8"/>
            <p:cNvSpPr/>
            <p:nvPr/>
          </p:nvSpPr>
          <p:spPr>
            <a:xfrm>
              <a:off x="3282291" y="2009631"/>
              <a:ext cx="70540" cy="68777"/>
            </a:xfrm>
            <a:custGeom>
              <a:avLst/>
              <a:gdLst/>
              <a:ahLst/>
              <a:cxnLst/>
              <a:rect l="l" t="t" r="r" b="b"/>
              <a:pathLst>
                <a:path w="1120" h="1092" extrusionOk="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8"/>
            <p:cNvSpPr/>
            <p:nvPr/>
          </p:nvSpPr>
          <p:spPr>
            <a:xfrm>
              <a:off x="2078822" y="1895066"/>
              <a:ext cx="130500" cy="126973"/>
            </a:xfrm>
            <a:custGeom>
              <a:avLst/>
              <a:gdLst/>
              <a:ahLst/>
              <a:cxnLst/>
              <a:rect l="l" t="t" r="r" b="b"/>
              <a:pathLst>
                <a:path w="2072" h="2016" extrusionOk="0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8"/>
            <p:cNvSpPr/>
            <p:nvPr/>
          </p:nvSpPr>
          <p:spPr>
            <a:xfrm>
              <a:off x="2699073" y="2851833"/>
              <a:ext cx="160416" cy="153362"/>
            </a:xfrm>
            <a:custGeom>
              <a:avLst/>
              <a:gdLst/>
              <a:ahLst/>
              <a:cxnLst/>
              <a:rect l="l" t="t" r="r" b="b"/>
              <a:pathLst>
                <a:path w="2547" h="2435" extrusionOk="0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8"/>
            <p:cNvSpPr/>
            <p:nvPr/>
          </p:nvSpPr>
          <p:spPr>
            <a:xfrm>
              <a:off x="1366993" y="3531981"/>
              <a:ext cx="148072" cy="151599"/>
            </a:xfrm>
            <a:custGeom>
              <a:avLst/>
              <a:gdLst/>
              <a:ahLst/>
              <a:cxnLst/>
              <a:rect l="l" t="t" r="r" b="b"/>
              <a:pathLst>
                <a:path w="2351" h="2407" extrusionOk="0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8"/>
            <p:cNvSpPr/>
            <p:nvPr/>
          </p:nvSpPr>
          <p:spPr>
            <a:xfrm>
              <a:off x="3786214" y="2007868"/>
              <a:ext cx="128736" cy="133964"/>
            </a:xfrm>
            <a:custGeom>
              <a:avLst/>
              <a:gdLst/>
              <a:ahLst/>
              <a:cxnLst/>
              <a:rect l="l" t="t" r="r" b="b"/>
              <a:pathLst>
                <a:path w="2044" h="2127" extrusionOk="0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8"/>
            <p:cNvSpPr/>
            <p:nvPr/>
          </p:nvSpPr>
          <p:spPr>
            <a:xfrm>
              <a:off x="3976547" y="2915320"/>
              <a:ext cx="248466" cy="255520"/>
            </a:xfrm>
            <a:custGeom>
              <a:avLst/>
              <a:gdLst/>
              <a:ahLst/>
              <a:cxnLst/>
              <a:rect l="l" t="t" r="r" b="b"/>
              <a:pathLst>
                <a:path w="3945" h="4057" extrusionOk="0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8"/>
            <p:cNvSpPr/>
            <p:nvPr/>
          </p:nvSpPr>
          <p:spPr>
            <a:xfrm>
              <a:off x="4723646" y="3399844"/>
              <a:ext cx="162180" cy="155126"/>
            </a:xfrm>
            <a:custGeom>
              <a:avLst/>
              <a:gdLst/>
              <a:ahLst/>
              <a:cxnLst/>
              <a:rect l="l" t="t" r="r" b="b"/>
              <a:pathLst>
                <a:path w="2575" h="2463" extrusionOk="0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8"/>
            <p:cNvSpPr/>
            <p:nvPr/>
          </p:nvSpPr>
          <p:spPr>
            <a:xfrm>
              <a:off x="322114" y="2751439"/>
              <a:ext cx="72304" cy="70540"/>
            </a:xfrm>
            <a:custGeom>
              <a:avLst/>
              <a:gdLst/>
              <a:ahLst/>
              <a:cxnLst/>
              <a:rect l="l" t="t" r="r" b="b"/>
              <a:pathLst>
                <a:path w="1148" h="1120" extrusionOk="0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8"/>
            <p:cNvSpPr/>
            <p:nvPr/>
          </p:nvSpPr>
          <p:spPr>
            <a:xfrm>
              <a:off x="5254021" y="2236935"/>
              <a:ext cx="119856" cy="123383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8"/>
            <p:cNvSpPr/>
            <p:nvPr/>
          </p:nvSpPr>
          <p:spPr>
            <a:xfrm>
              <a:off x="6052199" y="3006896"/>
              <a:ext cx="176288" cy="176288"/>
            </a:xfrm>
            <a:custGeom>
              <a:avLst/>
              <a:gdLst/>
              <a:ahLst/>
              <a:cxnLst/>
              <a:rect l="l" t="t" r="r" b="b"/>
              <a:pathLst>
                <a:path w="2799" h="2799" extrusionOk="0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8"/>
            <p:cNvSpPr/>
            <p:nvPr/>
          </p:nvSpPr>
          <p:spPr>
            <a:xfrm>
              <a:off x="6538486" y="1757638"/>
              <a:ext cx="63549" cy="67013"/>
            </a:xfrm>
            <a:custGeom>
              <a:avLst/>
              <a:gdLst/>
              <a:ahLst/>
              <a:cxnLst/>
              <a:rect l="l" t="t" r="r" b="b"/>
              <a:pathLst>
                <a:path w="1009" h="1064" extrusionOk="0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8"/>
            <p:cNvSpPr/>
            <p:nvPr/>
          </p:nvSpPr>
          <p:spPr>
            <a:xfrm>
              <a:off x="6822223" y="2813099"/>
              <a:ext cx="82822" cy="81121"/>
            </a:xfrm>
            <a:custGeom>
              <a:avLst/>
              <a:gdLst/>
              <a:ahLst/>
              <a:cxnLst/>
              <a:rect l="l" t="t" r="r" b="b"/>
              <a:pathLst>
                <a:path w="1315" h="1288" extrusionOk="0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8"/>
            <p:cNvSpPr/>
            <p:nvPr/>
          </p:nvSpPr>
          <p:spPr>
            <a:xfrm>
              <a:off x="7914654" y="2682725"/>
              <a:ext cx="176288" cy="177989"/>
            </a:xfrm>
            <a:custGeom>
              <a:avLst/>
              <a:gdLst/>
              <a:ahLst/>
              <a:cxnLst/>
              <a:rect l="l" t="t" r="r" b="b"/>
              <a:pathLst>
                <a:path w="2799" h="2826" extrusionOk="0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8"/>
            <p:cNvSpPr/>
            <p:nvPr/>
          </p:nvSpPr>
          <p:spPr>
            <a:xfrm>
              <a:off x="8864367" y="2828971"/>
              <a:ext cx="148072" cy="155126"/>
            </a:xfrm>
            <a:custGeom>
              <a:avLst/>
              <a:gdLst/>
              <a:ahLst/>
              <a:cxnLst/>
              <a:rect l="l" t="t" r="r" b="b"/>
              <a:pathLst>
                <a:path w="2351" h="2463" extrusionOk="0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8"/>
            <p:cNvSpPr/>
            <p:nvPr/>
          </p:nvSpPr>
          <p:spPr>
            <a:xfrm>
              <a:off x="8631773" y="3174304"/>
              <a:ext cx="112865" cy="116392"/>
            </a:xfrm>
            <a:custGeom>
              <a:avLst/>
              <a:gdLst/>
              <a:ahLst/>
              <a:cxnLst/>
              <a:rect l="l" t="t" r="r" b="b"/>
              <a:pathLst>
                <a:path w="1792" h="1848" extrusionOk="0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8"/>
            <p:cNvSpPr/>
            <p:nvPr/>
          </p:nvSpPr>
          <p:spPr>
            <a:xfrm>
              <a:off x="8876712" y="1470438"/>
              <a:ext cx="149835" cy="155126"/>
            </a:xfrm>
            <a:custGeom>
              <a:avLst/>
              <a:gdLst/>
              <a:ahLst/>
              <a:cxnLst/>
              <a:rect l="l" t="t" r="r" b="b"/>
              <a:pathLst>
                <a:path w="2379" h="2463" extrusionOk="0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8"/>
            <p:cNvSpPr/>
            <p:nvPr/>
          </p:nvSpPr>
          <p:spPr>
            <a:xfrm>
              <a:off x="8434449" y="1970834"/>
              <a:ext cx="206205" cy="200977"/>
            </a:xfrm>
            <a:custGeom>
              <a:avLst/>
              <a:gdLst/>
              <a:ahLst/>
              <a:cxnLst/>
              <a:rect l="l" t="t" r="r" b="b"/>
              <a:pathLst>
                <a:path w="3274" h="3191" extrusionOk="0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8"/>
            <p:cNvSpPr/>
            <p:nvPr/>
          </p:nvSpPr>
          <p:spPr>
            <a:xfrm>
              <a:off x="8473183" y="2007868"/>
              <a:ext cx="128736" cy="125146"/>
            </a:xfrm>
            <a:custGeom>
              <a:avLst/>
              <a:gdLst/>
              <a:ahLst/>
              <a:cxnLst/>
              <a:rect l="l" t="t" r="r" b="b"/>
              <a:pathLst>
                <a:path w="2044" h="1987" fill="none" extrusionOk="0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8"/>
            <p:cNvSpPr/>
            <p:nvPr/>
          </p:nvSpPr>
          <p:spPr>
            <a:xfrm>
              <a:off x="8434449" y="1970834"/>
              <a:ext cx="206205" cy="200977"/>
            </a:xfrm>
            <a:custGeom>
              <a:avLst/>
              <a:gdLst/>
              <a:ahLst/>
              <a:cxnLst/>
              <a:rect l="l" t="t" r="r" b="b"/>
              <a:pathLst>
                <a:path w="3274" h="3191" fill="none" extrusionOk="0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8"/>
            <p:cNvSpPr/>
            <p:nvPr/>
          </p:nvSpPr>
          <p:spPr>
            <a:xfrm>
              <a:off x="7031891" y="3079137"/>
              <a:ext cx="306662" cy="336641"/>
            </a:xfrm>
            <a:custGeom>
              <a:avLst/>
              <a:gdLst/>
              <a:ahLst/>
              <a:cxnLst/>
              <a:rect l="l" t="t" r="r" b="b"/>
              <a:pathLst>
                <a:path w="4869" h="5345" extrusionOk="0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8"/>
            <p:cNvSpPr/>
            <p:nvPr/>
          </p:nvSpPr>
          <p:spPr>
            <a:xfrm>
              <a:off x="7090024" y="3144387"/>
              <a:ext cx="190333" cy="207968"/>
            </a:xfrm>
            <a:custGeom>
              <a:avLst/>
              <a:gdLst/>
              <a:ahLst/>
              <a:cxnLst/>
              <a:rect l="l" t="t" r="r" b="b"/>
              <a:pathLst>
                <a:path w="3022" h="3302" fill="none" extrusionOk="0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8"/>
            <p:cNvSpPr/>
            <p:nvPr/>
          </p:nvSpPr>
          <p:spPr>
            <a:xfrm>
              <a:off x="7031891" y="3079137"/>
              <a:ext cx="306662" cy="336641"/>
            </a:xfrm>
            <a:custGeom>
              <a:avLst/>
              <a:gdLst/>
              <a:ahLst/>
              <a:cxnLst/>
              <a:rect l="l" t="t" r="r" b="b"/>
              <a:pathLst>
                <a:path w="4869" h="5345" fill="none" extrusionOk="0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8"/>
            <p:cNvSpPr/>
            <p:nvPr/>
          </p:nvSpPr>
          <p:spPr>
            <a:xfrm>
              <a:off x="6630126" y="3311731"/>
              <a:ext cx="190396" cy="167470"/>
            </a:xfrm>
            <a:custGeom>
              <a:avLst/>
              <a:gdLst/>
              <a:ahLst/>
              <a:cxnLst/>
              <a:rect l="l" t="t" r="r" b="b"/>
              <a:pathLst>
                <a:path w="3023" h="2659" extrusionOk="0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8"/>
            <p:cNvSpPr/>
            <p:nvPr/>
          </p:nvSpPr>
          <p:spPr>
            <a:xfrm>
              <a:off x="6667160" y="3343475"/>
              <a:ext cx="118092" cy="103984"/>
            </a:xfrm>
            <a:custGeom>
              <a:avLst/>
              <a:gdLst/>
              <a:ahLst/>
              <a:cxnLst/>
              <a:rect l="l" t="t" r="r" b="b"/>
              <a:pathLst>
                <a:path w="1875" h="1651" fill="none" extrusionOk="0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8"/>
            <p:cNvSpPr/>
            <p:nvPr/>
          </p:nvSpPr>
          <p:spPr>
            <a:xfrm>
              <a:off x="6630126" y="3311731"/>
              <a:ext cx="190396" cy="167470"/>
            </a:xfrm>
            <a:custGeom>
              <a:avLst/>
              <a:gdLst/>
              <a:ahLst/>
              <a:cxnLst/>
              <a:rect l="l" t="t" r="r" b="b"/>
              <a:pathLst>
                <a:path w="3023" h="2659" fill="none" extrusionOk="0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8"/>
            <p:cNvSpPr/>
            <p:nvPr/>
          </p:nvSpPr>
          <p:spPr>
            <a:xfrm>
              <a:off x="5742073" y="2058946"/>
              <a:ext cx="281973" cy="276682"/>
            </a:xfrm>
            <a:custGeom>
              <a:avLst/>
              <a:gdLst/>
              <a:ahLst/>
              <a:cxnLst/>
              <a:rect l="l" t="t" r="r" b="b"/>
              <a:pathLst>
                <a:path w="4477" h="4393" extrusionOk="0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8"/>
            <p:cNvSpPr/>
            <p:nvPr/>
          </p:nvSpPr>
          <p:spPr>
            <a:xfrm>
              <a:off x="5794915" y="2111789"/>
              <a:ext cx="174525" cy="170997"/>
            </a:xfrm>
            <a:custGeom>
              <a:avLst/>
              <a:gdLst/>
              <a:ahLst/>
              <a:cxnLst/>
              <a:rect l="l" t="t" r="r" b="b"/>
              <a:pathLst>
                <a:path w="2771" h="2715" fill="none" extrusionOk="0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8"/>
            <p:cNvSpPr/>
            <p:nvPr/>
          </p:nvSpPr>
          <p:spPr>
            <a:xfrm>
              <a:off x="5742073" y="2058946"/>
              <a:ext cx="281973" cy="276682"/>
            </a:xfrm>
            <a:custGeom>
              <a:avLst/>
              <a:gdLst/>
              <a:ahLst/>
              <a:cxnLst/>
              <a:rect l="l" t="t" r="r" b="b"/>
              <a:pathLst>
                <a:path w="4477" h="4393" fill="none" extrusionOk="0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8"/>
            <p:cNvSpPr/>
            <p:nvPr/>
          </p:nvSpPr>
          <p:spPr>
            <a:xfrm>
              <a:off x="5058398" y="2966398"/>
              <a:ext cx="130500" cy="144545"/>
            </a:xfrm>
            <a:custGeom>
              <a:avLst/>
              <a:gdLst/>
              <a:ahLst/>
              <a:cxnLst/>
              <a:rect l="l" t="t" r="r" b="b"/>
              <a:pathLst>
                <a:path w="2072" h="2295" extrusionOk="0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8"/>
            <p:cNvSpPr/>
            <p:nvPr/>
          </p:nvSpPr>
          <p:spPr>
            <a:xfrm>
              <a:off x="5083087" y="2992851"/>
              <a:ext cx="81121" cy="89876"/>
            </a:xfrm>
            <a:custGeom>
              <a:avLst/>
              <a:gdLst/>
              <a:ahLst/>
              <a:cxnLst/>
              <a:rect l="l" t="t" r="r" b="b"/>
              <a:pathLst>
                <a:path w="1288" h="1427" fill="none" extrusionOk="0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8"/>
            <p:cNvSpPr/>
            <p:nvPr/>
          </p:nvSpPr>
          <p:spPr>
            <a:xfrm>
              <a:off x="5058398" y="2966398"/>
              <a:ext cx="130500" cy="144545"/>
            </a:xfrm>
            <a:custGeom>
              <a:avLst/>
              <a:gdLst/>
              <a:ahLst/>
              <a:cxnLst/>
              <a:rect l="l" t="t" r="r" b="b"/>
              <a:pathLst>
                <a:path w="2072" h="2295" fill="none" extrusionOk="0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8"/>
            <p:cNvSpPr/>
            <p:nvPr/>
          </p:nvSpPr>
          <p:spPr>
            <a:xfrm>
              <a:off x="4494578" y="2097744"/>
              <a:ext cx="74067" cy="77594"/>
            </a:xfrm>
            <a:custGeom>
              <a:avLst/>
              <a:gdLst/>
              <a:ahLst/>
              <a:cxnLst/>
              <a:rect l="l" t="t" r="r" b="b"/>
              <a:pathLst>
                <a:path w="1176" h="1232" extrusionOk="0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8"/>
            <p:cNvSpPr/>
            <p:nvPr/>
          </p:nvSpPr>
          <p:spPr>
            <a:xfrm>
              <a:off x="4508686" y="2113552"/>
              <a:ext cx="45851" cy="45914"/>
            </a:xfrm>
            <a:custGeom>
              <a:avLst/>
              <a:gdLst/>
              <a:ahLst/>
              <a:cxnLst/>
              <a:rect l="l" t="t" r="r" b="b"/>
              <a:pathLst>
                <a:path w="728" h="729" fill="none" extrusionOk="0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8"/>
            <p:cNvSpPr/>
            <p:nvPr/>
          </p:nvSpPr>
          <p:spPr>
            <a:xfrm>
              <a:off x="4494578" y="2097744"/>
              <a:ext cx="74067" cy="77594"/>
            </a:xfrm>
            <a:custGeom>
              <a:avLst/>
              <a:gdLst/>
              <a:ahLst/>
              <a:cxnLst/>
              <a:rect l="l" t="t" r="r" b="b"/>
              <a:pathLst>
                <a:path w="1176" h="1232" fill="none" extrusionOk="0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8"/>
            <p:cNvSpPr/>
            <p:nvPr/>
          </p:nvSpPr>
          <p:spPr>
            <a:xfrm>
              <a:off x="2866481" y="1442222"/>
              <a:ext cx="315479" cy="304898"/>
            </a:xfrm>
            <a:custGeom>
              <a:avLst/>
              <a:gdLst/>
              <a:ahLst/>
              <a:cxnLst/>
              <a:rect l="l" t="t" r="r" b="b"/>
              <a:pathLst>
                <a:path w="5009" h="4841" extrusionOk="0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8"/>
            <p:cNvSpPr/>
            <p:nvPr/>
          </p:nvSpPr>
          <p:spPr>
            <a:xfrm>
              <a:off x="2926377" y="1500418"/>
              <a:ext cx="195624" cy="188570"/>
            </a:xfrm>
            <a:custGeom>
              <a:avLst/>
              <a:gdLst/>
              <a:ahLst/>
              <a:cxnLst/>
              <a:rect l="l" t="t" r="r" b="b"/>
              <a:pathLst>
                <a:path w="3106" h="2994" fill="none" extrusionOk="0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8"/>
            <p:cNvSpPr/>
            <p:nvPr/>
          </p:nvSpPr>
          <p:spPr>
            <a:xfrm>
              <a:off x="2866481" y="1442222"/>
              <a:ext cx="315479" cy="304898"/>
            </a:xfrm>
            <a:custGeom>
              <a:avLst/>
              <a:gdLst/>
              <a:ahLst/>
              <a:cxnLst/>
              <a:rect l="l" t="t" r="r" b="b"/>
              <a:pathLst>
                <a:path w="5009" h="4841" fill="none" extrusionOk="0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8"/>
            <p:cNvSpPr/>
            <p:nvPr/>
          </p:nvSpPr>
          <p:spPr>
            <a:xfrm>
              <a:off x="2173988" y="2284487"/>
              <a:ext cx="223840" cy="207968"/>
            </a:xfrm>
            <a:custGeom>
              <a:avLst/>
              <a:gdLst/>
              <a:ahLst/>
              <a:cxnLst/>
              <a:rect l="l" t="t" r="r" b="b"/>
              <a:pathLst>
                <a:path w="3554" h="3302" extrusionOk="0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8"/>
            <p:cNvSpPr/>
            <p:nvPr/>
          </p:nvSpPr>
          <p:spPr>
            <a:xfrm>
              <a:off x="2216312" y="2323284"/>
              <a:ext cx="139254" cy="128673"/>
            </a:xfrm>
            <a:custGeom>
              <a:avLst/>
              <a:gdLst/>
              <a:ahLst/>
              <a:cxnLst/>
              <a:rect l="l" t="t" r="r" b="b"/>
              <a:pathLst>
                <a:path w="2211" h="2043" fill="none" extrusionOk="0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8"/>
            <p:cNvSpPr/>
            <p:nvPr/>
          </p:nvSpPr>
          <p:spPr>
            <a:xfrm>
              <a:off x="2173988" y="2284487"/>
              <a:ext cx="223840" cy="207968"/>
            </a:xfrm>
            <a:custGeom>
              <a:avLst/>
              <a:gdLst/>
              <a:ahLst/>
              <a:cxnLst/>
              <a:rect l="l" t="t" r="r" b="b"/>
              <a:pathLst>
                <a:path w="3554" h="3302" fill="none" extrusionOk="0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8"/>
            <p:cNvSpPr/>
            <p:nvPr/>
          </p:nvSpPr>
          <p:spPr>
            <a:xfrm>
              <a:off x="1210167" y="1909174"/>
              <a:ext cx="137491" cy="146308"/>
            </a:xfrm>
            <a:custGeom>
              <a:avLst/>
              <a:gdLst/>
              <a:ahLst/>
              <a:cxnLst/>
              <a:rect l="l" t="t" r="r" b="b"/>
              <a:pathLst>
                <a:path w="2183" h="2323" extrusionOk="0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8"/>
            <p:cNvSpPr/>
            <p:nvPr/>
          </p:nvSpPr>
          <p:spPr>
            <a:xfrm>
              <a:off x="1236620" y="1937390"/>
              <a:ext cx="84648" cy="89939"/>
            </a:xfrm>
            <a:custGeom>
              <a:avLst/>
              <a:gdLst/>
              <a:ahLst/>
              <a:cxnLst/>
              <a:rect l="l" t="t" r="r" b="b"/>
              <a:pathLst>
                <a:path w="1344" h="1428" fill="none" extrusionOk="0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8"/>
            <p:cNvSpPr/>
            <p:nvPr/>
          </p:nvSpPr>
          <p:spPr>
            <a:xfrm>
              <a:off x="1210167" y="1909174"/>
              <a:ext cx="137491" cy="146308"/>
            </a:xfrm>
            <a:custGeom>
              <a:avLst/>
              <a:gdLst/>
              <a:ahLst/>
              <a:cxnLst/>
              <a:rect l="l" t="t" r="r" b="b"/>
              <a:pathLst>
                <a:path w="2183" h="2323" fill="none" extrusionOk="0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8"/>
            <p:cNvSpPr/>
            <p:nvPr/>
          </p:nvSpPr>
          <p:spPr>
            <a:xfrm>
              <a:off x="-19692" y="1327720"/>
              <a:ext cx="234358" cy="241475"/>
            </a:xfrm>
            <a:custGeom>
              <a:avLst/>
              <a:gdLst/>
              <a:ahLst/>
              <a:cxnLst/>
              <a:rect l="l" t="t" r="r" b="b"/>
              <a:pathLst>
                <a:path w="3721" h="3834" extrusionOk="0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8"/>
            <p:cNvSpPr/>
            <p:nvPr/>
          </p:nvSpPr>
          <p:spPr>
            <a:xfrm>
              <a:off x="24332" y="1373508"/>
              <a:ext cx="146308" cy="149835"/>
            </a:xfrm>
            <a:custGeom>
              <a:avLst/>
              <a:gdLst/>
              <a:ahLst/>
              <a:cxnLst/>
              <a:rect l="l" t="t" r="r" b="b"/>
              <a:pathLst>
                <a:path w="2323" h="2379" fill="none" extrusionOk="0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8"/>
            <p:cNvSpPr/>
            <p:nvPr/>
          </p:nvSpPr>
          <p:spPr>
            <a:xfrm>
              <a:off x="-19692" y="1327720"/>
              <a:ext cx="234358" cy="241475"/>
            </a:xfrm>
            <a:custGeom>
              <a:avLst/>
              <a:gdLst/>
              <a:ahLst/>
              <a:cxnLst/>
              <a:rect l="l" t="t" r="r" b="b"/>
              <a:pathLst>
                <a:path w="3721" h="3834" fill="none" extrusionOk="0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8"/>
            <p:cNvSpPr/>
            <p:nvPr/>
          </p:nvSpPr>
          <p:spPr>
            <a:xfrm>
              <a:off x="8963061" y="3341711"/>
              <a:ext cx="216786" cy="222076"/>
            </a:xfrm>
            <a:custGeom>
              <a:avLst/>
              <a:gdLst/>
              <a:ahLst/>
              <a:cxnLst/>
              <a:rect l="l" t="t" r="r" b="b"/>
              <a:pathLst>
                <a:path w="3442" h="3526" extrusionOk="0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8"/>
            <p:cNvSpPr/>
            <p:nvPr/>
          </p:nvSpPr>
          <p:spPr>
            <a:xfrm>
              <a:off x="7757828" y="1847514"/>
              <a:ext cx="498695" cy="456434"/>
            </a:xfrm>
            <a:custGeom>
              <a:avLst/>
              <a:gdLst/>
              <a:ahLst/>
              <a:cxnLst/>
              <a:rect l="l" t="t" r="r" b="b"/>
              <a:pathLst>
                <a:path w="7918" h="7247" extrusionOk="0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8"/>
            <p:cNvSpPr/>
            <p:nvPr/>
          </p:nvSpPr>
          <p:spPr>
            <a:xfrm>
              <a:off x="7699695" y="3165486"/>
              <a:ext cx="426455" cy="456434"/>
            </a:xfrm>
            <a:custGeom>
              <a:avLst/>
              <a:gdLst/>
              <a:ahLst/>
              <a:cxnLst/>
              <a:rect l="l" t="t" r="r" b="b"/>
              <a:pathLst>
                <a:path w="6771" h="7247" extrusionOk="0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8"/>
            <p:cNvSpPr/>
            <p:nvPr/>
          </p:nvSpPr>
          <p:spPr>
            <a:xfrm>
              <a:off x="6351743" y="1999050"/>
              <a:ext cx="243238" cy="241475"/>
            </a:xfrm>
            <a:custGeom>
              <a:avLst/>
              <a:gdLst/>
              <a:ahLst/>
              <a:cxnLst/>
              <a:rect l="l" t="t" r="r" b="b"/>
              <a:pathLst>
                <a:path w="3862" h="3834" extrusionOk="0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8"/>
            <p:cNvSpPr/>
            <p:nvPr/>
          </p:nvSpPr>
          <p:spPr>
            <a:xfrm>
              <a:off x="4089286" y="1366454"/>
              <a:ext cx="563945" cy="521621"/>
            </a:xfrm>
            <a:custGeom>
              <a:avLst/>
              <a:gdLst/>
              <a:ahLst/>
              <a:cxnLst/>
              <a:rect l="l" t="t" r="r" b="b"/>
              <a:pathLst>
                <a:path w="8954" h="8282" extrusionOk="0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8"/>
            <p:cNvSpPr/>
            <p:nvPr/>
          </p:nvSpPr>
          <p:spPr>
            <a:xfrm>
              <a:off x="3435591" y="2936419"/>
              <a:ext cx="350687" cy="329587"/>
            </a:xfrm>
            <a:custGeom>
              <a:avLst/>
              <a:gdLst/>
              <a:ahLst/>
              <a:cxnLst/>
              <a:rect l="l" t="t" r="r" b="b"/>
              <a:pathLst>
                <a:path w="5568" h="5233" extrusionOk="0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8"/>
            <p:cNvSpPr/>
            <p:nvPr/>
          </p:nvSpPr>
          <p:spPr>
            <a:xfrm>
              <a:off x="2149299" y="3250072"/>
              <a:ext cx="526912" cy="509276"/>
            </a:xfrm>
            <a:custGeom>
              <a:avLst/>
              <a:gdLst/>
              <a:ahLst/>
              <a:cxnLst/>
              <a:rect l="l" t="t" r="r" b="b"/>
              <a:pathLst>
                <a:path w="8366" h="8086" extrusionOk="0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8"/>
            <p:cNvSpPr/>
            <p:nvPr/>
          </p:nvSpPr>
          <p:spPr>
            <a:xfrm>
              <a:off x="908859" y="2895921"/>
              <a:ext cx="426455" cy="468779"/>
            </a:xfrm>
            <a:custGeom>
              <a:avLst/>
              <a:gdLst/>
              <a:ahLst/>
              <a:cxnLst/>
              <a:rect l="l" t="t" r="r" b="b"/>
              <a:pathLst>
                <a:path w="6771" h="7443" extrusionOk="0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8"/>
            <p:cNvSpPr/>
            <p:nvPr/>
          </p:nvSpPr>
          <p:spPr>
            <a:xfrm>
              <a:off x="22569" y="1798199"/>
              <a:ext cx="283736" cy="306662"/>
            </a:xfrm>
            <a:custGeom>
              <a:avLst/>
              <a:gdLst/>
              <a:ahLst/>
              <a:cxnLst/>
              <a:rect l="l" t="t" r="r" b="b"/>
              <a:pathLst>
                <a:path w="4505" h="4869" extrusionOk="0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8"/>
            <p:cNvSpPr/>
            <p:nvPr/>
          </p:nvSpPr>
          <p:spPr>
            <a:xfrm>
              <a:off x="8816815" y="1879257"/>
              <a:ext cx="391184" cy="382367"/>
            </a:xfrm>
            <a:custGeom>
              <a:avLst/>
              <a:gdLst/>
              <a:ahLst/>
              <a:cxnLst/>
              <a:rect l="l" t="t" r="r" b="b"/>
              <a:pathLst>
                <a:path w="6211" h="6071" extrusionOk="0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8"/>
            <p:cNvSpPr/>
            <p:nvPr/>
          </p:nvSpPr>
          <p:spPr>
            <a:xfrm>
              <a:off x="8575403" y="2471293"/>
              <a:ext cx="250292" cy="243175"/>
            </a:xfrm>
            <a:custGeom>
              <a:avLst/>
              <a:gdLst/>
              <a:ahLst/>
              <a:cxnLst/>
              <a:rect l="l" t="t" r="r" b="b"/>
              <a:pathLst>
                <a:path w="3974" h="3861" extrusionOk="0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8"/>
            <p:cNvSpPr/>
            <p:nvPr/>
          </p:nvSpPr>
          <p:spPr>
            <a:xfrm>
              <a:off x="7544632" y="2402579"/>
              <a:ext cx="170997" cy="174462"/>
            </a:xfrm>
            <a:custGeom>
              <a:avLst/>
              <a:gdLst/>
              <a:ahLst/>
              <a:cxnLst/>
              <a:rect l="l" t="t" r="r" b="b"/>
              <a:pathLst>
                <a:path w="2715" h="2770" extrusionOk="0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8"/>
            <p:cNvSpPr/>
            <p:nvPr/>
          </p:nvSpPr>
          <p:spPr>
            <a:xfrm>
              <a:off x="6933198" y="1935627"/>
              <a:ext cx="322533" cy="322470"/>
            </a:xfrm>
            <a:custGeom>
              <a:avLst/>
              <a:gdLst/>
              <a:ahLst/>
              <a:cxnLst/>
              <a:rect l="l" t="t" r="r" b="b"/>
              <a:pathLst>
                <a:path w="5121" h="5120" extrusionOk="0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8"/>
            <p:cNvSpPr/>
            <p:nvPr/>
          </p:nvSpPr>
          <p:spPr>
            <a:xfrm>
              <a:off x="6760500" y="1343591"/>
              <a:ext cx="334878" cy="340105"/>
            </a:xfrm>
            <a:custGeom>
              <a:avLst/>
              <a:gdLst/>
              <a:ahLst/>
              <a:cxnLst/>
              <a:rect l="l" t="t" r="r" b="b"/>
              <a:pathLst>
                <a:path w="5317" h="5400" extrusionOk="0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8"/>
            <p:cNvSpPr/>
            <p:nvPr/>
          </p:nvSpPr>
          <p:spPr>
            <a:xfrm>
              <a:off x="6166701" y="3361110"/>
              <a:ext cx="190396" cy="185043"/>
            </a:xfrm>
            <a:custGeom>
              <a:avLst/>
              <a:gdLst/>
              <a:ahLst/>
              <a:cxnLst/>
              <a:rect l="l" t="t" r="r" b="b"/>
              <a:pathLst>
                <a:path w="3023" h="2938" extrusionOk="0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8"/>
            <p:cNvSpPr/>
            <p:nvPr/>
          </p:nvSpPr>
          <p:spPr>
            <a:xfrm>
              <a:off x="5698048" y="2538243"/>
              <a:ext cx="236184" cy="230894"/>
            </a:xfrm>
            <a:custGeom>
              <a:avLst/>
              <a:gdLst/>
              <a:ahLst/>
              <a:cxnLst/>
              <a:rect l="l" t="t" r="r" b="b"/>
              <a:pathLst>
                <a:path w="3750" h="3666" extrusionOk="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8"/>
            <p:cNvSpPr/>
            <p:nvPr/>
          </p:nvSpPr>
          <p:spPr>
            <a:xfrm>
              <a:off x="5114830" y="1458093"/>
              <a:ext cx="264338" cy="259110"/>
            </a:xfrm>
            <a:custGeom>
              <a:avLst/>
              <a:gdLst/>
              <a:ahLst/>
              <a:cxnLst/>
              <a:rect l="l" t="t" r="r" b="b"/>
              <a:pathLst>
                <a:path w="4197" h="4114" extrusionOk="0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8"/>
            <p:cNvSpPr/>
            <p:nvPr/>
          </p:nvSpPr>
          <p:spPr>
            <a:xfrm>
              <a:off x="4142191" y="2155877"/>
              <a:ext cx="232594" cy="229130"/>
            </a:xfrm>
            <a:custGeom>
              <a:avLst/>
              <a:gdLst/>
              <a:ahLst/>
              <a:cxnLst/>
              <a:rect l="l" t="t" r="r" b="b"/>
              <a:pathLst>
                <a:path w="3693" h="3638" extrusionOk="0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8"/>
            <p:cNvSpPr/>
            <p:nvPr/>
          </p:nvSpPr>
          <p:spPr>
            <a:xfrm>
              <a:off x="4064660" y="3322312"/>
              <a:ext cx="313653" cy="306662"/>
            </a:xfrm>
            <a:custGeom>
              <a:avLst/>
              <a:gdLst/>
              <a:ahLst/>
              <a:cxnLst/>
              <a:rect l="l" t="t" r="r" b="b"/>
              <a:pathLst>
                <a:path w="4980" h="4869" extrusionOk="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8"/>
            <p:cNvSpPr/>
            <p:nvPr/>
          </p:nvSpPr>
          <p:spPr>
            <a:xfrm>
              <a:off x="3070859" y="3479139"/>
              <a:ext cx="165707" cy="169234"/>
            </a:xfrm>
            <a:custGeom>
              <a:avLst/>
              <a:gdLst/>
              <a:ahLst/>
              <a:cxnLst/>
              <a:rect l="l" t="t" r="r" b="b"/>
              <a:pathLst>
                <a:path w="2631" h="2687" extrusionOk="0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8"/>
            <p:cNvSpPr/>
            <p:nvPr/>
          </p:nvSpPr>
          <p:spPr>
            <a:xfrm>
              <a:off x="2663866" y="2286250"/>
              <a:ext cx="181516" cy="183342"/>
            </a:xfrm>
            <a:custGeom>
              <a:avLst/>
              <a:gdLst/>
              <a:ahLst/>
              <a:cxnLst/>
              <a:rect l="l" t="t" r="r" b="b"/>
              <a:pathLst>
                <a:path w="2882" h="2911" extrusionOk="0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8"/>
            <p:cNvSpPr/>
            <p:nvPr/>
          </p:nvSpPr>
          <p:spPr>
            <a:xfrm>
              <a:off x="2269155" y="2710878"/>
              <a:ext cx="281973" cy="282036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8"/>
            <p:cNvSpPr/>
            <p:nvPr/>
          </p:nvSpPr>
          <p:spPr>
            <a:xfrm>
              <a:off x="1631268" y="1960253"/>
              <a:ext cx="199214" cy="195687"/>
            </a:xfrm>
            <a:custGeom>
              <a:avLst/>
              <a:gdLst/>
              <a:ahLst/>
              <a:cxnLst/>
              <a:rect l="l" t="t" r="r" b="b"/>
              <a:pathLst>
                <a:path w="3163" h="3107" extrusionOk="0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8"/>
            <p:cNvSpPr/>
            <p:nvPr/>
          </p:nvSpPr>
          <p:spPr>
            <a:xfrm>
              <a:off x="639294" y="1741767"/>
              <a:ext cx="310189" cy="304898"/>
            </a:xfrm>
            <a:custGeom>
              <a:avLst/>
              <a:gdLst/>
              <a:ahLst/>
              <a:cxnLst/>
              <a:rect l="l" t="t" r="r" b="b"/>
              <a:pathLst>
                <a:path w="4925" h="4841" extrusionOk="0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8"/>
            <p:cNvSpPr/>
            <p:nvPr/>
          </p:nvSpPr>
          <p:spPr>
            <a:xfrm>
              <a:off x="345039" y="2192847"/>
              <a:ext cx="267865" cy="266164"/>
            </a:xfrm>
            <a:custGeom>
              <a:avLst/>
              <a:gdLst/>
              <a:ahLst/>
              <a:cxnLst/>
              <a:rect l="l" t="t" r="r" b="b"/>
              <a:pathLst>
                <a:path w="4253" h="4226" extrusionOk="0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8"/>
            <p:cNvSpPr/>
            <p:nvPr/>
          </p:nvSpPr>
          <p:spPr>
            <a:xfrm>
              <a:off x="373193" y="3043930"/>
              <a:ext cx="215022" cy="215022"/>
            </a:xfrm>
            <a:custGeom>
              <a:avLst/>
              <a:gdLst/>
              <a:ahLst/>
              <a:cxnLst/>
              <a:rect l="l" t="t" r="r" b="b"/>
              <a:pathLst>
                <a:path w="3414" h="3414" extrusionOk="0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8"/>
            <p:cNvSpPr/>
            <p:nvPr/>
          </p:nvSpPr>
          <p:spPr>
            <a:xfrm>
              <a:off x="8489054" y="3547853"/>
              <a:ext cx="243238" cy="218549"/>
            </a:xfrm>
            <a:custGeom>
              <a:avLst/>
              <a:gdLst/>
              <a:ahLst/>
              <a:cxnLst/>
              <a:rect l="l" t="t" r="r" b="b"/>
              <a:pathLst>
                <a:path w="3862" h="3470" extrusionOk="0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8"/>
            <p:cNvSpPr/>
            <p:nvPr/>
          </p:nvSpPr>
          <p:spPr>
            <a:xfrm>
              <a:off x="7312038" y="1516226"/>
              <a:ext cx="444090" cy="407119"/>
            </a:xfrm>
            <a:custGeom>
              <a:avLst/>
              <a:gdLst/>
              <a:ahLst/>
              <a:cxnLst/>
              <a:rect l="l" t="t" r="r" b="b"/>
              <a:pathLst>
                <a:path w="7051" h="6464" extrusionOk="0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8"/>
            <p:cNvSpPr/>
            <p:nvPr/>
          </p:nvSpPr>
          <p:spPr>
            <a:xfrm>
              <a:off x="6582574" y="2310939"/>
              <a:ext cx="287263" cy="278446"/>
            </a:xfrm>
            <a:custGeom>
              <a:avLst/>
              <a:gdLst/>
              <a:ahLst/>
              <a:cxnLst/>
              <a:rect l="l" t="t" r="r" b="b"/>
              <a:pathLst>
                <a:path w="4561" h="4421" extrusionOk="0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8"/>
            <p:cNvSpPr/>
            <p:nvPr/>
          </p:nvSpPr>
          <p:spPr>
            <a:xfrm>
              <a:off x="5712156" y="1662472"/>
              <a:ext cx="234358" cy="218612"/>
            </a:xfrm>
            <a:custGeom>
              <a:avLst/>
              <a:gdLst/>
              <a:ahLst/>
              <a:cxnLst/>
              <a:rect l="l" t="t" r="r" b="b"/>
              <a:pathLst>
                <a:path w="3721" h="3471" extrusionOk="0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8"/>
            <p:cNvSpPr/>
            <p:nvPr/>
          </p:nvSpPr>
          <p:spPr>
            <a:xfrm>
              <a:off x="5068979" y="2437786"/>
              <a:ext cx="327824" cy="373612"/>
            </a:xfrm>
            <a:custGeom>
              <a:avLst/>
              <a:gdLst/>
              <a:ahLst/>
              <a:cxnLst/>
              <a:rect l="l" t="t" r="r" b="b"/>
              <a:pathLst>
                <a:path w="5205" h="5932" extrusionOk="0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8"/>
            <p:cNvSpPr/>
            <p:nvPr/>
          </p:nvSpPr>
          <p:spPr>
            <a:xfrm>
              <a:off x="4802941" y="1859859"/>
              <a:ext cx="271392" cy="294317"/>
            </a:xfrm>
            <a:custGeom>
              <a:avLst/>
              <a:gdLst/>
              <a:ahLst/>
              <a:cxnLst/>
              <a:rect l="l" t="t" r="r" b="b"/>
              <a:pathLst>
                <a:path w="4309" h="4673" extrusionOk="0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8"/>
            <p:cNvSpPr/>
            <p:nvPr/>
          </p:nvSpPr>
          <p:spPr>
            <a:xfrm>
              <a:off x="5269830" y="3479139"/>
              <a:ext cx="333114" cy="375376"/>
            </a:xfrm>
            <a:custGeom>
              <a:avLst/>
              <a:gdLst/>
              <a:ahLst/>
              <a:cxnLst/>
              <a:rect l="l" t="t" r="r" b="b"/>
              <a:pathLst>
                <a:path w="5289" h="5960" extrusionOk="0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8"/>
            <p:cNvSpPr/>
            <p:nvPr/>
          </p:nvSpPr>
          <p:spPr>
            <a:xfrm>
              <a:off x="3580072" y="3547853"/>
              <a:ext cx="273155" cy="243238"/>
            </a:xfrm>
            <a:custGeom>
              <a:avLst/>
              <a:gdLst/>
              <a:ahLst/>
              <a:cxnLst/>
              <a:rect l="l" t="t" r="r" b="b"/>
              <a:pathLst>
                <a:path w="4337" h="3862" extrusionOk="0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8"/>
            <p:cNvSpPr/>
            <p:nvPr/>
          </p:nvSpPr>
          <p:spPr>
            <a:xfrm>
              <a:off x="3026834" y="2788410"/>
              <a:ext cx="260811" cy="237948"/>
            </a:xfrm>
            <a:custGeom>
              <a:avLst/>
              <a:gdLst/>
              <a:ahLst/>
              <a:cxnLst/>
              <a:rect l="l" t="t" r="r" b="b"/>
              <a:pathLst>
                <a:path w="4141" h="3778" extrusionOk="0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8"/>
            <p:cNvSpPr/>
            <p:nvPr/>
          </p:nvSpPr>
          <p:spPr>
            <a:xfrm>
              <a:off x="2355504" y="1625501"/>
              <a:ext cx="266101" cy="285500"/>
            </a:xfrm>
            <a:custGeom>
              <a:avLst/>
              <a:gdLst/>
              <a:ahLst/>
              <a:cxnLst/>
              <a:rect l="l" t="t" r="r" b="b"/>
              <a:pathLst>
                <a:path w="4225" h="4533" extrusionOk="0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8"/>
            <p:cNvSpPr/>
            <p:nvPr/>
          </p:nvSpPr>
          <p:spPr>
            <a:xfrm>
              <a:off x="1608405" y="3198993"/>
              <a:ext cx="363031" cy="384193"/>
            </a:xfrm>
            <a:custGeom>
              <a:avLst/>
              <a:gdLst/>
              <a:ahLst/>
              <a:cxnLst/>
              <a:rect l="l" t="t" r="r" b="b"/>
              <a:pathLst>
                <a:path w="5764" h="6100" extrusionOk="0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8"/>
            <p:cNvSpPr/>
            <p:nvPr/>
          </p:nvSpPr>
          <p:spPr>
            <a:xfrm>
              <a:off x="1580189" y="2325048"/>
              <a:ext cx="303135" cy="294317"/>
            </a:xfrm>
            <a:custGeom>
              <a:avLst/>
              <a:gdLst/>
              <a:ahLst/>
              <a:cxnLst/>
              <a:rect l="l" t="t" r="r" b="b"/>
              <a:pathLst>
                <a:path w="4813" h="4673" extrusionOk="0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8"/>
            <p:cNvSpPr/>
            <p:nvPr/>
          </p:nvSpPr>
          <p:spPr>
            <a:xfrm>
              <a:off x="1116764" y="1266060"/>
              <a:ext cx="380666" cy="437036"/>
            </a:xfrm>
            <a:custGeom>
              <a:avLst/>
              <a:gdLst/>
              <a:ahLst/>
              <a:cxnLst/>
              <a:rect l="l" t="t" r="r" b="b"/>
              <a:pathLst>
                <a:path w="6044" h="6939" extrusionOk="0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8"/>
            <p:cNvSpPr/>
            <p:nvPr/>
          </p:nvSpPr>
          <p:spPr>
            <a:xfrm>
              <a:off x="574107" y="2599903"/>
              <a:ext cx="303135" cy="281973"/>
            </a:xfrm>
            <a:custGeom>
              <a:avLst/>
              <a:gdLst/>
              <a:ahLst/>
              <a:cxnLst/>
              <a:rect l="l" t="t" r="r" b="b"/>
              <a:pathLst>
                <a:path w="4813" h="4477" extrusionOk="0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8"/>
            <p:cNvSpPr/>
            <p:nvPr/>
          </p:nvSpPr>
          <p:spPr>
            <a:xfrm>
              <a:off x="165287" y="3535508"/>
              <a:ext cx="391247" cy="340168"/>
            </a:xfrm>
            <a:custGeom>
              <a:avLst/>
              <a:gdLst/>
              <a:ahLst/>
              <a:cxnLst/>
              <a:rect l="l" t="t" r="r" b="b"/>
              <a:pathLst>
                <a:path w="6212" h="5401" extrusionOk="0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8"/>
            <p:cNvSpPr/>
            <p:nvPr/>
          </p:nvSpPr>
          <p:spPr>
            <a:xfrm>
              <a:off x="-47908" y="2476583"/>
              <a:ext cx="253819" cy="257284"/>
            </a:xfrm>
            <a:custGeom>
              <a:avLst/>
              <a:gdLst/>
              <a:ahLst/>
              <a:cxnLst/>
              <a:rect l="l" t="t" r="r" b="b"/>
              <a:pathLst>
                <a:path w="4030" h="4085" extrusionOk="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8"/>
            <p:cNvSpPr/>
            <p:nvPr/>
          </p:nvSpPr>
          <p:spPr>
            <a:xfrm>
              <a:off x="8473183" y="1451039"/>
              <a:ext cx="303135" cy="276745"/>
            </a:xfrm>
            <a:custGeom>
              <a:avLst/>
              <a:gdLst/>
              <a:ahLst/>
              <a:cxnLst/>
              <a:rect l="l" t="t" r="r" b="b"/>
              <a:pathLst>
                <a:path w="4813" h="4394" extrusionOk="0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8"/>
            <p:cNvSpPr/>
            <p:nvPr/>
          </p:nvSpPr>
          <p:spPr>
            <a:xfrm>
              <a:off x="8267041" y="2962871"/>
              <a:ext cx="172761" cy="178052"/>
            </a:xfrm>
            <a:custGeom>
              <a:avLst/>
              <a:gdLst/>
              <a:ahLst/>
              <a:cxnLst/>
              <a:rect l="l" t="t" r="r" b="b"/>
              <a:pathLst>
                <a:path w="2743" h="2827" extrusionOk="0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8"/>
            <p:cNvSpPr/>
            <p:nvPr/>
          </p:nvSpPr>
          <p:spPr>
            <a:xfrm>
              <a:off x="7423076" y="2797227"/>
              <a:ext cx="165644" cy="153362"/>
            </a:xfrm>
            <a:custGeom>
              <a:avLst/>
              <a:gdLst/>
              <a:ahLst/>
              <a:cxnLst/>
              <a:rect l="l" t="t" r="r" b="b"/>
              <a:pathLst>
                <a:path w="2630" h="2435" extrusionOk="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8"/>
            <p:cNvSpPr/>
            <p:nvPr/>
          </p:nvSpPr>
          <p:spPr>
            <a:xfrm>
              <a:off x="6119149" y="2584032"/>
              <a:ext cx="248529" cy="243238"/>
            </a:xfrm>
            <a:custGeom>
              <a:avLst/>
              <a:gdLst/>
              <a:ahLst/>
              <a:cxnLst/>
              <a:rect l="l" t="t" r="r" b="b"/>
              <a:pathLst>
                <a:path w="3946" h="3862" extrusionOk="0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8"/>
            <p:cNvSpPr/>
            <p:nvPr/>
          </p:nvSpPr>
          <p:spPr>
            <a:xfrm>
              <a:off x="5576429" y="3013950"/>
              <a:ext cx="237948" cy="260874"/>
            </a:xfrm>
            <a:custGeom>
              <a:avLst/>
              <a:gdLst/>
              <a:ahLst/>
              <a:cxnLst/>
              <a:rect l="l" t="t" r="r" b="b"/>
              <a:pathLst>
                <a:path w="3778" h="4142" extrusionOk="0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8"/>
            <p:cNvSpPr/>
            <p:nvPr/>
          </p:nvSpPr>
          <p:spPr>
            <a:xfrm>
              <a:off x="4713065" y="2391998"/>
              <a:ext cx="183279" cy="190333"/>
            </a:xfrm>
            <a:custGeom>
              <a:avLst/>
              <a:gdLst/>
              <a:ahLst/>
              <a:cxnLst/>
              <a:rect l="l" t="t" r="r" b="b"/>
              <a:pathLst>
                <a:path w="2910" h="3022" extrusionOk="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8"/>
            <p:cNvSpPr/>
            <p:nvPr/>
          </p:nvSpPr>
          <p:spPr>
            <a:xfrm>
              <a:off x="4223250" y="2617538"/>
              <a:ext cx="289027" cy="259047"/>
            </a:xfrm>
            <a:custGeom>
              <a:avLst/>
              <a:gdLst/>
              <a:ahLst/>
              <a:cxnLst/>
              <a:rect l="l" t="t" r="r" b="b"/>
              <a:pathLst>
                <a:path w="4589" h="4113" extrusionOk="0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8"/>
            <p:cNvSpPr/>
            <p:nvPr/>
          </p:nvSpPr>
          <p:spPr>
            <a:xfrm>
              <a:off x="3483142" y="1593758"/>
              <a:ext cx="236184" cy="213322"/>
            </a:xfrm>
            <a:custGeom>
              <a:avLst/>
              <a:gdLst/>
              <a:ahLst/>
              <a:cxnLst/>
              <a:rect l="l" t="t" r="r" b="b"/>
              <a:pathLst>
                <a:path w="3750" h="3387" extrusionOk="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8"/>
            <p:cNvSpPr/>
            <p:nvPr/>
          </p:nvSpPr>
          <p:spPr>
            <a:xfrm>
              <a:off x="3527230" y="2266852"/>
              <a:ext cx="190333" cy="176288"/>
            </a:xfrm>
            <a:custGeom>
              <a:avLst/>
              <a:gdLst/>
              <a:ahLst/>
              <a:cxnLst/>
              <a:rect l="l" t="t" r="r" b="b"/>
              <a:pathLst>
                <a:path w="3022" h="2799" extrusionOk="0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8"/>
            <p:cNvSpPr/>
            <p:nvPr/>
          </p:nvSpPr>
          <p:spPr>
            <a:xfrm>
              <a:off x="2894634" y="1902120"/>
              <a:ext cx="111101" cy="119919"/>
            </a:xfrm>
            <a:custGeom>
              <a:avLst/>
              <a:gdLst/>
              <a:ahLst/>
              <a:cxnLst/>
              <a:rect l="l" t="t" r="r" b="b"/>
              <a:pathLst>
                <a:path w="1764" h="1904" extrusionOk="0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8"/>
            <p:cNvSpPr/>
            <p:nvPr/>
          </p:nvSpPr>
          <p:spPr>
            <a:xfrm>
              <a:off x="1835709" y="1414069"/>
              <a:ext cx="244939" cy="267865"/>
            </a:xfrm>
            <a:custGeom>
              <a:avLst/>
              <a:gdLst/>
              <a:ahLst/>
              <a:cxnLst/>
              <a:rect l="l" t="t" r="r" b="b"/>
              <a:pathLst>
                <a:path w="3889" h="4253" extrusionOk="0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8"/>
            <p:cNvSpPr/>
            <p:nvPr/>
          </p:nvSpPr>
          <p:spPr>
            <a:xfrm>
              <a:off x="1116764" y="2266852"/>
              <a:ext cx="185106" cy="179815"/>
            </a:xfrm>
            <a:custGeom>
              <a:avLst/>
              <a:gdLst/>
              <a:ahLst/>
              <a:cxnLst/>
              <a:rect l="l" t="t" r="r" b="b"/>
              <a:pathLst>
                <a:path w="2939" h="2855" extrusionOk="0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8"/>
            <p:cNvSpPr/>
            <p:nvPr/>
          </p:nvSpPr>
          <p:spPr>
            <a:xfrm>
              <a:off x="334458" y="1620210"/>
              <a:ext cx="119856" cy="123383"/>
            </a:xfrm>
            <a:custGeom>
              <a:avLst/>
              <a:gdLst/>
              <a:ahLst/>
              <a:cxnLst/>
              <a:rect l="l" t="t" r="r" b="b"/>
              <a:pathLst>
                <a:path w="1903" h="1959" extrusionOk="0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9" name="Google Shape;899;p8"/>
          <p:cNvSpPr/>
          <p:nvPr/>
        </p:nvSpPr>
        <p:spPr>
          <a:xfrm>
            <a:off x="1334550" y="528970"/>
            <a:ext cx="6474900" cy="3941400"/>
          </a:xfrm>
          <a:prstGeom prst="roundRect">
            <a:avLst>
              <a:gd name="adj" fmla="val 3250"/>
            </a:avLst>
          </a:prstGeom>
          <a:solidFill>
            <a:srgbClr val="EDF1F9"/>
          </a:solidFill>
          <a:ln w="76200" cap="flat" cmpd="sng">
            <a:solidFill>
              <a:srgbClr val="FFFFFF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257175" dist="76200" dir="5400000" algn="bl" rotWithShape="0">
              <a:srgbClr val="073763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0" name="Google Shape;900;p8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901" name="Google Shape;901;p8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l="50000" t="50000" r="50000" b="50000"/>
              </a:path>
              <a:tileRect/>
            </a:gradFill>
            <a:ln w="285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02" name="Google Shape;902;p8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w="19050" cap="rnd" cmpd="sng">
              <a:solidFill>
                <a:srgbClr val="BFC9E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03" name="Google Shape;903;p8"/>
          <p:cNvSpPr txBox="1">
            <a:spLocks noGrp="1"/>
          </p:cNvSpPr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51645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857713" y="1026659"/>
            <a:ext cx="5428500" cy="4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857788" y="1510125"/>
            <a:ext cx="5428500" cy="23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1" r:id="rId3"/>
    <p:sldLayoutId id="2147483653" r:id="rId4"/>
    <p:sldLayoutId id="2147483656" r:id="rId5"/>
    <p:sldLayoutId id="2147483657" r:id="rId6"/>
    <p:sldLayoutId id="2147483658" r:id="rId7"/>
    <p:sldLayoutId id="2147483659" r:id="rId8"/>
    <p:sldLayoutId id="2147483662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.png"/><Relationship Id="rId7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3.sv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3.sv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png"/><Relationship Id="rId4" Type="http://schemas.openxmlformats.org/officeDocument/2006/relationships/image" Target="../media/image1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10" Type="http://schemas.openxmlformats.org/officeDocument/2006/relationships/image" Target="../media/image29.png"/><Relationship Id="rId4" Type="http://schemas.openxmlformats.org/officeDocument/2006/relationships/image" Target="../media/image23.png"/><Relationship Id="rId9" Type="http://schemas.openxmlformats.org/officeDocument/2006/relationships/image" Target="../media/image28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1.sv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7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hyperlink" Target="https://github.com/gerfalcon/flutter_l10n_a11y_sample" TargetMode="Externa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hyperlink" Target="https://flutter.dev/docs/development/accessibility-and-localization/internationalization" TargetMode="External"/><Relationship Id="rId7" Type="http://schemas.openxmlformats.org/officeDocument/2006/relationships/hyperlink" Target="https://icons8.com/vector-creator/illustration/60799f58487a400015ee9ac9" TargetMode="Externa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docs.flutter.dev/development/accessibility-and-localization/accessibility" TargetMode="External"/><Relationship Id="rId5" Type="http://schemas.openxmlformats.org/officeDocument/2006/relationships/hyperlink" Target="https://localizely.com/flutter-arb/" TargetMode="External"/><Relationship Id="rId4" Type="http://schemas.openxmlformats.org/officeDocument/2006/relationships/hyperlink" Target="https://www.raywenderlich.com/10794904-internationalizing-and-localizing-your-flutter-app" TargetMode="Externa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1.sv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3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3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3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70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" name="Google Shape;1588;p23"/>
          <p:cNvSpPr txBox="1"/>
          <p:nvPr/>
        </p:nvSpPr>
        <p:spPr>
          <a:xfrm>
            <a:off x="239682" y="639466"/>
            <a:ext cx="5375568" cy="22872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Clr>
                <a:schemeClr val="dk1"/>
              </a:buClr>
              <a:buSzPts val="1100"/>
            </a:pPr>
            <a:r>
              <a:rPr lang="en-GB" sz="3600" b="1" dirty="0">
                <a:solidFill>
                  <a:schemeClr val="accent6">
                    <a:lumMod val="10000"/>
                  </a:schemeClr>
                </a:solidFill>
                <a:latin typeface="Lora" pitchFamily="2" charset="77"/>
                <a:ea typeface="Rouge Script"/>
                <a:cs typeface="Rouge Script"/>
                <a:sym typeface="Rouge Script"/>
              </a:rPr>
              <a:t>How to make your Flutter app accessible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D05D2E6-C8B9-C740-99D4-B21C03B94E40}"/>
              </a:ext>
            </a:extLst>
          </p:cNvPr>
          <p:cNvSpPr txBox="1"/>
          <p:nvPr/>
        </p:nvSpPr>
        <p:spPr>
          <a:xfrm>
            <a:off x="1428749" y="2874841"/>
            <a:ext cx="4497869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GB" sz="1800" b="1" dirty="0">
                <a:solidFill>
                  <a:schemeClr val="accent6">
                    <a:lumMod val="10000"/>
                  </a:schemeClr>
                </a:solidFill>
                <a:latin typeface="Lora" pitchFamily="2" charset="77"/>
                <a:ea typeface="Lato"/>
                <a:cs typeface="Lato"/>
                <a:sym typeface="Lato"/>
              </a:rPr>
              <a:t>Vogel </a:t>
            </a:r>
            <a:r>
              <a:rPr lang="en-GB" sz="1800" b="1" dirty="0" err="1">
                <a:solidFill>
                  <a:schemeClr val="accent6">
                    <a:lumMod val="10000"/>
                  </a:schemeClr>
                </a:solidFill>
                <a:latin typeface="Lora" pitchFamily="2" charset="77"/>
                <a:ea typeface="Lato"/>
                <a:cs typeface="Lato"/>
                <a:sym typeface="Lato"/>
              </a:rPr>
              <a:t>Csongor</a:t>
            </a:r>
            <a:endParaRPr lang="en-GB" sz="1800" b="1" dirty="0">
              <a:solidFill>
                <a:schemeClr val="accent6">
                  <a:lumMod val="10000"/>
                </a:schemeClr>
              </a:solidFill>
              <a:latin typeface="Lora" pitchFamily="2" charset="77"/>
              <a:ea typeface="Lato"/>
              <a:cs typeface="Lato"/>
              <a:sym typeface="Lato"/>
            </a:endParaRPr>
          </a:p>
          <a:p>
            <a:pPr lvl="0"/>
            <a:endParaRPr lang="en-GB" sz="1100" b="1" dirty="0">
              <a:solidFill>
                <a:schemeClr val="accent6">
                  <a:lumMod val="10000"/>
                </a:schemeClr>
              </a:solidFill>
              <a:latin typeface="Lora" pitchFamily="2" charset="77"/>
              <a:ea typeface="Lato"/>
              <a:cs typeface="Lato"/>
              <a:sym typeface="Lato"/>
            </a:endParaRPr>
          </a:p>
          <a:p>
            <a:pPr lvl="0"/>
            <a:r>
              <a:rPr lang="en-GB" b="1" dirty="0">
                <a:solidFill>
                  <a:schemeClr val="accent6">
                    <a:lumMod val="10000"/>
                  </a:schemeClr>
                </a:solidFill>
                <a:latin typeface="Lora" pitchFamily="2" charset="77"/>
                <a:ea typeface="Lato"/>
                <a:cs typeface="Lato"/>
                <a:sym typeface="Lato"/>
              </a:rPr>
              <a:t>Lead Android and Flutter Developer</a:t>
            </a:r>
            <a:br>
              <a:rPr lang="en-GB" b="1" dirty="0">
                <a:solidFill>
                  <a:schemeClr val="accent6">
                    <a:lumMod val="10000"/>
                  </a:schemeClr>
                </a:solidFill>
                <a:latin typeface="Lora" pitchFamily="2" charset="77"/>
                <a:ea typeface="Lato"/>
                <a:cs typeface="Lato"/>
                <a:sym typeface="Lato"/>
              </a:rPr>
            </a:br>
            <a:endParaRPr lang="en-GB" b="1" dirty="0">
              <a:solidFill>
                <a:schemeClr val="accent6">
                  <a:lumMod val="10000"/>
                </a:schemeClr>
              </a:solidFill>
              <a:latin typeface="Lora" pitchFamily="2" charset="77"/>
              <a:ea typeface="Lato"/>
              <a:cs typeface="Lato"/>
              <a:sym typeface="Lato"/>
            </a:endParaRPr>
          </a:p>
          <a:p>
            <a:pPr lvl="0"/>
            <a:r>
              <a:rPr lang="en-GB" sz="1100" b="1" dirty="0">
                <a:solidFill>
                  <a:schemeClr val="accent6">
                    <a:lumMod val="10000"/>
                  </a:schemeClr>
                </a:solidFill>
                <a:latin typeface="Lora" pitchFamily="2" charset="77"/>
                <a:ea typeface="Lato"/>
                <a:cs typeface="Lato"/>
                <a:sym typeface="Lato"/>
              </a:rPr>
              <a:t>       </a:t>
            </a:r>
          </a:p>
          <a:p>
            <a:pPr lvl="0"/>
            <a:endParaRPr lang="en-GB" sz="1100" b="1" dirty="0">
              <a:solidFill>
                <a:schemeClr val="accent6">
                  <a:lumMod val="10000"/>
                </a:schemeClr>
              </a:solidFill>
              <a:latin typeface="Lora" pitchFamily="2" charset="77"/>
              <a:ea typeface="Lato"/>
              <a:cs typeface="Lato"/>
              <a:sym typeface="Lato"/>
            </a:endParaRPr>
          </a:p>
          <a:p>
            <a:pPr lvl="0"/>
            <a:r>
              <a:rPr lang="en-GB" sz="1100" b="1" i="1" dirty="0">
                <a:solidFill>
                  <a:schemeClr val="accent6">
                    <a:lumMod val="10000"/>
                  </a:schemeClr>
                </a:solidFill>
                <a:latin typeface="Lora" pitchFamily="2" charset="77"/>
                <a:ea typeface="Lato"/>
                <a:cs typeface="Lato"/>
                <a:sym typeface="Lato"/>
              </a:rPr>
              <a:t>      </a:t>
            </a:r>
            <a:r>
              <a:rPr lang="en-GB" sz="1100" b="1" i="1" dirty="0" err="1">
                <a:solidFill>
                  <a:schemeClr val="accent6">
                    <a:lumMod val="10000"/>
                  </a:schemeClr>
                </a:solidFill>
                <a:latin typeface="Lora" pitchFamily="2" charset="77"/>
                <a:ea typeface="Lato"/>
                <a:cs typeface="Lato"/>
                <a:sym typeface="Lato"/>
              </a:rPr>
              <a:t>GerfalconVogel</a:t>
            </a:r>
            <a:endParaRPr lang="en-GB" sz="1100" b="1" dirty="0">
              <a:solidFill>
                <a:schemeClr val="accent6">
                  <a:lumMod val="10000"/>
                </a:schemeClr>
              </a:solidFill>
              <a:latin typeface="Lora" pitchFamily="2" charset="77"/>
              <a:ea typeface="Lato"/>
              <a:cs typeface="Lato"/>
              <a:sym typeface="Lato"/>
            </a:endParaRPr>
          </a:p>
          <a:p>
            <a:pPr lvl="0"/>
            <a:r>
              <a:rPr lang="en-GB" sz="1100" b="1" i="1" dirty="0">
                <a:solidFill>
                  <a:schemeClr val="accent6">
                    <a:lumMod val="10000"/>
                  </a:schemeClr>
                </a:solidFill>
                <a:latin typeface="Lora" pitchFamily="2" charset="77"/>
                <a:ea typeface="Lato"/>
                <a:cs typeface="Lato"/>
                <a:sym typeface="Lato"/>
              </a:rPr>
              <a:t>      gerfalcon</a:t>
            </a:r>
          </a:p>
        </p:txBody>
      </p:sp>
      <p:pic>
        <p:nvPicPr>
          <p:cNvPr id="14" name="Google Shape;349;p45">
            <a:extLst>
              <a:ext uri="{FF2B5EF4-FFF2-40B4-BE49-F238E27FC236}">
                <a16:creationId xmlns:a16="http://schemas.microsoft.com/office/drawing/2014/main" id="{C1B78638-34F9-5D42-BD96-E96B40F16AB2}"/>
              </a:ext>
            </a:extLst>
          </p:cNvPr>
          <p:cNvPicPr preferRelativeResize="0"/>
          <p:nvPr/>
        </p:nvPicPr>
        <p:blipFill rotWithShape="1"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17000"/>
                    </a14:imgEffect>
                  </a14:imgLayer>
                </a14:imgProps>
              </a:ext>
            </a:extLst>
          </a:blip>
          <a:srcRect l="19161" t="3270" r="28140" b="38946"/>
          <a:stretch/>
        </p:blipFill>
        <p:spPr>
          <a:xfrm>
            <a:off x="239682" y="2926719"/>
            <a:ext cx="1094700" cy="1200600"/>
          </a:xfrm>
          <a:prstGeom prst="ellipse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6" name="Google Shape;367;p45">
            <a:extLst>
              <a:ext uri="{FF2B5EF4-FFF2-40B4-BE49-F238E27FC236}">
                <a16:creationId xmlns:a16="http://schemas.microsoft.com/office/drawing/2014/main" id="{D9D727F5-6BDE-5540-A4BE-E098BC6524F8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488604" y="3545999"/>
            <a:ext cx="680173" cy="304288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B78623A5-8DE4-8C47-B90E-2B14A1B338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8604" y="4081328"/>
            <a:ext cx="209076" cy="209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Google Shape;758;p69">
            <a:extLst>
              <a:ext uri="{FF2B5EF4-FFF2-40B4-BE49-F238E27FC236}">
                <a16:creationId xmlns:a16="http://schemas.microsoft.com/office/drawing/2014/main" id="{EF15FD95-44E3-DD4A-8200-EA75B3AD46B7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512262" y="4311599"/>
            <a:ext cx="161760" cy="15796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6"/>
          <p:cNvSpPr/>
          <p:nvPr/>
        </p:nvSpPr>
        <p:spPr>
          <a:xfrm>
            <a:off x="860749" y="843349"/>
            <a:ext cx="7679532" cy="3658360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42875" dist="19050" dir="5400000" algn="bl" rotWithShape="0">
              <a:srgbClr val="073763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10" name="Google Shape;1610;p26"/>
          <p:cNvSpPr/>
          <p:nvPr/>
        </p:nvSpPr>
        <p:spPr>
          <a:xfrm>
            <a:off x="1475350" y="201922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1" name="Google Shape;1611;p26"/>
          <p:cNvSpPr/>
          <p:nvPr/>
        </p:nvSpPr>
        <p:spPr>
          <a:xfrm>
            <a:off x="2368325" y="181870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2" name="Google Shape;1612;p26"/>
          <p:cNvSpPr/>
          <p:nvPr/>
        </p:nvSpPr>
        <p:spPr>
          <a:xfrm>
            <a:off x="2983575" y="351587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26"/>
          <p:cNvSpPr/>
          <p:nvPr/>
        </p:nvSpPr>
        <p:spPr>
          <a:xfrm>
            <a:off x="4669200" y="372612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26"/>
          <p:cNvSpPr/>
          <p:nvPr/>
        </p:nvSpPr>
        <p:spPr>
          <a:xfrm>
            <a:off x="4327341" y="158622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26"/>
          <p:cNvSpPr/>
          <p:nvPr/>
        </p:nvSpPr>
        <p:spPr>
          <a:xfrm>
            <a:off x="6686575" y="227210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6" name="Google Shape;1616;p26"/>
          <p:cNvSpPr/>
          <p:nvPr/>
        </p:nvSpPr>
        <p:spPr>
          <a:xfrm>
            <a:off x="7348100" y="383042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610;p26">
            <a:extLst>
              <a:ext uri="{FF2B5EF4-FFF2-40B4-BE49-F238E27FC236}">
                <a16:creationId xmlns:a16="http://schemas.microsoft.com/office/drawing/2014/main" id="{04C6D8EC-01E9-4A47-8D8A-63319FF3CC60}"/>
              </a:ext>
            </a:extLst>
          </p:cNvPr>
          <p:cNvSpPr/>
          <p:nvPr/>
        </p:nvSpPr>
        <p:spPr>
          <a:xfrm>
            <a:off x="6060265" y="1334717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610;p26">
            <a:extLst>
              <a:ext uri="{FF2B5EF4-FFF2-40B4-BE49-F238E27FC236}">
                <a16:creationId xmlns:a16="http://schemas.microsoft.com/office/drawing/2014/main" id="{2517EAC6-390F-4E43-A9BD-B4790C8A21DE}"/>
              </a:ext>
            </a:extLst>
          </p:cNvPr>
          <p:cNvSpPr/>
          <p:nvPr/>
        </p:nvSpPr>
        <p:spPr>
          <a:xfrm>
            <a:off x="1627750" y="217162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610;p26">
            <a:extLst>
              <a:ext uri="{FF2B5EF4-FFF2-40B4-BE49-F238E27FC236}">
                <a16:creationId xmlns:a16="http://schemas.microsoft.com/office/drawing/2014/main" id="{11F9C685-FA12-7448-BA34-4DBBEF21654B}"/>
              </a:ext>
            </a:extLst>
          </p:cNvPr>
          <p:cNvSpPr/>
          <p:nvPr/>
        </p:nvSpPr>
        <p:spPr>
          <a:xfrm>
            <a:off x="1778050" y="126143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610;p26">
            <a:extLst>
              <a:ext uri="{FF2B5EF4-FFF2-40B4-BE49-F238E27FC236}">
                <a16:creationId xmlns:a16="http://schemas.microsoft.com/office/drawing/2014/main" id="{6C3EBA3E-CDA4-9848-AB59-CA7D29FD81BC}"/>
              </a:ext>
            </a:extLst>
          </p:cNvPr>
          <p:cNvSpPr/>
          <p:nvPr/>
        </p:nvSpPr>
        <p:spPr>
          <a:xfrm>
            <a:off x="1779203" y="1771462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10;p26">
            <a:extLst>
              <a:ext uri="{FF2B5EF4-FFF2-40B4-BE49-F238E27FC236}">
                <a16:creationId xmlns:a16="http://schemas.microsoft.com/office/drawing/2014/main" id="{33589EE2-9841-4E47-B105-88BF2F95D9CD}"/>
              </a:ext>
            </a:extLst>
          </p:cNvPr>
          <p:cNvSpPr/>
          <p:nvPr/>
        </p:nvSpPr>
        <p:spPr>
          <a:xfrm>
            <a:off x="2527527" y="3093367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610;p26">
            <a:extLst>
              <a:ext uri="{FF2B5EF4-FFF2-40B4-BE49-F238E27FC236}">
                <a16:creationId xmlns:a16="http://schemas.microsoft.com/office/drawing/2014/main" id="{38702C12-FC77-4A4E-B1BD-CEF891592896}"/>
              </a:ext>
            </a:extLst>
          </p:cNvPr>
          <p:cNvSpPr/>
          <p:nvPr/>
        </p:nvSpPr>
        <p:spPr>
          <a:xfrm>
            <a:off x="2527527" y="3532351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610;p26">
            <a:extLst>
              <a:ext uri="{FF2B5EF4-FFF2-40B4-BE49-F238E27FC236}">
                <a16:creationId xmlns:a16="http://schemas.microsoft.com/office/drawing/2014/main" id="{DE301EBD-E244-6841-824F-A0F0B41EB43F}"/>
              </a:ext>
            </a:extLst>
          </p:cNvPr>
          <p:cNvSpPr/>
          <p:nvPr/>
        </p:nvSpPr>
        <p:spPr>
          <a:xfrm>
            <a:off x="4252191" y="2267137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610;p26">
            <a:extLst>
              <a:ext uri="{FF2B5EF4-FFF2-40B4-BE49-F238E27FC236}">
                <a16:creationId xmlns:a16="http://schemas.microsoft.com/office/drawing/2014/main" id="{510E6273-986F-AC48-BEB1-3FF826503A1A}"/>
              </a:ext>
            </a:extLst>
          </p:cNvPr>
          <p:cNvSpPr/>
          <p:nvPr/>
        </p:nvSpPr>
        <p:spPr>
          <a:xfrm>
            <a:off x="4819500" y="261638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1610;p26">
            <a:extLst>
              <a:ext uri="{FF2B5EF4-FFF2-40B4-BE49-F238E27FC236}">
                <a16:creationId xmlns:a16="http://schemas.microsoft.com/office/drawing/2014/main" id="{A66B10C4-E1CA-5C48-8C25-48236A2C634B}"/>
              </a:ext>
            </a:extLst>
          </p:cNvPr>
          <p:cNvSpPr/>
          <p:nvPr/>
        </p:nvSpPr>
        <p:spPr>
          <a:xfrm>
            <a:off x="4669200" y="306501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1610;p26">
            <a:extLst>
              <a:ext uri="{FF2B5EF4-FFF2-40B4-BE49-F238E27FC236}">
                <a16:creationId xmlns:a16="http://schemas.microsoft.com/office/drawing/2014/main" id="{4C09870E-E371-8B4D-915B-43060D463500}"/>
              </a:ext>
            </a:extLst>
          </p:cNvPr>
          <p:cNvSpPr/>
          <p:nvPr/>
        </p:nvSpPr>
        <p:spPr>
          <a:xfrm>
            <a:off x="5985115" y="2267137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1610;p26">
            <a:extLst>
              <a:ext uri="{FF2B5EF4-FFF2-40B4-BE49-F238E27FC236}">
                <a16:creationId xmlns:a16="http://schemas.microsoft.com/office/drawing/2014/main" id="{4B23EFA4-F745-B649-B17A-36EC57BC048B}"/>
              </a:ext>
            </a:extLst>
          </p:cNvPr>
          <p:cNvSpPr/>
          <p:nvPr/>
        </p:nvSpPr>
        <p:spPr>
          <a:xfrm>
            <a:off x="5484245" y="1397014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1610;p26">
            <a:extLst>
              <a:ext uri="{FF2B5EF4-FFF2-40B4-BE49-F238E27FC236}">
                <a16:creationId xmlns:a16="http://schemas.microsoft.com/office/drawing/2014/main" id="{761A8A83-A8FC-FF40-850B-DE33ACA5C9AA}"/>
              </a:ext>
            </a:extLst>
          </p:cNvPr>
          <p:cNvSpPr/>
          <p:nvPr/>
        </p:nvSpPr>
        <p:spPr>
          <a:xfrm>
            <a:off x="6358661" y="166840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1610;p26">
            <a:extLst>
              <a:ext uri="{FF2B5EF4-FFF2-40B4-BE49-F238E27FC236}">
                <a16:creationId xmlns:a16="http://schemas.microsoft.com/office/drawing/2014/main" id="{16DE6FF9-EC06-1D45-9ABA-965254456794}"/>
              </a:ext>
            </a:extLst>
          </p:cNvPr>
          <p:cNvSpPr/>
          <p:nvPr/>
        </p:nvSpPr>
        <p:spPr>
          <a:xfrm>
            <a:off x="7357002" y="350400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1610;p26">
            <a:extLst>
              <a:ext uri="{FF2B5EF4-FFF2-40B4-BE49-F238E27FC236}">
                <a16:creationId xmlns:a16="http://schemas.microsoft.com/office/drawing/2014/main" id="{0279271D-A905-F042-A6D2-2BE761210A81}"/>
              </a:ext>
            </a:extLst>
          </p:cNvPr>
          <p:cNvSpPr/>
          <p:nvPr/>
        </p:nvSpPr>
        <p:spPr>
          <a:xfrm>
            <a:off x="6933337" y="287441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1610;p26">
            <a:extLst>
              <a:ext uri="{FF2B5EF4-FFF2-40B4-BE49-F238E27FC236}">
                <a16:creationId xmlns:a16="http://schemas.microsoft.com/office/drawing/2014/main" id="{7C1855EA-50F4-CF4C-85B2-5EC5A0E98FBE}"/>
              </a:ext>
            </a:extLst>
          </p:cNvPr>
          <p:cNvSpPr/>
          <p:nvPr/>
        </p:nvSpPr>
        <p:spPr>
          <a:xfrm>
            <a:off x="4836151" y="1329818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1610;p26">
            <a:extLst>
              <a:ext uri="{FF2B5EF4-FFF2-40B4-BE49-F238E27FC236}">
                <a16:creationId xmlns:a16="http://schemas.microsoft.com/office/drawing/2014/main" id="{4893975C-485A-CF4A-A856-62B51D2644D5}"/>
              </a:ext>
            </a:extLst>
          </p:cNvPr>
          <p:cNvSpPr/>
          <p:nvPr/>
        </p:nvSpPr>
        <p:spPr>
          <a:xfrm>
            <a:off x="5568297" y="1883279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1615;p26">
            <a:extLst>
              <a:ext uri="{FF2B5EF4-FFF2-40B4-BE49-F238E27FC236}">
                <a16:creationId xmlns:a16="http://schemas.microsoft.com/office/drawing/2014/main" id="{C54BD307-433E-9F47-8F33-408B30513673}"/>
              </a:ext>
            </a:extLst>
          </p:cNvPr>
          <p:cNvSpPr/>
          <p:nvPr/>
        </p:nvSpPr>
        <p:spPr>
          <a:xfrm>
            <a:off x="5330473" y="230279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1611;p26">
            <a:extLst>
              <a:ext uri="{FF2B5EF4-FFF2-40B4-BE49-F238E27FC236}">
                <a16:creationId xmlns:a16="http://schemas.microsoft.com/office/drawing/2014/main" id="{5943931B-4D6D-C04C-AC03-314E5C467F54}"/>
              </a:ext>
            </a:extLst>
          </p:cNvPr>
          <p:cNvSpPr/>
          <p:nvPr/>
        </p:nvSpPr>
        <p:spPr>
          <a:xfrm>
            <a:off x="4096386" y="151107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1610;p26">
            <a:extLst>
              <a:ext uri="{FF2B5EF4-FFF2-40B4-BE49-F238E27FC236}">
                <a16:creationId xmlns:a16="http://schemas.microsoft.com/office/drawing/2014/main" id="{FDA9DA22-617F-994C-AAE3-CFBE9FCC64A0}"/>
              </a:ext>
            </a:extLst>
          </p:cNvPr>
          <p:cNvSpPr/>
          <p:nvPr/>
        </p:nvSpPr>
        <p:spPr>
          <a:xfrm>
            <a:off x="4470561" y="151107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1608;p26">
            <a:extLst>
              <a:ext uri="{FF2B5EF4-FFF2-40B4-BE49-F238E27FC236}">
                <a16:creationId xmlns:a16="http://schemas.microsoft.com/office/drawing/2014/main" id="{CFEA49B4-6626-D74F-86A7-F257516DA5AE}"/>
              </a:ext>
            </a:extLst>
          </p:cNvPr>
          <p:cNvSpPr txBox="1">
            <a:spLocks/>
          </p:cNvSpPr>
          <p:nvPr/>
        </p:nvSpPr>
        <p:spPr>
          <a:xfrm>
            <a:off x="1857713" y="4271936"/>
            <a:ext cx="5428500" cy="4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9pPr>
          </a:lstStyle>
          <a:p>
            <a:r>
              <a:rPr lang="en-GB" b="1"/>
              <a:t>Users </a:t>
            </a:r>
            <a:r>
              <a:rPr lang="en-GB"/>
              <a:t>by Country</a:t>
            </a:r>
            <a:endParaRPr lang="en-GB" dirty="0"/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503A66A3-30A7-E24A-9DD4-03833D03FE6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934870" y="173243"/>
            <a:ext cx="605411" cy="6701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177671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6"/>
          <p:cNvSpPr/>
          <p:nvPr/>
        </p:nvSpPr>
        <p:spPr>
          <a:xfrm>
            <a:off x="860749" y="843349"/>
            <a:ext cx="7679532" cy="3658360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42875" dist="19050" dir="5400000" algn="bl" rotWithShape="0">
              <a:srgbClr val="073763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10" name="Google Shape;1610;p26"/>
          <p:cNvSpPr/>
          <p:nvPr/>
        </p:nvSpPr>
        <p:spPr>
          <a:xfrm>
            <a:off x="1475350" y="201922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1" name="Google Shape;1611;p26"/>
          <p:cNvSpPr/>
          <p:nvPr/>
        </p:nvSpPr>
        <p:spPr>
          <a:xfrm>
            <a:off x="2368325" y="181870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2" name="Google Shape;1612;p26"/>
          <p:cNvSpPr/>
          <p:nvPr/>
        </p:nvSpPr>
        <p:spPr>
          <a:xfrm>
            <a:off x="2983575" y="351587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26"/>
          <p:cNvSpPr/>
          <p:nvPr/>
        </p:nvSpPr>
        <p:spPr>
          <a:xfrm>
            <a:off x="4669200" y="372612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26"/>
          <p:cNvSpPr/>
          <p:nvPr/>
        </p:nvSpPr>
        <p:spPr>
          <a:xfrm>
            <a:off x="4327341" y="158622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26"/>
          <p:cNvSpPr/>
          <p:nvPr/>
        </p:nvSpPr>
        <p:spPr>
          <a:xfrm>
            <a:off x="6686575" y="227210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6" name="Google Shape;1616;p26"/>
          <p:cNvSpPr/>
          <p:nvPr/>
        </p:nvSpPr>
        <p:spPr>
          <a:xfrm>
            <a:off x="7348100" y="383042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610;p26">
            <a:extLst>
              <a:ext uri="{FF2B5EF4-FFF2-40B4-BE49-F238E27FC236}">
                <a16:creationId xmlns:a16="http://schemas.microsoft.com/office/drawing/2014/main" id="{04C6D8EC-01E9-4A47-8D8A-63319FF3CC60}"/>
              </a:ext>
            </a:extLst>
          </p:cNvPr>
          <p:cNvSpPr/>
          <p:nvPr/>
        </p:nvSpPr>
        <p:spPr>
          <a:xfrm>
            <a:off x="6060265" y="1334717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610;p26">
            <a:extLst>
              <a:ext uri="{FF2B5EF4-FFF2-40B4-BE49-F238E27FC236}">
                <a16:creationId xmlns:a16="http://schemas.microsoft.com/office/drawing/2014/main" id="{2517EAC6-390F-4E43-A9BD-B4790C8A21DE}"/>
              </a:ext>
            </a:extLst>
          </p:cNvPr>
          <p:cNvSpPr/>
          <p:nvPr/>
        </p:nvSpPr>
        <p:spPr>
          <a:xfrm>
            <a:off x="1627750" y="217162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610;p26">
            <a:extLst>
              <a:ext uri="{FF2B5EF4-FFF2-40B4-BE49-F238E27FC236}">
                <a16:creationId xmlns:a16="http://schemas.microsoft.com/office/drawing/2014/main" id="{11F9C685-FA12-7448-BA34-4DBBEF21654B}"/>
              </a:ext>
            </a:extLst>
          </p:cNvPr>
          <p:cNvSpPr/>
          <p:nvPr/>
        </p:nvSpPr>
        <p:spPr>
          <a:xfrm>
            <a:off x="1778050" y="126143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610;p26">
            <a:extLst>
              <a:ext uri="{FF2B5EF4-FFF2-40B4-BE49-F238E27FC236}">
                <a16:creationId xmlns:a16="http://schemas.microsoft.com/office/drawing/2014/main" id="{6C3EBA3E-CDA4-9848-AB59-CA7D29FD81BC}"/>
              </a:ext>
            </a:extLst>
          </p:cNvPr>
          <p:cNvSpPr/>
          <p:nvPr/>
        </p:nvSpPr>
        <p:spPr>
          <a:xfrm>
            <a:off x="1779203" y="1771462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10;p26">
            <a:extLst>
              <a:ext uri="{FF2B5EF4-FFF2-40B4-BE49-F238E27FC236}">
                <a16:creationId xmlns:a16="http://schemas.microsoft.com/office/drawing/2014/main" id="{33589EE2-9841-4E47-B105-88BF2F95D9CD}"/>
              </a:ext>
            </a:extLst>
          </p:cNvPr>
          <p:cNvSpPr/>
          <p:nvPr/>
        </p:nvSpPr>
        <p:spPr>
          <a:xfrm>
            <a:off x="2527527" y="3093367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610;p26">
            <a:extLst>
              <a:ext uri="{FF2B5EF4-FFF2-40B4-BE49-F238E27FC236}">
                <a16:creationId xmlns:a16="http://schemas.microsoft.com/office/drawing/2014/main" id="{38702C12-FC77-4A4E-B1BD-CEF891592896}"/>
              </a:ext>
            </a:extLst>
          </p:cNvPr>
          <p:cNvSpPr/>
          <p:nvPr/>
        </p:nvSpPr>
        <p:spPr>
          <a:xfrm>
            <a:off x="2527527" y="3532351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610;p26">
            <a:extLst>
              <a:ext uri="{FF2B5EF4-FFF2-40B4-BE49-F238E27FC236}">
                <a16:creationId xmlns:a16="http://schemas.microsoft.com/office/drawing/2014/main" id="{DE301EBD-E244-6841-824F-A0F0B41EB43F}"/>
              </a:ext>
            </a:extLst>
          </p:cNvPr>
          <p:cNvSpPr/>
          <p:nvPr/>
        </p:nvSpPr>
        <p:spPr>
          <a:xfrm>
            <a:off x="4252191" y="2267137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610;p26">
            <a:extLst>
              <a:ext uri="{FF2B5EF4-FFF2-40B4-BE49-F238E27FC236}">
                <a16:creationId xmlns:a16="http://schemas.microsoft.com/office/drawing/2014/main" id="{510E6273-986F-AC48-BEB1-3FF826503A1A}"/>
              </a:ext>
            </a:extLst>
          </p:cNvPr>
          <p:cNvSpPr/>
          <p:nvPr/>
        </p:nvSpPr>
        <p:spPr>
          <a:xfrm>
            <a:off x="4819500" y="261638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1610;p26">
            <a:extLst>
              <a:ext uri="{FF2B5EF4-FFF2-40B4-BE49-F238E27FC236}">
                <a16:creationId xmlns:a16="http://schemas.microsoft.com/office/drawing/2014/main" id="{A66B10C4-E1CA-5C48-8C25-48236A2C634B}"/>
              </a:ext>
            </a:extLst>
          </p:cNvPr>
          <p:cNvSpPr/>
          <p:nvPr/>
        </p:nvSpPr>
        <p:spPr>
          <a:xfrm>
            <a:off x="4669200" y="306501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1610;p26">
            <a:extLst>
              <a:ext uri="{FF2B5EF4-FFF2-40B4-BE49-F238E27FC236}">
                <a16:creationId xmlns:a16="http://schemas.microsoft.com/office/drawing/2014/main" id="{4C09870E-E371-8B4D-915B-43060D463500}"/>
              </a:ext>
            </a:extLst>
          </p:cNvPr>
          <p:cNvSpPr/>
          <p:nvPr/>
        </p:nvSpPr>
        <p:spPr>
          <a:xfrm>
            <a:off x="5985115" y="2267137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1610;p26">
            <a:extLst>
              <a:ext uri="{FF2B5EF4-FFF2-40B4-BE49-F238E27FC236}">
                <a16:creationId xmlns:a16="http://schemas.microsoft.com/office/drawing/2014/main" id="{4B23EFA4-F745-B649-B17A-36EC57BC048B}"/>
              </a:ext>
            </a:extLst>
          </p:cNvPr>
          <p:cNvSpPr/>
          <p:nvPr/>
        </p:nvSpPr>
        <p:spPr>
          <a:xfrm>
            <a:off x="5484245" y="1397014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1610;p26">
            <a:extLst>
              <a:ext uri="{FF2B5EF4-FFF2-40B4-BE49-F238E27FC236}">
                <a16:creationId xmlns:a16="http://schemas.microsoft.com/office/drawing/2014/main" id="{761A8A83-A8FC-FF40-850B-DE33ACA5C9AA}"/>
              </a:ext>
            </a:extLst>
          </p:cNvPr>
          <p:cNvSpPr/>
          <p:nvPr/>
        </p:nvSpPr>
        <p:spPr>
          <a:xfrm>
            <a:off x="6358661" y="166840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1610;p26">
            <a:extLst>
              <a:ext uri="{FF2B5EF4-FFF2-40B4-BE49-F238E27FC236}">
                <a16:creationId xmlns:a16="http://schemas.microsoft.com/office/drawing/2014/main" id="{16DE6FF9-EC06-1D45-9ABA-965254456794}"/>
              </a:ext>
            </a:extLst>
          </p:cNvPr>
          <p:cNvSpPr/>
          <p:nvPr/>
        </p:nvSpPr>
        <p:spPr>
          <a:xfrm>
            <a:off x="7357002" y="350400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1610;p26">
            <a:extLst>
              <a:ext uri="{FF2B5EF4-FFF2-40B4-BE49-F238E27FC236}">
                <a16:creationId xmlns:a16="http://schemas.microsoft.com/office/drawing/2014/main" id="{0279271D-A905-F042-A6D2-2BE761210A81}"/>
              </a:ext>
            </a:extLst>
          </p:cNvPr>
          <p:cNvSpPr/>
          <p:nvPr/>
        </p:nvSpPr>
        <p:spPr>
          <a:xfrm>
            <a:off x="6933337" y="287441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1610;p26">
            <a:extLst>
              <a:ext uri="{FF2B5EF4-FFF2-40B4-BE49-F238E27FC236}">
                <a16:creationId xmlns:a16="http://schemas.microsoft.com/office/drawing/2014/main" id="{7C1855EA-50F4-CF4C-85B2-5EC5A0E98FBE}"/>
              </a:ext>
            </a:extLst>
          </p:cNvPr>
          <p:cNvSpPr/>
          <p:nvPr/>
        </p:nvSpPr>
        <p:spPr>
          <a:xfrm>
            <a:off x="4836151" y="1329818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1610;p26">
            <a:extLst>
              <a:ext uri="{FF2B5EF4-FFF2-40B4-BE49-F238E27FC236}">
                <a16:creationId xmlns:a16="http://schemas.microsoft.com/office/drawing/2014/main" id="{4893975C-485A-CF4A-A856-62B51D2644D5}"/>
              </a:ext>
            </a:extLst>
          </p:cNvPr>
          <p:cNvSpPr/>
          <p:nvPr/>
        </p:nvSpPr>
        <p:spPr>
          <a:xfrm>
            <a:off x="5568297" y="1883279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1611;p26">
            <a:extLst>
              <a:ext uri="{FF2B5EF4-FFF2-40B4-BE49-F238E27FC236}">
                <a16:creationId xmlns:a16="http://schemas.microsoft.com/office/drawing/2014/main" id="{A959F402-E24C-594B-8E10-A53CD384259A}"/>
              </a:ext>
            </a:extLst>
          </p:cNvPr>
          <p:cNvSpPr/>
          <p:nvPr/>
        </p:nvSpPr>
        <p:spPr>
          <a:xfrm>
            <a:off x="6433811" y="209437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1611;p26">
            <a:extLst>
              <a:ext uri="{FF2B5EF4-FFF2-40B4-BE49-F238E27FC236}">
                <a16:creationId xmlns:a16="http://schemas.microsoft.com/office/drawing/2014/main" id="{E33B687D-F1D2-1541-B182-C3A2291EA49C}"/>
              </a:ext>
            </a:extLst>
          </p:cNvPr>
          <p:cNvSpPr/>
          <p:nvPr/>
        </p:nvSpPr>
        <p:spPr>
          <a:xfrm>
            <a:off x="6561135" y="1289577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1611;p26">
            <a:extLst>
              <a:ext uri="{FF2B5EF4-FFF2-40B4-BE49-F238E27FC236}">
                <a16:creationId xmlns:a16="http://schemas.microsoft.com/office/drawing/2014/main" id="{87A6CE57-8BAA-BD40-9E0F-5A60B1B2E3A6}"/>
              </a:ext>
            </a:extLst>
          </p:cNvPr>
          <p:cNvSpPr/>
          <p:nvPr/>
        </p:nvSpPr>
        <p:spPr>
          <a:xfrm>
            <a:off x="3058725" y="3219761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1611;p26">
            <a:extLst>
              <a:ext uri="{FF2B5EF4-FFF2-40B4-BE49-F238E27FC236}">
                <a16:creationId xmlns:a16="http://schemas.microsoft.com/office/drawing/2014/main" id="{61483014-43A8-6C4B-8F0B-6DA80565C79F}"/>
              </a:ext>
            </a:extLst>
          </p:cNvPr>
          <p:cNvSpPr/>
          <p:nvPr/>
        </p:nvSpPr>
        <p:spPr>
          <a:xfrm>
            <a:off x="5834815" y="1107743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1611;p26">
            <a:extLst>
              <a:ext uri="{FF2B5EF4-FFF2-40B4-BE49-F238E27FC236}">
                <a16:creationId xmlns:a16="http://schemas.microsoft.com/office/drawing/2014/main" id="{72A6A738-B0C5-3948-AFC1-7AA4B700A76D}"/>
              </a:ext>
            </a:extLst>
          </p:cNvPr>
          <p:cNvSpPr/>
          <p:nvPr/>
        </p:nvSpPr>
        <p:spPr>
          <a:xfrm>
            <a:off x="6060265" y="1877224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1611;p26">
            <a:extLst>
              <a:ext uri="{FF2B5EF4-FFF2-40B4-BE49-F238E27FC236}">
                <a16:creationId xmlns:a16="http://schemas.microsoft.com/office/drawing/2014/main" id="{462F98E0-DD5D-7241-B518-AAE1E06D15F9}"/>
              </a:ext>
            </a:extLst>
          </p:cNvPr>
          <p:cNvSpPr/>
          <p:nvPr/>
        </p:nvSpPr>
        <p:spPr>
          <a:xfrm>
            <a:off x="2314957" y="1211123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1611;p26">
            <a:extLst>
              <a:ext uri="{FF2B5EF4-FFF2-40B4-BE49-F238E27FC236}">
                <a16:creationId xmlns:a16="http://schemas.microsoft.com/office/drawing/2014/main" id="{6D9BFE10-C00B-3942-99EA-B795EF645A8E}"/>
              </a:ext>
            </a:extLst>
          </p:cNvPr>
          <p:cNvSpPr/>
          <p:nvPr/>
        </p:nvSpPr>
        <p:spPr>
          <a:xfrm>
            <a:off x="2845651" y="1397014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1611;p26">
            <a:extLst>
              <a:ext uri="{FF2B5EF4-FFF2-40B4-BE49-F238E27FC236}">
                <a16:creationId xmlns:a16="http://schemas.microsoft.com/office/drawing/2014/main" id="{D8C42575-C59E-A64A-88DB-8FD3BAD4CAD0}"/>
              </a:ext>
            </a:extLst>
          </p:cNvPr>
          <p:cNvSpPr/>
          <p:nvPr/>
        </p:nvSpPr>
        <p:spPr>
          <a:xfrm>
            <a:off x="3279649" y="102941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1611;p26">
            <a:extLst>
              <a:ext uri="{FF2B5EF4-FFF2-40B4-BE49-F238E27FC236}">
                <a16:creationId xmlns:a16="http://schemas.microsoft.com/office/drawing/2014/main" id="{80644D98-4B56-0746-933C-E5DB3B49D0DE}"/>
              </a:ext>
            </a:extLst>
          </p:cNvPr>
          <p:cNvSpPr/>
          <p:nvPr/>
        </p:nvSpPr>
        <p:spPr>
          <a:xfrm>
            <a:off x="3946569" y="261469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1611;p26">
            <a:extLst>
              <a:ext uri="{FF2B5EF4-FFF2-40B4-BE49-F238E27FC236}">
                <a16:creationId xmlns:a16="http://schemas.microsoft.com/office/drawing/2014/main" id="{35B740EB-67C2-0F4C-8939-EE67CE9153DF}"/>
              </a:ext>
            </a:extLst>
          </p:cNvPr>
          <p:cNvSpPr/>
          <p:nvPr/>
        </p:nvSpPr>
        <p:spPr>
          <a:xfrm>
            <a:off x="6933337" y="3682651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1611;p26">
            <a:extLst>
              <a:ext uri="{FF2B5EF4-FFF2-40B4-BE49-F238E27FC236}">
                <a16:creationId xmlns:a16="http://schemas.microsoft.com/office/drawing/2014/main" id="{8DDC30BE-EA94-6A44-BC77-DC242F73375C}"/>
              </a:ext>
            </a:extLst>
          </p:cNvPr>
          <p:cNvSpPr/>
          <p:nvPr/>
        </p:nvSpPr>
        <p:spPr>
          <a:xfrm>
            <a:off x="4707635" y="2195719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1611;p26">
            <a:extLst>
              <a:ext uri="{FF2B5EF4-FFF2-40B4-BE49-F238E27FC236}">
                <a16:creationId xmlns:a16="http://schemas.microsoft.com/office/drawing/2014/main" id="{2FD3F6BF-60C5-5F40-9EF9-D9DE9AB95E56}"/>
              </a:ext>
            </a:extLst>
          </p:cNvPr>
          <p:cNvSpPr/>
          <p:nvPr/>
        </p:nvSpPr>
        <p:spPr>
          <a:xfrm>
            <a:off x="2602677" y="419678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1611;p26">
            <a:extLst>
              <a:ext uri="{FF2B5EF4-FFF2-40B4-BE49-F238E27FC236}">
                <a16:creationId xmlns:a16="http://schemas.microsoft.com/office/drawing/2014/main" id="{55B22274-2EC0-FA4E-8D09-4E3DE35C8301}"/>
              </a:ext>
            </a:extLst>
          </p:cNvPr>
          <p:cNvSpPr/>
          <p:nvPr/>
        </p:nvSpPr>
        <p:spPr>
          <a:xfrm>
            <a:off x="5258795" y="1101389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1611;p26">
            <a:extLst>
              <a:ext uri="{FF2B5EF4-FFF2-40B4-BE49-F238E27FC236}">
                <a16:creationId xmlns:a16="http://schemas.microsoft.com/office/drawing/2014/main" id="{E12E80B5-46E5-1048-BA42-CFE66410AFAF}"/>
              </a:ext>
            </a:extLst>
          </p:cNvPr>
          <p:cNvSpPr/>
          <p:nvPr/>
        </p:nvSpPr>
        <p:spPr>
          <a:xfrm>
            <a:off x="3993782" y="184078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1611;p26">
            <a:extLst>
              <a:ext uri="{FF2B5EF4-FFF2-40B4-BE49-F238E27FC236}">
                <a16:creationId xmlns:a16="http://schemas.microsoft.com/office/drawing/2014/main" id="{895499CE-B3AA-4C4B-8402-B3C20BD64360}"/>
              </a:ext>
            </a:extLst>
          </p:cNvPr>
          <p:cNvSpPr/>
          <p:nvPr/>
        </p:nvSpPr>
        <p:spPr>
          <a:xfrm>
            <a:off x="4073794" y="1443022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1611;p26">
            <a:extLst>
              <a:ext uri="{FF2B5EF4-FFF2-40B4-BE49-F238E27FC236}">
                <a16:creationId xmlns:a16="http://schemas.microsoft.com/office/drawing/2014/main" id="{8B62FD4E-6062-8144-B99F-EB3315B8E1A1}"/>
              </a:ext>
            </a:extLst>
          </p:cNvPr>
          <p:cNvSpPr/>
          <p:nvPr/>
        </p:nvSpPr>
        <p:spPr>
          <a:xfrm>
            <a:off x="4474489" y="1173362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1611;p26">
            <a:extLst>
              <a:ext uri="{FF2B5EF4-FFF2-40B4-BE49-F238E27FC236}">
                <a16:creationId xmlns:a16="http://schemas.microsoft.com/office/drawing/2014/main" id="{8C3604BE-E72E-0944-B9B1-94561EDDCCB7}"/>
              </a:ext>
            </a:extLst>
          </p:cNvPr>
          <p:cNvSpPr/>
          <p:nvPr/>
        </p:nvSpPr>
        <p:spPr>
          <a:xfrm>
            <a:off x="3659850" y="846494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1611;p26">
            <a:extLst>
              <a:ext uri="{FF2B5EF4-FFF2-40B4-BE49-F238E27FC236}">
                <a16:creationId xmlns:a16="http://schemas.microsoft.com/office/drawing/2014/main" id="{9543483E-C4E8-7842-8691-6E809C65D97C}"/>
              </a:ext>
            </a:extLst>
          </p:cNvPr>
          <p:cNvSpPr/>
          <p:nvPr/>
        </p:nvSpPr>
        <p:spPr>
          <a:xfrm>
            <a:off x="1509904" y="1444234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1611;p26">
            <a:extLst>
              <a:ext uri="{FF2B5EF4-FFF2-40B4-BE49-F238E27FC236}">
                <a16:creationId xmlns:a16="http://schemas.microsoft.com/office/drawing/2014/main" id="{9672E1EA-D6DC-7148-A562-57D73B792BA4}"/>
              </a:ext>
            </a:extLst>
          </p:cNvPr>
          <p:cNvSpPr/>
          <p:nvPr/>
        </p:nvSpPr>
        <p:spPr>
          <a:xfrm>
            <a:off x="3893105" y="2233922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611;p26">
            <a:extLst>
              <a:ext uri="{FF2B5EF4-FFF2-40B4-BE49-F238E27FC236}">
                <a16:creationId xmlns:a16="http://schemas.microsoft.com/office/drawing/2014/main" id="{5FFE5AAE-AD35-9340-898B-E4AB437F38BB}"/>
              </a:ext>
            </a:extLst>
          </p:cNvPr>
          <p:cNvSpPr/>
          <p:nvPr/>
        </p:nvSpPr>
        <p:spPr>
          <a:xfrm>
            <a:off x="4436123" y="279314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1611;p26">
            <a:extLst>
              <a:ext uri="{FF2B5EF4-FFF2-40B4-BE49-F238E27FC236}">
                <a16:creationId xmlns:a16="http://schemas.microsoft.com/office/drawing/2014/main" id="{19281F77-5976-EE40-8D66-BCE88A6433B6}"/>
              </a:ext>
            </a:extLst>
          </p:cNvPr>
          <p:cNvSpPr/>
          <p:nvPr/>
        </p:nvSpPr>
        <p:spPr>
          <a:xfrm>
            <a:off x="5115206" y="197214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1611;p26">
            <a:extLst>
              <a:ext uri="{FF2B5EF4-FFF2-40B4-BE49-F238E27FC236}">
                <a16:creationId xmlns:a16="http://schemas.microsoft.com/office/drawing/2014/main" id="{174C9392-2E06-6C4B-9BB4-FB5E8FDCA305}"/>
              </a:ext>
            </a:extLst>
          </p:cNvPr>
          <p:cNvSpPr/>
          <p:nvPr/>
        </p:nvSpPr>
        <p:spPr>
          <a:xfrm>
            <a:off x="2381598" y="2745312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1611;p26">
            <a:extLst>
              <a:ext uri="{FF2B5EF4-FFF2-40B4-BE49-F238E27FC236}">
                <a16:creationId xmlns:a16="http://schemas.microsoft.com/office/drawing/2014/main" id="{5E07272C-A955-974C-A9B0-12880F6EB714}"/>
              </a:ext>
            </a:extLst>
          </p:cNvPr>
          <p:cNvSpPr/>
          <p:nvPr/>
        </p:nvSpPr>
        <p:spPr>
          <a:xfrm>
            <a:off x="1280256" y="1173362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1611;p26">
            <a:extLst>
              <a:ext uri="{FF2B5EF4-FFF2-40B4-BE49-F238E27FC236}">
                <a16:creationId xmlns:a16="http://schemas.microsoft.com/office/drawing/2014/main" id="{B0EF2377-3906-3C48-A39C-B0E524C376CD}"/>
              </a:ext>
            </a:extLst>
          </p:cNvPr>
          <p:cNvSpPr/>
          <p:nvPr/>
        </p:nvSpPr>
        <p:spPr>
          <a:xfrm>
            <a:off x="7565423" y="342885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611;p26">
            <a:extLst>
              <a:ext uri="{FF2B5EF4-FFF2-40B4-BE49-F238E27FC236}">
                <a16:creationId xmlns:a16="http://schemas.microsoft.com/office/drawing/2014/main" id="{FB305F88-E349-2D4C-9215-1432DBEC70A9}"/>
              </a:ext>
            </a:extLst>
          </p:cNvPr>
          <p:cNvSpPr/>
          <p:nvPr/>
        </p:nvSpPr>
        <p:spPr>
          <a:xfrm>
            <a:off x="7201794" y="116722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611;p26">
            <a:extLst>
              <a:ext uri="{FF2B5EF4-FFF2-40B4-BE49-F238E27FC236}">
                <a16:creationId xmlns:a16="http://schemas.microsoft.com/office/drawing/2014/main" id="{0690E476-8986-2942-AE66-1B9887B7EC45}"/>
              </a:ext>
            </a:extLst>
          </p:cNvPr>
          <p:cNvSpPr/>
          <p:nvPr/>
        </p:nvSpPr>
        <p:spPr>
          <a:xfrm>
            <a:off x="6933337" y="161798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611;p26">
            <a:extLst>
              <a:ext uri="{FF2B5EF4-FFF2-40B4-BE49-F238E27FC236}">
                <a16:creationId xmlns:a16="http://schemas.microsoft.com/office/drawing/2014/main" id="{D3BA87F6-F394-8640-A82E-B4F65D08945B}"/>
              </a:ext>
            </a:extLst>
          </p:cNvPr>
          <p:cNvSpPr/>
          <p:nvPr/>
        </p:nvSpPr>
        <p:spPr>
          <a:xfrm>
            <a:off x="7300273" y="191593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611;p26">
            <a:extLst>
              <a:ext uri="{FF2B5EF4-FFF2-40B4-BE49-F238E27FC236}">
                <a16:creationId xmlns:a16="http://schemas.microsoft.com/office/drawing/2014/main" id="{F6A4C773-71CD-5D4C-B189-8E7FFAD40AFB}"/>
              </a:ext>
            </a:extLst>
          </p:cNvPr>
          <p:cNvSpPr/>
          <p:nvPr/>
        </p:nvSpPr>
        <p:spPr>
          <a:xfrm>
            <a:off x="7565423" y="3097812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611;p26">
            <a:extLst>
              <a:ext uri="{FF2B5EF4-FFF2-40B4-BE49-F238E27FC236}">
                <a16:creationId xmlns:a16="http://schemas.microsoft.com/office/drawing/2014/main" id="{984BC42E-2A64-284C-A944-2D8C93E31CBF}"/>
              </a:ext>
            </a:extLst>
          </p:cNvPr>
          <p:cNvSpPr/>
          <p:nvPr/>
        </p:nvSpPr>
        <p:spPr>
          <a:xfrm>
            <a:off x="5089500" y="1480118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611;p26">
            <a:extLst>
              <a:ext uri="{FF2B5EF4-FFF2-40B4-BE49-F238E27FC236}">
                <a16:creationId xmlns:a16="http://schemas.microsoft.com/office/drawing/2014/main" id="{94486F50-259A-4C47-89EB-ED1B878006AB}"/>
              </a:ext>
            </a:extLst>
          </p:cNvPr>
          <p:cNvSpPr/>
          <p:nvPr/>
        </p:nvSpPr>
        <p:spPr>
          <a:xfrm>
            <a:off x="5817822" y="1568377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611;p26">
            <a:extLst>
              <a:ext uri="{FF2B5EF4-FFF2-40B4-BE49-F238E27FC236}">
                <a16:creationId xmlns:a16="http://schemas.microsoft.com/office/drawing/2014/main" id="{79EC2B99-34C0-3F4B-932C-F47DA028B56A}"/>
              </a:ext>
            </a:extLst>
          </p:cNvPr>
          <p:cNvSpPr/>
          <p:nvPr/>
        </p:nvSpPr>
        <p:spPr>
          <a:xfrm>
            <a:off x="5230730" y="345093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611;p26">
            <a:extLst>
              <a:ext uri="{FF2B5EF4-FFF2-40B4-BE49-F238E27FC236}">
                <a16:creationId xmlns:a16="http://schemas.microsoft.com/office/drawing/2014/main" id="{151D3D8F-A048-6440-BE04-766D75997B7D}"/>
              </a:ext>
            </a:extLst>
          </p:cNvPr>
          <p:cNvSpPr/>
          <p:nvPr/>
        </p:nvSpPr>
        <p:spPr>
          <a:xfrm>
            <a:off x="2717976" y="331105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611;p26">
            <a:extLst>
              <a:ext uri="{FF2B5EF4-FFF2-40B4-BE49-F238E27FC236}">
                <a16:creationId xmlns:a16="http://schemas.microsoft.com/office/drawing/2014/main" id="{A53B1E27-A7B8-7244-AE42-273E6C37557F}"/>
              </a:ext>
            </a:extLst>
          </p:cNvPr>
          <p:cNvSpPr/>
          <p:nvPr/>
        </p:nvSpPr>
        <p:spPr>
          <a:xfrm>
            <a:off x="6032122" y="2659344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611;p26">
            <a:extLst>
              <a:ext uri="{FF2B5EF4-FFF2-40B4-BE49-F238E27FC236}">
                <a16:creationId xmlns:a16="http://schemas.microsoft.com/office/drawing/2014/main" id="{C587F7F4-8D32-E74B-B921-778222B1FF9F}"/>
              </a:ext>
            </a:extLst>
          </p:cNvPr>
          <p:cNvSpPr/>
          <p:nvPr/>
        </p:nvSpPr>
        <p:spPr>
          <a:xfrm>
            <a:off x="7999376" y="404648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615;p26">
            <a:extLst>
              <a:ext uri="{FF2B5EF4-FFF2-40B4-BE49-F238E27FC236}">
                <a16:creationId xmlns:a16="http://schemas.microsoft.com/office/drawing/2014/main" id="{F1EFD5FC-8849-DD48-9998-8300E7D14B4B}"/>
              </a:ext>
            </a:extLst>
          </p:cNvPr>
          <p:cNvSpPr/>
          <p:nvPr/>
        </p:nvSpPr>
        <p:spPr>
          <a:xfrm>
            <a:off x="5330473" y="230279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611;p26">
            <a:extLst>
              <a:ext uri="{FF2B5EF4-FFF2-40B4-BE49-F238E27FC236}">
                <a16:creationId xmlns:a16="http://schemas.microsoft.com/office/drawing/2014/main" id="{6372AEB9-48E7-F545-AB7D-9E7A57B6C9C0}"/>
              </a:ext>
            </a:extLst>
          </p:cNvPr>
          <p:cNvSpPr/>
          <p:nvPr/>
        </p:nvSpPr>
        <p:spPr>
          <a:xfrm>
            <a:off x="4096386" y="151107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610;p26">
            <a:extLst>
              <a:ext uri="{FF2B5EF4-FFF2-40B4-BE49-F238E27FC236}">
                <a16:creationId xmlns:a16="http://schemas.microsoft.com/office/drawing/2014/main" id="{C8B845CA-5868-CF40-89B8-69C625766852}"/>
              </a:ext>
            </a:extLst>
          </p:cNvPr>
          <p:cNvSpPr/>
          <p:nvPr/>
        </p:nvSpPr>
        <p:spPr>
          <a:xfrm>
            <a:off x="4470561" y="151107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608;p26">
            <a:extLst>
              <a:ext uri="{FF2B5EF4-FFF2-40B4-BE49-F238E27FC236}">
                <a16:creationId xmlns:a16="http://schemas.microsoft.com/office/drawing/2014/main" id="{0427A0C9-5971-5941-BED3-FCFD4C5060C7}"/>
              </a:ext>
            </a:extLst>
          </p:cNvPr>
          <p:cNvSpPr txBox="1">
            <a:spLocks/>
          </p:cNvSpPr>
          <p:nvPr/>
        </p:nvSpPr>
        <p:spPr>
          <a:xfrm>
            <a:off x="1857713" y="4271936"/>
            <a:ext cx="5428500" cy="4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9pPr>
          </a:lstStyle>
          <a:p>
            <a:r>
              <a:rPr lang="en-GB" b="1"/>
              <a:t>Users </a:t>
            </a:r>
            <a:r>
              <a:rPr lang="en-GB"/>
              <a:t>by Country</a:t>
            </a:r>
            <a:endParaRPr lang="en-GB" dirty="0"/>
          </a:p>
        </p:txBody>
      </p:sp>
      <p:pic>
        <p:nvPicPr>
          <p:cNvPr id="67" name="Graphic 66">
            <a:extLst>
              <a:ext uri="{FF2B5EF4-FFF2-40B4-BE49-F238E27FC236}">
                <a16:creationId xmlns:a16="http://schemas.microsoft.com/office/drawing/2014/main" id="{D579FCE6-16CE-2845-A40D-04880B0DC2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934870" y="173243"/>
            <a:ext cx="605411" cy="6701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589734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7" name="Google Shape;1527;p14"/>
          <p:cNvSpPr txBox="1">
            <a:spLocks noGrp="1"/>
          </p:cNvSpPr>
          <p:nvPr>
            <p:ph type="ctrTitle"/>
          </p:nvPr>
        </p:nvSpPr>
        <p:spPr>
          <a:xfrm>
            <a:off x="2635750" y="718225"/>
            <a:ext cx="3872400" cy="37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900" dirty="0"/>
              <a:t>?</a:t>
            </a:r>
            <a:endParaRPr sz="199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24"/>
          <p:cNvSpPr txBox="1">
            <a:spLocks noGrp="1"/>
          </p:cNvSpPr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Solutions</a:t>
            </a:r>
            <a:endParaRPr dirty="0"/>
          </a:p>
        </p:txBody>
      </p:sp>
      <p:sp>
        <p:nvSpPr>
          <p:cNvPr id="1594" name="Google Shape;1594;p24"/>
          <p:cNvSpPr/>
          <p:nvPr/>
        </p:nvSpPr>
        <p:spPr>
          <a:xfrm>
            <a:off x="3706393" y="1927725"/>
            <a:ext cx="1707300" cy="1731300"/>
          </a:xfrm>
          <a:prstGeom prst="ellipse">
            <a:avLst/>
          </a:prstGeom>
          <a:solidFill>
            <a:srgbClr val="FFFFFF">
              <a:alpha val="35380"/>
            </a:srgbClr>
          </a:solidFill>
          <a:ln w="9525" cap="flat" cmpd="sng">
            <a:solidFill>
              <a:srgbClr val="BFC9E2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n-GB" sz="1800" b="1" dirty="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</a:p>
        </p:txBody>
      </p:sp>
      <p:sp>
        <p:nvSpPr>
          <p:cNvPr id="1595" name="Google Shape;1595;p24"/>
          <p:cNvSpPr/>
          <p:nvPr/>
        </p:nvSpPr>
        <p:spPr>
          <a:xfrm>
            <a:off x="2166300" y="1927725"/>
            <a:ext cx="1707300" cy="1731300"/>
          </a:xfrm>
          <a:prstGeom prst="ellipse">
            <a:avLst/>
          </a:prstGeom>
          <a:solidFill>
            <a:srgbClr val="FFFFFF">
              <a:alpha val="35380"/>
            </a:srgbClr>
          </a:solidFill>
          <a:ln w="9525" cap="flat" cmpd="sng">
            <a:solidFill>
              <a:srgbClr val="BFC9E2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n-GB" sz="1800" b="1" dirty="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</a:p>
        </p:txBody>
      </p:sp>
      <p:sp>
        <p:nvSpPr>
          <p:cNvPr id="1596" name="Google Shape;1596;p24"/>
          <p:cNvSpPr/>
          <p:nvPr/>
        </p:nvSpPr>
        <p:spPr>
          <a:xfrm>
            <a:off x="5270362" y="1927725"/>
            <a:ext cx="1707300" cy="1731300"/>
          </a:xfrm>
          <a:prstGeom prst="ellipse">
            <a:avLst/>
          </a:prstGeom>
          <a:solidFill>
            <a:srgbClr val="FFFFFF">
              <a:alpha val="35380"/>
            </a:srgbClr>
          </a:solidFill>
          <a:ln w="9525" cap="flat" cmpd="sng">
            <a:solidFill>
              <a:srgbClr val="BFC9E2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GB" sz="1800" b="1" dirty="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24"/>
          <p:cNvSpPr txBox="1">
            <a:spLocks noGrp="1"/>
          </p:cNvSpPr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dirty="0"/>
              <a:t>Solutions</a:t>
            </a:r>
            <a:endParaRPr dirty="0"/>
          </a:p>
        </p:txBody>
      </p:sp>
      <p:sp>
        <p:nvSpPr>
          <p:cNvPr id="1594" name="Google Shape;1594;p24"/>
          <p:cNvSpPr/>
          <p:nvPr/>
        </p:nvSpPr>
        <p:spPr>
          <a:xfrm>
            <a:off x="1426829" y="754959"/>
            <a:ext cx="1707300" cy="1731300"/>
          </a:xfrm>
          <a:prstGeom prst="ellipse">
            <a:avLst/>
          </a:prstGeom>
          <a:solidFill>
            <a:srgbClr val="FFFFFF">
              <a:alpha val="35380"/>
            </a:srgbClr>
          </a:solidFill>
          <a:ln w="9525" cap="flat" cmpd="sng">
            <a:solidFill>
              <a:srgbClr val="BFC9E2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sz="1800" b="1" dirty="0">
              <a:solidFill>
                <a:srgbClr val="797F8F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1595" name="Google Shape;1595;p24"/>
          <p:cNvSpPr/>
          <p:nvPr/>
        </p:nvSpPr>
        <p:spPr>
          <a:xfrm>
            <a:off x="6009871" y="1706100"/>
            <a:ext cx="1707300" cy="1731300"/>
          </a:xfrm>
          <a:prstGeom prst="ellipse">
            <a:avLst/>
          </a:prstGeom>
          <a:solidFill>
            <a:srgbClr val="FFFFFF">
              <a:alpha val="35380"/>
            </a:srgbClr>
          </a:solidFill>
          <a:ln w="9525" cap="flat" cmpd="sng">
            <a:solidFill>
              <a:srgbClr val="BFC9E2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GB" b="1" dirty="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</a:p>
        </p:txBody>
      </p:sp>
      <p:sp>
        <p:nvSpPr>
          <p:cNvPr id="1596" name="Google Shape;1596;p24"/>
          <p:cNvSpPr/>
          <p:nvPr/>
        </p:nvSpPr>
        <p:spPr>
          <a:xfrm>
            <a:off x="1426829" y="2543972"/>
            <a:ext cx="1707300" cy="1731300"/>
          </a:xfrm>
          <a:prstGeom prst="ellipse">
            <a:avLst/>
          </a:prstGeom>
          <a:solidFill>
            <a:srgbClr val="FFFFFF">
              <a:alpha val="35380"/>
            </a:srgbClr>
          </a:solidFill>
          <a:ln w="9525" cap="flat" cmpd="sng">
            <a:solidFill>
              <a:srgbClr val="BFC9E2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GB" sz="1600" b="1" dirty="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</a:p>
        </p:txBody>
      </p:sp>
    </p:spTree>
    <p:extLst>
      <p:ext uri="{BB962C8B-B14F-4D97-AF65-F5344CB8AC3E}">
        <p14:creationId xmlns:p14="http://schemas.microsoft.com/office/powerpoint/2010/main" val="12224035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7" name="Google Shape;1567;p20"/>
          <p:cNvSpPr txBox="1">
            <a:spLocks noGrp="1"/>
          </p:cNvSpPr>
          <p:nvPr>
            <p:ph type="subTitle" idx="4294967295"/>
          </p:nvPr>
        </p:nvSpPr>
        <p:spPr>
          <a:xfrm>
            <a:off x="2056650" y="1512194"/>
            <a:ext cx="50307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rgbClr val="797F8F"/>
                </a:solidFill>
              </a:rPr>
              <a:t>Built-in solution</a:t>
            </a:r>
            <a:endParaRPr sz="1800" dirty="0">
              <a:solidFill>
                <a:srgbClr val="797F8F"/>
              </a:solidFill>
            </a:endParaRPr>
          </a:p>
        </p:txBody>
      </p:sp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F8C276D-077B-FC4B-91A0-68B14292033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2255" y="2296994"/>
            <a:ext cx="4159490" cy="54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678018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0EA348-90C0-A34C-BBF1-C9F031A023B9}"/>
              </a:ext>
            </a:extLst>
          </p:cNvPr>
          <p:cNvSpPr/>
          <p:nvPr/>
        </p:nvSpPr>
        <p:spPr>
          <a:xfrm>
            <a:off x="114975" y="1605504"/>
            <a:ext cx="4572000" cy="1477328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18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dependencies</a:t>
            </a: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18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</a:t>
            </a: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18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sdk</a:t>
            </a: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flutter</a:t>
            </a:r>
            <a:b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18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flutter_localizations</a:t>
            </a: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18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sdk</a:t>
            </a: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flutter</a:t>
            </a:r>
            <a:endParaRPr lang="en-HU" sz="18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E62D02-6DD6-8F48-8F59-978D5CF56BBC}"/>
              </a:ext>
            </a:extLst>
          </p:cNvPr>
          <p:cNvSpPr/>
          <p:nvPr/>
        </p:nvSpPr>
        <p:spPr>
          <a:xfrm>
            <a:off x="114975" y="1108290"/>
            <a:ext cx="416011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1 - Add </a:t>
            </a:r>
            <a:r>
              <a:rPr lang="en-GB" b="1" i="1" dirty="0" err="1">
                <a:solidFill>
                  <a:srgbClr val="008DDE"/>
                </a:solidFill>
                <a:latin typeface="Lora" pitchFamily="2" charset="77"/>
              </a:rPr>
              <a:t>flutter_localizations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 dependency.</a:t>
            </a:r>
          </a:p>
        </p:txBody>
      </p:sp>
      <p:sp>
        <p:nvSpPr>
          <p:cNvPr id="13" name="Google Shape;1567;p20">
            <a:extLst>
              <a:ext uri="{FF2B5EF4-FFF2-40B4-BE49-F238E27FC236}">
                <a16:creationId xmlns:a16="http://schemas.microsoft.com/office/drawing/2014/main" id="{CC9180C1-A394-314C-9896-E0BDCDA60865}"/>
              </a:ext>
            </a:extLst>
          </p:cNvPr>
          <p:cNvSpPr txBox="1">
            <a:spLocks/>
          </p:cNvSpPr>
          <p:nvPr/>
        </p:nvSpPr>
        <p:spPr>
          <a:xfrm>
            <a:off x="7444595" y="918853"/>
            <a:ext cx="1584429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None/>
            </a:pPr>
            <a:r>
              <a:rPr lang="en-US" i="1" dirty="0" err="1"/>
              <a:t>pubspec.yaml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407092663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7" name="Google Shape;1567;p20"/>
          <p:cNvSpPr txBox="1">
            <a:spLocks noGrp="1"/>
          </p:cNvSpPr>
          <p:nvPr>
            <p:ph type="subTitle" idx="4294967295"/>
          </p:nvPr>
        </p:nvSpPr>
        <p:spPr>
          <a:xfrm>
            <a:off x="7444596" y="918853"/>
            <a:ext cx="1128490" cy="477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-US" i="1" dirty="0" err="1"/>
              <a:t>app.dart</a:t>
            </a:r>
            <a:endParaRPr sz="1800" i="1" dirty="0">
              <a:solidFill>
                <a:srgbClr val="797F8F"/>
              </a:solidFill>
            </a:endParaRPr>
          </a:p>
        </p:txBody>
      </p:sp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AA05E87-06AC-704F-89B9-0FF1C556322A}"/>
              </a:ext>
            </a:extLst>
          </p:cNvPr>
          <p:cNvSpPr/>
          <p:nvPr/>
        </p:nvSpPr>
        <p:spPr>
          <a:xfrm>
            <a:off x="114975" y="1108290"/>
            <a:ext cx="491993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2 - Add </a:t>
            </a:r>
            <a:r>
              <a:rPr lang="en-GB" b="1" i="1" dirty="0">
                <a:solidFill>
                  <a:srgbClr val="008DDE"/>
                </a:solidFill>
                <a:latin typeface="Lora" pitchFamily="2" charset="77"/>
              </a:rPr>
              <a:t>delegates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 and </a:t>
            </a:r>
            <a:r>
              <a:rPr lang="en-GB" b="1" i="1" dirty="0">
                <a:solidFill>
                  <a:srgbClr val="008DDE"/>
                </a:solidFill>
                <a:latin typeface="Lora" pitchFamily="2" charset="77"/>
              </a:rPr>
              <a:t>supported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 locales to the App.</a:t>
            </a:r>
            <a:endParaRPr lang="en-HU" dirty="0">
              <a:latin typeface="Lora" pitchFamily="2" charset="77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65ACCA5-5930-004F-B81E-B3166DC896C2}"/>
              </a:ext>
            </a:extLst>
          </p:cNvPr>
          <p:cNvSpPr/>
          <p:nvPr/>
        </p:nvSpPr>
        <p:spPr>
          <a:xfrm>
            <a:off x="125421" y="1395876"/>
            <a:ext cx="5706035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noProof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MaterialApp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home: </a:t>
            </a:r>
            <a:r>
              <a:rPr lang="en-GB" noProof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const </a:t>
            </a:r>
            <a:r>
              <a:rPr lang="en-GB" noProof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HomePage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()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solidFill>
                  <a:srgbClr val="008DDE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008DDE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</a:t>
            </a:r>
            <a:r>
              <a:rPr lang="en-GB" b="1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localizationsDelegates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GlobalMaterialLocalizations.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GlobalWidgetsLocalizations.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GlobalCupertinoLocalizations.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b="1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supportedLocales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noProof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const </a:t>
            </a:r>
            <a:r>
              <a:rPr lang="en-GB" noProof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Locale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noProof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'en'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 </a:t>
            </a:r>
            <a:r>
              <a:rPr lang="en-GB" noProof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''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 </a:t>
            </a:r>
            <a:br>
              <a:rPr lang="en-GB" noProof="1">
                <a:solidFill>
                  <a:srgbClr val="8C8C8C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C8C8C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noProof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const </a:t>
            </a:r>
            <a:r>
              <a:rPr lang="en-GB" noProof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Locale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noProof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'hu'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 </a:t>
            </a:r>
            <a:r>
              <a:rPr lang="en-GB" noProof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''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solidFill>
                  <a:srgbClr val="8C8C8C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C8C8C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</a:p>
        </p:txBody>
      </p:sp>
      <p:pic>
        <p:nvPicPr>
          <p:cNvPr id="11" name="Google Shape;395;p47">
            <a:extLst>
              <a:ext uri="{FF2B5EF4-FFF2-40B4-BE49-F238E27FC236}">
                <a16:creationId xmlns:a16="http://schemas.microsoft.com/office/drawing/2014/main" id="{1D819928-6097-D64E-8084-6ADE6F1BB575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733504" y="1417624"/>
            <a:ext cx="550674" cy="5506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1872372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7" name="Google Shape;1567;p20"/>
          <p:cNvSpPr txBox="1">
            <a:spLocks noGrp="1"/>
          </p:cNvSpPr>
          <p:nvPr>
            <p:ph type="subTitle" idx="4294967295"/>
          </p:nvPr>
        </p:nvSpPr>
        <p:spPr>
          <a:xfrm>
            <a:off x="7444596" y="918853"/>
            <a:ext cx="1128490" cy="477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-US" i="1" dirty="0" err="1"/>
              <a:t>app.dart</a:t>
            </a:r>
            <a:endParaRPr sz="1800" i="1" dirty="0">
              <a:solidFill>
                <a:srgbClr val="797F8F"/>
              </a:solidFill>
            </a:endParaRPr>
          </a:p>
        </p:txBody>
      </p:sp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AA05E87-06AC-704F-89B9-0FF1C556322A}"/>
              </a:ext>
            </a:extLst>
          </p:cNvPr>
          <p:cNvSpPr/>
          <p:nvPr/>
        </p:nvSpPr>
        <p:spPr>
          <a:xfrm>
            <a:off x="114975" y="1108290"/>
            <a:ext cx="491993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2 - Add </a:t>
            </a:r>
            <a:r>
              <a:rPr lang="en-GB" b="1" i="1" dirty="0">
                <a:solidFill>
                  <a:srgbClr val="008DDE"/>
                </a:solidFill>
                <a:latin typeface="Lora" pitchFamily="2" charset="77"/>
              </a:rPr>
              <a:t>delegates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 and </a:t>
            </a:r>
            <a:r>
              <a:rPr lang="en-GB" b="1" i="1" dirty="0">
                <a:solidFill>
                  <a:srgbClr val="008DDE"/>
                </a:solidFill>
                <a:latin typeface="Lora" pitchFamily="2" charset="77"/>
              </a:rPr>
              <a:t>supported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 </a:t>
            </a:r>
            <a:r>
              <a:rPr lang="en-GB" b="1" i="1" dirty="0">
                <a:solidFill>
                  <a:srgbClr val="008DDE"/>
                </a:solidFill>
                <a:latin typeface="Lora" pitchFamily="2" charset="77"/>
              </a:rPr>
              <a:t>locales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 to the App.</a:t>
            </a:r>
            <a:endParaRPr lang="en-HU" dirty="0">
              <a:latin typeface="Lora" pitchFamily="2" charset="77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65ACCA5-5930-004F-B81E-B3166DC896C2}"/>
              </a:ext>
            </a:extLst>
          </p:cNvPr>
          <p:cNvSpPr/>
          <p:nvPr/>
        </p:nvSpPr>
        <p:spPr>
          <a:xfrm>
            <a:off x="125421" y="1395876"/>
            <a:ext cx="5706035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noProof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MaterialApp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home: </a:t>
            </a:r>
            <a:r>
              <a:rPr lang="en-GB" noProof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const </a:t>
            </a:r>
            <a:r>
              <a:rPr lang="en-GB" noProof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HomePage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()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solidFill>
                  <a:srgbClr val="008DDE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008DDE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</a:t>
            </a:r>
            <a:r>
              <a:rPr lang="en-GB" b="1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localizationsDelegates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GlobalMaterialLocalizations.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GlobalWidgetsLocalizations.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GlobalCupertinoLocalizations.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b="1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supportedLocales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noProof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const </a:t>
            </a:r>
            <a:r>
              <a:rPr lang="en-GB" noProof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Locale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noProof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'en'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 </a:t>
            </a:r>
            <a:r>
              <a:rPr lang="en-GB" noProof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''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 </a:t>
            </a:r>
            <a:br>
              <a:rPr lang="en-GB" noProof="1">
                <a:solidFill>
                  <a:srgbClr val="8C8C8C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C8C8C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noProof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const </a:t>
            </a:r>
            <a:r>
              <a:rPr lang="en-GB" noProof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Locale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noProof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'hu'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 </a:t>
            </a:r>
            <a:r>
              <a:rPr lang="en-GB" noProof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''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solidFill>
                  <a:srgbClr val="8C8C8C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C8C8C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</a:p>
        </p:txBody>
      </p:sp>
      <p:sp>
        <p:nvSpPr>
          <p:cNvPr id="11" name="Google Shape;1734;p38">
            <a:extLst>
              <a:ext uri="{FF2B5EF4-FFF2-40B4-BE49-F238E27FC236}">
                <a16:creationId xmlns:a16="http://schemas.microsoft.com/office/drawing/2014/main" id="{14997DCD-8D77-0045-86D3-A086E9036416}"/>
              </a:ext>
            </a:extLst>
          </p:cNvPr>
          <p:cNvSpPr/>
          <p:nvPr/>
        </p:nvSpPr>
        <p:spPr>
          <a:xfrm>
            <a:off x="5354888" y="1080002"/>
            <a:ext cx="1769732" cy="1623293"/>
          </a:xfrm>
          <a:custGeom>
            <a:avLst/>
            <a:gdLst/>
            <a:ahLst/>
            <a:cxnLst/>
            <a:rect l="l" t="t" r="r" b="b"/>
            <a:pathLst>
              <a:path w="37054" h="33993" extrusionOk="0">
                <a:moveTo>
                  <a:pt x="22353" y="1390"/>
                </a:moveTo>
                <a:lnTo>
                  <a:pt x="22232" y="1410"/>
                </a:lnTo>
                <a:lnTo>
                  <a:pt x="22111" y="1430"/>
                </a:lnTo>
                <a:lnTo>
                  <a:pt x="21890" y="1531"/>
                </a:lnTo>
                <a:lnTo>
                  <a:pt x="21648" y="1652"/>
                </a:lnTo>
                <a:lnTo>
                  <a:pt x="21447" y="1793"/>
                </a:lnTo>
                <a:lnTo>
                  <a:pt x="21265" y="1974"/>
                </a:lnTo>
                <a:lnTo>
                  <a:pt x="21104" y="2175"/>
                </a:lnTo>
                <a:lnTo>
                  <a:pt x="21004" y="2377"/>
                </a:lnTo>
                <a:lnTo>
                  <a:pt x="20983" y="2417"/>
                </a:lnTo>
                <a:lnTo>
                  <a:pt x="20963" y="2477"/>
                </a:lnTo>
                <a:lnTo>
                  <a:pt x="21004" y="2558"/>
                </a:lnTo>
                <a:lnTo>
                  <a:pt x="21024" y="2598"/>
                </a:lnTo>
                <a:lnTo>
                  <a:pt x="21064" y="2639"/>
                </a:lnTo>
                <a:lnTo>
                  <a:pt x="21104" y="2659"/>
                </a:lnTo>
                <a:lnTo>
                  <a:pt x="21165" y="2659"/>
                </a:lnTo>
                <a:lnTo>
                  <a:pt x="21386" y="2639"/>
                </a:lnTo>
                <a:lnTo>
                  <a:pt x="21628" y="2578"/>
                </a:lnTo>
                <a:lnTo>
                  <a:pt x="21869" y="2498"/>
                </a:lnTo>
                <a:lnTo>
                  <a:pt x="22111" y="2377"/>
                </a:lnTo>
                <a:lnTo>
                  <a:pt x="22312" y="2216"/>
                </a:lnTo>
                <a:lnTo>
                  <a:pt x="22494" y="2055"/>
                </a:lnTo>
                <a:lnTo>
                  <a:pt x="22554" y="1954"/>
                </a:lnTo>
                <a:lnTo>
                  <a:pt x="22635" y="1853"/>
                </a:lnTo>
                <a:lnTo>
                  <a:pt x="22675" y="1752"/>
                </a:lnTo>
                <a:lnTo>
                  <a:pt x="22715" y="1632"/>
                </a:lnTo>
                <a:lnTo>
                  <a:pt x="22715" y="1571"/>
                </a:lnTo>
                <a:lnTo>
                  <a:pt x="22695" y="1491"/>
                </a:lnTo>
                <a:lnTo>
                  <a:pt x="22655" y="1450"/>
                </a:lnTo>
                <a:lnTo>
                  <a:pt x="22594" y="1410"/>
                </a:lnTo>
                <a:lnTo>
                  <a:pt x="22474" y="1390"/>
                </a:lnTo>
                <a:close/>
                <a:moveTo>
                  <a:pt x="19332" y="0"/>
                </a:moveTo>
                <a:lnTo>
                  <a:pt x="19191" y="61"/>
                </a:lnTo>
                <a:lnTo>
                  <a:pt x="19070" y="141"/>
                </a:lnTo>
                <a:lnTo>
                  <a:pt x="18950" y="262"/>
                </a:lnTo>
                <a:lnTo>
                  <a:pt x="18849" y="403"/>
                </a:lnTo>
                <a:lnTo>
                  <a:pt x="18768" y="564"/>
                </a:lnTo>
                <a:lnTo>
                  <a:pt x="18688" y="725"/>
                </a:lnTo>
                <a:lnTo>
                  <a:pt x="18567" y="1007"/>
                </a:lnTo>
                <a:lnTo>
                  <a:pt x="18406" y="1390"/>
                </a:lnTo>
                <a:lnTo>
                  <a:pt x="18325" y="1591"/>
                </a:lnTo>
                <a:lnTo>
                  <a:pt x="18245" y="1793"/>
                </a:lnTo>
                <a:lnTo>
                  <a:pt x="18204" y="1994"/>
                </a:lnTo>
                <a:lnTo>
                  <a:pt x="18184" y="2195"/>
                </a:lnTo>
                <a:lnTo>
                  <a:pt x="18204" y="2296"/>
                </a:lnTo>
                <a:lnTo>
                  <a:pt x="18225" y="2397"/>
                </a:lnTo>
                <a:lnTo>
                  <a:pt x="18245" y="2498"/>
                </a:lnTo>
                <a:lnTo>
                  <a:pt x="18305" y="2578"/>
                </a:lnTo>
                <a:lnTo>
                  <a:pt x="18366" y="2639"/>
                </a:lnTo>
                <a:lnTo>
                  <a:pt x="18426" y="2679"/>
                </a:lnTo>
                <a:lnTo>
                  <a:pt x="18507" y="2699"/>
                </a:lnTo>
                <a:lnTo>
                  <a:pt x="18587" y="2699"/>
                </a:lnTo>
                <a:lnTo>
                  <a:pt x="18688" y="2659"/>
                </a:lnTo>
                <a:lnTo>
                  <a:pt x="18768" y="2618"/>
                </a:lnTo>
                <a:lnTo>
                  <a:pt x="18909" y="2518"/>
                </a:lnTo>
                <a:lnTo>
                  <a:pt x="19010" y="2377"/>
                </a:lnTo>
                <a:lnTo>
                  <a:pt x="19090" y="2236"/>
                </a:lnTo>
                <a:lnTo>
                  <a:pt x="19171" y="2055"/>
                </a:lnTo>
                <a:lnTo>
                  <a:pt x="19231" y="1893"/>
                </a:lnTo>
                <a:lnTo>
                  <a:pt x="19332" y="1551"/>
                </a:lnTo>
                <a:lnTo>
                  <a:pt x="19453" y="1189"/>
                </a:lnTo>
                <a:lnTo>
                  <a:pt x="19513" y="1007"/>
                </a:lnTo>
                <a:lnTo>
                  <a:pt x="19574" y="806"/>
                </a:lnTo>
                <a:lnTo>
                  <a:pt x="19594" y="584"/>
                </a:lnTo>
                <a:lnTo>
                  <a:pt x="19594" y="403"/>
                </a:lnTo>
                <a:lnTo>
                  <a:pt x="19554" y="222"/>
                </a:lnTo>
                <a:lnTo>
                  <a:pt x="19513" y="121"/>
                </a:lnTo>
                <a:lnTo>
                  <a:pt x="19473" y="61"/>
                </a:lnTo>
                <a:lnTo>
                  <a:pt x="19413" y="0"/>
                </a:lnTo>
                <a:close/>
                <a:moveTo>
                  <a:pt x="15325" y="504"/>
                </a:moveTo>
                <a:lnTo>
                  <a:pt x="15305" y="544"/>
                </a:lnTo>
                <a:lnTo>
                  <a:pt x="15244" y="685"/>
                </a:lnTo>
                <a:lnTo>
                  <a:pt x="15184" y="826"/>
                </a:lnTo>
                <a:lnTo>
                  <a:pt x="15164" y="987"/>
                </a:lnTo>
                <a:lnTo>
                  <a:pt x="15164" y="1148"/>
                </a:lnTo>
                <a:lnTo>
                  <a:pt x="15184" y="1309"/>
                </a:lnTo>
                <a:lnTo>
                  <a:pt x="15204" y="1491"/>
                </a:lnTo>
                <a:lnTo>
                  <a:pt x="15285" y="1793"/>
                </a:lnTo>
                <a:lnTo>
                  <a:pt x="15385" y="2115"/>
                </a:lnTo>
                <a:lnTo>
                  <a:pt x="15446" y="2296"/>
                </a:lnTo>
                <a:lnTo>
                  <a:pt x="15546" y="2457"/>
                </a:lnTo>
                <a:lnTo>
                  <a:pt x="15647" y="2618"/>
                </a:lnTo>
                <a:lnTo>
                  <a:pt x="15707" y="2679"/>
                </a:lnTo>
                <a:lnTo>
                  <a:pt x="15768" y="2719"/>
                </a:lnTo>
                <a:lnTo>
                  <a:pt x="15848" y="2759"/>
                </a:lnTo>
                <a:lnTo>
                  <a:pt x="15929" y="2779"/>
                </a:lnTo>
                <a:lnTo>
                  <a:pt x="16110" y="2779"/>
                </a:lnTo>
                <a:lnTo>
                  <a:pt x="16191" y="2739"/>
                </a:lnTo>
                <a:lnTo>
                  <a:pt x="16251" y="2719"/>
                </a:lnTo>
                <a:lnTo>
                  <a:pt x="16291" y="2659"/>
                </a:lnTo>
                <a:lnTo>
                  <a:pt x="16352" y="2618"/>
                </a:lnTo>
                <a:lnTo>
                  <a:pt x="16412" y="2498"/>
                </a:lnTo>
                <a:lnTo>
                  <a:pt x="16432" y="2336"/>
                </a:lnTo>
                <a:lnTo>
                  <a:pt x="16432" y="2175"/>
                </a:lnTo>
                <a:lnTo>
                  <a:pt x="16392" y="1994"/>
                </a:lnTo>
                <a:lnTo>
                  <a:pt x="16332" y="1813"/>
                </a:lnTo>
                <a:lnTo>
                  <a:pt x="16251" y="1611"/>
                </a:lnTo>
                <a:lnTo>
                  <a:pt x="16171" y="1430"/>
                </a:lnTo>
                <a:lnTo>
                  <a:pt x="16050" y="1249"/>
                </a:lnTo>
                <a:lnTo>
                  <a:pt x="15949" y="1068"/>
                </a:lnTo>
                <a:lnTo>
                  <a:pt x="15828" y="907"/>
                </a:lnTo>
                <a:lnTo>
                  <a:pt x="15707" y="766"/>
                </a:lnTo>
                <a:lnTo>
                  <a:pt x="15587" y="645"/>
                </a:lnTo>
                <a:lnTo>
                  <a:pt x="15466" y="564"/>
                </a:lnTo>
                <a:lnTo>
                  <a:pt x="15365" y="504"/>
                </a:lnTo>
                <a:close/>
                <a:moveTo>
                  <a:pt x="12828" y="2075"/>
                </a:moveTo>
                <a:lnTo>
                  <a:pt x="12727" y="2095"/>
                </a:lnTo>
                <a:lnTo>
                  <a:pt x="12647" y="2135"/>
                </a:lnTo>
                <a:lnTo>
                  <a:pt x="12566" y="2195"/>
                </a:lnTo>
                <a:lnTo>
                  <a:pt x="12506" y="2276"/>
                </a:lnTo>
                <a:lnTo>
                  <a:pt x="12465" y="2357"/>
                </a:lnTo>
                <a:lnTo>
                  <a:pt x="12445" y="2457"/>
                </a:lnTo>
                <a:lnTo>
                  <a:pt x="12465" y="2558"/>
                </a:lnTo>
                <a:lnTo>
                  <a:pt x="12485" y="2699"/>
                </a:lnTo>
                <a:lnTo>
                  <a:pt x="12546" y="2820"/>
                </a:lnTo>
                <a:lnTo>
                  <a:pt x="12626" y="2941"/>
                </a:lnTo>
                <a:lnTo>
                  <a:pt x="12707" y="3061"/>
                </a:lnTo>
                <a:lnTo>
                  <a:pt x="12808" y="3162"/>
                </a:lnTo>
                <a:lnTo>
                  <a:pt x="12908" y="3263"/>
                </a:lnTo>
                <a:lnTo>
                  <a:pt x="13170" y="3464"/>
                </a:lnTo>
                <a:lnTo>
                  <a:pt x="13452" y="3605"/>
                </a:lnTo>
                <a:lnTo>
                  <a:pt x="13734" y="3726"/>
                </a:lnTo>
                <a:lnTo>
                  <a:pt x="13875" y="3766"/>
                </a:lnTo>
                <a:lnTo>
                  <a:pt x="14016" y="3786"/>
                </a:lnTo>
                <a:lnTo>
                  <a:pt x="14278" y="3786"/>
                </a:lnTo>
                <a:lnTo>
                  <a:pt x="14439" y="3746"/>
                </a:lnTo>
                <a:lnTo>
                  <a:pt x="14560" y="3666"/>
                </a:lnTo>
                <a:lnTo>
                  <a:pt x="14660" y="3565"/>
                </a:lnTo>
                <a:lnTo>
                  <a:pt x="14721" y="3444"/>
                </a:lnTo>
                <a:lnTo>
                  <a:pt x="14741" y="3303"/>
                </a:lnTo>
                <a:lnTo>
                  <a:pt x="14701" y="3182"/>
                </a:lnTo>
                <a:lnTo>
                  <a:pt x="14640" y="3041"/>
                </a:lnTo>
                <a:lnTo>
                  <a:pt x="14580" y="2981"/>
                </a:lnTo>
                <a:lnTo>
                  <a:pt x="14519" y="2920"/>
                </a:lnTo>
                <a:lnTo>
                  <a:pt x="14318" y="2820"/>
                </a:lnTo>
                <a:lnTo>
                  <a:pt x="14117" y="2719"/>
                </a:lnTo>
                <a:lnTo>
                  <a:pt x="13915" y="2618"/>
                </a:lnTo>
                <a:lnTo>
                  <a:pt x="13714" y="2518"/>
                </a:lnTo>
                <a:lnTo>
                  <a:pt x="13331" y="2276"/>
                </a:lnTo>
                <a:lnTo>
                  <a:pt x="13150" y="2175"/>
                </a:lnTo>
                <a:lnTo>
                  <a:pt x="12928" y="2095"/>
                </a:lnTo>
                <a:lnTo>
                  <a:pt x="12828" y="2075"/>
                </a:lnTo>
                <a:close/>
                <a:moveTo>
                  <a:pt x="24528" y="4310"/>
                </a:moveTo>
                <a:lnTo>
                  <a:pt x="24689" y="4330"/>
                </a:lnTo>
                <a:lnTo>
                  <a:pt x="24830" y="4370"/>
                </a:lnTo>
                <a:lnTo>
                  <a:pt x="24950" y="4431"/>
                </a:lnTo>
                <a:lnTo>
                  <a:pt x="25051" y="4491"/>
                </a:lnTo>
                <a:lnTo>
                  <a:pt x="25172" y="4531"/>
                </a:lnTo>
                <a:lnTo>
                  <a:pt x="25273" y="4592"/>
                </a:lnTo>
                <a:lnTo>
                  <a:pt x="25232" y="4693"/>
                </a:lnTo>
                <a:lnTo>
                  <a:pt x="25172" y="4773"/>
                </a:lnTo>
                <a:lnTo>
                  <a:pt x="25112" y="4874"/>
                </a:lnTo>
                <a:lnTo>
                  <a:pt x="25031" y="4934"/>
                </a:lnTo>
                <a:lnTo>
                  <a:pt x="24689" y="5115"/>
                </a:lnTo>
                <a:lnTo>
                  <a:pt x="24326" y="5277"/>
                </a:lnTo>
                <a:lnTo>
                  <a:pt x="23521" y="5639"/>
                </a:lnTo>
                <a:lnTo>
                  <a:pt x="22675" y="5981"/>
                </a:lnTo>
                <a:lnTo>
                  <a:pt x="22232" y="6163"/>
                </a:lnTo>
                <a:lnTo>
                  <a:pt x="21789" y="6304"/>
                </a:lnTo>
                <a:lnTo>
                  <a:pt x="21326" y="6444"/>
                </a:lnTo>
                <a:lnTo>
                  <a:pt x="20863" y="6545"/>
                </a:lnTo>
                <a:lnTo>
                  <a:pt x="20722" y="6565"/>
                </a:lnTo>
                <a:lnTo>
                  <a:pt x="20440" y="6585"/>
                </a:lnTo>
                <a:lnTo>
                  <a:pt x="20138" y="6585"/>
                </a:lnTo>
                <a:lnTo>
                  <a:pt x="19977" y="6565"/>
                </a:lnTo>
                <a:lnTo>
                  <a:pt x="19856" y="6545"/>
                </a:lnTo>
                <a:lnTo>
                  <a:pt x="19735" y="6263"/>
                </a:lnTo>
                <a:lnTo>
                  <a:pt x="19856" y="6102"/>
                </a:lnTo>
                <a:lnTo>
                  <a:pt x="20017" y="5961"/>
                </a:lnTo>
                <a:lnTo>
                  <a:pt x="20178" y="5820"/>
                </a:lnTo>
                <a:lnTo>
                  <a:pt x="20379" y="5699"/>
                </a:lnTo>
                <a:lnTo>
                  <a:pt x="20762" y="5498"/>
                </a:lnTo>
                <a:lnTo>
                  <a:pt x="21124" y="5317"/>
                </a:lnTo>
                <a:lnTo>
                  <a:pt x="21507" y="5136"/>
                </a:lnTo>
                <a:lnTo>
                  <a:pt x="21910" y="4954"/>
                </a:lnTo>
                <a:lnTo>
                  <a:pt x="22312" y="4793"/>
                </a:lnTo>
                <a:lnTo>
                  <a:pt x="22715" y="4652"/>
                </a:lnTo>
                <a:lnTo>
                  <a:pt x="23078" y="4552"/>
                </a:lnTo>
                <a:lnTo>
                  <a:pt x="23460" y="4431"/>
                </a:lnTo>
                <a:lnTo>
                  <a:pt x="23843" y="4350"/>
                </a:lnTo>
                <a:lnTo>
                  <a:pt x="24044" y="4330"/>
                </a:lnTo>
                <a:lnTo>
                  <a:pt x="24226" y="4310"/>
                </a:lnTo>
                <a:close/>
                <a:moveTo>
                  <a:pt x="12828" y="6022"/>
                </a:moveTo>
                <a:lnTo>
                  <a:pt x="13009" y="6042"/>
                </a:lnTo>
                <a:lnTo>
                  <a:pt x="13210" y="6082"/>
                </a:lnTo>
                <a:lnTo>
                  <a:pt x="13593" y="6163"/>
                </a:lnTo>
                <a:lnTo>
                  <a:pt x="13976" y="6263"/>
                </a:lnTo>
                <a:lnTo>
                  <a:pt x="14338" y="6384"/>
                </a:lnTo>
                <a:lnTo>
                  <a:pt x="14741" y="6525"/>
                </a:lnTo>
                <a:lnTo>
                  <a:pt x="15144" y="6666"/>
                </a:lnTo>
                <a:lnTo>
                  <a:pt x="15546" y="6847"/>
                </a:lnTo>
                <a:lnTo>
                  <a:pt x="15929" y="7028"/>
                </a:lnTo>
                <a:lnTo>
                  <a:pt x="16291" y="7210"/>
                </a:lnTo>
                <a:lnTo>
                  <a:pt x="16674" y="7431"/>
                </a:lnTo>
                <a:lnTo>
                  <a:pt x="16875" y="7552"/>
                </a:lnTo>
                <a:lnTo>
                  <a:pt x="17036" y="7673"/>
                </a:lnTo>
                <a:lnTo>
                  <a:pt x="17198" y="7814"/>
                </a:lnTo>
                <a:lnTo>
                  <a:pt x="17318" y="7975"/>
                </a:lnTo>
                <a:lnTo>
                  <a:pt x="17198" y="8257"/>
                </a:lnTo>
                <a:lnTo>
                  <a:pt x="17077" y="8277"/>
                </a:lnTo>
                <a:lnTo>
                  <a:pt x="16916" y="8297"/>
                </a:lnTo>
                <a:lnTo>
                  <a:pt x="16614" y="8297"/>
                </a:lnTo>
                <a:lnTo>
                  <a:pt x="16332" y="8277"/>
                </a:lnTo>
                <a:lnTo>
                  <a:pt x="16191" y="8257"/>
                </a:lnTo>
                <a:lnTo>
                  <a:pt x="15728" y="8156"/>
                </a:lnTo>
                <a:lnTo>
                  <a:pt x="15264" y="8035"/>
                </a:lnTo>
                <a:lnTo>
                  <a:pt x="14821" y="7874"/>
                </a:lnTo>
                <a:lnTo>
                  <a:pt x="14378" y="7713"/>
                </a:lnTo>
                <a:lnTo>
                  <a:pt x="13533" y="7371"/>
                </a:lnTo>
                <a:lnTo>
                  <a:pt x="12727" y="6988"/>
                </a:lnTo>
                <a:lnTo>
                  <a:pt x="12365" y="6827"/>
                </a:lnTo>
                <a:lnTo>
                  <a:pt x="12022" y="6646"/>
                </a:lnTo>
                <a:lnTo>
                  <a:pt x="11942" y="6585"/>
                </a:lnTo>
                <a:lnTo>
                  <a:pt x="11881" y="6505"/>
                </a:lnTo>
                <a:lnTo>
                  <a:pt x="11821" y="6404"/>
                </a:lnTo>
                <a:lnTo>
                  <a:pt x="11781" y="6304"/>
                </a:lnTo>
                <a:lnTo>
                  <a:pt x="11881" y="6263"/>
                </a:lnTo>
                <a:lnTo>
                  <a:pt x="12002" y="6203"/>
                </a:lnTo>
                <a:lnTo>
                  <a:pt x="12103" y="6142"/>
                </a:lnTo>
                <a:lnTo>
                  <a:pt x="12224" y="6082"/>
                </a:lnTo>
                <a:lnTo>
                  <a:pt x="12365" y="6042"/>
                </a:lnTo>
                <a:lnTo>
                  <a:pt x="12526" y="6022"/>
                </a:lnTo>
                <a:close/>
                <a:moveTo>
                  <a:pt x="25796" y="5579"/>
                </a:moveTo>
                <a:lnTo>
                  <a:pt x="26078" y="6485"/>
                </a:lnTo>
                <a:lnTo>
                  <a:pt x="26420" y="7391"/>
                </a:lnTo>
                <a:lnTo>
                  <a:pt x="27830" y="11157"/>
                </a:lnTo>
                <a:lnTo>
                  <a:pt x="27971" y="11539"/>
                </a:lnTo>
                <a:lnTo>
                  <a:pt x="27609" y="11539"/>
                </a:lnTo>
                <a:lnTo>
                  <a:pt x="27226" y="11559"/>
                </a:lnTo>
                <a:lnTo>
                  <a:pt x="26864" y="11600"/>
                </a:lnTo>
                <a:lnTo>
                  <a:pt x="26501" y="11640"/>
                </a:lnTo>
                <a:lnTo>
                  <a:pt x="25555" y="11660"/>
                </a:lnTo>
                <a:lnTo>
                  <a:pt x="24608" y="11660"/>
                </a:lnTo>
                <a:lnTo>
                  <a:pt x="23662" y="11620"/>
                </a:lnTo>
                <a:lnTo>
                  <a:pt x="22715" y="11559"/>
                </a:lnTo>
                <a:lnTo>
                  <a:pt x="22091" y="11459"/>
                </a:lnTo>
                <a:lnTo>
                  <a:pt x="21769" y="11439"/>
                </a:lnTo>
                <a:lnTo>
                  <a:pt x="21608" y="11439"/>
                </a:lnTo>
                <a:lnTo>
                  <a:pt x="21467" y="11459"/>
                </a:lnTo>
                <a:lnTo>
                  <a:pt x="21104" y="10512"/>
                </a:lnTo>
                <a:lnTo>
                  <a:pt x="20762" y="9566"/>
                </a:lnTo>
                <a:lnTo>
                  <a:pt x="20440" y="8619"/>
                </a:lnTo>
                <a:lnTo>
                  <a:pt x="20138" y="7653"/>
                </a:lnTo>
                <a:lnTo>
                  <a:pt x="20339" y="7653"/>
                </a:lnTo>
                <a:lnTo>
                  <a:pt x="20540" y="7633"/>
                </a:lnTo>
                <a:lnTo>
                  <a:pt x="20943" y="7592"/>
                </a:lnTo>
                <a:lnTo>
                  <a:pt x="21346" y="7492"/>
                </a:lnTo>
                <a:lnTo>
                  <a:pt x="21708" y="7391"/>
                </a:lnTo>
                <a:lnTo>
                  <a:pt x="22373" y="7190"/>
                </a:lnTo>
                <a:lnTo>
                  <a:pt x="23017" y="6948"/>
                </a:lnTo>
                <a:lnTo>
                  <a:pt x="23662" y="6686"/>
                </a:lnTo>
                <a:lnTo>
                  <a:pt x="24306" y="6404"/>
                </a:lnTo>
                <a:lnTo>
                  <a:pt x="24669" y="6243"/>
                </a:lnTo>
                <a:lnTo>
                  <a:pt x="25051" y="6062"/>
                </a:lnTo>
                <a:lnTo>
                  <a:pt x="25253" y="5961"/>
                </a:lnTo>
                <a:lnTo>
                  <a:pt x="25454" y="5840"/>
                </a:lnTo>
                <a:lnTo>
                  <a:pt x="25635" y="5720"/>
                </a:lnTo>
                <a:lnTo>
                  <a:pt x="25796" y="5579"/>
                </a:lnTo>
                <a:close/>
                <a:moveTo>
                  <a:pt x="11257" y="7290"/>
                </a:moveTo>
                <a:lnTo>
                  <a:pt x="11418" y="7431"/>
                </a:lnTo>
                <a:lnTo>
                  <a:pt x="11599" y="7552"/>
                </a:lnTo>
                <a:lnTo>
                  <a:pt x="11801" y="7673"/>
                </a:lnTo>
                <a:lnTo>
                  <a:pt x="12002" y="7774"/>
                </a:lnTo>
                <a:lnTo>
                  <a:pt x="12385" y="7955"/>
                </a:lnTo>
                <a:lnTo>
                  <a:pt x="12747" y="8116"/>
                </a:lnTo>
                <a:lnTo>
                  <a:pt x="13392" y="8398"/>
                </a:lnTo>
                <a:lnTo>
                  <a:pt x="14036" y="8660"/>
                </a:lnTo>
                <a:lnTo>
                  <a:pt x="14680" y="8901"/>
                </a:lnTo>
                <a:lnTo>
                  <a:pt x="15345" y="9123"/>
                </a:lnTo>
                <a:lnTo>
                  <a:pt x="15707" y="9223"/>
                </a:lnTo>
                <a:lnTo>
                  <a:pt x="16110" y="9304"/>
                </a:lnTo>
                <a:lnTo>
                  <a:pt x="16513" y="9364"/>
                </a:lnTo>
                <a:lnTo>
                  <a:pt x="16916" y="9364"/>
                </a:lnTo>
                <a:lnTo>
                  <a:pt x="16614" y="10331"/>
                </a:lnTo>
                <a:lnTo>
                  <a:pt x="16291" y="11277"/>
                </a:lnTo>
                <a:lnTo>
                  <a:pt x="15949" y="12224"/>
                </a:lnTo>
                <a:lnTo>
                  <a:pt x="15587" y="13170"/>
                </a:lnTo>
                <a:lnTo>
                  <a:pt x="15446" y="13150"/>
                </a:lnTo>
                <a:lnTo>
                  <a:pt x="15285" y="13150"/>
                </a:lnTo>
                <a:lnTo>
                  <a:pt x="14962" y="13191"/>
                </a:lnTo>
                <a:lnTo>
                  <a:pt x="14338" y="13271"/>
                </a:lnTo>
                <a:lnTo>
                  <a:pt x="13392" y="13331"/>
                </a:lnTo>
                <a:lnTo>
                  <a:pt x="12445" y="13392"/>
                </a:lnTo>
                <a:lnTo>
                  <a:pt x="11499" y="13392"/>
                </a:lnTo>
                <a:lnTo>
                  <a:pt x="10552" y="13352"/>
                </a:lnTo>
                <a:lnTo>
                  <a:pt x="10190" y="13331"/>
                </a:lnTo>
                <a:lnTo>
                  <a:pt x="9827" y="13291"/>
                </a:lnTo>
                <a:lnTo>
                  <a:pt x="9445" y="13251"/>
                </a:lnTo>
                <a:lnTo>
                  <a:pt x="9082" y="13251"/>
                </a:lnTo>
                <a:lnTo>
                  <a:pt x="9223" y="12868"/>
                </a:lnTo>
                <a:lnTo>
                  <a:pt x="10633" y="9123"/>
                </a:lnTo>
                <a:lnTo>
                  <a:pt x="10975" y="8217"/>
                </a:lnTo>
                <a:lnTo>
                  <a:pt x="11257" y="7290"/>
                </a:lnTo>
                <a:close/>
                <a:moveTo>
                  <a:pt x="24870" y="12929"/>
                </a:moveTo>
                <a:lnTo>
                  <a:pt x="24789" y="12949"/>
                </a:lnTo>
                <a:lnTo>
                  <a:pt x="24749" y="12989"/>
                </a:lnTo>
                <a:lnTo>
                  <a:pt x="24689" y="13029"/>
                </a:lnTo>
                <a:lnTo>
                  <a:pt x="24648" y="13070"/>
                </a:lnTo>
                <a:lnTo>
                  <a:pt x="24608" y="13130"/>
                </a:lnTo>
                <a:lnTo>
                  <a:pt x="24588" y="13191"/>
                </a:lnTo>
                <a:lnTo>
                  <a:pt x="24588" y="13271"/>
                </a:lnTo>
                <a:lnTo>
                  <a:pt x="24588" y="13331"/>
                </a:lnTo>
                <a:lnTo>
                  <a:pt x="24608" y="13392"/>
                </a:lnTo>
                <a:lnTo>
                  <a:pt x="24648" y="13452"/>
                </a:lnTo>
                <a:lnTo>
                  <a:pt x="24689" y="13493"/>
                </a:lnTo>
                <a:lnTo>
                  <a:pt x="24749" y="13553"/>
                </a:lnTo>
                <a:lnTo>
                  <a:pt x="24789" y="13573"/>
                </a:lnTo>
                <a:lnTo>
                  <a:pt x="24870" y="13593"/>
                </a:lnTo>
                <a:lnTo>
                  <a:pt x="24991" y="13593"/>
                </a:lnTo>
                <a:lnTo>
                  <a:pt x="25071" y="13573"/>
                </a:lnTo>
                <a:lnTo>
                  <a:pt x="25112" y="13553"/>
                </a:lnTo>
                <a:lnTo>
                  <a:pt x="25172" y="13493"/>
                </a:lnTo>
                <a:lnTo>
                  <a:pt x="25212" y="13452"/>
                </a:lnTo>
                <a:lnTo>
                  <a:pt x="25253" y="13392"/>
                </a:lnTo>
                <a:lnTo>
                  <a:pt x="25273" y="13331"/>
                </a:lnTo>
                <a:lnTo>
                  <a:pt x="25273" y="13271"/>
                </a:lnTo>
                <a:lnTo>
                  <a:pt x="25273" y="13191"/>
                </a:lnTo>
                <a:lnTo>
                  <a:pt x="25253" y="13130"/>
                </a:lnTo>
                <a:lnTo>
                  <a:pt x="25212" y="13070"/>
                </a:lnTo>
                <a:lnTo>
                  <a:pt x="25172" y="13029"/>
                </a:lnTo>
                <a:lnTo>
                  <a:pt x="25112" y="12989"/>
                </a:lnTo>
                <a:lnTo>
                  <a:pt x="25071" y="12949"/>
                </a:lnTo>
                <a:lnTo>
                  <a:pt x="24991" y="12929"/>
                </a:lnTo>
                <a:close/>
                <a:moveTo>
                  <a:pt x="25977" y="13432"/>
                </a:moveTo>
                <a:lnTo>
                  <a:pt x="25917" y="13452"/>
                </a:lnTo>
                <a:lnTo>
                  <a:pt x="25877" y="13493"/>
                </a:lnTo>
                <a:lnTo>
                  <a:pt x="25837" y="13533"/>
                </a:lnTo>
                <a:lnTo>
                  <a:pt x="25776" y="13634"/>
                </a:lnTo>
                <a:lnTo>
                  <a:pt x="25756" y="13754"/>
                </a:lnTo>
                <a:lnTo>
                  <a:pt x="25776" y="13855"/>
                </a:lnTo>
                <a:lnTo>
                  <a:pt x="25837" y="13956"/>
                </a:lnTo>
                <a:lnTo>
                  <a:pt x="25877" y="13996"/>
                </a:lnTo>
                <a:lnTo>
                  <a:pt x="25917" y="14036"/>
                </a:lnTo>
                <a:lnTo>
                  <a:pt x="25977" y="14056"/>
                </a:lnTo>
                <a:lnTo>
                  <a:pt x="26139" y="14056"/>
                </a:lnTo>
                <a:lnTo>
                  <a:pt x="26199" y="14036"/>
                </a:lnTo>
                <a:lnTo>
                  <a:pt x="26239" y="13996"/>
                </a:lnTo>
                <a:lnTo>
                  <a:pt x="26280" y="13956"/>
                </a:lnTo>
                <a:lnTo>
                  <a:pt x="26340" y="13855"/>
                </a:lnTo>
                <a:lnTo>
                  <a:pt x="26360" y="13754"/>
                </a:lnTo>
                <a:lnTo>
                  <a:pt x="26340" y="13634"/>
                </a:lnTo>
                <a:lnTo>
                  <a:pt x="26280" y="13533"/>
                </a:lnTo>
                <a:lnTo>
                  <a:pt x="26239" y="13493"/>
                </a:lnTo>
                <a:lnTo>
                  <a:pt x="26199" y="13452"/>
                </a:lnTo>
                <a:lnTo>
                  <a:pt x="26139" y="13432"/>
                </a:lnTo>
                <a:close/>
                <a:moveTo>
                  <a:pt x="25736" y="14640"/>
                </a:moveTo>
                <a:lnTo>
                  <a:pt x="25675" y="14661"/>
                </a:lnTo>
                <a:lnTo>
                  <a:pt x="25615" y="14681"/>
                </a:lnTo>
                <a:lnTo>
                  <a:pt x="25555" y="14701"/>
                </a:lnTo>
                <a:lnTo>
                  <a:pt x="25514" y="14741"/>
                </a:lnTo>
                <a:lnTo>
                  <a:pt x="25454" y="14842"/>
                </a:lnTo>
                <a:lnTo>
                  <a:pt x="25434" y="14963"/>
                </a:lnTo>
                <a:lnTo>
                  <a:pt x="25454" y="15063"/>
                </a:lnTo>
                <a:lnTo>
                  <a:pt x="25514" y="15164"/>
                </a:lnTo>
                <a:lnTo>
                  <a:pt x="25555" y="15204"/>
                </a:lnTo>
                <a:lnTo>
                  <a:pt x="25615" y="15245"/>
                </a:lnTo>
                <a:lnTo>
                  <a:pt x="25675" y="15265"/>
                </a:lnTo>
                <a:lnTo>
                  <a:pt x="25796" y="15265"/>
                </a:lnTo>
                <a:lnTo>
                  <a:pt x="25857" y="15245"/>
                </a:lnTo>
                <a:lnTo>
                  <a:pt x="25917" y="15204"/>
                </a:lnTo>
                <a:lnTo>
                  <a:pt x="25957" y="15164"/>
                </a:lnTo>
                <a:lnTo>
                  <a:pt x="26018" y="15063"/>
                </a:lnTo>
                <a:lnTo>
                  <a:pt x="26038" y="14963"/>
                </a:lnTo>
                <a:lnTo>
                  <a:pt x="26018" y="14842"/>
                </a:lnTo>
                <a:lnTo>
                  <a:pt x="25957" y="14741"/>
                </a:lnTo>
                <a:lnTo>
                  <a:pt x="25917" y="14701"/>
                </a:lnTo>
                <a:lnTo>
                  <a:pt x="25857" y="14681"/>
                </a:lnTo>
                <a:lnTo>
                  <a:pt x="25796" y="14661"/>
                </a:lnTo>
                <a:lnTo>
                  <a:pt x="25736" y="14640"/>
                </a:lnTo>
                <a:close/>
                <a:moveTo>
                  <a:pt x="12063" y="14640"/>
                </a:moveTo>
                <a:lnTo>
                  <a:pt x="11982" y="14661"/>
                </a:lnTo>
                <a:lnTo>
                  <a:pt x="11942" y="14701"/>
                </a:lnTo>
                <a:lnTo>
                  <a:pt x="11881" y="14741"/>
                </a:lnTo>
                <a:lnTo>
                  <a:pt x="11841" y="14802"/>
                </a:lnTo>
                <a:lnTo>
                  <a:pt x="11801" y="14842"/>
                </a:lnTo>
                <a:lnTo>
                  <a:pt x="11781" y="14922"/>
                </a:lnTo>
                <a:lnTo>
                  <a:pt x="11781" y="14983"/>
                </a:lnTo>
                <a:lnTo>
                  <a:pt x="11781" y="15043"/>
                </a:lnTo>
                <a:lnTo>
                  <a:pt x="11801" y="15104"/>
                </a:lnTo>
                <a:lnTo>
                  <a:pt x="11841" y="15164"/>
                </a:lnTo>
                <a:lnTo>
                  <a:pt x="11881" y="15224"/>
                </a:lnTo>
                <a:lnTo>
                  <a:pt x="11942" y="15265"/>
                </a:lnTo>
                <a:lnTo>
                  <a:pt x="11982" y="15285"/>
                </a:lnTo>
                <a:lnTo>
                  <a:pt x="12063" y="15305"/>
                </a:lnTo>
                <a:lnTo>
                  <a:pt x="12123" y="15325"/>
                </a:lnTo>
                <a:lnTo>
                  <a:pt x="12183" y="15305"/>
                </a:lnTo>
                <a:lnTo>
                  <a:pt x="12264" y="15285"/>
                </a:lnTo>
                <a:lnTo>
                  <a:pt x="12304" y="15265"/>
                </a:lnTo>
                <a:lnTo>
                  <a:pt x="12365" y="15224"/>
                </a:lnTo>
                <a:lnTo>
                  <a:pt x="12405" y="15164"/>
                </a:lnTo>
                <a:lnTo>
                  <a:pt x="12445" y="15104"/>
                </a:lnTo>
                <a:lnTo>
                  <a:pt x="12465" y="15043"/>
                </a:lnTo>
                <a:lnTo>
                  <a:pt x="12465" y="14983"/>
                </a:lnTo>
                <a:lnTo>
                  <a:pt x="12465" y="14922"/>
                </a:lnTo>
                <a:lnTo>
                  <a:pt x="12445" y="14842"/>
                </a:lnTo>
                <a:lnTo>
                  <a:pt x="12405" y="14802"/>
                </a:lnTo>
                <a:lnTo>
                  <a:pt x="12365" y="14741"/>
                </a:lnTo>
                <a:lnTo>
                  <a:pt x="12304" y="14701"/>
                </a:lnTo>
                <a:lnTo>
                  <a:pt x="12264" y="14661"/>
                </a:lnTo>
                <a:lnTo>
                  <a:pt x="12183" y="14640"/>
                </a:lnTo>
                <a:close/>
                <a:moveTo>
                  <a:pt x="27246" y="14600"/>
                </a:moveTo>
                <a:lnTo>
                  <a:pt x="27105" y="14620"/>
                </a:lnTo>
                <a:lnTo>
                  <a:pt x="26964" y="14681"/>
                </a:lnTo>
                <a:lnTo>
                  <a:pt x="26884" y="14741"/>
                </a:lnTo>
                <a:lnTo>
                  <a:pt x="26823" y="14822"/>
                </a:lnTo>
                <a:lnTo>
                  <a:pt x="26763" y="14902"/>
                </a:lnTo>
                <a:lnTo>
                  <a:pt x="26723" y="15003"/>
                </a:lnTo>
                <a:lnTo>
                  <a:pt x="26702" y="15124"/>
                </a:lnTo>
                <a:lnTo>
                  <a:pt x="26702" y="15224"/>
                </a:lnTo>
                <a:lnTo>
                  <a:pt x="26723" y="15325"/>
                </a:lnTo>
                <a:lnTo>
                  <a:pt x="26783" y="15426"/>
                </a:lnTo>
                <a:lnTo>
                  <a:pt x="26864" y="15547"/>
                </a:lnTo>
                <a:lnTo>
                  <a:pt x="26964" y="15627"/>
                </a:lnTo>
                <a:lnTo>
                  <a:pt x="26984" y="15627"/>
                </a:lnTo>
                <a:lnTo>
                  <a:pt x="27125" y="15688"/>
                </a:lnTo>
                <a:lnTo>
                  <a:pt x="27266" y="15708"/>
                </a:lnTo>
                <a:lnTo>
                  <a:pt x="27367" y="15708"/>
                </a:lnTo>
                <a:lnTo>
                  <a:pt x="27468" y="15667"/>
                </a:lnTo>
                <a:lnTo>
                  <a:pt x="27568" y="15627"/>
                </a:lnTo>
                <a:lnTo>
                  <a:pt x="27649" y="15547"/>
                </a:lnTo>
                <a:lnTo>
                  <a:pt x="27729" y="15446"/>
                </a:lnTo>
                <a:lnTo>
                  <a:pt x="27790" y="15325"/>
                </a:lnTo>
                <a:lnTo>
                  <a:pt x="27810" y="15164"/>
                </a:lnTo>
                <a:lnTo>
                  <a:pt x="27810" y="15104"/>
                </a:lnTo>
                <a:lnTo>
                  <a:pt x="27790" y="15023"/>
                </a:lnTo>
                <a:lnTo>
                  <a:pt x="27770" y="14963"/>
                </a:lnTo>
                <a:lnTo>
                  <a:pt x="27729" y="14882"/>
                </a:lnTo>
                <a:lnTo>
                  <a:pt x="27649" y="14761"/>
                </a:lnTo>
                <a:lnTo>
                  <a:pt x="27528" y="14681"/>
                </a:lnTo>
                <a:lnTo>
                  <a:pt x="27387" y="14620"/>
                </a:lnTo>
                <a:lnTo>
                  <a:pt x="27246" y="14600"/>
                </a:lnTo>
                <a:close/>
                <a:moveTo>
                  <a:pt x="10995" y="15144"/>
                </a:moveTo>
                <a:lnTo>
                  <a:pt x="10915" y="15164"/>
                </a:lnTo>
                <a:lnTo>
                  <a:pt x="10854" y="15184"/>
                </a:lnTo>
                <a:lnTo>
                  <a:pt x="10814" y="15204"/>
                </a:lnTo>
                <a:lnTo>
                  <a:pt x="10774" y="15245"/>
                </a:lnTo>
                <a:lnTo>
                  <a:pt x="10713" y="15345"/>
                </a:lnTo>
                <a:lnTo>
                  <a:pt x="10693" y="15466"/>
                </a:lnTo>
                <a:lnTo>
                  <a:pt x="10713" y="15587"/>
                </a:lnTo>
                <a:lnTo>
                  <a:pt x="10774" y="15688"/>
                </a:lnTo>
                <a:lnTo>
                  <a:pt x="10814" y="15728"/>
                </a:lnTo>
                <a:lnTo>
                  <a:pt x="10854" y="15748"/>
                </a:lnTo>
                <a:lnTo>
                  <a:pt x="10915" y="15768"/>
                </a:lnTo>
                <a:lnTo>
                  <a:pt x="10995" y="15788"/>
                </a:lnTo>
                <a:lnTo>
                  <a:pt x="11076" y="15768"/>
                </a:lnTo>
                <a:lnTo>
                  <a:pt x="11136" y="15748"/>
                </a:lnTo>
                <a:lnTo>
                  <a:pt x="11176" y="15728"/>
                </a:lnTo>
                <a:lnTo>
                  <a:pt x="11217" y="15688"/>
                </a:lnTo>
                <a:lnTo>
                  <a:pt x="11277" y="15587"/>
                </a:lnTo>
                <a:lnTo>
                  <a:pt x="11297" y="15466"/>
                </a:lnTo>
                <a:lnTo>
                  <a:pt x="11277" y="15345"/>
                </a:lnTo>
                <a:lnTo>
                  <a:pt x="11217" y="15245"/>
                </a:lnTo>
                <a:lnTo>
                  <a:pt x="11176" y="15204"/>
                </a:lnTo>
                <a:lnTo>
                  <a:pt x="11136" y="15184"/>
                </a:lnTo>
                <a:lnTo>
                  <a:pt x="11076" y="15164"/>
                </a:lnTo>
                <a:lnTo>
                  <a:pt x="10995" y="15144"/>
                </a:lnTo>
                <a:close/>
                <a:moveTo>
                  <a:pt x="11257" y="16372"/>
                </a:moveTo>
                <a:lnTo>
                  <a:pt x="11197" y="16392"/>
                </a:lnTo>
                <a:lnTo>
                  <a:pt x="11136" y="16412"/>
                </a:lnTo>
                <a:lnTo>
                  <a:pt x="11096" y="16453"/>
                </a:lnTo>
                <a:lnTo>
                  <a:pt x="11036" y="16553"/>
                </a:lnTo>
                <a:lnTo>
                  <a:pt x="11015" y="16674"/>
                </a:lnTo>
                <a:lnTo>
                  <a:pt x="11036" y="16795"/>
                </a:lnTo>
                <a:lnTo>
                  <a:pt x="11096" y="16876"/>
                </a:lnTo>
                <a:lnTo>
                  <a:pt x="11136" y="16916"/>
                </a:lnTo>
                <a:lnTo>
                  <a:pt x="11197" y="16956"/>
                </a:lnTo>
                <a:lnTo>
                  <a:pt x="11257" y="16976"/>
                </a:lnTo>
                <a:lnTo>
                  <a:pt x="11378" y="16976"/>
                </a:lnTo>
                <a:lnTo>
                  <a:pt x="11438" y="16956"/>
                </a:lnTo>
                <a:lnTo>
                  <a:pt x="11499" y="16916"/>
                </a:lnTo>
                <a:lnTo>
                  <a:pt x="11539" y="16876"/>
                </a:lnTo>
                <a:lnTo>
                  <a:pt x="11599" y="16795"/>
                </a:lnTo>
                <a:lnTo>
                  <a:pt x="11620" y="16674"/>
                </a:lnTo>
                <a:lnTo>
                  <a:pt x="11599" y="16553"/>
                </a:lnTo>
                <a:lnTo>
                  <a:pt x="11539" y="16453"/>
                </a:lnTo>
                <a:lnTo>
                  <a:pt x="11499" y="16412"/>
                </a:lnTo>
                <a:lnTo>
                  <a:pt x="11438" y="16392"/>
                </a:lnTo>
                <a:lnTo>
                  <a:pt x="11378" y="16372"/>
                </a:lnTo>
                <a:close/>
                <a:moveTo>
                  <a:pt x="9807" y="16332"/>
                </a:moveTo>
                <a:lnTo>
                  <a:pt x="9666" y="16352"/>
                </a:lnTo>
                <a:lnTo>
                  <a:pt x="9525" y="16392"/>
                </a:lnTo>
                <a:lnTo>
                  <a:pt x="9404" y="16493"/>
                </a:lnTo>
                <a:lnTo>
                  <a:pt x="9324" y="16614"/>
                </a:lnTo>
                <a:lnTo>
                  <a:pt x="9284" y="16674"/>
                </a:lnTo>
                <a:lnTo>
                  <a:pt x="9263" y="16735"/>
                </a:lnTo>
                <a:lnTo>
                  <a:pt x="9243" y="16815"/>
                </a:lnTo>
                <a:lnTo>
                  <a:pt x="9243" y="16896"/>
                </a:lnTo>
                <a:lnTo>
                  <a:pt x="9263" y="17037"/>
                </a:lnTo>
                <a:lnTo>
                  <a:pt x="9324" y="17158"/>
                </a:lnTo>
                <a:lnTo>
                  <a:pt x="9404" y="17278"/>
                </a:lnTo>
                <a:lnTo>
                  <a:pt x="9485" y="17339"/>
                </a:lnTo>
                <a:lnTo>
                  <a:pt x="9586" y="17399"/>
                </a:lnTo>
                <a:lnTo>
                  <a:pt x="9686" y="17419"/>
                </a:lnTo>
                <a:lnTo>
                  <a:pt x="9787" y="17440"/>
                </a:lnTo>
                <a:lnTo>
                  <a:pt x="9928" y="17419"/>
                </a:lnTo>
                <a:lnTo>
                  <a:pt x="10069" y="17339"/>
                </a:lnTo>
                <a:lnTo>
                  <a:pt x="10089" y="17339"/>
                </a:lnTo>
                <a:lnTo>
                  <a:pt x="10190" y="17258"/>
                </a:lnTo>
                <a:lnTo>
                  <a:pt x="10270" y="17158"/>
                </a:lnTo>
                <a:lnTo>
                  <a:pt x="10331" y="17057"/>
                </a:lnTo>
                <a:lnTo>
                  <a:pt x="10351" y="16936"/>
                </a:lnTo>
                <a:lnTo>
                  <a:pt x="10351" y="16835"/>
                </a:lnTo>
                <a:lnTo>
                  <a:pt x="10331" y="16735"/>
                </a:lnTo>
                <a:lnTo>
                  <a:pt x="10290" y="16634"/>
                </a:lnTo>
                <a:lnTo>
                  <a:pt x="10230" y="16533"/>
                </a:lnTo>
                <a:lnTo>
                  <a:pt x="10170" y="16453"/>
                </a:lnTo>
                <a:lnTo>
                  <a:pt x="10089" y="16392"/>
                </a:lnTo>
                <a:lnTo>
                  <a:pt x="9948" y="16352"/>
                </a:lnTo>
                <a:lnTo>
                  <a:pt x="9807" y="16332"/>
                </a:lnTo>
                <a:close/>
                <a:moveTo>
                  <a:pt x="26944" y="16292"/>
                </a:moveTo>
                <a:lnTo>
                  <a:pt x="26783" y="16312"/>
                </a:lnTo>
                <a:lnTo>
                  <a:pt x="26662" y="16352"/>
                </a:lnTo>
                <a:lnTo>
                  <a:pt x="26541" y="16412"/>
                </a:lnTo>
                <a:lnTo>
                  <a:pt x="26461" y="16493"/>
                </a:lnTo>
                <a:lnTo>
                  <a:pt x="26380" y="16594"/>
                </a:lnTo>
                <a:lnTo>
                  <a:pt x="26320" y="16715"/>
                </a:lnTo>
                <a:lnTo>
                  <a:pt x="26300" y="16835"/>
                </a:lnTo>
                <a:lnTo>
                  <a:pt x="26280" y="16976"/>
                </a:lnTo>
                <a:lnTo>
                  <a:pt x="26300" y="17097"/>
                </a:lnTo>
                <a:lnTo>
                  <a:pt x="26320" y="17218"/>
                </a:lnTo>
                <a:lnTo>
                  <a:pt x="26380" y="17339"/>
                </a:lnTo>
                <a:lnTo>
                  <a:pt x="26461" y="17440"/>
                </a:lnTo>
                <a:lnTo>
                  <a:pt x="26541" y="17520"/>
                </a:lnTo>
                <a:lnTo>
                  <a:pt x="26662" y="17580"/>
                </a:lnTo>
                <a:lnTo>
                  <a:pt x="26783" y="17641"/>
                </a:lnTo>
                <a:lnTo>
                  <a:pt x="27105" y="17641"/>
                </a:lnTo>
                <a:lnTo>
                  <a:pt x="27226" y="17580"/>
                </a:lnTo>
                <a:lnTo>
                  <a:pt x="27347" y="17520"/>
                </a:lnTo>
                <a:lnTo>
                  <a:pt x="27427" y="17440"/>
                </a:lnTo>
                <a:lnTo>
                  <a:pt x="27508" y="17339"/>
                </a:lnTo>
                <a:lnTo>
                  <a:pt x="27568" y="17218"/>
                </a:lnTo>
                <a:lnTo>
                  <a:pt x="27588" y="17097"/>
                </a:lnTo>
                <a:lnTo>
                  <a:pt x="27609" y="16976"/>
                </a:lnTo>
                <a:lnTo>
                  <a:pt x="27588" y="16835"/>
                </a:lnTo>
                <a:lnTo>
                  <a:pt x="27568" y="16715"/>
                </a:lnTo>
                <a:lnTo>
                  <a:pt x="27508" y="16594"/>
                </a:lnTo>
                <a:lnTo>
                  <a:pt x="27427" y="16493"/>
                </a:lnTo>
                <a:lnTo>
                  <a:pt x="27347" y="16412"/>
                </a:lnTo>
                <a:lnTo>
                  <a:pt x="27226" y="16352"/>
                </a:lnTo>
                <a:lnTo>
                  <a:pt x="27105" y="16312"/>
                </a:lnTo>
                <a:lnTo>
                  <a:pt x="26944" y="16292"/>
                </a:lnTo>
                <a:close/>
                <a:moveTo>
                  <a:pt x="28172" y="12063"/>
                </a:moveTo>
                <a:lnTo>
                  <a:pt x="28434" y="12747"/>
                </a:lnTo>
                <a:lnTo>
                  <a:pt x="28696" y="13412"/>
                </a:lnTo>
                <a:lnTo>
                  <a:pt x="28918" y="14097"/>
                </a:lnTo>
                <a:lnTo>
                  <a:pt x="29099" y="14802"/>
                </a:lnTo>
                <a:lnTo>
                  <a:pt x="29179" y="15164"/>
                </a:lnTo>
                <a:lnTo>
                  <a:pt x="29260" y="15567"/>
                </a:lnTo>
                <a:lnTo>
                  <a:pt x="29280" y="15949"/>
                </a:lnTo>
                <a:lnTo>
                  <a:pt x="29280" y="16352"/>
                </a:lnTo>
                <a:lnTo>
                  <a:pt x="29240" y="16735"/>
                </a:lnTo>
                <a:lnTo>
                  <a:pt x="29199" y="16916"/>
                </a:lnTo>
                <a:lnTo>
                  <a:pt x="29159" y="17117"/>
                </a:lnTo>
                <a:lnTo>
                  <a:pt x="29099" y="17299"/>
                </a:lnTo>
                <a:lnTo>
                  <a:pt x="29018" y="17480"/>
                </a:lnTo>
                <a:lnTo>
                  <a:pt x="28938" y="17661"/>
                </a:lnTo>
                <a:lnTo>
                  <a:pt x="28837" y="17822"/>
                </a:lnTo>
                <a:lnTo>
                  <a:pt x="28716" y="17983"/>
                </a:lnTo>
                <a:lnTo>
                  <a:pt x="28595" y="18124"/>
                </a:lnTo>
                <a:lnTo>
                  <a:pt x="28475" y="18245"/>
                </a:lnTo>
                <a:lnTo>
                  <a:pt x="28334" y="18346"/>
                </a:lnTo>
                <a:lnTo>
                  <a:pt x="28193" y="18446"/>
                </a:lnTo>
                <a:lnTo>
                  <a:pt x="28031" y="18527"/>
                </a:lnTo>
                <a:lnTo>
                  <a:pt x="27870" y="18587"/>
                </a:lnTo>
                <a:lnTo>
                  <a:pt x="27709" y="18648"/>
                </a:lnTo>
                <a:lnTo>
                  <a:pt x="27548" y="18668"/>
                </a:lnTo>
                <a:lnTo>
                  <a:pt x="27367" y="18708"/>
                </a:lnTo>
                <a:lnTo>
                  <a:pt x="27025" y="18708"/>
                </a:lnTo>
                <a:lnTo>
                  <a:pt x="26843" y="18688"/>
                </a:lnTo>
                <a:lnTo>
                  <a:pt x="26662" y="18668"/>
                </a:lnTo>
                <a:lnTo>
                  <a:pt x="26481" y="18628"/>
                </a:lnTo>
                <a:lnTo>
                  <a:pt x="26320" y="18567"/>
                </a:lnTo>
                <a:lnTo>
                  <a:pt x="26118" y="18507"/>
                </a:lnTo>
                <a:lnTo>
                  <a:pt x="25937" y="18406"/>
                </a:lnTo>
                <a:lnTo>
                  <a:pt x="25595" y="18225"/>
                </a:lnTo>
                <a:lnTo>
                  <a:pt x="25273" y="17983"/>
                </a:lnTo>
                <a:lnTo>
                  <a:pt x="24971" y="17721"/>
                </a:lnTo>
                <a:lnTo>
                  <a:pt x="24689" y="17440"/>
                </a:lnTo>
                <a:lnTo>
                  <a:pt x="24427" y="17137"/>
                </a:lnTo>
                <a:lnTo>
                  <a:pt x="24185" y="16795"/>
                </a:lnTo>
                <a:lnTo>
                  <a:pt x="23964" y="16473"/>
                </a:lnTo>
                <a:lnTo>
                  <a:pt x="23501" y="15708"/>
                </a:lnTo>
                <a:lnTo>
                  <a:pt x="23078" y="14922"/>
                </a:lnTo>
                <a:lnTo>
                  <a:pt x="22655" y="14117"/>
                </a:lnTo>
                <a:lnTo>
                  <a:pt x="22272" y="13311"/>
                </a:lnTo>
                <a:lnTo>
                  <a:pt x="21829" y="12304"/>
                </a:lnTo>
                <a:lnTo>
                  <a:pt x="21930" y="12304"/>
                </a:lnTo>
                <a:lnTo>
                  <a:pt x="22413" y="12345"/>
                </a:lnTo>
                <a:lnTo>
                  <a:pt x="22876" y="12365"/>
                </a:lnTo>
                <a:lnTo>
                  <a:pt x="23823" y="12385"/>
                </a:lnTo>
                <a:lnTo>
                  <a:pt x="24769" y="12385"/>
                </a:lnTo>
                <a:lnTo>
                  <a:pt x="25716" y="12345"/>
                </a:lnTo>
                <a:lnTo>
                  <a:pt x="26662" y="12284"/>
                </a:lnTo>
                <a:lnTo>
                  <a:pt x="27427" y="12224"/>
                </a:lnTo>
                <a:lnTo>
                  <a:pt x="27810" y="12184"/>
                </a:lnTo>
                <a:lnTo>
                  <a:pt x="28011" y="12123"/>
                </a:lnTo>
                <a:lnTo>
                  <a:pt x="28172" y="12063"/>
                </a:lnTo>
                <a:close/>
                <a:moveTo>
                  <a:pt x="10109" y="18003"/>
                </a:moveTo>
                <a:lnTo>
                  <a:pt x="9948" y="18023"/>
                </a:lnTo>
                <a:lnTo>
                  <a:pt x="9827" y="18064"/>
                </a:lnTo>
                <a:lnTo>
                  <a:pt x="9706" y="18124"/>
                </a:lnTo>
                <a:lnTo>
                  <a:pt x="9626" y="18225"/>
                </a:lnTo>
                <a:lnTo>
                  <a:pt x="9545" y="18326"/>
                </a:lnTo>
                <a:lnTo>
                  <a:pt x="9485" y="18446"/>
                </a:lnTo>
                <a:lnTo>
                  <a:pt x="9465" y="18567"/>
                </a:lnTo>
                <a:lnTo>
                  <a:pt x="9445" y="18688"/>
                </a:lnTo>
                <a:lnTo>
                  <a:pt x="9465" y="18809"/>
                </a:lnTo>
                <a:lnTo>
                  <a:pt x="9485" y="18930"/>
                </a:lnTo>
                <a:lnTo>
                  <a:pt x="9545" y="19050"/>
                </a:lnTo>
                <a:lnTo>
                  <a:pt x="9626" y="19151"/>
                </a:lnTo>
                <a:lnTo>
                  <a:pt x="9706" y="19232"/>
                </a:lnTo>
                <a:lnTo>
                  <a:pt x="9827" y="19312"/>
                </a:lnTo>
                <a:lnTo>
                  <a:pt x="9948" y="19353"/>
                </a:lnTo>
                <a:lnTo>
                  <a:pt x="10109" y="19373"/>
                </a:lnTo>
                <a:lnTo>
                  <a:pt x="10270" y="19353"/>
                </a:lnTo>
                <a:lnTo>
                  <a:pt x="10391" y="19312"/>
                </a:lnTo>
                <a:lnTo>
                  <a:pt x="10512" y="19232"/>
                </a:lnTo>
                <a:lnTo>
                  <a:pt x="10593" y="19151"/>
                </a:lnTo>
                <a:lnTo>
                  <a:pt x="10673" y="19050"/>
                </a:lnTo>
                <a:lnTo>
                  <a:pt x="10733" y="18930"/>
                </a:lnTo>
                <a:lnTo>
                  <a:pt x="10754" y="18809"/>
                </a:lnTo>
                <a:lnTo>
                  <a:pt x="10774" y="18688"/>
                </a:lnTo>
                <a:lnTo>
                  <a:pt x="10754" y="18567"/>
                </a:lnTo>
                <a:lnTo>
                  <a:pt x="10733" y="18446"/>
                </a:lnTo>
                <a:lnTo>
                  <a:pt x="10673" y="18326"/>
                </a:lnTo>
                <a:lnTo>
                  <a:pt x="10593" y="18225"/>
                </a:lnTo>
                <a:lnTo>
                  <a:pt x="10512" y="18124"/>
                </a:lnTo>
                <a:lnTo>
                  <a:pt x="10391" y="18064"/>
                </a:lnTo>
                <a:lnTo>
                  <a:pt x="10270" y="18023"/>
                </a:lnTo>
                <a:lnTo>
                  <a:pt x="10109" y="18003"/>
                </a:lnTo>
                <a:close/>
                <a:moveTo>
                  <a:pt x="8881" y="13774"/>
                </a:moveTo>
                <a:lnTo>
                  <a:pt x="9042" y="13855"/>
                </a:lnTo>
                <a:lnTo>
                  <a:pt x="9243" y="13895"/>
                </a:lnTo>
                <a:lnTo>
                  <a:pt x="9626" y="13956"/>
                </a:lnTo>
                <a:lnTo>
                  <a:pt x="10391" y="13996"/>
                </a:lnTo>
                <a:lnTo>
                  <a:pt x="11338" y="14056"/>
                </a:lnTo>
                <a:lnTo>
                  <a:pt x="12284" y="14097"/>
                </a:lnTo>
                <a:lnTo>
                  <a:pt x="13231" y="14117"/>
                </a:lnTo>
                <a:lnTo>
                  <a:pt x="14177" y="14097"/>
                </a:lnTo>
                <a:lnTo>
                  <a:pt x="14640" y="14077"/>
                </a:lnTo>
                <a:lnTo>
                  <a:pt x="15123" y="14036"/>
                </a:lnTo>
                <a:lnTo>
                  <a:pt x="15224" y="14016"/>
                </a:lnTo>
                <a:lnTo>
                  <a:pt x="14781" y="15023"/>
                </a:lnTo>
                <a:lnTo>
                  <a:pt x="14398" y="15829"/>
                </a:lnTo>
                <a:lnTo>
                  <a:pt x="13976" y="16634"/>
                </a:lnTo>
                <a:lnTo>
                  <a:pt x="13553" y="17419"/>
                </a:lnTo>
                <a:lnTo>
                  <a:pt x="13090" y="18185"/>
                </a:lnTo>
                <a:lnTo>
                  <a:pt x="12868" y="18527"/>
                </a:lnTo>
                <a:lnTo>
                  <a:pt x="12626" y="18849"/>
                </a:lnTo>
                <a:lnTo>
                  <a:pt x="12365" y="19151"/>
                </a:lnTo>
                <a:lnTo>
                  <a:pt x="12083" y="19433"/>
                </a:lnTo>
                <a:lnTo>
                  <a:pt x="11781" y="19715"/>
                </a:lnTo>
                <a:lnTo>
                  <a:pt x="11458" y="19937"/>
                </a:lnTo>
                <a:lnTo>
                  <a:pt x="11116" y="20138"/>
                </a:lnTo>
                <a:lnTo>
                  <a:pt x="10935" y="20218"/>
                </a:lnTo>
                <a:lnTo>
                  <a:pt x="10733" y="20279"/>
                </a:lnTo>
                <a:lnTo>
                  <a:pt x="10572" y="20339"/>
                </a:lnTo>
                <a:lnTo>
                  <a:pt x="10391" y="20380"/>
                </a:lnTo>
                <a:lnTo>
                  <a:pt x="10210" y="20420"/>
                </a:lnTo>
                <a:lnTo>
                  <a:pt x="9686" y="20420"/>
                </a:lnTo>
                <a:lnTo>
                  <a:pt x="9505" y="20400"/>
                </a:lnTo>
                <a:lnTo>
                  <a:pt x="9344" y="20359"/>
                </a:lnTo>
                <a:lnTo>
                  <a:pt x="9183" y="20299"/>
                </a:lnTo>
                <a:lnTo>
                  <a:pt x="9022" y="20239"/>
                </a:lnTo>
                <a:lnTo>
                  <a:pt x="8861" y="20158"/>
                </a:lnTo>
                <a:lnTo>
                  <a:pt x="8720" y="20057"/>
                </a:lnTo>
                <a:lnTo>
                  <a:pt x="8579" y="19957"/>
                </a:lnTo>
                <a:lnTo>
                  <a:pt x="8458" y="19836"/>
                </a:lnTo>
                <a:lnTo>
                  <a:pt x="8337" y="19695"/>
                </a:lnTo>
                <a:lnTo>
                  <a:pt x="8216" y="19534"/>
                </a:lnTo>
                <a:lnTo>
                  <a:pt x="8116" y="19373"/>
                </a:lnTo>
                <a:lnTo>
                  <a:pt x="8035" y="19191"/>
                </a:lnTo>
                <a:lnTo>
                  <a:pt x="7955" y="19010"/>
                </a:lnTo>
                <a:lnTo>
                  <a:pt x="7894" y="18829"/>
                </a:lnTo>
                <a:lnTo>
                  <a:pt x="7854" y="18648"/>
                </a:lnTo>
                <a:lnTo>
                  <a:pt x="7814" y="18446"/>
                </a:lnTo>
                <a:lnTo>
                  <a:pt x="7773" y="18064"/>
                </a:lnTo>
                <a:lnTo>
                  <a:pt x="7773" y="17661"/>
                </a:lnTo>
                <a:lnTo>
                  <a:pt x="7793" y="17278"/>
                </a:lnTo>
                <a:lnTo>
                  <a:pt x="7874" y="16896"/>
                </a:lnTo>
                <a:lnTo>
                  <a:pt x="7955" y="16513"/>
                </a:lnTo>
                <a:lnTo>
                  <a:pt x="8136" y="15829"/>
                </a:lnTo>
                <a:lnTo>
                  <a:pt x="8357" y="15144"/>
                </a:lnTo>
                <a:lnTo>
                  <a:pt x="8619" y="14459"/>
                </a:lnTo>
                <a:lnTo>
                  <a:pt x="8881" y="13774"/>
                </a:lnTo>
                <a:close/>
                <a:moveTo>
                  <a:pt x="34334" y="25937"/>
                </a:moveTo>
                <a:lnTo>
                  <a:pt x="34616" y="25958"/>
                </a:lnTo>
                <a:lnTo>
                  <a:pt x="34878" y="25998"/>
                </a:lnTo>
                <a:lnTo>
                  <a:pt x="35140" y="26078"/>
                </a:lnTo>
                <a:lnTo>
                  <a:pt x="35261" y="26139"/>
                </a:lnTo>
                <a:lnTo>
                  <a:pt x="35382" y="26199"/>
                </a:lnTo>
                <a:lnTo>
                  <a:pt x="35482" y="26260"/>
                </a:lnTo>
                <a:lnTo>
                  <a:pt x="35583" y="26360"/>
                </a:lnTo>
                <a:lnTo>
                  <a:pt x="35684" y="26441"/>
                </a:lnTo>
                <a:lnTo>
                  <a:pt x="35744" y="26562"/>
                </a:lnTo>
                <a:lnTo>
                  <a:pt x="35805" y="26683"/>
                </a:lnTo>
                <a:lnTo>
                  <a:pt x="35865" y="26803"/>
                </a:lnTo>
                <a:lnTo>
                  <a:pt x="35885" y="26944"/>
                </a:lnTo>
                <a:lnTo>
                  <a:pt x="35905" y="27085"/>
                </a:lnTo>
                <a:lnTo>
                  <a:pt x="35905" y="27387"/>
                </a:lnTo>
                <a:lnTo>
                  <a:pt x="35865" y="27669"/>
                </a:lnTo>
                <a:lnTo>
                  <a:pt x="35784" y="27951"/>
                </a:lnTo>
                <a:lnTo>
                  <a:pt x="35664" y="28213"/>
                </a:lnTo>
                <a:lnTo>
                  <a:pt x="35523" y="28455"/>
                </a:lnTo>
                <a:lnTo>
                  <a:pt x="35341" y="28676"/>
                </a:lnTo>
                <a:lnTo>
                  <a:pt x="35160" y="28898"/>
                </a:lnTo>
                <a:lnTo>
                  <a:pt x="34939" y="29099"/>
                </a:lnTo>
                <a:lnTo>
                  <a:pt x="34455" y="29502"/>
                </a:lnTo>
                <a:lnTo>
                  <a:pt x="33932" y="29884"/>
                </a:lnTo>
                <a:lnTo>
                  <a:pt x="33408" y="30227"/>
                </a:lnTo>
                <a:lnTo>
                  <a:pt x="32844" y="30529"/>
                </a:lnTo>
                <a:lnTo>
                  <a:pt x="32583" y="30670"/>
                </a:lnTo>
                <a:lnTo>
                  <a:pt x="32280" y="30791"/>
                </a:lnTo>
                <a:lnTo>
                  <a:pt x="31999" y="30891"/>
                </a:lnTo>
                <a:lnTo>
                  <a:pt x="31696" y="30992"/>
                </a:lnTo>
                <a:lnTo>
                  <a:pt x="31394" y="31032"/>
                </a:lnTo>
                <a:lnTo>
                  <a:pt x="31072" y="31073"/>
                </a:lnTo>
                <a:lnTo>
                  <a:pt x="30770" y="31073"/>
                </a:lnTo>
                <a:lnTo>
                  <a:pt x="30468" y="31012"/>
                </a:lnTo>
                <a:lnTo>
                  <a:pt x="30226" y="30952"/>
                </a:lnTo>
                <a:lnTo>
                  <a:pt x="29985" y="30871"/>
                </a:lnTo>
                <a:lnTo>
                  <a:pt x="29763" y="30750"/>
                </a:lnTo>
                <a:lnTo>
                  <a:pt x="29562" y="30630"/>
                </a:lnTo>
                <a:lnTo>
                  <a:pt x="29381" y="30468"/>
                </a:lnTo>
                <a:lnTo>
                  <a:pt x="29220" y="30287"/>
                </a:lnTo>
                <a:lnTo>
                  <a:pt x="29079" y="30086"/>
                </a:lnTo>
                <a:lnTo>
                  <a:pt x="28978" y="29844"/>
                </a:lnTo>
                <a:lnTo>
                  <a:pt x="28918" y="29582"/>
                </a:lnTo>
                <a:lnTo>
                  <a:pt x="28897" y="29341"/>
                </a:lnTo>
                <a:lnTo>
                  <a:pt x="28918" y="29119"/>
                </a:lnTo>
                <a:lnTo>
                  <a:pt x="28958" y="28898"/>
                </a:lnTo>
                <a:lnTo>
                  <a:pt x="29058" y="28696"/>
                </a:lnTo>
                <a:lnTo>
                  <a:pt x="29179" y="28515"/>
                </a:lnTo>
                <a:lnTo>
                  <a:pt x="29361" y="28334"/>
                </a:lnTo>
                <a:lnTo>
                  <a:pt x="29562" y="28173"/>
                </a:lnTo>
                <a:lnTo>
                  <a:pt x="30025" y="27891"/>
                </a:lnTo>
                <a:lnTo>
                  <a:pt x="30488" y="27629"/>
                </a:lnTo>
                <a:lnTo>
                  <a:pt x="31435" y="27126"/>
                </a:lnTo>
                <a:lnTo>
                  <a:pt x="31636" y="27649"/>
                </a:lnTo>
                <a:lnTo>
                  <a:pt x="31858" y="28213"/>
                </a:lnTo>
                <a:lnTo>
                  <a:pt x="31978" y="28495"/>
                </a:lnTo>
                <a:lnTo>
                  <a:pt x="32039" y="28636"/>
                </a:lnTo>
                <a:lnTo>
                  <a:pt x="32119" y="28757"/>
                </a:lnTo>
                <a:lnTo>
                  <a:pt x="32180" y="28837"/>
                </a:lnTo>
                <a:lnTo>
                  <a:pt x="32260" y="28878"/>
                </a:lnTo>
                <a:lnTo>
                  <a:pt x="32341" y="28938"/>
                </a:lnTo>
                <a:lnTo>
                  <a:pt x="32421" y="28978"/>
                </a:lnTo>
                <a:lnTo>
                  <a:pt x="32603" y="28998"/>
                </a:lnTo>
                <a:lnTo>
                  <a:pt x="32784" y="28998"/>
                </a:lnTo>
                <a:lnTo>
                  <a:pt x="32864" y="28978"/>
                </a:lnTo>
                <a:lnTo>
                  <a:pt x="32945" y="28938"/>
                </a:lnTo>
                <a:lnTo>
                  <a:pt x="33026" y="28898"/>
                </a:lnTo>
                <a:lnTo>
                  <a:pt x="33086" y="28837"/>
                </a:lnTo>
                <a:lnTo>
                  <a:pt x="33126" y="28757"/>
                </a:lnTo>
                <a:lnTo>
                  <a:pt x="33167" y="28676"/>
                </a:lnTo>
                <a:lnTo>
                  <a:pt x="33167" y="28575"/>
                </a:lnTo>
                <a:lnTo>
                  <a:pt x="33167" y="28475"/>
                </a:lnTo>
                <a:lnTo>
                  <a:pt x="33146" y="28314"/>
                </a:lnTo>
                <a:lnTo>
                  <a:pt x="33106" y="28153"/>
                </a:lnTo>
                <a:lnTo>
                  <a:pt x="33005" y="27830"/>
                </a:lnTo>
                <a:lnTo>
                  <a:pt x="32744" y="27186"/>
                </a:lnTo>
                <a:lnTo>
                  <a:pt x="32522" y="26662"/>
                </a:lnTo>
                <a:lnTo>
                  <a:pt x="32784" y="26501"/>
                </a:lnTo>
                <a:lnTo>
                  <a:pt x="33046" y="26360"/>
                </a:lnTo>
                <a:lnTo>
                  <a:pt x="33348" y="26199"/>
                </a:lnTo>
                <a:lnTo>
                  <a:pt x="33670" y="26078"/>
                </a:lnTo>
                <a:lnTo>
                  <a:pt x="33992" y="25978"/>
                </a:lnTo>
                <a:lnTo>
                  <a:pt x="34173" y="25958"/>
                </a:lnTo>
                <a:lnTo>
                  <a:pt x="34334" y="25937"/>
                </a:lnTo>
                <a:close/>
                <a:moveTo>
                  <a:pt x="24366" y="3263"/>
                </a:moveTo>
                <a:lnTo>
                  <a:pt x="24125" y="3283"/>
                </a:lnTo>
                <a:lnTo>
                  <a:pt x="23803" y="3323"/>
                </a:lnTo>
                <a:lnTo>
                  <a:pt x="23480" y="3384"/>
                </a:lnTo>
                <a:lnTo>
                  <a:pt x="22856" y="3525"/>
                </a:lnTo>
                <a:lnTo>
                  <a:pt x="22232" y="3726"/>
                </a:lnTo>
                <a:lnTo>
                  <a:pt x="21628" y="3947"/>
                </a:lnTo>
                <a:lnTo>
                  <a:pt x="21225" y="4129"/>
                </a:lnTo>
                <a:lnTo>
                  <a:pt x="20701" y="4370"/>
                </a:lnTo>
                <a:lnTo>
                  <a:pt x="20158" y="4652"/>
                </a:lnTo>
                <a:lnTo>
                  <a:pt x="19876" y="4833"/>
                </a:lnTo>
                <a:lnTo>
                  <a:pt x="19614" y="5015"/>
                </a:lnTo>
                <a:lnTo>
                  <a:pt x="19372" y="5196"/>
                </a:lnTo>
                <a:lnTo>
                  <a:pt x="19151" y="5397"/>
                </a:lnTo>
                <a:lnTo>
                  <a:pt x="18970" y="5599"/>
                </a:lnTo>
                <a:lnTo>
                  <a:pt x="18809" y="5820"/>
                </a:lnTo>
                <a:lnTo>
                  <a:pt x="18708" y="6042"/>
                </a:lnTo>
                <a:lnTo>
                  <a:pt x="18668" y="6142"/>
                </a:lnTo>
                <a:lnTo>
                  <a:pt x="18647" y="6263"/>
                </a:lnTo>
                <a:lnTo>
                  <a:pt x="18647" y="6384"/>
                </a:lnTo>
                <a:lnTo>
                  <a:pt x="18647" y="6505"/>
                </a:lnTo>
                <a:lnTo>
                  <a:pt x="18688" y="6626"/>
                </a:lnTo>
                <a:lnTo>
                  <a:pt x="18728" y="6747"/>
                </a:lnTo>
                <a:lnTo>
                  <a:pt x="18909" y="7471"/>
                </a:lnTo>
                <a:lnTo>
                  <a:pt x="19131" y="8217"/>
                </a:lnTo>
                <a:lnTo>
                  <a:pt x="19352" y="8942"/>
                </a:lnTo>
                <a:lnTo>
                  <a:pt x="19594" y="9666"/>
                </a:lnTo>
                <a:lnTo>
                  <a:pt x="19836" y="10391"/>
                </a:lnTo>
                <a:lnTo>
                  <a:pt x="20117" y="11116"/>
                </a:lnTo>
                <a:lnTo>
                  <a:pt x="20399" y="11821"/>
                </a:lnTo>
                <a:lnTo>
                  <a:pt x="20681" y="12526"/>
                </a:lnTo>
                <a:lnTo>
                  <a:pt x="21064" y="13372"/>
                </a:lnTo>
                <a:lnTo>
                  <a:pt x="21447" y="14218"/>
                </a:lnTo>
                <a:lnTo>
                  <a:pt x="21869" y="15043"/>
                </a:lnTo>
                <a:lnTo>
                  <a:pt x="22292" y="15869"/>
                </a:lnTo>
                <a:lnTo>
                  <a:pt x="22715" y="16594"/>
                </a:lnTo>
                <a:lnTo>
                  <a:pt x="22917" y="16956"/>
                </a:lnTo>
                <a:lnTo>
                  <a:pt x="23158" y="17319"/>
                </a:lnTo>
                <a:lnTo>
                  <a:pt x="23400" y="17661"/>
                </a:lnTo>
                <a:lnTo>
                  <a:pt x="23662" y="18003"/>
                </a:lnTo>
                <a:lnTo>
                  <a:pt x="23944" y="18305"/>
                </a:lnTo>
                <a:lnTo>
                  <a:pt x="24246" y="18607"/>
                </a:lnTo>
                <a:lnTo>
                  <a:pt x="24548" y="18869"/>
                </a:lnTo>
                <a:lnTo>
                  <a:pt x="24870" y="19111"/>
                </a:lnTo>
                <a:lnTo>
                  <a:pt x="25212" y="19312"/>
                </a:lnTo>
                <a:lnTo>
                  <a:pt x="25575" y="19494"/>
                </a:lnTo>
                <a:lnTo>
                  <a:pt x="25937" y="19655"/>
                </a:lnTo>
                <a:lnTo>
                  <a:pt x="26340" y="19755"/>
                </a:lnTo>
                <a:lnTo>
                  <a:pt x="26723" y="19836"/>
                </a:lnTo>
                <a:lnTo>
                  <a:pt x="26924" y="19856"/>
                </a:lnTo>
                <a:lnTo>
                  <a:pt x="27367" y="19856"/>
                </a:lnTo>
                <a:lnTo>
                  <a:pt x="27609" y="19816"/>
                </a:lnTo>
                <a:lnTo>
                  <a:pt x="27830" y="19796"/>
                </a:lnTo>
                <a:lnTo>
                  <a:pt x="28052" y="19735"/>
                </a:lnTo>
                <a:lnTo>
                  <a:pt x="28092" y="19916"/>
                </a:lnTo>
                <a:lnTo>
                  <a:pt x="28152" y="20098"/>
                </a:lnTo>
                <a:lnTo>
                  <a:pt x="28334" y="20480"/>
                </a:lnTo>
                <a:lnTo>
                  <a:pt x="28938" y="21709"/>
                </a:lnTo>
                <a:lnTo>
                  <a:pt x="30045" y="24045"/>
                </a:lnTo>
                <a:lnTo>
                  <a:pt x="30488" y="24991"/>
                </a:lnTo>
                <a:lnTo>
                  <a:pt x="30931" y="25937"/>
                </a:lnTo>
                <a:lnTo>
                  <a:pt x="30589" y="26139"/>
                </a:lnTo>
                <a:lnTo>
                  <a:pt x="29844" y="26521"/>
                </a:lnTo>
                <a:lnTo>
                  <a:pt x="29441" y="26723"/>
                </a:lnTo>
                <a:lnTo>
                  <a:pt x="29058" y="26965"/>
                </a:lnTo>
                <a:lnTo>
                  <a:pt x="28696" y="27206"/>
                </a:lnTo>
                <a:lnTo>
                  <a:pt x="28515" y="27347"/>
                </a:lnTo>
                <a:lnTo>
                  <a:pt x="28354" y="27488"/>
                </a:lnTo>
                <a:lnTo>
                  <a:pt x="28213" y="27649"/>
                </a:lnTo>
                <a:lnTo>
                  <a:pt x="28092" y="27810"/>
                </a:lnTo>
                <a:lnTo>
                  <a:pt x="27971" y="27971"/>
                </a:lnTo>
                <a:lnTo>
                  <a:pt x="27870" y="28173"/>
                </a:lnTo>
                <a:lnTo>
                  <a:pt x="27750" y="28495"/>
                </a:lnTo>
                <a:lnTo>
                  <a:pt x="27669" y="28857"/>
                </a:lnTo>
                <a:lnTo>
                  <a:pt x="27629" y="29200"/>
                </a:lnTo>
                <a:lnTo>
                  <a:pt x="27649" y="29562"/>
                </a:lnTo>
                <a:lnTo>
                  <a:pt x="27689" y="29925"/>
                </a:lnTo>
                <a:lnTo>
                  <a:pt x="27790" y="30267"/>
                </a:lnTo>
                <a:lnTo>
                  <a:pt x="27850" y="30428"/>
                </a:lnTo>
                <a:lnTo>
                  <a:pt x="27931" y="30589"/>
                </a:lnTo>
                <a:lnTo>
                  <a:pt x="28031" y="30750"/>
                </a:lnTo>
                <a:lnTo>
                  <a:pt x="28132" y="30911"/>
                </a:lnTo>
                <a:lnTo>
                  <a:pt x="28253" y="31073"/>
                </a:lnTo>
                <a:lnTo>
                  <a:pt x="28394" y="31254"/>
                </a:lnTo>
                <a:lnTo>
                  <a:pt x="28555" y="31395"/>
                </a:lnTo>
                <a:lnTo>
                  <a:pt x="28696" y="31536"/>
                </a:lnTo>
                <a:lnTo>
                  <a:pt x="28857" y="31657"/>
                </a:lnTo>
                <a:lnTo>
                  <a:pt x="29018" y="31777"/>
                </a:lnTo>
                <a:lnTo>
                  <a:pt x="29199" y="31878"/>
                </a:lnTo>
                <a:lnTo>
                  <a:pt x="29381" y="31959"/>
                </a:lnTo>
                <a:lnTo>
                  <a:pt x="29743" y="32100"/>
                </a:lnTo>
                <a:lnTo>
                  <a:pt x="30106" y="32200"/>
                </a:lnTo>
                <a:lnTo>
                  <a:pt x="30488" y="32261"/>
                </a:lnTo>
                <a:lnTo>
                  <a:pt x="30891" y="32281"/>
                </a:lnTo>
                <a:lnTo>
                  <a:pt x="31294" y="32261"/>
                </a:lnTo>
                <a:lnTo>
                  <a:pt x="31696" y="32200"/>
                </a:lnTo>
                <a:lnTo>
                  <a:pt x="32079" y="32120"/>
                </a:lnTo>
                <a:lnTo>
                  <a:pt x="32482" y="32019"/>
                </a:lnTo>
                <a:lnTo>
                  <a:pt x="32864" y="31858"/>
                </a:lnTo>
                <a:lnTo>
                  <a:pt x="33247" y="31697"/>
                </a:lnTo>
                <a:lnTo>
                  <a:pt x="33610" y="31516"/>
                </a:lnTo>
                <a:lnTo>
                  <a:pt x="33952" y="31294"/>
                </a:lnTo>
                <a:lnTo>
                  <a:pt x="34576" y="30871"/>
                </a:lnTo>
                <a:lnTo>
                  <a:pt x="34878" y="30630"/>
                </a:lnTo>
                <a:lnTo>
                  <a:pt x="35200" y="30388"/>
                </a:lnTo>
                <a:lnTo>
                  <a:pt x="35523" y="30106"/>
                </a:lnTo>
                <a:lnTo>
                  <a:pt x="35825" y="29824"/>
                </a:lnTo>
                <a:lnTo>
                  <a:pt x="36086" y="29542"/>
                </a:lnTo>
                <a:lnTo>
                  <a:pt x="36348" y="29220"/>
                </a:lnTo>
                <a:lnTo>
                  <a:pt x="36570" y="28898"/>
                </a:lnTo>
                <a:lnTo>
                  <a:pt x="36771" y="28555"/>
                </a:lnTo>
                <a:lnTo>
                  <a:pt x="36912" y="28213"/>
                </a:lnTo>
                <a:lnTo>
                  <a:pt x="36972" y="28032"/>
                </a:lnTo>
                <a:lnTo>
                  <a:pt x="37013" y="27851"/>
                </a:lnTo>
                <a:lnTo>
                  <a:pt x="37033" y="27669"/>
                </a:lnTo>
                <a:lnTo>
                  <a:pt x="37053" y="27468"/>
                </a:lnTo>
                <a:lnTo>
                  <a:pt x="37053" y="27287"/>
                </a:lnTo>
                <a:lnTo>
                  <a:pt x="37033" y="27085"/>
                </a:lnTo>
                <a:lnTo>
                  <a:pt x="37013" y="26884"/>
                </a:lnTo>
                <a:lnTo>
                  <a:pt x="36952" y="26683"/>
                </a:lnTo>
                <a:lnTo>
                  <a:pt x="36892" y="26481"/>
                </a:lnTo>
                <a:lnTo>
                  <a:pt x="36811" y="26280"/>
                </a:lnTo>
                <a:lnTo>
                  <a:pt x="36711" y="26099"/>
                </a:lnTo>
                <a:lnTo>
                  <a:pt x="36610" y="25958"/>
                </a:lnTo>
                <a:lnTo>
                  <a:pt x="36489" y="25797"/>
                </a:lnTo>
                <a:lnTo>
                  <a:pt x="36368" y="25676"/>
                </a:lnTo>
                <a:lnTo>
                  <a:pt x="36248" y="25555"/>
                </a:lnTo>
                <a:lnTo>
                  <a:pt x="36086" y="25434"/>
                </a:lnTo>
                <a:lnTo>
                  <a:pt x="35945" y="25333"/>
                </a:lnTo>
                <a:lnTo>
                  <a:pt x="35784" y="25253"/>
                </a:lnTo>
                <a:lnTo>
                  <a:pt x="35623" y="25172"/>
                </a:lnTo>
                <a:lnTo>
                  <a:pt x="35442" y="25132"/>
                </a:lnTo>
                <a:lnTo>
                  <a:pt x="35261" y="25072"/>
                </a:lnTo>
                <a:lnTo>
                  <a:pt x="35080" y="25031"/>
                </a:lnTo>
                <a:lnTo>
                  <a:pt x="34898" y="25011"/>
                </a:lnTo>
                <a:lnTo>
                  <a:pt x="34334" y="25011"/>
                </a:lnTo>
                <a:lnTo>
                  <a:pt x="34133" y="25051"/>
                </a:lnTo>
                <a:lnTo>
                  <a:pt x="33932" y="25092"/>
                </a:lnTo>
                <a:lnTo>
                  <a:pt x="33710" y="25152"/>
                </a:lnTo>
                <a:lnTo>
                  <a:pt x="33509" y="25213"/>
                </a:lnTo>
                <a:lnTo>
                  <a:pt x="33126" y="25394"/>
                </a:lnTo>
                <a:lnTo>
                  <a:pt x="32764" y="25595"/>
                </a:lnTo>
                <a:lnTo>
                  <a:pt x="32502" y="25756"/>
                </a:lnTo>
                <a:lnTo>
                  <a:pt x="32260" y="25917"/>
                </a:lnTo>
                <a:lnTo>
                  <a:pt x="32200" y="25837"/>
                </a:lnTo>
                <a:lnTo>
                  <a:pt x="32140" y="25776"/>
                </a:lnTo>
                <a:lnTo>
                  <a:pt x="31616" y="24588"/>
                </a:lnTo>
                <a:lnTo>
                  <a:pt x="31092" y="23440"/>
                </a:lnTo>
                <a:lnTo>
                  <a:pt x="30488" y="22212"/>
                </a:lnTo>
                <a:lnTo>
                  <a:pt x="29844" y="21004"/>
                </a:lnTo>
                <a:lnTo>
                  <a:pt x="29622" y="20601"/>
                </a:lnTo>
                <a:lnTo>
                  <a:pt x="29401" y="20158"/>
                </a:lnTo>
                <a:lnTo>
                  <a:pt x="29280" y="19957"/>
                </a:lnTo>
                <a:lnTo>
                  <a:pt x="29139" y="19735"/>
                </a:lnTo>
                <a:lnTo>
                  <a:pt x="28998" y="19554"/>
                </a:lnTo>
                <a:lnTo>
                  <a:pt x="28837" y="19393"/>
                </a:lnTo>
                <a:lnTo>
                  <a:pt x="29099" y="19212"/>
                </a:lnTo>
                <a:lnTo>
                  <a:pt x="29340" y="19010"/>
                </a:lnTo>
                <a:lnTo>
                  <a:pt x="29562" y="18769"/>
                </a:lnTo>
                <a:lnTo>
                  <a:pt x="29763" y="18507"/>
                </a:lnTo>
                <a:lnTo>
                  <a:pt x="29884" y="18305"/>
                </a:lnTo>
                <a:lnTo>
                  <a:pt x="29985" y="18104"/>
                </a:lnTo>
                <a:lnTo>
                  <a:pt x="30086" y="17903"/>
                </a:lnTo>
                <a:lnTo>
                  <a:pt x="30166" y="17701"/>
                </a:lnTo>
                <a:lnTo>
                  <a:pt x="30226" y="17500"/>
                </a:lnTo>
                <a:lnTo>
                  <a:pt x="30287" y="17299"/>
                </a:lnTo>
                <a:lnTo>
                  <a:pt x="30367" y="16876"/>
                </a:lnTo>
                <a:lnTo>
                  <a:pt x="30408" y="16473"/>
                </a:lnTo>
                <a:lnTo>
                  <a:pt x="30388" y="16050"/>
                </a:lnTo>
                <a:lnTo>
                  <a:pt x="30367" y="15627"/>
                </a:lnTo>
                <a:lnTo>
                  <a:pt x="30287" y="15204"/>
                </a:lnTo>
                <a:lnTo>
                  <a:pt x="30206" y="14781"/>
                </a:lnTo>
                <a:lnTo>
                  <a:pt x="30086" y="14358"/>
                </a:lnTo>
                <a:lnTo>
                  <a:pt x="29945" y="13956"/>
                </a:lnTo>
                <a:lnTo>
                  <a:pt x="29804" y="13533"/>
                </a:lnTo>
                <a:lnTo>
                  <a:pt x="29502" y="12727"/>
                </a:lnTo>
                <a:lnTo>
                  <a:pt x="29179" y="11942"/>
                </a:lnTo>
                <a:lnTo>
                  <a:pt x="27709" y="8196"/>
                </a:lnTo>
                <a:lnTo>
                  <a:pt x="27347" y="7290"/>
                </a:lnTo>
                <a:lnTo>
                  <a:pt x="26984" y="6364"/>
                </a:lnTo>
                <a:lnTo>
                  <a:pt x="26582" y="5458"/>
                </a:lnTo>
                <a:lnTo>
                  <a:pt x="26360" y="5015"/>
                </a:lnTo>
                <a:lnTo>
                  <a:pt x="26139" y="4572"/>
                </a:lnTo>
                <a:lnTo>
                  <a:pt x="26118" y="4471"/>
                </a:lnTo>
                <a:lnTo>
                  <a:pt x="26118" y="4350"/>
                </a:lnTo>
                <a:lnTo>
                  <a:pt x="26078" y="4229"/>
                </a:lnTo>
                <a:lnTo>
                  <a:pt x="25998" y="4129"/>
                </a:lnTo>
                <a:lnTo>
                  <a:pt x="25877" y="4048"/>
                </a:lnTo>
                <a:lnTo>
                  <a:pt x="25837" y="3927"/>
                </a:lnTo>
                <a:lnTo>
                  <a:pt x="25776" y="3806"/>
                </a:lnTo>
                <a:lnTo>
                  <a:pt x="25716" y="3706"/>
                </a:lnTo>
                <a:lnTo>
                  <a:pt x="25615" y="3625"/>
                </a:lnTo>
                <a:lnTo>
                  <a:pt x="25514" y="3545"/>
                </a:lnTo>
                <a:lnTo>
                  <a:pt x="25414" y="3484"/>
                </a:lnTo>
                <a:lnTo>
                  <a:pt x="25172" y="3384"/>
                </a:lnTo>
                <a:lnTo>
                  <a:pt x="24910" y="3303"/>
                </a:lnTo>
                <a:lnTo>
                  <a:pt x="24628" y="3263"/>
                </a:lnTo>
                <a:close/>
                <a:moveTo>
                  <a:pt x="2719" y="27649"/>
                </a:moveTo>
                <a:lnTo>
                  <a:pt x="2880" y="27669"/>
                </a:lnTo>
                <a:lnTo>
                  <a:pt x="3061" y="27689"/>
                </a:lnTo>
                <a:lnTo>
                  <a:pt x="3383" y="27790"/>
                </a:lnTo>
                <a:lnTo>
                  <a:pt x="3706" y="27931"/>
                </a:lnTo>
                <a:lnTo>
                  <a:pt x="4008" y="28072"/>
                </a:lnTo>
                <a:lnTo>
                  <a:pt x="4269" y="28213"/>
                </a:lnTo>
                <a:lnTo>
                  <a:pt x="4531" y="28374"/>
                </a:lnTo>
                <a:lnTo>
                  <a:pt x="4310" y="28898"/>
                </a:lnTo>
                <a:lnTo>
                  <a:pt x="4048" y="29542"/>
                </a:lnTo>
                <a:lnTo>
                  <a:pt x="3947" y="29864"/>
                </a:lnTo>
                <a:lnTo>
                  <a:pt x="3907" y="30025"/>
                </a:lnTo>
                <a:lnTo>
                  <a:pt x="3887" y="30186"/>
                </a:lnTo>
                <a:lnTo>
                  <a:pt x="3887" y="30307"/>
                </a:lnTo>
                <a:lnTo>
                  <a:pt x="3887" y="30408"/>
                </a:lnTo>
                <a:lnTo>
                  <a:pt x="3927" y="30489"/>
                </a:lnTo>
                <a:lnTo>
                  <a:pt x="3967" y="30549"/>
                </a:lnTo>
                <a:lnTo>
                  <a:pt x="4028" y="30609"/>
                </a:lnTo>
                <a:lnTo>
                  <a:pt x="4108" y="30650"/>
                </a:lnTo>
                <a:lnTo>
                  <a:pt x="4189" y="30690"/>
                </a:lnTo>
                <a:lnTo>
                  <a:pt x="4269" y="30710"/>
                </a:lnTo>
                <a:lnTo>
                  <a:pt x="4451" y="30730"/>
                </a:lnTo>
                <a:lnTo>
                  <a:pt x="4632" y="30690"/>
                </a:lnTo>
                <a:lnTo>
                  <a:pt x="4712" y="30650"/>
                </a:lnTo>
                <a:lnTo>
                  <a:pt x="4793" y="30609"/>
                </a:lnTo>
                <a:lnTo>
                  <a:pt x="4873" y="30549"/>
                </a:lnTo>
                <a:lnTo>
                  <a:pt x="4934" y="30468"/>
                </a:lnTo>
                <a:lnTo>
                  <a:pt x="5014" y="30348"/>
                </a:lnTo>
                <a:lnTo>
                  <a:pt x="5075" y="30227"/>
                </a:lnTo>
                <a:lnTo>
                  <a:pt x="5196" y="29945"/>
                </a:lnTo>
                <a:lnTo>
                  <a:pt x="5417" y="29361"/>
                </a:lnTo>
                <a:lnTo>
                  <a:pt x="5619" y="28837"/>
                </a:lnTo>
                <a:lnTo>
                  <a:pt x="6565" y="29361"/>
                </a:lnTo>
                <a:lnTo>
                  <a:pt x="7028" y="29623"/>
                </a:lnTo>
                <a:lnTo>
                  <a:pt x="7491" y="29884"/>
                </a:lnTo>
                <a:lnTo>
                  <a:pt x="7693" y="30046"/>
                </a:lnTo>
                <a:lnTo>
                  <a:pt x="7874" y="30227"/>
                </a:lnTo>
                <a:lnTo>
                  <a:pt x="7995" y="30408"/>
                </a:lnTo>
                <a:lnTo>
                  <a:pt x="8095" y="30609"/>
                </a:lnTo>
                <a:lnTo>
                  <a:pt x="8136" y="30831"/>
                </a:lnTo>
                <a:lnTo>
                  <a:pt x="8156" y="31073"/>
                </a:lnTo>
                <a:lnTo>
                  <a:pt x="8136" y="31314"/>
                </a:lnTo>
                <a:lnTo>
                  <a:pt x="8075" y="31556"/>
                </a:lnTo>
                <a:lnTo>
                  <a:pt x="7975" y="31797"/>
                </a:lnTo>
                <a:lnTo>
                  <a:pt x="7834" y="31999"/>
                </a:lnTo>
                <a:lnTo>
                  <a:pt x="7673" y="32180"/>
                </a:lnTo>
                <a:lnTo>
                  <a:pt x="7491" y="32341"/>
                </a:lnTo>
                <a:lnTo>
                  <a:pt x="7290" y="32482"/>
                </a:lnTo>
                <a:lnTo>
                  <a:pt x="7068" y="32583"/>
                </a:lnTo>
                <a:lnTo>
                  <a:pt x="6827" y="32663"/>
                </a:lnTo>
                <a:lnTo>
                  <a:pt x="6585" y="32744"/>
                </a:lnTo>
                <a:lnTo>
                  <a:pt x="6283" y="32784"/>
                </a:lnTo>
                <a:lnTo>
                  <a:pt x="5981" y="32784"/>
                </a:lnTo>
                <a:lnTo>
                  <a:pt x="5659" y="32764"/>
                </a:lnTo>
                <a:lnTo>
                  <a:pt x="5357" y="32704"/>
                </a:lnTo>
                <a:lnTo>
                  <a:pt x="5055" y="32623"/>
                </a:lnTo>
                <a:lnTo>
                  <a:pt x="4773" y="32502"/>
                </a:lnTo>
                <a:lnTo>
                  <a:pt x="4471" y="32381"/>
                </a:lnTo>
                <a:lnTo>
                  <a:pt x="4209" y="32241"/>
                </a:lnTo>
                <a:lnTo>
                  <a:pt x="3645" y="31938"/>
                </a:lnTo>
                <a:lnTo>
                  <a:pt x="3122" y="31596"/>
                </a:lnTo>
                <a:lnTo>
                  <a:pt x="2598" y="31214"/>
                </a:lnTo>
                <a:lnTo>
                  <a:pt x="2115" y="30811"/>
                </a:lnTo>
                <a:lnTo>
                  <a:pt x="1893" y="30609"/>
                </a:lnTo>
                <a:lnTo>
                  <a:pt x="1712" y="30408"/>
                </a:lnTo>
                <a:lnTo>
                  <a:pt x="1531" y="30166"/>
                </a:lnTo>
                <a:lnTo>
                  <a:pt x="1390" y="29925"/>
                </a:lnTo>
                <a:lnTo>
                  <a:pt x="1269" y="29663"/>
                </a:lnTo>
                <a:lnTo>
                  <a:pt x="1188" y="29401"/>
                </a:lnTo>
                <a:lnTo>
                  <a:pt x="1148" y="29119"/>
                </a:lnTo>
                <a:lnTo>
                  <a:pt x="1148" y="28817"/>
                </a:lnTo>
                <a:lnTo>
                  <a:pt x="1168" y="28656"/>
                </a:lnTo>
                <a:lnTo>
                  <a:pt x="1188" y="28515"/>
                </a:lnTo>
                <a:lnTo>
                  <a:pt x="1249" y="28394"/>
                </a:lnTo>
                <a:lnTo>
                  <a:pt x="1309" y="28273"/>
                </a:lnTo>
                <a:lnTo>
                  <a:pt x="1370" y="28173"/>
                </a:lnTo>
                <a:lnTo>
                  <a:pt x="1470" y="28072"/>
                </a:lnTo>
                <a:lnTo>
                  <a:pt x="1571" y="27992"/>
                </a:lnTo>
                <a:lnTo>
                  <a:pt x="1672" y="27911"/>
                </a:lnTo>
                <a:lnTo>
                  <a:pt x="1792" y="27851"/>
                </a:lnTo>
                <a:lnTo>
                  <a:pt x="1913" y="27790"/>
                </a:lnTo>
                <a:lnTo>
                  <a:pt x="2175" y="27710"/>
                </a:lnTo>
                <a:lnTo>
                  <a:pt x="2437" y="27669"/>
                </a:lnTo>
                <a:lnTo>
                  <a:pt x="2719" y="27649"/>
                </a:lnTo>
                <a:close/>
                <a:moveTo>
                  <a:pt x="12687" y="4974"/>
                </a:moveTo>
                <a:lnTo>
                  <a:pt x="12425" y="4995"/>
                </a:lnTo>
                <a:lnTo>
                  <a:pt x="12143" y="5035"/>
                </a:lnTo>
                <a:lnTo>
                  <a:pt x="11881" y="5095"/>
                </a:lnTo>
                <a:lnTo>
                  <a:pt x="11640" y="5196"/>
                </a:lnTo>
                <a:lnTo>
                  <a:pt x="11539" y="5277"/>
                </a:lnTo>
                <a:lnTo>
                  <a:pt x="11438" y="5337"/>
                </a:lnTo>
                <a:lnTo>
                  <a:pt x="11338" y="5438"/>
                </a:lnTo>
                <a:lnTo>
                  <a:pt x="11277" y="5538"/>
                </a:lnTo>
                <a:lnTo>
                  <a:pt x="11217" y="5639"/>
                </a:lnTo>
                <a:lnTo>
                  <a:pt x="11176" y="5760"/>
                </a:lnTo>
                <a:lnTo>
                  <a:pt x="11056" y="5840"/>
                </a:lnTo>
                <a:lnTo>
                  <a:pt x="10975" y="5941"/>
                </a:lnTo>
                <a:lnTo>
                  <a:pt x="10935" y="6062"/>
                </a:lnTo>
                <a:lnTo>
                  <a:pt x="10935" y="6203"/>
                </a:lnTo>
                <a:lnTo>
                  <a:pt x="10915" y="6304"/>
                </a:lnTo>
                <a:lnTo>
                  <a:pt x="10693" y="6726"/>
                </a:lnTo>
                <a:lnTo>
                  <a:pt x="10472" y="7169"/>
                </a:lnTo>
                <a:lnTo>
                  <a:pt x="10069" y="8076"/>
                </a:lnTo>
                <a:lnTo>
                  <a:pt x="9706" y="9002"/>
                </a:lnTo>
                <a:lnTo>
                  <a:pt x="9344" y="9908"/>
                </a:lnTo>
                <a:lnTo>
                  <a:pt x="7874" y="13654"/>
                </a:lnTo>
                <a:lnTo>
                  <a:pt x="7552" y="14439"/>
                </a:lnTo>
                <a:lnTo>
                  <a:pt x="7250" y="15245"/>
                </a:lnTo>
                <a:lnTo>
                  <a:pt x="7109" y="15667"/>
                </a:lnTo>
                <a:lnTo>
                  <a:pt x="6968" y="16090"/>
                </a:lnTo>
                <a:lnTo>
                  <a:pt x="6847" y="16493"/>
                </a:lnTo>
                <a:lnTo>
                  <a:pt x="6766" y="16916"/>
                </a:lnTo>
                <a:lnTo>
                  <a:pt x="6686" y="17339"/>
                </a:lnTo>
                <a:lnTo>
                  <a:pt x="6666" y="17762"/>
                </a:lnTo>
                <a:lnTo>
                  <a:pt x="6646" y="18185"/>
                </a:lnTo>
                <a:lnTo>
                  <a:pt x="6686" y="18607"/>
                </a:lnTo>
                <a:lnTo>
                  <a:pt x="6766" y="19010"/>
                </a:lnTo>
                <a:lnTo>
                  <a:pt x="6827" y="19212"/>
                </a:lnTo>
                <a:lnTo>
                  <a:pt x="6887" y="19413"/>
                </a:lnTo>
                <a:lnTo>
                  <a:pt x="6968" y="19614"/>
                </a:lnTo>
                <a:lnTo>
                  <a:pt x="7068" y="19816"/>
                </a:lnTo>
                <a:lnTo>
                  <a:pt x="7169" y="20017"/>
                </a:lnTo>
                <a:lnTo>
                  <a:pt x="7290" y="20218"/>
                </a:lnTo>
                <a:lnTo>
                  <a:pt x="7491" y="20480"/>
                </a:lnTo>
                <a:lnTo>
                  <a:pt x="7713" y="20722"/>
                </a:lnTo>
                <a:lnTo>
                  <a:pt x="7955" y="20923"/>
                </a:lnTo>
                <a:lnTo>
                  <a:pt x="8216" y="21105"/>
                </a:lnTo>
                <a:lnTo>
                  <a:pt x="8055" y="21266"/>
                </a:lnTo>
                <a:lnTo>
                  <a:pt x="7914" y="21467"/>
                </a:lnTo>
                <a:lnTo>
                  <a:pt x="7773" y="21668"/>
                </a:lnTo>
                <a:lnTo>
                  <a:pt x="7652" y="21870"/>
                </a:lnTo>
                <a:lnTo>
                  <a:pt x="7431" y="22313"/>
                </a:lnTo>
                <a:lnTo>
                  <a:pt x="7209" y="22716"/>
                </a:lnTo>
                <a:lnTo>
                  <a:pt x="6565" y="23924"/>
                </a:lnTo>
                <a:lnTo>
                  <a:pt x="5961" y="25152"/>
                </a:lnTo>
                <a:lnTo>
                  <a:pt x="5437" y="26320"/>
                </a:lnTo>
                <a:lnTo>
                  <a:pt x="4914" y="27488"/>
                </a:lnTo>
                <a:lnTo>
                  <a:pt x="4853" y="27569"/>
                </a:lnTo>
                <a:lnTo>
                  <a:pt x="4793" y="27629"/>
                </a:lnTo>
                <a:lnTo>
                  <a:pt x="4551" y="27468"/>
                </a:lnTo>
                <a:lnTo>
                  <a:pt x="4289" y="27307"/>
                </a:lnTo>
                <a:lnTo>
                  <a:pt x="3927" y="27105"/>
                </a:lnTo>
                <a:lnTo>
                  <a:pt x="3544" y="26944"/>
                </a:lnTo>
                <a:lnTo>
                  <a:pt x="3343" y="26864"/>
                </a:lnTo>
                <a:lnTo>
                  <a:pt x="3122" y="26803"/>
                </a:lnTo>
                <a:lnTo>
                  <a:pt x="2920" y="26763"/>
                </a:lnTo>
                <a:lnTo>
                  <a:pt x="2719" y="26743"/>
                </a:lnTo>
                <a:lnTo>
                  <a:pt x="2517" y="26723"/>
                </a:lnTo>
                <a:lnTo>
                  <a:pt x="2336" y="26723"/>
                </a:lnTo>
                <a:lnTo>
                  <a:pt x="2155" y="26743"/>
                </a:lnTo>
                <a:lnTo>
                  <a:pt x="1974" y="26763"/>
                </a:lnTo>
                <a:lnTo>
                  <a:pt x="1792" y="26783"/>
                </a:lnTo>
                <a:lnTo>
                  <a:pt x="1611" y="26844"/>
                </a:lnTo>
                <a:lnTo>
                  <a:pt x="1430" y="26904"/>
                </a:lnTo>
                <a:lnTo>
                  <a:pt x="1269" y="26965"/>
                </a:lnTo>
                <a:lnTo>
                  <a:pt x="1108" y="27065"/>
                </a:lnTo>
                <a:lnTo>
                  <a:pt x="967" y="27146"/>
                </a:lnTo>
                <a:lnTo>
                  <a:pt x="806" y="27267"/>
                </a:lnTo>
                <a:lnTo>
                  <a:pt x="685" y="27387"/>
                </a:lnTo>
                <a:lnTo>
                  <a:pt x="564" y="27528"/>
                </a:lnTo>
                <a:lnTo>
                  <a:pt x="443" y="27669"/>
                </a:lnTo>
                <a:lnTo>
                  <a:pt x="343" y="27830"/>
                </a:lnTo>
                <a:lnTo>
                  <a:pt x="242" y="27992"/>
                </a:lnTo>
                <a:lnTo>
                  <a:pt x="161" y="28213"/>
                </a:lnTo>
                <a:lnTo>
                  <a:pt x="101" y="28414"/>
                </a:lnTo>
                <a:lnTo>
                  <a:pt x="41" y="28616"/>
                </a:lnTo>
                <a:lnTo>
                  <a:pt x="20" y="28797"/>
                </a:lnTo>
                <a:lnTo>
                  <a:pt x="0" y="28998"/>
                </a:lnTo>
                <a:lnTo>
                  <a:pt x="0" y="29200"/>
                </a:lnTo>
                <a:lnTo>
                  <a:pt x="20" y="29381"/>
                </a:lnTo>
                <a:lnTo>
                  <a:pt x="41" y="29562"/>
                </a:lnTo>
                <a:lnTo>
                  <a:pt x="81" y="29743"/>
                </a:lnTo>
                <a:lnTo>
                  <a:pt x="141" y="29925"/>
                </a:lnTo>
                <a:lnTo>
                  <a:pt x="282" y="30287"/>
                </a:lnTo>
                <a:lnTo>
                  <a:pt x="484" y="30609"/>
                </a:lnTo>
                <a:lnTo>
                  <a:pt x="705" y="30932"/>
                </a:lnTo>
                <a:lnTo>
                  <a:pt x="967" y="31254"/>
                </a:lnTo>
                <a:lnTo>
                  <a:pt x="1229" y="31556"/>
                </a:lnTo>
                <a:lnTo>
                  <a:pt x="1531" y="31838"/>
                </a:lnTo>
                <a:lnTo>
                  <a:pt x="1853" y="32100"/>
                </a:lnTo>
                <a:lnTo>
                  <a:pt x="2175" y="32361"/>
                </a:lnTo>
                <a:lnTo>
                  <a:pt x="2477" y="32583"/>
                </a:lnTo>
                <a:lnTo>
                  <a:pt x="3101" y="33006"/>
                </a:lnTo>
                <a:lnTo>
                  <a:pt x="3444" y="33227"/>
                </a:lnTo>
                <a:lnTo>
                  <a:pt x="3806" y="33408"/>
                </a:lnTo>
                <a:lnTo>
                  <a:pt x="4189" y="33590"/>
                </a:lnTo>
                <a:lnTo>
                  <a:pt x="4571" y="33731"/>
                </a:lnTo>
                <a:lnTo>
                  <a:pt x="4974" y="33852"/>
                </a:lnTo>
                <a:lnTo>
                  <a:pt x="5357" y="33932"/>
                </a:lnTo>
                <a:lnTo>
                  <a:pt x="5760" y="33972"/>
                </a:lnTo>
                <a:lnTo>
                  <a:pt x="6162" y="33992"/>
                </a:lnTo>
                <a:lnTo>
                  <a:pt x="6565" y="33972"/>
                </a:lnTo>
                <a:lnTo>
                  <a:pt x="6948" y="33932"/>
                </a:lnTo>
                <a:lnTo>
                  <a:pt x="7310" y="33831"/>
                </a:lnTo>
                <a:lnTo>
                  <a:pt x="7673" y="33670"/>
                </a:lnTo>
                <a:lnTo>
                  <a:pt x="7854" y="33590"/>
                </a:lnTo>
                <a:lnTo>
                  <a:pt x="8035" y="33489"/>
                </a:lnTo>
                <a:lnTo>
                  <a:pt x="8196" y="33368"/>
                </a:lnTo>
                <a:lnTo>
                  <a:pt x="8357" y="33247"/>
                </a:lnTo>
                <a:lnTo>
                  <a:pt x="8498" y="33106"/>
                </a:lnTo>
                <a:lnTo>
                  <a:pt x="8659" y="32965"/>
                </a:lnTo>
                <a:lnTo>
                  <a:pt x="8800" y="32804"/>
                </a:lnTo>
                <a:lnTo>
                  <a:pt x="8921" y="32623"/>
                </a:lnTo>
                <a:lnTo>
                  <a:pt x="9022" y="32462"/>
                </a:lnTo>
                <a:lnTo>
                  <a:pt x="9122" y="32301"/>
                </a:lnTo>
                <a:lnTo>
                  <a:pt x="9203" y="32140"/>
                </a:lnTo>
                <a:lnTo>
                  <a:pt x="9263" y="31979"/>
                </a:lnTo>
                <a:lnTo>
                  <a:pt x="9364" y="31636"/>
                </a:lnTo>
                <a:lnTo>
                  <a:pt x="9404" y="31274"/>
                </a:lnTo>
                <a:lnTo>
                  <a:pt x="9425" y="30932"/>
                </a:lnTo>
                <a:lnTo>
                  <a:pt x="9384" y="30569"/>
                </a:lnTo>
                <a:lnTo>
                  <a:pt x="9304" y="30227"/>
                </a:lnTo>
                <a:lnTo>
                  <a:pt x="9183" y="29884"/>
                </a:lnTo>
                <a:lnTo>
                  <a:pt x="9082" y="29703"/>
                </a:lnTo>
                <a:lnTo>
                  <a:pt x="8961" y="29522"/>
                </a:lnTo>
                <a:lnTo>
                  <a:pt x="8841" y="29361"/>
                </a:lnTo>
                <a:lnTo>
                  <a:pt x="8700" y="29200"/>
                </a:lnTo>
                <a:lnTo>
                  <a:pt x="8538" y="29059"/>
                </a:lnTo>
                <a:lnTo>
                  <a:pt x="8357" y="28918"/>
                </a:lnTo>
                <a:lnTo>
                  <a:pt x="7995" y="28676"/>
                </a:lnTo>
                <a:lnTo>
                  <a:pt x="7612" y="28455"/>
                </a:lnTo>
                <a:lnTo>
                  <a:pt x="7209" y="28233"/>
                </a:lnTo>
                <a:lnTo>
                  <a:pt x="6464" y="27851"/>
                </a:lnTo>
                <a:lnTo>
                  <a:pt x="6122" y="27669"/>
                </a:lnTo>
                <a:lnTo>
                  <a:pt x="6565" y="26703"/>
                </a:lnTo>
                <a:lnTo>
                  <a:pt x="7008" y="25756"/>
                </a:lnTo>
                <a:lnTo>
                  <a:pt x="8116" y="23420"/>
                </a:lnTo>
                <a:lnTo>
                  <a:pt x="8720" y="22192"/>
                </a:lnTo>
                <a:lnTo>
                  <a:pt x="8901" y="21829"/>
                </a:lnTo>
                <a:lnTo>
                  <a:pt x="8961" y="21648"/>
                </a:lnTo>
                <a:lnTo>
                  <a:pt x="9002" y="21447"/>
                </a:lnTo>
                <a:lnTo>
                  <a:pt x="9223" y="21507"/>
                </a:lnTo>
                <a:lnTo>
                  <a:pt x="9445" y="21548"/>
                </a:lnTo>
                <a:lnTo>
                  <a:pt x="9686" y="21568"/>
                </a:lnTo>
                <a:lnTo>
                  <a:pt x="10129" y="21568"/>
                </a:lnTo>
                <a:lnTo>
                  <a:pt x="10331" y="21548"/>
                </a:lnTo>
                <a:lnTo>
                  <a:pt x="10713" y="21487"/>
                </a:lnTo>
                <a:lnTo>
                  <a:pt x="11116" y="21366"/>
                </a:lnTo>
                <a:lnTo>
                  <a:pt x="11479" y="21225"/>
                </a:lnTo>
                <a:lnTo>
                  <a:pt x="11841" y="21044"/>
                </a:lnTo>
                <a:lnTo>
                  <a:pt x="12183" y="20823"/>
                </a:lnTo>
                <a:lnTo>
                  <a:pt x="12506" y="20581"/>
                </a:lnTo>
                <a:lnTo>
                  <a:pt x="12808" y="20319"/>
                </a:lnTo>
                <a:lnTo>
                  <a:pt x="13110" y="20037"/>
                </a:lnTo>
                <a:lnTo>
                  <a:pt x="13392" y="19715"/>
                </a:lnTo>
                <a:lnTo>
                  <a:pt x="13653" y="19373"/>
                </a:lnTo>
                <a:lnTo>
                  <a:pt x="13895" y="19030"/>
                </a:lnTo>
                <a:lnTo>
                  <a:pt x="14137" y="18688"/>
                </a:lnTo>
                <a:lnTo>
                  <a:pt x="14338" y="18305"/>
                </a:lnTo>
                <a:lnTo>
                  <a:pt x="14761" y="17580"/>
                </a:lnTo>
                <a:lnTo>
                  <a:pt x="15184" y="16755"/>
                </a:lnTo>
                <a:lnTo>
                  <a:pt x="15607" y="15929"/>
                </a:lnTo>
                <a:lnTo>
                  <a:pt x="15989" y="15104"/>
                </a:lnTo>
                <a:lnTo>
                  <a:pt x="16372" y="14258"/>
                </a:lnTo>
                <a:lnTo>
                  <a:pt x="16654" y="13533"/>
                </a:lnTo>
                <a:lnTo>
                  <a:pt x="16936" y="12828"/>
                </a:lnTo>
                <a:lnTo>
                  <a:pt x="17218" y="12103"/>
                </a:lnTo>
                <a:lnTo>
                  <a:pt x="17459" y="11398"/>
                </a:lnTo>
                <a:lnTo>
                  <a:pt x="17701" y="10653"/>
                </a:lnTo>
                <a:lnTo>
                  <a:pt x="17923" y="9928"/>
                </a:lnTo>
                <a:lnTo>
                  <a:pt x="18144" y="9203"/>
                </a:lnTo>
                <a:lnTo>
                  <a:pt x="18325" y="8458"/>
                </a:lnTo>
                <a:lnTo>
                  <a:pt x="18366" y="8337"/>
                </a:lnTo>
                <a:lnTo>
                  <a:pt x="18406" y="8217"/>
                </a:lnTo>
                <a:lnTo>
                  <a:pt x="18406" y="8096"/>
                </a:lnTo>
                <a:lnTo>
                  <a:pt x="18406" y="7975"/>
                </a:lnTo>
                <a:lnTo>
                  <a:pt x="18386" y="7874"/>
                </a:lnTo>
                <a:lnTo>
                  <a:pt x="18345" y="7753"/>
                </a:lnTo>
                <a:lnTo>
                  <a:pt x="18245" y="7532"/>
                </a:lnTo>
                <a:lnTo>
                  <a:pt x="18084" y="7310"/>
                </a:lnTo>
                <a:lnTo>
                  <a:pt x="17902" y="7109"/>
                </a:lnTo>
                <a:lnTo>
                  <a:pt x="17681" y="6908"/>
                </a:lnTo>
                <a:lnTo>
                  <a:pt x="17439" y="6726"/>
                </a:lnTo>
                <a:lnTo>
                  <a:pt x="17177" y="6545"/>
                </a:lnTo>
                <a:lnTo>
                  <a:pt x="16896" y="6384"/>
                </a:lnTo>
                <a:lnTo>
                  <a:pt x="16352" y="6082"/>
                </a:lnTo>
                <a:lnTo>
                  <a:pt x="15828" y="5840"/>
                </a:lnTo>
                <a:lnTo>
                  <a:pt x="15425" y="5679"/>
                </a:lnTo>
                <a:lnTo>
                  <a:pt x="14821" y="5438"/>
                </a:lnTo>
                <a:lnTo>
                  <a:pt x="14197" y="5256"/>
                </a:lnTo>
                <a:lnTo>
                  <a:pt x="13573" y="5095"/>
                </a:lnTo>
                <a:lnTo>
                  <a:pt x="13251" y="5035"/>
                </a:lnTo>
                <a:lnTo>
                  <a:pt x="12928" y="4995"/>
                </a:lnTo>
                <a:lnTo>
                  <a:pt x="12687" y="4974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55334CA-45F9-7144-BFD0-B0EF40E865A3}"/>
              </a:ext>
            </a:extLst>
          </p:cNvPr>
          <p:cNvSpPr txBox="1"/>
          <p:nvPr/>
        </p:nvSpPr>
        <p:spPr>
          <a:xfrm>
            <a:off x="5451718" y="2033141"/>
            <a:ext cx="157607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HU" sz="4000" b="1" i="1" dirty="0">
                <a:solidFill>
                  <a:srgbClr val="008DDE"/>
                </a:solidFill>
                <a:latin typeface="Lora" pitchFamily="2" charset="77"/>
              </a:rPr>
              <a:t>78</a:t>
            </a:r>
          </a:p>
          <a:p>
            <a:pPr algn="ctr"/>
            <a:r>
              <a:rPr lang="en-HU" sz="2400" i="1" dirty="0">
                <a:solidFill>
                  <a:srgbClr val="008DDE"/>
                </a:solidFill>
                <a:latin typeface="Lora" pitchFamily="2" charset="77"/>
              </a:rPr>
              <a:t>languages</a:t>
            </a:r>
            <a:endParaRPr lang="en-HU" sz="4000" i="1" dirty="0">
              <a:solidFill>
                <a:srgbClr val="008DDE"/>
              </a:solidFill>
              <a:latin typeface="Lora" pitchFamily="2" charset="77"/>
            </a:endParaRPr>
          </a:p>
        </p:txBody>
      </p:sp>
      <p:pic>
        <p:nvPicPr>
          <p:cNvPr id="13" name="Google Shape;395;p47">
            <a:extLst>
              <a:ext uri="{FF2B5EF4-FFF2-40B4-BE49-F238E27FC236}">
                <a16:creationId xmlns:a16="http://schemas.microsoft.com/office/drawing/2014/main" id="{6110AA9C-CD52-9241-97A1-BA70D4C40E23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733504" y="1417624"/>
            <a:ext cx="550674" cy="5506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6688255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75BB0A2-D94C-3949-B8D8-22C06E38F4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120900"/>
            <a:ext cx="3111500" cy="30226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9712A5D-48E8-8847-A445-9884585040B5}"/>
              </a:ext>
            </a:extLst>
          </p:cNvPr>
          <p:cNvSpPr txBox="1"/>
          <p:nvPr/>
        </p:nvSpPr>
        <p:spPr>
          <a:xfrm rot="21144339">
            <a:off x="2999819" y="1444892"/>
            <a:ext cx="8819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800" dirty="0">
                <a:solidFill>
                  <a:srgbClr val="A01B0B"/>
                </a:solidFill>
                <a:latin typeface="Lora" pitchFamily="2" charset="77"/>
              </a:rPr>
              <a:t>.xml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8076556-54CC-CA41-8D68-1E56230F3CAF}"/>
              </a:ext>
            </a:extLst>
          </p:cNvPr>
          <p:cNvSpPr txBox="1"/>
          <p:nvPr/>
        </p:nvSpPr>
        <p:spPr>
          <a:xfrm rot="1240732">
            <a:off x="5774110" y="2110860"/>
            <a:ext cx="16690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400" dirty="0">
                <a:solidFill>
                  <a:srgbClr val="A01B0B"/>
                </a:solidFill>
                <a:latin typeface="Lora" pitchFamily="2" charset="77"/>
              </a:rPr>
              <a:t>XLIFF files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66047AA-2092-AD43-A2F0-142F04996C52}"/>
              </a:ext>
            </a:extLst>
          </p:cNvPr>
          <p:cNvSpPr txBox="1"/>
          <p:nvPr/>
        </p:nvSpPr>
        <p:spPr>
          <a:xfrm rot="20698369">
            <a:off x="4368922" y="1457168"/>
            <a:ext cx="11528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800" dirty="0">
                <a:solidFill>
                  <a:srgbClr val="A01B0B"/>
                </a:solidFill>
                <a:latin typeface="Lora" pitchFamily="2" charset="77"/>
              </a:rPr>
              <a:t>.xcloc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C8856A6-8BBC-0A44-9FA4-4BFCAC05E146}"/>
              </a:ext>
            </a:extLst>
          </p:cNvPr>
          <p:cNvSpPr txBox="1"/>
          <p:nvPr/>
        </p:nvSpPr>
        <p:spPr>
          <a:xfrm rot="1240732">
            <a:off x="3951478" y="3006370"/>
            <a:ext cx="12410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400" dirty="0">
                <a:solidFill>
                  <a:srgbClr val="A01B0B"/>
                </a:solidFill>
                <a:latin typeface="Lora" pitchFamily="2" charset="77"/>
              </a:rPr>
              <a:t>.strings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5833282-B858-5C4C-8EE1-0CE4822406C4}"/>
              </a:ext>
            </a:extLst>
          </p:cNvPr>
          <p:cNvSpPr txBox="1"/>
          <p:nvPr/>
        </p:nvSpPr>
        <p:spPr>
          <a:xfrm rot="1632789">
            <a:off x="7253061" y="1411046"/>
            <a:ext cx="9428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800" dirty="0">
                <a:solidFill>
                  <a:srgbClr val="A01B0B"/>
                </a:solidFill>
                <a:latin typeface="Lora" pitchFamily="2" charset="77"/>
              </a:rPr>
              <a:t>.json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13AFEE6-D4D6-864D-91B0-8119CA2198E8}"/>
              </a:ext>
            </a:extLst>
          </p:cNvPr>
          <p:cNvSpPr txBox="1"/>
          <p:nvPr/>
        </p:nvSpPr>
        <p:spPr>
          <a:xfrm>
            <a:off x="5109807" y="2562243"/>
            <a:ext cx="239168" cy="1231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00" dirty="0">
                <a:solidFill>
                  <a:srgbClr val="A01B0B"/>
                </a:solidFill>
                <a:latin typeface="Lora" pitchFamily="2" charset="77"/>
              </a:rPr>
              <a:t>.ARB</a:t>
            </a:r>
          </a:p>
        </p:txBody>
      </p:sp>
    </p:spTree>
    <p:extLst>
      <p:ext uri="{BB962C8B-B14F-4D97-AF65-F5344CB8AC3E}">
        <p14:creationId xmlns:p14="http://schemas.microsoft.com/office/powerpoint/2010/main" val="341348993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person writing on a piece of paper&#10;&#10;Description automatically generated with low confidence">
            <a:extLst>
              <a:ext uri="{FF2B5EF4-FFF2-40B4-BE49-F238E27FC236}">
                <a16:creationId xmlns:a16="http://schemas.microsoft.com/office/drawing/2014/main" id="{F0DE193C-1988-8C4E-84BB-E9040868F1F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4694" r="8554"/>
          <a:stretch/>
        </p:blipFill>
        <p:spPr>
          <a:xfrm>
            <a:off x="2448347" y="449522"/>
            <a:ext cx="4247206" cy="4244205"/>
          </a:xfrm>
          <a:prstGeom prst="ellipse">
            <a:avLst/>
          </a:prstGeom>
          <a:ln w="63500" cap="rnd">
            <a:solidFill>
              <a:schemeClr val="bg1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</p:spTree>
    <p:extLst>
      <p:ext uri="{BB962C8B-B14F-4D97-AF65-F5344CB8AC3E}">
        <p14:creationId xmlns:p14="http://schemas.microsoft.com/office/powerpoint/2010/main" val="1863264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9712A5D-48E8-8847-A445-9884585040B5}"/>
              </a:ext>
            </a:extLst>
          </p:cNvPr>
          <p:cNvSpPr txBox="1"/>
          <p:nvPr/>
        </p:nvSpPr>
        <p:spPr>
          <a:xfrm>
            <a:off x="5759563" y="803421"/>
            <a:ext cx="12731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4000" dirty="0">
                <a:solidFill>
                  <a:srgbClr val="A01B0B"/>
                </a:solidFill>
                <a:latin typeface="Lora" pitchFamily="2" charset="77"/>
              </a:rPr>
              <a:t>.ARB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4FD285B-A1A1-1745-9995-77721B63D675}"/>
              </a:ext>
            </a:extLst>
          </p:cNvPr>
          <p:cNvSpPr/>
          <p:nvPr/>
        </p:nvSpPr>
        <p:spPr>
          <a:xfrm>
            <a:off x="506458" y="923306"/>
            <a:ext cx="7018148" cy="37548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{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"@@locale"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en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homeTitle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"Know your Santa"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"@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homeTitle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{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"description"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"Page title."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"context"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HomePage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b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homeCurrentLanguage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"Current language: {language}"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"@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homeCurrentLanguage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{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"description"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"Show the current language on the Home page"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"context"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HomePage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"placeholders"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{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"language"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{}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}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}</a:t>
            </a:r>
          </a:p>
          <a:p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(...)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8" name="Google Shape;1567;p20">
            <a:extLst>
              <a:ext uri="{FF2B5EF4-FFF2-40B4-BE49-F238E27FC236}">
                <a16:creationId xmlns:a16="http://schemas.microsoft.com/office/drawing/2014/main" id="{214D58BB-9163-9145-9837-07151CA8490D}"/>
              </a:ext>
            </a:extLst>
          </p:cNvPr>
          <p:cNvSpPr txBox="1">
            <a:spLocks/>
          </p:cNvSpPr>
          <p:nvPr/>
        </p:nvSpPr>
        <p:spPr>
          <a:xfrm>
            <a:off x="7032668" y="918853"/>
            <a:ext cx="1540418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Font typeface="Lora"/>
              <a:buNone/>
            </a:pPr>
            <a:r>
              <a:rPr lang="en-US" i="1" dirty="0" err="1"/>
              <a:t>app_en.dart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20600559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9712A5D-48E8-8847-A445-9884585040B5}"/>
              </a:ext>
            </a:extLst>
          </p:cNvPr>
          <p:cNvSpPr txBox="1"/>
          <p:nvPr/>
        </p:nvSpPr>
        <p:spPr>
          <a:xfrm>
            <a:off x="5759563" y="803421"/>
            <a:ext cx="12731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4000" dirty="0">
                <a:solidFill>
                  <a:srgbClr val="A01B0B"/>
                </a:solidFill>
                <a:latin typeface="Lora" pitchFamily="2" charset="77"/>
              </a:rPr>
              <a:t>.ARB</a:t>
            </a:r>
          </a:p>
        </p:txBody>
      </p:sp>
      <p:sp>
        <p:nvSpPr>
          <p:cNvPr id="18" name="Google Shape;1567;p20">
            <a:extLst>
              <a:ext uri="{FF2B5EF4-FFF2-40B4-BE49-F238E27FC236}">
                <a16:creationId xmlns:a16="http://schemas.microsoft.com/office/drawing/2014/main" id="{214D58BB-9163-9145-9837-07151CA8490D}"/>
              </a:ext>
            </a:extLst>
          </p:cNvPr>
          <p:cNvSpPr txBox="1">
            <a:spLocks/>
          </p:cNvSpPr>
          <p:nvPr/>
        </p:nvSpPr>
        <p:spPr>
          <a:xfrm>
            <a:off x="7032668" y="918853"/>
            <a:ext cx="1540418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Font typeface="Lora"/>
              <a:buNone/>
            </a:pPr>
            <a:r>
              <a:rPr lang="en-US" i="1" dirty="0" err="1"/>
              <a:t>app_hu.dart</a:t>
            </a:r>
            <a:endParaRPr lang="en-US" i="1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034A5B8-CB99-904C-AA3D-EA7817CEFF1F}"/>
              </a:ext>
            </a:extLst>
          </p:cNvPr>
          <p:cNvSpPr/>
          <p:nvPr/>
        </p:nvSpPr>
        <p:spPr>
          <a:xfrm>
            <a:off x="506458" y="918853"/>
            <a:ext cx="6941762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{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"@@locale"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"hu"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homeTitle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Ismerd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meg a 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Mikulásod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homeAppbarTitle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Kezdőlap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homeCurrentLanguage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Aktuális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nyelv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{language}"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homeYourSanta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"A 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mikulásod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santaName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Mikulás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santaHat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Kalap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santaTie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Nyaktekerészeti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mellfekvenc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(...)</a:t>
            </a:r>
            <a:b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11013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0EA348-90C0-A34C-BBF1-C9F031A023B9}"/>
              </a:ext>
            </a:extLst>
          </p:cNvPr>
          <p:cNvSpPr/>
          <p:nvPr/>
        </p:nvSpPr>
        <p:spPr>
          <a:xfrm>
            <a:off x="114975" y="1605504"/>
            <a:ext cx="4572000" cy="1754326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18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dependencies</a:t>
            </a: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18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</a:t>
            </a: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18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sdk</a:t>
            </a: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flutter</a:t>
            </a:r>
            <a:b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18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flutter_localizations</a:t>
            </a: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18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sdk</a:t>
            </a:r>
            <a:r>
              <a:rPr lang="en-GB" sz="18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flutter</a:t>
            </a:r>
          </a:p>
          <a:p>
            <a:r>
              <a:rPr lang="en-GB" sz="18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1800" b="1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intl</a:t>
            </a:r>
            <a:r>
              <a:rPr lang="en-GB" sz="18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^0.17.0</a:t>
            </a:r>
            <a:endParaRPr lang="en-HU" sz="1800" b="1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E62D02-6DD6-8F48-8F59-978D5CF56BBC}"/>
              </a:ext>
            </a:extLst>
          </p:cNvPr>
          <p:cNvSpPr/>
          <p:nvPr/>
        </p:nvSpPr>
        <p:spPr>
          <a:xfrm>
            <a:off x="114975" y="1108290"/>
            <a:ext cx="510748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3 - Add </a:t>
            </a:r>
            <a:r>
              <a:rPr lang="en-GB" b="1" i="1" dirty="0" err="1">
                <a:solidFill>
                  <a:srgbClr val="008DDE"/>
                </a:solidFill>
                <a:latin typeface="Lora" pitchFamily="2" charset="77"/>
              </a:rPr>
              <a:t>intl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 dependency and specify the generate flag</a:t>
            </a:r>
          </a:p>
        </p:txBody>
      </p:sp>
      <p:sp>
        <p:nvSpPr>
          <p:cNvPr id="13" name="Google Shape;1567;p20">
            <a:extLst>
              <a:ext uri="{FF2B5EF4-FFF2-40B4-BE49-F238E27FC236}">
                <a16:creationId xmlns:a16="http://schemas.microsoft.com/office/drawing/2014/main" id="{CC9180C1-A394-314C-9896-E0BDCDA60865}"/>
              </a:ext>
            </a:extLst>
          </p:cNvPr>
          <p:cNvSpPr txBox="1">
            <a:spLocks/>
          </p:cNvSpPr>
          <p:nvPr/>
        </p:nvSpPr>
        <p:spPr>
          <a:xfrm>
            <a:off x="7444595" y="918853"/>
            <a:ext cx="1584429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None/>
            </a:pPr>
            <a:r>
              <a:rPr lang="en-US" i="1" dirty="0" err="1"/>
              <a:t>pubspec.yaml</a:t>
            </a:r>
            <a:endParaRPr lang="en-US" i="1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A95C6C3-792C-5C4D-8438-6E83FB30F4E6}"/>
              </a:ext>
            </a:extLst>
          </p:cNvPr>
          <p:cNvSpPr/>
          <p:nvPr/>
        </p:nvSpPr>
        <p:spPr>
          <a:xfrm>
            <a:off x="114975" y="5091585"/>
            <a:ext cx="4572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16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</a:t>
            </a:r>
            <a: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16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uses-material-design</a:t>
            </a:r>
            <a: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true</a:t>
            </a:r>
            <a:b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1600" b="1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generate</a:t>
            </a:r>
            <a:r>
              <a:rPr lang="en-GB" sz="16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true</a:t>
            </a:r>
            <a:endParaRPr lang="en-HU" sz="1600" b="1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702898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0EA348-90C0-A34C-BBF1-C9F031A023B9}"/>
              </a:ext>
            </a:extLst>
          </p:cNvPr>
          <p:cNvSpPr/>
          <p:nvPr/>
        </p:nvSpPr>
        <p:spPr>
          <a:xfrm>
            <a:off x="114975" y="1605504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6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dependencies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6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sdk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flutter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flutter_localizations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sdk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flutter</a:t>
            </a:r>
          </a:p>
          <a:p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intl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^0.17.0</a:t>
            </a:r>
            <a:endParaRPr lang="en-HU" sz="6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E62D02-6DD6-8F48-8F59-978D5CF56BBC}"/>
              </a:ext>
            </a:extLst>
          </p:cNvPr>
          <p:cNvSpPr/>
          <p:nvPr/>
        </p:nvSpPr>
        <p:spPr>
          <a:xfrm>
            <a:off x="114975" y="1108290"/>
            <a:ext cx="526458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3 - Add </a:t>
            </a:r>
            <a:r>
              <a:rPr lang="en-GB" b="1" i="1" dirty="0" err="1">
                <a:solidFill>
                  <a:srgbClr val="008DDE"/>
                </a:solidFill>
                <a:latin typeface="Lora" pitchFamily="2" charset="77"/>
              </a:rPr>
              <a:t>intl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 dependency and specify the </a:t>
            </a:r>
            <a:r>
              <a:rPr lang="en-GB" b="1" i="1" dirty="0">
                <a:solidFill>
                  <a:srgbClr val="008DDE"/>
                </a:solidFill>
                <a:latin typeface="Lora" pitchFamily="2" charset="77"/>
              </a:rPr>
              <a:t>generate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 </a:t>
            </a:r>
            <a:r>
              <a:rPr lang="en-GB" b="1" i="1" dirty="0">
                <a:solidFill>
                  <a:srgbClr val="008DDE"/>
                </a:solidFill>
                <a:latin typeface="Lora" pitchFamily="2" charset="77"/>
              </a:rPr>
              <a:t>flag</a:t>
            </a:r>
          </a:p>
        </p:txBody>
      </p:sp>
      <p:sp>
        <p:nvSpPr>
          <p:cNvPr id="13" name="Google Shape;1567;p20">
            <a:extLst>
              <a:ext uri="{FF2B5EF4-FFF2-40B4-BE49-F238E27FC236}">
                <a16:creationId xmlns:a16="http://schemas.microsoft.com/office/drawing/2014/main" id="{CC9180C1-A394-314C-9896-E0BDCDA60865}"/>
              </a:ext>
            </a:extLst>
          </p:cNvPr>
          <p:cNvSpPr txBox="1">
            <a:spLocks/>
          </p:cNvSpPr>
          <p:nvPr/>
        </p:nvSpPr>
        <p:spPr>
          <a:xfrm>
            <a:off x="7444595" y="918853"/>
            <a:ext cx="1584429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None/>
            </a:pPr>
            <a:r>
              <a:rPr lang="en-US" i="1" dirty="0" err="1"/>
              <a:t>pubspec.yaml</a:t>
            </a:r>
            <a:endParaRPr lang="en-US" i="1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8106A79-2ADA-AC45-A2EB-34F329993FC5}"/>
              </a:ext>
            </a:extLst>
          </p:cNvPr>
          <p:cNvSpPr/>
          <p:nvPr/>
        </p:nvSpPr>
        <p:spPr>
          <a:xfrm>
            <a:off x="125422" y="2571750"/>
            <a:ext cx="4572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16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</a:t>
            </a:r>
            <a: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16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uses-material-design</a:t>
            </a:r>
            <a: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true</a:t>
            </a:r>
            <a:b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1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1600" b="1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generate</a:t>
            </a:r>
            <a:r>
              <a:rPr lang="en-GB" sz="16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true</a:t>
            </a:r>
            <a:endParaRPr lang="en-HU" sz="1600" b="1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30520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0EA348-90C0-A34C-BBF1-C9F031A023B9}"/>
              </a:ext>
            </a:extLst>
          </p:cNvPr>
          <p:cNvSpPr/>
          <p:nvPr/>
        </p:nvSpPr>
        <p:spPr>
          <a:xfrm>
            <a:off x="114975" y="1605504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6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dependencies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6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sdk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flutter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flutter_localizations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sdk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flutter</a:t>
            </a:r>
          </a:p>
          <a:p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intl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^0.17.0</a:t>
            </a:r>
            <a:endParaRPr lang="en-HU" sz="6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E62D02-6DD6-8F48-8F59-978D5CF56BBC}"/>
              </a:ext>
            </a:extLst>
          </p:cNvPr>
          <p:cNvSpPr/>
          <p:nvPr/>
        </p:nvSpPr>
        <p:spPr>
          <a:xfrm>
            <a:off x="114975" y="1108290"/>
            <a:ext cx="552907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4 - Create </a:t>
            </a:r>
            <a:r>
              <a:rPr lang="en-GB" b="1" i="1" dirty="0">
                <a:solidFill>
                  <a:srgbClr val="008DDE"/>
                </a:solidFill>
                <a:latin typeface="Lora" pitchFamily="2" charset="77"/>
              </a:rPr>
              <a:t>l10n.yaml 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configuration file in the root package.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8106A79-2ADA-AC45-A2EB-34F329993FC5}"/>
              </a:ext>
            </a:extLst>
          </p:cNvPr>
          <p:cNvSpPr/>
          <p:nvPr/>
        </p:nvSpPr>
        <p:spPr>
          <a:xfrm>
            <a:off x="125422" y="2571750"/>
            <a:ext cx="4572000" cy="5078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uses-material-design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true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b="1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generate</a:t>
            </a:r>
            <a:r>
              <a:rPr lang="en-GB" sz="9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true</a:t>
            </a:r>
            <a:endParaRPr lang="en-HU" sz="900" b="1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D0A584C-71AB-1241-A0D6-5BFF6E19537A}"/>
              </a:ext>
            </a:extLst>
          </p:cNvPr>
          <p:cNvSpPr/>
          <p:nvPr/>
        </p:nvSpPr>
        <p:spPr>
          <a:xfrm>
            <a:off x="2705385" y="2251835"/>
            <a:ext cx="45720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arb-</a:t>
            </a:r>
            <a:r>
              <a:rPr lang="en-GB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dir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lib/l10n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template-arb-file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app_en.arb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output-localization-file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l10n.dart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output-class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L10n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4" name="Google Shape;1567;p20">
            <a:extLst>
              <a:ext uri="{FF2B5EF4-FFF2-40B4-BE49-F238E27FC236}">
                <a16:creationId xmlns:a16="http://schemas.microsoft.com/office/drawing/2014/main" id="{773E24A8-6587-E340-90A3-9C80E50D446B}"/>
              </a:ext>
            </a:extLst>
          </p:cNvPr>
          <p:cNvSpPr txBox="1">
            <a:spLocks/>
          </p:cNvSpPr>
          <p:nvPr/>
        </p:nvSpPr>
        <p:spPr>
          <a:xfrm>
            <a:off x="4572000" y="1934769"/>
            <a:ext cx="1584429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None/>
            </a:pPr>
            <a:r>
              <a:rPr lang="en-US" i="1" dirty="0"/>
              <a:t>l10n.yaml</a:t>
            </a:r>
          </a:p>
        </p:txBody>
      </p:sp>
    </p:spTree>
    <p:extLst>
      <p:ext uri="{BB962C8B-B14F-4D97-AF65-F5344CB8AC3E}">
        <p14:creationId xmlns:p14="http://schemas.microsoft.com/office/powerpoint/2010/main" val="17807608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0EA348-90C0-A34C-BBF1-C9F031A023B9}"/>
              </a:ext>
            </a:extLst>
          </p:cNvPr>
          <p:cNvSpPr/>
          <p:nvPr/>
        </p:nvSpPr>
        <p:spPr>
          <a:xfrm>
            <a:off x="114975" y="1605504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6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dependencies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6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sdk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flutter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flutter_localizations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sdk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flutter</a:t>
            </a:r>
          </a:p>
          <a:p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600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intl</a:t>
            </a:r>
            <a:r>
              <a:rPr lang="en-GB" sz="6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^0.17.0</a:t>
            </a:r>
            <a:endParaRPr lang="en-HU" sz="6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E62D02-6DD6-8F48-8F59-978D5CF56BBC}"/>
              </a:ext>
            </a:extLst>
          </p:cNvPr>
          <p:cNvSpPr/>
          <p:nvPr/>
        </p:nvSpPr>
        <p:spPr>
          <a:xfrm>
            <a:off x="114975" y="1108290"/>
            <a:ext cx="811151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4 - Create </a:t>
            </a:r>
            <a:r>
              <a:rPr lang="en-GB" b="1" i="1" dirty="0">
                <a:solidFill>
                  <a:srgbClr val="008DDE"/>
                </a:solidFill>
                <a:latin typeface="Lora" pitchFamily="2" charset="77"/>
              </a:rPr>
              <a:t>l10n.yaml 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configuration file in the root package and start </a:t>
            </a:r>
            <a:r>
              <a:rPr lang="en-GB" b="1" i="1" dirty="0">
                <a:solidFill>
                  <a:schemeClr val="accent1"/>
                </a:solidFill>
                <a:latin typeface="Lora" pitchFamily="2" charset="77"/>
              </a:rPr>
              <a:t>CODE GENERATION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8106A79-2ADA-AC45-A2EB-34F329993FC5}"/>
              </a:ext>
            </a:extLst>
          </p:cNvPr>
          <p:cNvSpPr/>
          <p:nvPr/>
        </p:nvSpPr>
        <p:spPr>
          <a:xfrm>
            <a:off x="125422" y="2571750"/>
            <a:ext cx="4572000" cy="5078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flutter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uses-material-design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true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b="1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generate</a:t>
            </a:r>
            <a:r>
              <a:rPr lang="en-GB" sz="9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true</a:t>
            </a:r>
            <a:endParaRPr lang="en-HU" sz="900" b="1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D0A584C-71AB-1241-A0D6-5BFF6E19537A}"/>
              </a:ext>
            </a:extLst>
          </p:cNvPr>
          <p:cNvSpPr/>
          <p:nvPr/>
        </p:nvSpPr>
        <p:spPr>
          <a:xfrm>
            <a:off x="2705385" y="2251835"/>
            <a:ext cx="45720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arb-</a:t>
            </a:r>
            <a:r>
              <a:rPr lang="en-GB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dir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lib/l10n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template-arb-file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app_en.arb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output-localization-file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l10n.dart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output-class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L10n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4" name="Google Shape;1567;p20">
            <a:extLst>
              <a:ext uri="{FF2B5EF4-FFF2-40B4-BE49-F238E27FC236}">
                <a16:creationId xmlns:a16="http://schemas.microsoft.com/office/drawing/2014/main" id="{773E24A8-6587-E340-90A3-9C80E50D446B}"/>
              </a:ext>
            </a:extLst>
          </p:cNvPr>
          <p:cNvSpPr txBox="1">
            <a:spLocks/>
          </p:cNvSpPr>
          <p:nvPr/>
        </p:nvSpPr>
        <p:spPr>
          <a:xfrm>
            <a:off x="4572000" y="1934769"/>
            <a:ext cx="1584429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None/>
            </a:pPr>
            <a:r>
              <a:rPr lang="en-US" i="1" dirty="0"/>
              <a:t>l10n.yaml</a:t>
            </a:r>
          </a:p>
        </p:txBody>
      </p:sp>
      <p:sp>
        <p:nvSpPr>
          <p:cNvPr id="11" name="Google Shape;1567;p20">
            <a:extLst>
              <a:ext uri="{FF2B5EF4-FFF2-40B4-BE49-F238E27FC236}">
                <a16:creationId xmlns:a16="http://schemas.microsoft.com/office/drawing/2014/main" id="{56FFB55F-6BB6-B341-9102-FF6B4CEBE6D2}"/>
              </a:ext>
            </a:extLst>
          </p:cNvPr>
          <p:cNvSpPr txBox="1">
            <a:spLocks/>
          </p:cNvSpPr>
          <p:nvPr/>
        </p:nvSpPr>
        <p:spPr>
          <a:xfrm>
            <a:off x="2879514" y="3045985"/>
            <a:ext cx="1584429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None/>
            </a:pPr>
            <a:r>
              <a:rPr lang="en-US" i="1" dirty="0"/>
              <a:t>l10n.dart</a:t>
            </a:r>
          </a:p>
        </p:txBody>
      </p:sp>
      <p:sp>
        <p:nvSpPr>
          <p:cNvPr id="13" name="Google Shape;1567;p20">
            <a:extLst>
              <a:ext uri="{FF2B5EF4-FFF2-40B4-BE49-F238E27FC236}">
                <a16:creationId xmlns:a16="http://schemas.microsoft.com/office/drawing/2014/main" id="{6C66D6E8-BED1-3044-B898-4B69B085C4B7}"/>
              </a:ext>
            </a:extLst>
          </p:cNvPr>
          <p:cNvSpPr txBox="1">
            <a:spLocks/>
          </p:cNvSpPr>
          <p:nvPr/>
        </p:nvSpPr>
        <p:spPr>
          <a:xfrm>
            <a:off x="1853820" y="3506619"/>
            <a:ext cx="1584429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None/>
            </a:pPr>
            <a:r>
              <a:rPr lang="en-US" i="1" dirty="0"/>
              <a:t>l10n_en.dart</a:t>
            </a:r>
          </a:p>
        </p:txBody>
      </p:sp>
      <p:sp>
        <p:nvSpPr>
          <p:cNvPr id="15" name="Google Shape;1567;p20">
            <a:extLst>
              <a:ext uri="{FF2B5EF4-FFF2-40B4-BE49-F238E27FC236}">
                <a16:creationId xmlns:a16="http://schemas.microsoft.com/office/drawing/2014/main" id="{D46FFDC5-8474-7D4A-B54A-D70D64875EAE}"/>
              </a:ext>
            </a:extLst>
          </p:cNvPr>
          <p:cNvSpPr txBox="1">
            <a:spLocks/>
          </p:cNvSpPr>
          <p:nvPr/>
        </p:nvSpPr>
        <p:spPr>
          <a:xfrm>
            <a:off x="4121324" y="3501772"/>
            <a:ext cx="1584429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None/>
            </a:pPr>
            <a:r>
              <a:rPr lang="en-US" i="1" dirty="0"/>
              <a:t>l10n_hu.dart</a:t>
            </a:r>
          </a:p>
        </p:txBody>
      </p:sp>
    </p:spTree>
    <p:extLst>
      <p:ext uri="{BB962C8B-B14F-4D97-AF65-F5344CB8AC3E}">
        <p14:creationId xmlns:p14="http://schemas.microsoft.com/office/powerpoint/2010/main" val="26770657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7" name="Google Shape;1567;p20"/>
          <p:cNvSpPr txBox="1">
            <a:spLocks noGrp="1"/>
          </p:cNvSpPr>
          <p:nvPr>
            <p:ph type="subTitle" idx="4294967295"/>
          </p:nvPr>
        </p:nvSpPr>
        <p:spPr>
          <a:xfrm>
            <a:off x="7444596" y="918853"/>
            <a:ext cx="1128490" cy="477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-US" i="1" dirty="0" err="1"/>
              <a:t>app.dart</a:t>
            </a:r>
            <a:endParaRPr sz="1800" i="1" dirty="0">
              <a:solidFill>
                <a:srgbClr val="797F8F"/>
              </a:solidFill>
            </a:endParaRPr>
          </a:p>
        </p:txBody>
      </p:sp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AA05E87-06AC-704F-89B9-0FF1C556322A}"/>
              </a:ext>
            </a:extLst>
          </p:cNvPr>
          <p:cNvSpPr/>
          <p:nvPr/>
        </p:nvSpPr>
        <p:spPr>
          <a:xfrm>
            <a:off x="114975" y="1108290"/>
            <a:ext cx="419858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5 - Add our generated </a:t>
            </a:r>
            <a:r>
              <a:rPr lang="en-GB" b="1" i="1" dirty="0">
                <a:solidFill>
                  <a:srgbClr val="008DDE"/>
                </a:solidFill>
                <a:latin typeface="Lora" pitchFamily="2" charset="77"/>
              </a:rPr>
              <a:t>delegate 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 the App.</a:t>
            </a:r>
            <a:endParaRPr lang="en-HU" dirty="0">
              <a:latin typeface="Lora" pitchFamily="2" charset="77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65ACCA5-5930-004F-B81E-B3166DC896C2}"/>
              </a:ext>
            </a:extLst>
          </p:cNvPr>
          <p:cNvSpPr/>
          <p:nvPr/>
        </p:nvSpPr>
        <p:spPr>
          <a:xfrm>
            <a:off x="114975" y="1692961"/>
            <a:ext cx="5706035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noProof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MaterialApp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home: </a:t>
            </a:r>
            <a:r>
              <a:rPr lang="en-GB" noProof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const </a:t>
            </a:r>
            <a:r>
              <a:rPr lang="en-GB" noProof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HomePage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()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solidFill>
                  <a:srgbClr val="008DDE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008DDE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localizationsDelegates: 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GlobalMaterialLocalizations.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GlobalWidgetsLocalizations.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GlobalCupertinoLocalizations.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supportedLocales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en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'hu'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noProof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noProof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FC825B2-0672-8B46-9BEB-0FBB1E0AD167}"/>
              </a:ext>
            </a:extLst>
          </p:cNvPr>
          <p:cNvSpPr/>
          <p:nvPr/>
        </p:nvSpPr>
        <p:spPr>
          <a:xfrm>
            <a:off x="106372" y="1401952"/>
            <a:ext cx="395012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rgbClr val="0033B3"/>
                </a:solidFill>
              </a:rPr>
              <a:t>import </a:t>
            </a:r>
            <a:r>
              <a:rPr lang="en-GB" dirty="0">
                <a:solidFill>
                  <a:srgbClr val="067D17"/>
                </a:solidFill>
              </a:rPr>
              <a:t>'</a:t>
            </a:r>
            <a:r>
              <a:rPr lang="en-GB" dirty="0" err="1">
                <a:solidFill>
                  <a:srgbClr val="067D17"/>
                </a:solidFill>
              </a:rPr>
              <a:t>package:flutter_gen</a:t>
            </a:r>
            <a:r>
              <a:rPr lang="en-GB" dirty="0">
                <a:solidFill>
                  <a:srgbClr val="067D17"/>
                </a:solidFill>
              </a:rPr>
              <a:t>/gen_l10n/l10n.dart'</a:t>
            </a:r>
            <a:r>
              <a:rPr lang="en-GB" dirty="0"/>
              <a:t>;</a:t>
            </a:r>
            <a:endParaRPr lang="en-HU" dirty="0"/>
          </a:p>
        </p:txBody>
      </p:sp>
    </p:spTree>
    <p:extLst>
      <p:ext uri="{BB962C8B-B14F-4D97-AF65-F5344CB8AC3E}">
        <p14:creationId xmlns:p14="http://schemas.microsoft.com/office/powerpoint/2010/main" val="176248284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7" name="Google Shape;1567;p20"/>
          <p:cNvSpPr txBox="1">
            <a:spLocks noGrp="1"/>
          </p:cNvSpPr>
          <p:nvPr>
            <p:ph type="subTitle" idx="4294967295"/>
          </p:nvPr>
        </p:nvSpPr>
        <p:spPr>
          <a:xfrm>
            <a:off x="7444596" y="918853"/>
            <a:ext cx="1128490" cy="477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-US" i="1" dirty="0" err="1"/>
              <a:t>app.dart</a:t>
            </a:r>
            <a:endParaRPr sz="1800" i="1" dirty="0">
              <a:solidFill>
                <a:srgbClr val="797F8F"/>
              </a:solidFill>
            </a:endParaRPr>
          </a:p>
        </p:txBody>
      </p:sp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AA05E87-06AC-704F-89B9-0FF1C556322A}"/>
              </a:ext>
            </a:extLst>
          </p:cNvPr>
          <p:cNvSpPr/>
          <p:nvPr/>
        </p:nvSpPr>
        <p:spPr>
          <a:xfrm>
            <a:off x="114975" y="1108290"/>
            <a:ext cx="419858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5 - Add our generated </a:t>
            </a:r>
            <a:r>
              <a:rPr lang="en-GB" b="1" i="1" dirty="0">
                <a:solidFill>
                  <a:srgbClr val="008DDE"/>
                </a:solidFill>
                <a:latin typeface="Lora" pitchFamily="2" charset="77"/>
              </a:rPr>
              <a:t>delegate </a:t>
            </a:r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 the App.</a:t>
            </a:r>
            <a:endParaRPr lang="en-HU" dirty="0">
              <a:latin typeface="Lora" pitchFamily="2" charset="77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CDD2408-6C99-3F45-8CF0-35922FE1DACA}"/>
              </a:ext>
            </a:extLst>
          </p:cNvPr>
          <p:cNvSpPr/>
          <p:nvPr/>
        </p:nvSpPr>
        <p:spPr>
          <a:xfrm>
            <a:off x="125422" y="1692961"/>
            <a:ext cx="6669536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err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MaterialApp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home: </a:t>
            </a:r>
            <a:r>
              <a:rPr lang="en-GB" dirty="0" err="1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const</a:t>
            </a:r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dirty="0" err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HomePage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localizationsDelegates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GlobalMaterialLocalizations.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GlobalWidgetsLocalizations.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GlobalCupertinoLocalizations.</a:t>
            </a:r>
            <a:r>
              <a:rPr lang="en-GB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L10n.</a:t>
            </a:r>
            <a:r>
              <a:rPr lang="en-GB" b="1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delegate</a:t>
            </a:r>
            <a:r>
              <a:rPr lang="en-GB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supportedLocales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en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'hu'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05E6752-D09A-FC4B-8675-F6655E84E369}"/>
              </a:ext>
            </a:extLst>
          </p:cNvPr>
          <p:cNvSpPr/>
          <p:nvPr/>
        </p:nvSpPr>
        <p:spPr>
          <a:xfrm>
            <a:off x="106372" y="1401952"/>
            <a:ext cx="395012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rgbClr val="0033B3"/>
                </a:solidFill>
              </a:rPr>
              <a:t>import </a:t>
            </a:r>
            <a:r>
              <a:rPr lang="en-GB" dirty="0">
                <a:solidFill>
                  <a:srgbClr val="067D17"/>
                </a:solidFill>
              </a:rPr>
              <a:t>'</a:t>
            </a:r>
            <a:r>
              <a:rPr lang="en-GB" dirty="0" err="1">
                <a:solidFill>
                  <a:srgbClr val="067D17"/>
                </a:solidFill>
              </a:rPr>
              <a:t>package:flutter_gen</a:t>
            </a:r>
            <a:r>
              <a:rPr lang="en-GB" dirty="0">
                <a:solidFill>
                  <a:srgbClr val="067D17"/>
                </a:solidFill>
              </a:rPr>
              <a:t>/gen_l10n/l10n.dart'</a:t>
            </a:r>
            <a:r>
              <a:rPr lang="en-GB" dirty="0"/>
              <a:t>;</a:t>
            </a:r>
            <a:endParaRPr lang="en-HU" dirty="0"/>
          </a:p>
        </p:txBody>
      </p:sp>
    </p:spTree>
    <p:extLst>
      <p:ext uri="{BB962C8B-B14F-4D97-AF65-F5344CB8AC3E}">
        <p14:creationId xmlns:p14="http://schemas.microsoft.com/office/powerpoint/2010/main" val="13945384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7" name="Google Shape;1567;p20"/>
          <p:cNvSpPr txBox="1">
            <a:spLocks noGrp="1"/>
          </p:cNvSpPr>
          <p:nvPr>
            <p:ph type="subTitle" idx="4294967295"/>
          </p:nvPr>
        </p:nvSpPr>
        <p:spPr>
          <a:xfrm>
            <a:off x="6685613" y="918853"/>
            <a:ext cx="1887473" cy="477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-US" i="1" dirty="0" err="1"/>
              <a:t>home_page.dart</a:t>
            </a:r>
            <a:endParaRPr sz="1800" i="1" dirty="0">
              <a:solidFill>
                <a:srgbClr val="797F8F"/>
              </a:solidFill>
            </a:endParaRPr>
          </a:p>
        </p:txBody>
      </p:sp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AA05E87-06AC-704F-89B9-0FF1C556322A}"/>
              </a:ext>
            </a:extLst>
          </p:cNvPr>
          <p:cNvSpPr/>
          <p:nvPr/>
        </p:nvSpPr>
        <p:spPr>
          <a:xfrm>
            <a:off x="114975" y="1108290"/>
            <a:ext cx="44101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6 - Use the l10n anywhere in the widget tree.</a:t>
            </a:r>
            <a:endParaRPr lang="en-HU" dirty="0">
              <a:latin typeface="Lora" pitchFamily="2" charset="77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AA5C3E9-AFE9-F344-8024-D8F457F57E9A}"/>
              </a:ext>
            </a:extLst>
          </p:cNvPr>
          <p:cNvSpPr/>
          <p:nvPr/>
        </p:nvSpPr>
        <p:spPr>
          <a:xfrm>
            <a:off x="125422" y="1395876"/>
            <a:ext cx="4572000" cy="32778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900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import '</a:t>
            </a:r>
            <a:r>
              <a:rPr lang="en-GB" sz="900" dirty="0" err="1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package:flutter_gen</a:t>
            </a:r>
            <a:r>
              <a:rPr lang="en-GB" sz="900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/gen_l10n/l10n.dart’;</a:t>
            </a:r>
            <a:br>
              <a:rPr lang="en-GB" sz="900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endParaRPr lang="en-GB" sz="900" dirty="0">
              <a:solidFill>
                <a:srgbClr val="FFFFFF"/>
              </a:solidFill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  <a:p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class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HomePage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extends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StatelessWidget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{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@override</a:t>
            </a:r>
            <a:b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Widget </a:t>
            </a:r>
            <a:r>
              <a:rPr lang="en-GB" sz="900" dirty="0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build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BuildContext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context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 {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return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Scaffold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/// (...)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body: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Container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child: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Column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    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children: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</a:t>
            </a:r>
            <a:r>
              <a:rPr lang="en-GB" sz="900" b="1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‘Know your Santa’</a:t>
            </a:r>
            <a:r>
              <a:rPr lang="en-GB" sz="9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 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textAlign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TextAlign.</a:t>
            </a:r>
            <a:r>
              <a:rPr lang="en-GB" sz="900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center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/// (...)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endParaRPr lang="en-HU" sz="9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3" name="Google Shape;1660;p32">
            <a:extLst>
              <a:ext uri="{FF2B5EF4-FFF2-40B4-BE49-F238E27FC236}">
                <a16:creationId xmlns:a16="http://schemas.microsoft.com/office/drawing/2014/main" id="{3E5BF71C-9324-B546-A26B-CE6350515B5B}"/>
              </a:ext>
            </a:extLst>
          </p:cNvPr>
          <p:cNvSpPr/>
          <p:nvPr/>
        </p:nvSpPr>
        <p:spPr>
          <a:xfrm>
            <a:off x="4572000" y="599691"/>
            <a:ext cx="1784762" cy="3755902"/>
          </a:xfrm>
          <a:custGeom>
            <a:avLst/>
            <a:gdLst/>
            <a:ahLst/>
            <a:cxnLst/>
            <a:rect l="l" t="t" r="r" b="b"/>
            <a:pathLst>
              <a:path w="25999" h="54713" extrusionOk="0">
                <a:moveTo>
                  <a:pt x="12966" y="2173"/>
                </a:moveTo>
                <a:lnTo>
                  <a:pt x="13169" y="2240"/>
                </a:lnTo>
                <a:lnTo>
                  <a:pt x="13373" y="2308"/>
                </a:lnTo>
                <a:lnTo>
                  <a:pt x="13441" y="2512"/>
                </a:lnTo>
                <a:lnTo>
                  <a:pt x="13509" y="2716"/>
                </a:lnTo>
                <a:lnTo>
                  <a:pt x="13441" y="2919"/>
                </a:lnTo>
                <a:lnTo>
                  <a:pt x="13373" y="3123"/>
                </a:lnTo>
                <a:lnTo>
                  <a:pt x="13169" y="3191"/>
                </a:lnTo>
                <a:lnTo>
                  <a:pt x="12966" y="3259"/>
                </a:lnTo>
                <a:lnTo>
                  <a:pt x="12762" y="3191"/>
                </a:lnTo>
                <a:lnTo>
                  <a:pt x="12626" y="3123"/>
                </a:lnTo>
                <a:lnTo>
                  <a:pt x="12491" y="2919"/>
                </a:lnTo>
                <a:lnTo>
                  <a:pt x="12423" y="2716"/>
                </a:lnTo>
                <a:lnTo>
                  <a:pt x="12491" y="2512"/>
                </a:lnTo>
                <a:lnTo>
                  <a:pt x="12626" y="2308"/>
                </a:lnTo>
                <a:lnTo>
                  <a:pt x="12762" y="2240"/>
                </a:lnTo>
                <a:lnTo>
                  <a:pt x="12966" y="2173"/>
                </a:lnTo>
                <a:close/>
                <a:moveTo>
                  <a:pt x="14934" y="4480"/>
                </a:moveTo>
                <a:lnTo>
                  <a:pt x="15002" y="4548"/>
                </a:lnTo>
                <a:lnTo>
                  <a:pt x="15070" y="4684"/>
                </a:lnTo>
                <a:lnTo>
                  <a:pt x="15138" y="4752"/>
                </a:lnTo>
                <a:lnTo>
                  <a:pt x="15070" y="4888"/>
                </a:lnTo>
                <a:lnTo>
                  <a:pt x="15002" y="5024"/>
                </a:lnTo>
                <a:lnTo>
                  <a:pt x="14934" y="5024"/>
                </a:lnTo>
                <a:lnTo>
                  <a:pt x="14799" y="5091"/>
                </a:lnTo>
                <a:lnTo>
                  <a:pt x="11065" y="5091"/>
                </a:lnTo>
                <a:lnTo>
                  <a:pt x="10929" y="5024"/>
                </a:lnTo>
                <a:lnTo>
                  <a:pt x="10861" y="5024"/>
                </a:lnTo>
                <a:lnTo>
                  <a:pt x="10794" y="4888"/>
                </a:lnTo>
                <a:lnTo>
                  <a:pt x="10726" y="4752"/>
                </a:lnTo>
                <a:lnTo>
                  <a:pt x="10794" y="4684"/>
                </a:lnTo>
                <a:lnTo>
                  <a:pt x="10861" y="4548"/>
                </a:lnTo>
                <a:lnTo>
                  <a:pt x="10929" y="4480"/>
                </a:lnTo>
                <a:close/>
                <a:moveTo>
                  <a:pt x="23963" y="7807"/>
                </a:moveTo>
                <a:lnTo>
                  <a:pt x="23963" y="7875"/>
                </a:lnTo>
                <a:lnTo>
                  <a:pt x="23963" y="46771"/>
                </a:lnTo>
                <a:lnTo>
                  <a:pt x="23963" y="46838"/>
                </a:lnTo>
                <a:lnTo>
                  <a:pt x="1969" y="46838"/>
                </a:lnTo>
                <a:lnTo>
                  <a:pt x="1969" y="46771"/>
                </a:lnTo>
                <a:lnTo>
                  <a:pt x="1969" y="7875"/>
                </a:lnTo>
                <a:lnTo>
                  <a:pt x="1969" y="7807"/>
                </a:lnTo>
                <a:close/>
                <a:moveTo>
                  <a:pt x="12558" y="48536"/>
                </a:moveTo>
                <a:lnTo>
                  <a:pt x="12151" y="48671"/>
                </a:lnTo>
                <a:lnTo>
                  <a:pt x="11812" y="48875"/>
                </a:lnTo>
                <a:lnTo>
                  <a:pt x="11472" y="49146"/>
                </a:lnTo>
                <a:lnTo>
                  <a:pt x="11269" y="49418"/>
                </a:lnTo>
                <a:lnTo>
                  <a:pt x="11065" y="49825"/>
                </a:lnTo>
                <a:lnTo>
                  <a:pt x="10929" y="50165"/>
                </a:lnTo>
                <a:lnTo>
                  <a:pt x="10861" y="50640"/>
                </a:lnTo>
                <a:lnTo>
                  <a:pt x="10929" y="51047"/>
                </a:lnTo>
                <a:lnTo>
                  <a:pt x="11065" y="51454"/>
                </a:lnTo>
                <a:lnTo>
                  <a:pt x="11269" y="51794"/>
                </a:lnTo>
                <a:lnTo>
                  <a:pt x="11472" y="52065"/>
                </a:lnTo>
                <a:lnTo>
                  <a:pt x="11812" y="52337"/>
                </a:lnTo>
                <a:lnTo>
                  <a:pt x="12151" y="52541"/>
                </a:lnTo>
                <a:lnTo>
                  <a:pt x="12558" y="52676"/>
                </a:lnTo>
                <a:lnTo>
                  <a:pt x="12966" y="52744"/>
                </a:lnTo>
                <a:lnTo>
                  <a:pt x="13373" y="52676"/>
                </a:lnTo>
                <a:lnTo>
                  <a:pt x="13780" y="52541"/>
                </a:lnTo>
                <a:lnTo>
                  <a:pt x="14120" y="52337"/>
                </a:lnTo>
                <a:lnTo>
                  <a:pt x="14459" y="52065"/>
                </a:lnTo>
                <a:lnTo>
                  <a:pt x="14731" y="51794"/>
                </a:lnTo>
                <a:lnTo>
                  <a:pt x="14934" y="51454"/>
                </a:lnTo>
                <a:lnTo>
                  <a:pt x="15002" y="51047"/>
                </a:lnTo>
                <a:lnTo>
                  <a:pt x="15070" y="50640"/>
                </a:lnTo>
                <a:lnTo>
                  <a:pt x="15002" y="50165"/>
                </a:lnTo>
                <a:lnTo>
                  <a:pt x="14934" y="49825"/>
                </a:lnTo>
                <a:lnTo>
                  <a:pt x="14731" y="49418"/>
                </a:lnTo>
                <a:lnTo>
                  <a:pt x="14459" y="49146"/>
                </a:lnTo>
                <a:lnTo>
                  <a:pt x="14120" y="48875"/>
                </a:lnTo>
                <a:lnTo>
                  <a:pt x="13780" y="48671"/>
                </a:lnTo>
                <a:lnTo>
                  <a:pt x="13373" y="48536"/>
                </a:lnTo>
                <a:close/>
                <a:moveTo>
                  <a:pt x="12966" y="48332"/>
                </a:moveTo>
                <a:lnTo>
                  <a:pt x="13441" y="48400"/>
                </a:lnTo>
                <a:lnTo>
                  <a:pt x="13848" y="48536"/>
                </a:lnTo>
                <a:lnTo>
                  <a:pt x="14256" y="48739"/>
                </a:lnTo>
                <a:lnTo>
                  <a:pt x="14595" y="49011"/>
                </a:lnTo>
                <a:lnTo>
                  <a:pt x="14866" y="49350"/>
                </a:lnTo>
                <a:lnTo>
                  <a:pt x="15070" y="49757"/>
                </a:lnTo>
                <a:lnTo>
                  <a:pt x="15206" y="50165"/>
                </a:lnTo>
                <a:lnTo>
                  <a:pt x="15274" y="50640"/>
                </a:lnTo>
                <a:lnTo>
                  <a:pt x="15206" y="51047"/>
                </a:lnTo>
                <a:lnTo>
                  <a:pt x="15070" y="51522"/>
                </a:lnTo>
                <a:lnTo>
                  <a:pt x="14866" y="51862"/>
                </a:lnTo>
                <a:lnTo>
                  <a:pt x="14595" y="52201"/>
                </a:lnTo>
                <a:lnTo>
                  <a:pt x="14256" y="52473"/>
                </a:lnTo>
                <a:lnTo>
                  <a:pt x="13848" y="52676"/>
                </a:lnTo>
                <a:lnTo>
                  <a:pt x="13441" y="52812"/>
                </a:lnTo>
                <a:lnTo>
                  <a:pt x="12966" y="52880"/>
                </a:lnTo>
                <a:lnTo>
                  <a:pt x="12558" y="52812"/>
                </a:lnTo>
                <a:lnTo>
                  <a:pt x="12083" y="52676"/>
                </a:lnTo>
                <a:lnTo>
                  <a:pt x="11744" y="52473"/>
                </a:lnTo>
                <a:lnTo>
                  <a:pt x="11404" y="52201"/>
                </a:lnTo>
                <a:lnTo>
                  <a:pt x="11133" y="51862"/>
                </a:lnTo>
                <a:lnTo>
                  <a:pt x="10929" y="51522"/>
                </a:lnTo>
                <a:lnTo>
                  <a:pt x="10794" y="51047"/>
                </a:lnTo>
                <a:lnTo>
                  <a:pt x="10726" y="50640"/>
                </a:lnTo>
                <a:lnTo>
                  <a:pt x="10794" y="50165"/>
                </a:lnTo>
                <a:lnTo>
                  <a:pt x="10929" y="49757"/>
                </a:lnTo>
                <a:lnTo>
                  <a:pt x="11133" y="49350"/>
                </a:lnTo>
                <a:lnTo>
                  <a:pt x="11404" y="49011"/>
                </a:lnTo>
                <a:lnTo>
                  <a:pt x="11744" y="48739"/>
                </a:lnTo>
                <a:lnTo>
                  <a:pt x="12083" y="48536"/>
                </a:lnTo>
                <a:lnTo>
                  <a:pt x="12558" y="48400"/>
                </a:lnTo>
                <a:lnTo>
                  <a:pt x="12966" y="48332"/>
                </a:lnTo>
                <a:close/>
                <a:moveTo>
                  <a:pt x="3938" y="679"/>
                </a:moveTo>
                <a:lnTo>
                  <a:pt x="3259" y="747"/>
                </a:lnTo>
                <a:lnTo>
                  <a:pt x="2648" y="951"/>
                </a:lnTo>
                <a:lnTo>
                  <a:pt x="2105" y="1222"/>
                </a:lnTo>
                <a:lnTo>
                  <a:pt x="1630" y="1629"/>
                </a:lnTo>
                <a:lnTo>
                  <a:pt x="1290" y="2105"/>
                </a:lnTo>
                <a:lnTo>
                  <a:pt x="951" y="2648"/>
                </a:lnTo>
                <a:lnTo>
                  <a:pt x="747" y="3259"/>
                </a:lnTo>
                <a:lnTo>
                  <a:pt x="747" y="3870"/>
                </a:lnTo>
                <a:lnTo>
                  <a:pt x="747" y="50776"/>
                </a:lnTo>
                <a:lnTo>
                  <a:pt x="747" y="51387"/>
                </a:lnTo>
                <a:lnTo>
                  <a:pt x="951" y="51997"/>
                </a:lnTo>
                <a:lnTo>
                  <a:pt x="1290" y="52541"/>
                </a:lnTo>
                <a:lnTo>
                  <a:pt x="1630" y="53016"/>
                </a:lnTo>
                <a:lnTo>
                  <a:pt x="2105" y="53423"/>
                </a:lnTo>
                <a:lnTo>
                  <a:pt x="2648" y="53695"/>
                </a:lnTo>
                <a:lnTo>
                  <a:pt x="3259" y="53898"/>
                </a:lnTo>
                <a:lnTo>
                  <a:pt x="3938" y="53966"/>
                </a:lnTo>
                <a:lnTo>
                  <a:pt x="22062" y="53966"/>
                </a:lnTo>
                <a:lnTo>
                  <a:pt x="22741" y="53898"/>
                </a:lnTo>
                <a:lnTo>
                  <a:pt x="23352" y="53695"/>
                </a:lnTo>
                <a:lnTo>
                  <a:pt x="23895" y="53423"/>
                </a:lnTo>
                <a:lnTo>
                  <a:pt x="24370" y="53016"/>
                </a:lnTo>
                <a:lnTo>
                  <a:pt x="24709" y="52541"/>
                </a:lnTo>
                <a:lnTo>
                  <a:pt x="25049" y="51997"/>
                </a:lnTo>
                <a:lnTo>
                  <a:pt x="25252" y="51387"/>
                </a:lnTo>
                <a:lnTo>
                  <a:pt x="25320" y="50776"/>
                </a:lnTo>
                <a:lnTo>
                  <a:pt x="25320" y="3870"/>
                </a:lnTo>
                <a:lnTo>
                  <a:pt x="25252" y="3259"/>
                </a:lnTo>
                <a:lnTo>
                  <a:pt x="25049" y="2648"/>
                </a:lnTo>
                <a:lnTo>
                  <a:pt x="24709" y="2105"/>
                </a:lnTo>
                <a:lnTo>
                  <a:pt x="24370" y="1629"/>
                </a:lnTo>
                <a:lnTo>
                  <a:pt x="23895" y="1222"/>
                </a:lnTo>
                <a:lnTo>
                  <a:pt x="23352" y="951"/>
                </a:lnTo>
                <a:lnTo>
                  <a:pt x="22741" y="747"/>
                </a:lnTo>
                <a:lnTo>
                  <a:pt x="22062" y="679"/>
                </a:lnTo>
                <a:close/>
                <a:moveTo>
                  <a:pt x="22062" y="543"/>
                </a:moveTo>
                <a:lnTo>
                  <a:pt x="22741" y="611"/>
                </a:lnTo>
                <a:lnTo>
                  <a:pt x="23419" y="815"/>
                </a:lnTo>
                <a:lnTo>
                  <a:pt x="23963" y="1086"/>
                </a:lnTo>
                <a:lnTo>
                  <a:pt x="24438" y="1494"/>
                </a:lnTo>
                <a:lnTo>
                  <a:pt x="24845" y="2037"/>
                </a:lnTo>
                <a:lnTo>
                  <a:pt x="25184" y="2580"/>
                </a:lnTo>
                <a:lnTo>
                  <a:pt x="25388" y="3191"/>
                </a:lnTo>
                <a:lnTo>
                  <a:pt x="25456" y="3870"/>
                </a:lnTo>
                <a:lnTo>
                  <a:pt x="25456" y="50776"/>
                </a:lnTo>
                <a:lnTo>
                  <a:pt x="25388" y="51454"/>
                </a:lnTo>
                <a:lnTo>
                  <a:pt x="25184" y="52065"/>
                </a:lnTo>
                <a:lnTo>
                  <a:pt x="24845" y="52676"/>
                </a:lnTo>
                <a:lnTo>
                  <a:pt x="24438" y="53151"/>
                </a:lnTo>
                <a:lnTo>
                  <a:pt x="23963" y="53559"/>
                </a:lnTo>
                <a:lnTo>
                  <a:pt x="23419" y="53898"/>
                </a:lnTo>
                <a:lnTo>
                  <a:pt x="22741" y="54102"/>
                </a:lnTo>
                <a:lnTo>
                  <a:pt x="22062" y="54170"/>
                </a:lnTo>
                <a:lnTo>
                  <a:pt x="3938" y="54170"/>
                </a:lnTo>
                <a:lnTo>
                  <a:pt x="3259" y="54102"/>
                </a:lnTo>
                <a:lnTo>
                  <a:pt x="2580" y="53898"/>
                </a:lnTo>
                <a:lnTo>
                  <a:pt x="2037" y="53559"/>
                </a:lnTo>
                <a:lnTo>
                  <a:pt x="1562" y="53151"/>
                </a:lnTo>
                <a:lnTo>
                  <a:pt x="1154" y="52676"/>
                </a:lnTo>
                <a:lnTo>
                  <a:pt x="815" y="52065"/>
                </a:lnTo>
                <a:lnTo>
                  <a:pt x="611" y="51454"/>
                </a:lnTo>
                <a:lnTo>
                  <a:pt x="543" y="50776"/>
                </a:lnTo>
                <a:lnTo>
                  <a:pt x="543" y="3870"/>
                </a:lnTo>
                <a:lnTo>
                  <a:pt x="611" y="3191"/>
                </a:lnTo>
                <a:lnTo>
                  <a:pt x="815" y="2580"/>
                </a:lnTo>
                <a:lnTo>
                  <a:pt x="1154" y="2037"/>
                </a:lnTo>
                <a:lnTo>
                  <a:pt x="1562" y="1494"/>
                </a:lnTo>
                <a:lnTo>
                  <a:pt x="2037" y="1086"/>
                </a:lnTo>
                <a:lnTo>
                  <a:pt x="2580" y="815"/>
                </a:lnTo>
                <a:lnTo>
                  <a:pt x="3259" y="611"/>
                </a:lnTo>
                <a:lnTo>
                  <a:pt x="3938" y="543"/>
                </a:lnTo>
                <a:close/>
                <a:moveTo>
                  <a:pt x="3938" y="0"/>
                </a:moveTo>
                <a:lnTo>
                  <a:pt x="3123" y="68"/>
                </a:lnTo>
                <a:lnTo>
                  <a:pt x="2444" y="272"/>
                </a:lnTo>
                <a:lnTo>
                  <a:pt x="1765" y="611"/>
                </a:lnTo>
                <a:lnTo>
                  <a:pt x="1154" y="1154"/>
                </a:lnTo>
                <a:lnTo>
                  <a:pt x="679" y="1697"/>
                </a:lnTo>
                <a:lnTo>
                  <a:pt x="272" y="2376"/>
                </a:lnTo>
                <a:lnTo>
                  <a:pt x="68" y="3123"/>
                </a:lnTo>
                <a:lnTo>
                  <a:pt x="0" y="3870"/>
                </a:lnTo>
                <a:lnTo>
                  <a:pt x="0" y="50776"/>
                </a:lnTo>
                <a:lnTo>
                  <a:pt x="68" y="51522"/>
                </a:lnTo>
                <a:lnTo>
                  <a:pt x="272" y="52269"/>
                </a:lnTo>
                <a:lnTo>
                  <a:pt x="679" y="52948"/>
                </a:lnTo>
                <a:lnTo>
                  <a:pt x="1154" y="53559"/>
                </a:lnTo>
                <a:lnTo>
                  <a:pt x="1765" y="54034"/>
                </a:lnTo>
                <a:lnTo>
                  <a:pt x="2444" y="54373"/>
                </a:lnTo>
                <a:lnTo>
                  <a:pt x="3123" y="54645"/>
                </a:lnTo>
                <a:lnTo>
                  <a:pt x="3938" y="54713"/>
                </a:lnTo>
                <a:lnTo>
                  <a:pt x="22062" y="54713"/>
                </a:lnTo>
                <a:lnTo>
                  <a:pt x="22876" y="54645"/>
                </a:lnTo>
                <a:lnTo>
                  <a:pt x="23555" y="54373"/>
                </a:lnTo>
                <a:lnTo>
                  <a:pt x="24234" y="54034"/>
                </a:lnTo>
                <a:lnTo>
                  <a:pt x="24845" y="53559"/>
                </a:lnTo>
                <a:lnTo>
                  <a:pt x="25320" y="52948"/>
                </a:lnTo>
                <a:lnTo>
                  <a:pt x="25727" y="52269"/>
                </a:lnTo>
                <a:lnTo>
                  <a:pt x="25931" y="51522"/>
                </a:lnTo>
                <a:lnTo>
                  <a:pt x="25999" y="50776"/>
                </a:lnTo>
                <a:lnTo>
                  <a:pt x="25999" y="3870"/>
                </a:lnTo>
                <a:lnTo>
                  <a:pt x="25931" y="3123"/>
                </a:lnTo>
                <a:lnTo>
                  <a:pt x="25727" y="2376"/>
                </a:lnTo>
                <a:lnTo>
                  <a:pt x="25320" y="1697"/>
                </a:lnTo>
                <a:lnTo>
                  <a:pt x="24845" y="1154"/>
                </a:lnTo>
                <a:lnTo>
                  <a:pt x="24234" y="611"/>
                </a:lnTo>
                <a:lnTo>
                  <a:pt x="23555" y="272"/>
                </a:lnTo>
                <a:lnTo>
                  <a:pt x="22876" y="68"/>
                </a:lnTo>
                <a:lnTo>
                  <a:pt x="22062" y="0"/>
                </a:lnTo>
                <a:close/>
              </a:path>
            </a:pathLst>
          </a:custGeom>
          <a:solidFill>
            <a:srgbClr val="EDF1F9"/>
          </a:solidFill>
          <a:ln w="9525" cap="flat" cmpd="sng">
            <a:solidFill>
              <a:srgbClr val="BFC9E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4" name="Picture 13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A1997373-39B2-9444-B5E0-A9812DA5C11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-1" b="18162"/>
          <a:stretch/>
        </p:blipFill>
        <p:spPr>
          <a:xfrm>
            <a:off x="4707869" y="1131203"/>
            <a:ext cx="1518258" cy="26928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76492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AA5C3E9-AFE9-F344-8024-D8F457F57E9A}"/>
              </a:ext>
            </a:extLst>
          </p:cNvPr>
          <p:cNvSpPr/>
          <p:nvPr/>
        </p:nvSpPr>
        <p:spPr>
          <a:xfrm>
            <a:off x="125422" y="1395876"/>
            <a:ext cx="4572000" cy="34163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import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</a:t>
            </a:r>
            <a:r>
              <a:rPr lang="en-GB" sz="900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package:flutter_gen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/gen_l10n/l10n.dart’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endParaRPr lang="en-GB" sz="9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  <a:p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class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HomePage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extends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StatelessWidget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{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@override</a:t>
            </a:r>
            <a:b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Widget </a:t>
            </a:r>
            <a:r>
              <a:rPr lang="en-GB" sz="900" dirty="0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build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BuildContext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context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 {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b="1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final </a:t>
            </a:r>
            <a:r>
              <a:rPr lang="en-GB" sz="9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 = L10n.</a:t>
            </a:r>
            <a:r>
              <a:rPr lang="en-GB" sz="900" b="1" dirty="0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of</a:t>
            </a:r>
            <a:r>
              <a:rPr lang="en-GB" sz="900" b="1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9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context</a:t>
            </a:r>
            <a:r>
              <a:rPr lang="en-GB" sz="900" b="1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!;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return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Scaffold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/// (...)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body: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Container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child: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Column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    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children: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 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l10n.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homeTitle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 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textAlign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TextAlign.</a:t>
            </a:r>
            <a:r>
              <a:rPr lang="en-GB" sz="900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center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/// (...)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endParaRPr lang="en-HU" sz="9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13" name="Google Shape;1660;p32">
            <a:extLst>
              <a:ext uri="{FF2B5EF4-FFF2-40B4-BE49-F238E27FC236}">
                <a16:creationId xmlns:a16="http://schemas.microsoft.com/office/drawing/2014/main" id="{3E5BF71C-9324-B546-A26B-CE6350515B5B}"/>
              </a:ext>
            </a:extLst>
          </p:cNvPr>
          <p:cNvSpPr/>
          <p:nvPr/>
        </p:nvSpPr>
        <p:spPr>
          <a:xfrm>
            <a:off x="4572000" y="599691"/>
            <a:ext cx="1784762" cy="3755902"/>
          </a:xfrm>
          <a:custGeom>
            <a:avLst/>
            <a:gdLst/>
            <a:ahLst/>
            <a:cxnLst/>
            <a:rect l="l" t="t" r="r" b="b"/>
            <a:pathLst>
              <a:path w="25999" h="54713" extrusionOk="0">
                <a:moveTo>
                  <a:pt x="12966" y="2173"/>
                </a:moveTo>
                <a:lnTo>
                  <a:pt x="13169" y="2240"/>
                </a:lnTo>
                <a:lnTo>
                  <a:pt x="13373" y="2308"/>
                </a:lnTo>
                <a:lnTo>
                  <a:pt x="13441" y="2512"/>
                </a:lnTo>
                <a:lnTo>
                  <a:pt x="13509" y="2716"/>
                </a:lnTo>
                <a:lnTo>
                  <a:pt x="13441" y="2919"/>
                </a:lnTo>
                <a:lnTo>
                  <a:pt x="13373" y="3123"/>
                </a:lnTo>
                <a:lnTo>
                  <a:pt x="13169" y="3191"/>
                </a:lnTo>
                <a:lnTo>
                  <a:pt x="12966" y="3259"/>
                </a:lnTo>
                <a:lnTo>
                  <a:pt x="12762" y="3191"/>
                </a:lnTo>
                <a:lnTo>
                  <a:pt x="12626" y="3123"/>
                </a:lnTo>
                <a:lnTo>
                  <a:pt x="12491" y="2919"/>
                </a:lnTo>
                <a:lnTo>
                  <a:pt x="12423" y="2716"/>
                </a:lnTo>
                <a:lnTo>
                  <a:pt x="12491" y="2512"/>
                </a:lnTo>
                <a:lnTo>
                  <a:pt x="12626" y="2308"/>
                </a:lnTo>
                <a:lnTo>
                  <a:pt x="12762" y="2240"/>
                </a:lnTo>
                <a:lnTo>
                  <a:pt x="12966" y="2173"/>
                </a:lnTo>
                <a:close/>
                <a:moveTo>
                  <a:pt x="14934" y="4480"/>
                </a:moveTo>
                <a:lnTo>
                  <a:pt x="15002" y="4548"/>
                </a:lnTo>
                <a:lnTo>
                  <a:pt x="15070" y="4684"/>
                </a:lnTo>
                <a:lnTo>
                  <a:pt x="15138" y="4752"/>
                </a:lnTo>
                <a:lnTo>
                  <a:pt x="15070" y="4888"/>
                </a:lnTo>
                <a:lnTo>
                  <a:pt x="15002" y="5024"/>
                </a:lnTo>
                <a:lnTo>
                  <a:pt x="14934" y="5024"/>
                </a:lnTo>
                <a:lnTo>
                  <a:pt x="14799" y="5091"/>
                </a:lnTo>
                <a:lnTo>
                  <a:pt x="11065" y="5091"/>
                </a:lnTo>
                <a:lnTo>
                  <a:pt x="10929" y="5024"/>
                </a:lnTo>
                <a:lnTo>
                  <a:pt x="10861" y="5024"/>
                </a:lnTo>
                <a:lnTo>
                  <a:pt x="10794" y="4888"/>
                </a:lnTo>
                <a:lnTo>
                  <a:pt x="10726" y="4752"/>
                </a:lnTo>
                <a:lnTo>
                  <a:pt x="10794" y="4684"/>
                </a:lnTo>
                <a:lnTo>
                  <a:pt x="10861" y="4548"/>
                </a:lnTo>
                <a:lnTo>
                  <a:pt x="10929" y="4480"/>
                </a:lnTo>
                <a:close/>
                <a:moveTo>
                  <a:pt x="23963" y="7807"/>
                </a:moveTo>
                <a:lnTo>
                  <a:pt x="23963" y="7875"/>
                </a:lnTo>
                <a:lnTo>
                  <a:pt x="23963" y="46771"/>
                </a:lnTo>
                <a:lnTo>
                  <a:pt x="23963" y="46838"/>
                </a:lnTo>
                <a:lnTo>
                  <a:pt x="1969" y="46838"/>
                </a:lnTo>
                <a:lnTo>
                  <a:pt x="1969" y="46771"/>
                </a:lnTo>
                <a:lnTo>
                  <a:pt x="1969" y="7875"/>
                </a:lnTo>
                <a:lnTo>
                  <a:pt x="1969" y="7807"/>
                </a:lnTo>
                <a:close/>
                <a:moveTo>
                  <a:pt x="12558" y="48536"/>
                </a:moveTo>
                <a:lnTo>
                  <a:pt x="12151" y="48671"/>
                </a:lnTo>
                <a:lnTo>
                  <a:pt x="11812" y="48875"/>
                </a:lnTo>
                <a:lnTo>
                  <a:pt x="11472" y="49146"/>
                </a:lnTo>
                <a:lnTo>
                  <a:pt x="11269" y="49418"/>
                </a:lnTo>
                <a:lnTo>
                  <a:pt x="11065" y="49825"/>
                </a:lnTo>
                <a:lnTo>
                  <a:pt x="10929" y="50165"/>
                </a:lnTo>
                <a:lnTo>
                  <a:pt x="10861" y="50640"/>
                </a:lnTo>
                <a:lnTo>
                  <a:pt x="10929" y="51047"/>
                </a:lnTo>
                <a:lnTo>
                  <a:pt x="11065" y="51454"/>
                </a:lnTo>
                <a:lnTo>
                  <a:pt x="11269" y="51794"/>
                </a:lnTo>
                <a:lnTo>
                  <a:pt x="11472" y="52065"/>
                </a:lnTo>
                <a:lnTo>
                  <a:pt x="11812" y="52337"/>
                </a:lnTo>
                <a:lnTo>
                  <a:pt x="12151" y="52541"/>
                </a:lnTo>
                <a:lnTo>
                  <a:pt x="12558" y="52676"/>
                </a:lnTo>
                <a:lnTo>
                  <a:pt x="12966" y="52744"/>
                </a:lnTo>
                <a:lnTo>
                  <a:pt x="13373" y="52676"/>
                </a:lnTo>
                <a:lnTo>
                  <a:pt x="13780" y="52541"/>
                </a:lnTo>
                <a:lnTo>
                  <a:pt x="14120" y="52337"/>
                </a:lnTo>
                <a:lnTo>
                  <a:pt x="14459" y="52065"/>
                </a:lnTo>
                <a:lnTo>
                  <a:pt x="14731" y="51794"/>
                </a:lnTo>
                <a:lnTo>
                  <a:pt x="14934" y="51454"/>
                </a:lnTo>
                <a:lnTo>
                  <a:pt x="15002" y="51047"/>
                </a:lnTo>
                <a:lnTo>
                  <a:pt x="15070" y="50640"/>
                </a:lnTo>
                <a:lnTo>
                  <a:pt x="15002" y="50165"/>
                </a:lnTo>
                <a:lnTo>
                  <a:pt x="14934" y="49825"/>
                </a:lnTo>
                <a:lnTo>
                  <a:pt x="14731" y="49418"/>
                </a:lnTo>
                <a:lnTo>
                  <a:pt x="14459" y="49146"/>
                </a:lnTo>
                <a:lnTo>
                  <a:pt x="14120" y="48875"/>
                </a:lnTo>
                <a:lnTo>
                  <a:pt x="13780" y="48671"/>
                </a:lnTo>
                <a:lnTo>
                  <a:pt x="13373" y="48536"/>
                </a:lnTo>
                <a:close/>
                <a:moveTo>
                  <a:pt x="12966" y="48332"/>
                </a:moveTo>
                <a:lnTo>
                  <a:pt x="13441" y="48400"/>
                </a:lnTo>
                <a:lnTo>
                  <a:pt x="13848" y="48536"/>
                </a:lnTo>
                <a:lnTo>
                  <a:pt x="14256" y="48739"/>
                </a:lnTo>
                <a:lnTo>
                  <a:pt x="14595" y="49011"/>
                </a:lnTo>
                <a:lnTo>
                  <a:pt x="14866" y="49350"/>
                </a:lnTo>
                <a:lnTo>
                  <a:pt x="15070" y="49757"/>
                </a:lnTo>
                <a:lnTo>
                  <a:pt x="15206" y="50165"/>
                </a:lnTo>
                <a:lnTo>
                  <a:pt x="15274" y="50640"/>
                </a:lnTo>
                <a:lnTo>
                  <a:pt x="15206" y="51047"/>
                </a:lnTo>
                <a:lnTo>
                  <a:pt x="15070" y="51522"/>
                </a:lnTo>
                <a:lnTo>
                  <a:pt x="14866" y="51862"/>
                </a:lnTo>
                <a:lnTo>
                  <a:pt x="14595" y="52201"/>
                </a:lnTo>
                <a:lnTo>
                  <a:pt x="14256" y="52473"/>
                </a:lnTo>
                <a:lnTo>
                  <a:pt x="13848" y="52676"/>
                </a:lnTo>
                <a:lnTo>
                  <a:pt x="13441" y="52812"/>
                </a:lnTo>
                <a:lnTo>
                  <a:pt x="12966" y="52880"/>
                </a:lnTo>
                <a:lnTo>
                  <a:pt x="12558" y="52812"/>
                </a:lnTo>
                <a:lnTo>
                  <a:pt x="12083" y="52676"/>
                </a:lnTo>
                <a:lnTo>
                  <a:pt x="11744" y="52473"/>
                </a:lnTo>
                <a:lnTo>
                  <a:pt x="11404" y="52201"/>
                </a:lnTo>
                <a:lnTo>
                  <a:pt x="11133" y="51862"/>
                </a:lnTo>
                <a:lnTo>
                  <a:pt x="10929" y="51522"/>
                </a:lnTo>
                <a:lnTo>
                  <a:pt x="10794" y="51047"/>
                </a:lnTo>
                <a:lnTo>
                  <a:pt x="10726" y="50640"/>
                </a:lnTo>
                <a:lnTo>
                  <a:pt x="10794" y="50165"/>
                </a:lnTo>
                <a:lnTo>
                  <a:pt x="10929" y="49757"/>
                </a:lnTo>
                <a:lnTo>
                  <a:pt x="11133" y="49350"/>
                </a:lnTo>
                <a:lnTo>
                  <a:pt x="11404" y="49011"/>
                </a:lnTo>
                <a:lnTo>
                  <a:pt x="11744" y="48739"/>
                </a:lnTo>
                <a:lnTo>
                  <a:pt x="12083" y="48536"/>
                </a:lnTo>
                <a:lnTo>
                  <a:pt x="12558" y="48400"/>
                </a:lnTo>
                <a:lnTo>
                  <a:pt x="12966" y="48332"/>
                </a:lnTo>
                <a:close/>
                <a:moveTo>
                  <a:pt x="3938" y="679"/>
                </a:moveTo>
                <a:lnTo>
                  <a:pt x="3259" y="747"/>
                </a:lnTo>
                <a:lnTo>
                  <a:pt x="2648" y="951"/>
                </a:lnTo>
                <a:lnTo>
                  <a:pt x="2105" y="1222"/>
                </a:lnTo>
                <a:lnTo>
                  <a:pt x="1630" y="1629"/>
                </a:lnTo>
                <a:lnTo>
                  <a:pt x="1290" y="2105"/>
                </a:lnTo>
                <a:lnTo>
                  <a:pt x="951" y="2648"/>
                </a:lnTo>
                <a:lnTo>
                  <a:pt x="747" y="3259"/>
                </a:lnTo>
                <a:lnTo>
                  <a:pt x="747" y="3870"/>
                </a:lnTo>
                <a:lnTo>
                  <a:pt x="747" y="50776"/>
                </a:lnTo>
                <a:lnTo>
                  <a:pt x="747" y="51387"/>
                </a:lnTo>
                <a:lnTo>
                  <a:pt x="951" y="51997"/>
                </a:lnTo>
                <a:lnTo>
                  <a:pt x="1290" y="52541"/>
                </a:lnTo>
                <a:lnTo>
                  <a:pt x="1630" y="53016"/>
                </a:lnTo>
                <a:lnTo>
                  <a:pt x="2105" y="53423"/>
                </a:lnTo>
                <a:lnTo>
                  <a:pt x="2648" y="53695"/>
                </a:lnTo>
                <a:lnTo>
                  <a:pt x="3259" y="53898"/>
                </a:lnTo>
                <a:lnTo>
                  <a:pt x="3938" y="53966"/>
                </a:lnTo>
                <a:lnTo>
                  <a:pt x="22062" y="53966"/>
                </a:lnTo>
                <a:lnTo>
                  <a:pt x="22741" y="53898"/>
                </a:lnTo>
                <a:lnTo>
                  <a:pt x="23352" y="53695"/>
                </a:lnTo>
                <a:lnTo>
                  <a:pt x="23895" y="53423"/>
                </a:lnTo>
                <a:lnTo>
                  <a:pt x="24370" y="53016"/>
                </a:lnTo>
                <a:lnTo>
                  <a:pt x="24709" y="52541"/>
                </a:lnTo>
                <a:lnTo>
                  <a:pt x="25049" y="51997"/>
                </a:lnTo>
                <a:lnTo>
                  <a:pt x="25252" y="51387"/>
                </a:lnTo>
                <a:lnTo>
                  <a:pt x="25320" y="50776"/>
                </a:lnTo>
                <a:lnTo>
                  <a:pt x="25320" y="3870"/>
                </a:lnTo>
                <a:lnTo>
                  <a:pt x="25252" y="3259"/>
                </a:lnTo>
                <a:lnTo>
                  <a:pt x="25049" y="2648"/>
                </a:lnTo>
                <a:lnTo>
                  <a:pt x="24709" y="2105"/>
                </a:lnTo>
                <a:lnTo>
                  <a:pt x="24370" y="1629"/>
                </a:lnTo>
                <a:lnTo>
                  <a:pt x="23895" y="1222"/>
                </a:lnTo>
                <a:lnTo>
                  <a:pt x="23352" y="951"/>
                </a:lnTo>
                <a:lnTo>
                  <a:pt x="22741" y="747"/>
                </a:lnTo>
                <a:lnTo>
                  <a:pt x="22062" y="679"/>
                </a:lnTo>
                <a:close/>
                <a:moveTo>
                  <a:pt x="22062" y="543"/>
                </a:moveTo>
                <a:lnTo>
                  <a:pt x="22741" y="611"/>
                </a:lnTo>
                <a:lnTo>
                  <a:pt x="23419" y="815"/>
                </a:lnTo>
                <a:lnTo>
                  <a:pt x="23963" y="1086"/>
                </a:lnTo>
                <a:lnTo>
                  <a:pt x="24438" y="1494"/>
                </a:lnTo>
                <a:lnTo>
                  <a:pt x="24845" y="2037"/>
                </a:lnTo>
                <a:lnTo>
                  <a:pt x="25184" y="2580"/>
                </a:lnTo>
                <a:lnTo>
                  <a:pt x="25388" y="3191"/>
                </a:lnTo>
                <a:lnTo>
                  <a:pt x="25456" y="3870"/>
                </a:lnTo>
                <a:lnTo>
                  <a:pt x="25456" y="50776"/>
                </a:lnTo>
                <a:lnTo>
                  <a:pt x="25388" y="51454"/>
                </a:lnTo>
                <a:lnTo>
                  <a:pt x="25184" y="52065"/>
                </a:lnTo>
                <a:lnTo>
                  <a:pt x="24845" y="52676"/>
                </a:lnTo>
                <a:lnTo>
                  <a:pt x="24438" y="53151"/>
                </a:lnTo>
                <a:lnTo>
                  <a:pt x="23963" y="53559"/>
                </a:lnTo>
                <a:lnTo>
                  <a:pt x="23419" y="53898"/>
                </a:lnTo>
                <a:lnTo>
                  <a:pt x="22741" y="54102"/>
                </a:lnTo>
                <a:lnTo>
                  <a:pt x="22062" y="54170"/>
                </a:lnTo>
                <a:lnTo>
                  <a:pt x="3938" y="54170"/>
                </a:lnTo>
                <a:lnTo>
                  <a:pt x="3259" y="54102"/>
                </a:lnTo>
                <a:lnTo>
                  <a:pt x="2580" y="53898"/>
                </a:lnTo>
                <a:lnTo>
                  <a:pt x="2037" y="53559"/>
                </a:lnTo>
                <a:lnTo>
                  <a:pt x="1562" y="53151"/>
                </a:lnTo>
                <a:lnTo>
                  <a:pt x="1154" y="52676"/>
                </a:lnTo>
                <a:lnTo>
                  <a:pt x="815" y="52065"/>
                </a:lnTo>
                <a:lnTo>
                  <a:pt x="611" y="51454"/>
                </a:lnTo>
                <a:lnTo>
                  <a:pt x="543" y="50776"/>
                </a:lnTo>
                <a:lnTo>
                  <a:pt x="543" y="3870"/>
                </a:lnTo>
                <a:lnTo>
                  <a:pt x="611" y="3191"/>
                </a:lnTo>
                <a:lnTo>
                  <a:pt x="815" y="2580"/>
                </a:lnTo>
                <a:lnTo>
                  <a:pt x="1154" y="2037"/>
                </a:lnTo>
                <a:lnTo>
                  <a:pt x="1562" y="1494"/>
                </a:lnTo>
                <a:lnTo>
                  <a:pt x="2037" y="1086"/>
                </a:lnTo>
                <a:lnTo>
                  <a:pt x="2580" y="815"/>
                </a:lnTo>
                <a:lnTo>
                  <a:pt x="3259" y="611"/>
                </a:lnTo>
                <a:lnTo>
                  <a:pt x="3938" y="543"/>
                </a:lnTo>
                <a:close/>
                <a:moveTo>
                  <a:pt x="3938" y="0"/>
                </a:moveTo>
                <a:lnTo>
                  <a:pt x="3123" y="68"/>
                </a:lnTo>
                <a:lnTo>
                  <a:pt x="2444" y="272"/>
                </a:lnTo>
                <a:lnTo>
                  <a:pt x="1765" y="611"/>
                </a:lnTo>
                <a:lnTo>
                  <a:pt x="1154" y="1154"/>
                </a:lnTo>
                <a:lnTo>
                  <a:pt x="679" y="1697"/>
                </a:lnTo>
                <a:lnTo>
                  <a:pt x="272" y="2376"/>
                </a:lnTo>
                <a:lnTo>
                  <a:pt x="68" y="3123"/>
                </a:lnTo>
                <a:lnTo>
                  <a:pt x="0" y="3870"/>
                </a:lnTo>
                <a:lnTo>
                  <a:pt x="0" y="50776"/>
                </a:lnTo>
                <a:lnTo>
                  <a:pt x="68" y="51522"/>
                </a:lnTo>
                <a:lnTo>
                  <a:pt x="272" y="52269"/>
                </a:lnTo>
                <a:lnTo>
                  <a:pt x="679" y="52948"/>
                </a:lnTo>
                <a:lnTo>
                  <a:pt x="1154" y="53559"/>
                </a:lnTo>
                <a:lnTo>
                  <a:pt x="1765" y="54034"/>
                </a:lnTo>
                <a:lnTo>
                  <a:pt x="2444" y="54373"/>
                </a:lnTo>
                <a:lnTo>
                  <a:pt x="3123" y="54645"/>
                </a:lnTo>
                <a:lnTo>
                  <a:pt x="3938" y="54713"/>
                </a:lnTo>
                <a:lnTo>
                  <a:pt x="22062" y="54713"/>
                </a:lnTo>
                <a:lnTo>
                  <a:pt x="22876" y="54645"/>
                </a:lnTo>
                <a:lnTo>
                  <a:pt x="23555" y="54373"/>
                </a:lnTo>
                <a:lnTo>
                  <a:pt x="24234" y="54034"/>
                </a:lnTo>
                <a:lnTo>
                  <a:pt x="24845" y="53559"/>
                </a:lnTo>
                <a:lnTo>
                  <a:pt x="25320" y="52948"/>
                </a:lnTo>
                <a:lnTo>
                  <a:pt x="25727" y="52269"/>
                </a:lnTo>
                <a:lnTo>
                  <a:pt x="25931" y="51522"/>
                </a:lnTo>
                <a:lnTo>
                  <a:pt x="25999" y="50776"/>
                </a:lnTo>
                <a:lnTo>
                  <a:pt x="25999" y="3870"/>
                </a:lnTo>
                <a:lnTo>
                  <a:pt x="25931" y="3123"/>
                </a:lnTo>
                <a:lnTo>
                  <a:pt x="25727" y="2376"/>
                </a:lnTo>
                <a:lnTo>
                  <a:pt x="25320" y="1697"/>
                </a:lnTo>
                <a:lnTo>
                  <a:pt x="24845" y="1154"/>
                </a:lnTo>
                <a:lnTo>
                  <a:pt x="24234" y="611"/>
                </a:lnTo>
                <a:lnTo>
                  <a:pt x="23555" y="272"/>
                </a:lnTo>
                <a:lnTo>
                  <a:pt x="22876" y="68"/>
                </a:lnTo>
                <a:lnTo>
                  <a:pt x="22062" y="0"/>
                </a:lnTo>
                <a:close/>
              </a:path>
            </a:pathLst>
          </a:custGeom>
          <a:solidFill>
            <a:srgbClr val="EDF1F9"/>
          </a:solidFill>
          <a:ln w="9525" cap="flat" cmpd="sng">
            <a:solidFill>
              <a:srgbClr val="BFC9E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719;p38">
            <a:extLst>
              <a:ext uri="{FF2B5EF4-FFF2-40B4-BE49-F238E27FC236}">
                <a16:creationId xmlns:a16="http://schemas.microsoft.com/office/drawing/2014/main" id="{597FB1C8-1767-1848-976C-CCD93AB98039}"/>
              </a:ext>
            </a:extLst>
          </p:cNvPr>
          <p:cNvSpPr/>
          <p:nvPr/>
        </p:nvSpPr>
        <p:spPr>
          <a:xfrm rot="16200000">
            <a:off x="2682963" y="2213834"/>
            <a:ext cx="438320" cy="616889"/>
          </a:xfrm>
          <a:custGeom>
            <a:avLst/>
            <a:gdLst/>
            <a:ahLst/>
            <a:cxnLst/>
            <a:rect l="l" t="t" r="r" b="b"/>
            <a:pathLst>
              <a:path w="26381" h="37134" extrusionOk="0">
                <a:moveTo>
                  <a:pt x="17278" y="1813"/>
                </a:moveTo>
                <a:lnTo>
                  <a:pt x="17681" y="1833"/>
                </a:lnTo>
                <a:lnTo>
                  <a:pt x="18063" y="1873"/>
                </a:lnTo>
                <a:lnTo>
                  <a:pt x="18063" y="2256"/>
                </a:lnTo>
                <a:lnTo>
                  <a:pt x="18084" y="2659"/>
                </a:lnTo>
                <a:lnTo>
                  <a:pt x="18084" y="3061"/>
                </a:lnTo>
                <a:lnTo>
                  <a:pt x="18063" y="3464"/>
                </a:lnTo>
                <a:lnTo>
                  <a:pt x="18043" y="3665"/>
                </a:lnTo>
                <a:lnTo>
                  <a:pt x="18003" y="3867"/>
                </a:lnTo>
                <a:lnTo>
                  <a:pt x="17902" y="4270"/>
                </a:lnTo>
                <a:lnTo>
                  <a:pt x="17761" y="4652"/>
                </a:lnTo>
                <a:lnTo>
                  <a:pt x="17600" y="5015"/>
                </a:lnTo>
                <a:lnTo>
                  <a:pt x="17580" y="5075"/>
                </a:lnTo>
                <a:lnTo>
                  <a:pt x="17218" y="4995"/>
                </a:lnTo>
                <a:lnTo>
                  <a:pt x="16835" y="4934"/>
                </a:lnTo>
                <a:lnTo>
                  <a:pt x="16452" y="4914"/>
                </a:lnTo>
                <a:lnTo>
                  <a:pt x="16090" y="4914"/>
                </a:lnTo>
                <a:lnTo>
                  <a:pt x="15808" y="4934"/>
                </a:lnTo>
                <a:lnTo>
                  <a:pt x="15546" y="4974"/>
                </a:lnTo>
                <a:lnTo>
                  <a:pt x="15284" y="5015"/>
                </a:lnTo>
                <a:lnTo>
                  <a:pt x="15023" y="5075"/>
                </a:lnTo>
                <a:lnTo>
                  <a:pt x="14942" y="4169"/>
                </a:lnTo>
                <a:lnTo>
                  <a:pt x="14922" y="3686"/>
                </a:lnTo>
                <a:lnTo>
                  <a:pt x="14882" y="3162"/>
                </a:lnTo>
                <a:lnTo>
                  <a:pt x="14841" y="2900"/>
                </a:lnTo>
                <a:lnTo>
                  <a:pt x="14781" y="2659"/>
                </a:lnTo>
                <a:lnTo>
                  <a:pt x="14700" y="2417"/>
                </a:lnTo>
                <a:lnTo>
                  <a:pt x="14580" y="2195"/>
                </a:lnTo>
                <a:lnTo>
                  <a:pt x="14519" y="2115"/>
                </a:lnTo>
                <a:lnTo>
                  <a:pt x="14902" y="2034"/>
                </a:lnTo>
                <a:lnTo>
                  <a:pt x="15284" y="1954"/>
                </a:lnTo>
                <a:lnTo>
                  <a:pt x="15687" y="1914"/>
                </a:lnTo>
                <a:lnTo>
                  <a:pt x="16090" y="1853"/>
                </a:lnTo>
                <a:lnTo>
                  <a:pt x="16473" y="1833"/>
                </a:lnTo>
                <a:lnTo>
                  <a:pt x="16875" y="1813"/>
                </a:lnTo>
                <a:close/>
                <a:moveTo>
                  <a:pt x="19614" y="2195"/>
                </a:moveTo>
                <a:lnTo>
                  <a:pt x="19956" y="2316"/>
                </a:lnTo>
                <a:lnTo>
                  <a:pt x="20319" y="2457"/>
                </a:lnTo>
                <a:lnTo>
                  <a:pt x="20661" y="2618"/>
                </a:lnTo>
                <a:lnTo>
                  <a:pt x="20983" y="2800"/>
                </a:lnTo>
                <a:lnTo>
                  <a:pt x="21306" y="3001"/>
                </a:lnTo>
                <a:lnTo>
                  <a:pt x="21628" y="3202"/>
                </a:lnTo>
                <a:lnTo>
                  <a:pt x="21930" y="3424"/>
                </a:lnTo>
                <a:lnTo>
                  <a:pt x="22212" y="3665"/>
                </a:lnTo>
                <a:lnTo>
                  <a:pt x="22131" y="3827"/>
                </a:lnTo>
                <a:lnTo>
                  <a:pt x="22051" y="3988"/>
                </a:lnTo>
                <a:lnTo>
                  <a:pt x="21890" y="4350"/>
                </a:lnTo>
                <a:lnTo>
                  <a:pt x="21769" y="4572"/>
                </a:lnTo>
                <a:lnTo>
                  <a:pt x="21648" y="4813"/>
                </a:lnTo>
                <a:lnTo>
                  <a:pt x="21487" y="5035"/>
                </a:lnTo>
                <a:lnTo>
                  <a:pt x="21326" y="5236"/>
                </a:lnTo>
                <a:lnTo>
                  <a:pt x="21124" y="5458"/>
                </a:lnTo>
                <a:lnTo>
                  <a:pt x="20923" y="5659"/>
                </a:lnTo>
                <a:lnTo>
                  <a:pt x="20480" y="6042"/>
                </a:lnTo>
                <a:lnTo>
                  <a:pt x="20138" y="6283"/>
                </a:lnTo>
                <a:lnTo>
                  <a:pt x="19976" y="6404"/>
                </a:lnTo>
                <a:lnTo>
                  <a:pt x="19836" y="6545"/>
                </a:lnTo>
                <a:lnTo>
                  <a:pt x="19735" y="6424"/>
                </a:lnTo>
                <a:lnTo>
                  <a:pt x="19574" y="6243"/>
                </a:lnTo>
                <a:lnTo>
                  <a:pt x="19413" y="6062"/>
                </a:lnTo>
                <a:lnTo>
                  <a:pt x="19231" y="5901"/>
                </a:lnTo>
                <a:lnTo>
                  <a:pt x="19030" y="5760"/>
                </a:lnTo>
                <a:lnTo>
                  <a:pt x="19211" y="5357"/>
                </a:lnTo>
                <a:lnTo>
                  <a:pt x="19372" y="4934"/>
                </a:lnTo>
                <a:lnTo>
                  <a:pt x="19493" y="4491"/>
                </a:lnTo>
                <a:lnTo>
                  <a:pt x="19594" y="4028"/>
                </a:lnTo>
                <a:lnTo>
                  <a:pt x="19654" y="3565"/>
                </a:lnTo>
                <a:lnTo>
                  <a:pt x="19674" y="3102"/>
                </a:lnTo>
                <a:lnTo>
                  <a:pt x="19654" y="2638"/>
                </a:lnTo>
                <a:lnTo>
                  <a:pt x="19614" y="2195"/>
                </a:lnTo>
                <a:close/>
                <a:moveTo>
                  <a:pt x="13573" y="2397"/>
                </a:moveTo>
                <a:lnTo>
                  <a:pt x="13512" y="2578"/>
                </a:lnTo>
                <a:lnTo>
                  <a:pt x="13472" y="2779"/>
                </a:lnTo>
                <a:lnTo>
                  <a:pt x="13452" y="2981"/>
                </a:lnTo>
                <a:lnTo>
                  <a:pt x="13432" y="3202"/>
                </a:lnTo>
                <a:lnTo>
                  <a:pt x="13432" y="3625"/>
                </a:lnTo>
                <a:lnTo>
                  <a:pt x="13452" y="4028"/>
                </a:lnTo>
                <a:lnTo>
                  <a:pt x="13432" y="5699"/>
                </a:lnTo>
                <a:lnTo>
                  <a:pt x="13069" y="5881"/>
                </a:lnTo>
                <a:lnTo>
                  <a:pt x="12707" y="6102"/>
                </a:lnTo>
                <a:lnTo>
                  <a:pt x="12365" y="6324"/>
                </a:lnTo>
                <a:lnTo>
                  <a:pt x="12022" y="6565"/>
                </a:lnTo>
                <a:lnTo>
                  <a:pt x="12022" y="6324"/>
                </a:lnTo>
                <a:lnTo>
                  <a:pt x="12022" y="6082"/>
                </a:lnTo>
                <a:lnTo>
                  <a:pt x="11962" y="5599"/>
                </a:lnTo>
                <a:lnTo>
                  <a:pt x="11922" y="5417"/>
                </a:lnTo>
                <a:lnTo>
                  <a:pt x="11881" y="5216"/>
                </a:lnTo>
                <a:lnTo>
                  <a:pt x="11740" y="4854"/>
                </a:lnTo>
                <a:lnTo>
                  <a:pt x="11579" y="4491"/>
                </a:lnTo>
                <a:lnTo>
                  <a:pt x="11378" y="4149"/>
                </a:lnTo>
                <a:lnTo>
                  <a:pt x="11176" y="3887"/>
                </a:lnTo>
                <a:lnTo>
                  <a:pt x="10935" y="3625"/>
                </a:lnTo>
                <a:lnTo>
                  <a:pt x="11297" y="3424"/>
                </a:lnTo>
                <a:lnTo>
                  <a:pt x="11841" y="3122"/>
                </a:lnTo>
                <a:lnTo>
                  <a:pt x="12405" y="2860"/>
                </a:lnTo>
                <a:lnTo>
                  <a:pt x="12989" y="2598"/>
                </a:lnTo>
                <a:lnTo>
                  <a:pt x="13573" y="2397"/>
                </a:lnTo>
                <a:close/>
                <a:moveTo>
                  <a:pt x="9364" y="4713"/>
                </a:moveTo>
                <a:lnTo>
                  <a:pt x="9626" y="4934"/>
                </a:lnTo>
                <a:lnTo>
                  <a:pt x="9727" y="5055"/>
                </a:lnTo>
                <a:lnTo>
                  <a:pt x="9827" y="5176"/>
                </a:lnTo>
                <a:lnTo>
                  <a:pt x="10008" y="5438"/>
                </a:lnTo>
                <a:lnTo>
                  <a:pt x="10129" y="5699"/>
                </a:lnTo>
                <a:lnTo>
                  <a:pt x="10210" y="5961"/>
                </a:lnTo>
                <a:lnTo>
                  <a:pt x="10290" y="6263"/>
                </a:lnTo>
                <a:lnTo>
                  <a:pt x="10290" y="6344"/>
                </a:lnTo>
                <a:lnTo>
                  <a:pt x="10290" y="6465"/>
                </a:lnTo>
                <a:lnTo>
                  <a:pt x="10290" y="6767"/>
                </a:lnTo>
                <a:lnTo>
                  <a:pt x="10250" y="7049"/>
                </a:lnTo>
                <a:lnTo>
                  <a:pt x="10190" y="7371"/>
                </a:lnTo>
                <a:lnTo>
                  <a:pt x="10170" y="7693"/>
                </a:lnTo>
                <a:lnTo>
                  <a:pt x="10170" y="7874"/>
                </a:lnTo>
                <a:lnTo>
                  <a:pt x="10210" y="8035"/>
                </a:lnTo>
                <a:lnTo>
                  <a:pt x="9807" y="8378"/>
                </a:lnTo>
                <a:lnTo>
                  <a:pt x="9364" y="8720"/>
                </a:lnTo>
                <a:lnTo>
                  <a:pt x="9364" y="8317"/>
                </a:lnTo>
                <a:lnTo>
                  <a:pt x="9304" y="7914"/>
                </a:lnTo>
                <a:lnTo>
                  <a:pt x="9243" y="7572"/>
                </a:lnTo>
                <a:lnTo>
                  <a:pt x="9143" y="7230"/>
                </a:lnTo>
                <a:lnTo>
                  <a:pt x="9002" y="6908"/>
                </a:lnTo>
                <a:lnTo>
                  <a:pt x="8840" y="6585"/>
                </a:lnTo>
                <a:lnTo>
                  <a:pt x="8700" y="6364"/>
                </a:lnTo>
                <a:lnTo>
                  <a:pt x="8538" y="6142"/>
                </a:lnTo>
                <a:lnTo>
                  <a:pt x="8357" y="5921"/>
                </a:lnTo>
                <a:lnTo>
                  <a:pt x="8156" y="5740"/>
                </a:lnTo>
                <a:lnTo>
                  <a:pt x="8599" y="5337"/>
                </a:lnTo>
                <a:lnTo>
                  <a:pt x="8981" y="5015"/>
                </a:lnTo>
                <a:lnTo>
                  <a:pt x="9364" y="4713"/>
                </a:lnTo>
                <a:close/>
                <a:moveTo>
                  <a:pt x="7028" y="6807"/>
                </a:moveTo>
                <a:lnTo>
                  <a:pt x="7290" y="7069"/>
                </a:lnTo>
                <a:lnTo>
                  <a:pt x="7411" y="7210"/>
                </a:lnTo>
                <a:lnTo>
                  <a:pt x="7532" y="7371"/>
                </a:lnTo>
                <a:lnTo>
                  <a:pt x="7652" y="7592"/>
                </a:lnTo>
                <a:lnTo>
                  <a:pt x="7733" y="7834"/>
                </a:lnTo>
                <a:lnTo>
                  <a:pt x="7813" y="8076"/>
                </a:lnTo>
                <a:lnTo>
                  <a:pt x="7874" y="8317"/>
                </a:lnTo>
                <a:lnTo>
                  <a:pt x="7874" y="8458"/>
                </a:lnTo>
                <a:lnTo>
                  <a:pt x="7874" y="8599"/>
                </a:lnTo>
                <a:lnTo>
                  <a:pt x="7854" y="8921"/>
                </a:lnTo>
                <a:lnTo>
                  <a:pt x="7834" y="9264"/>
                </a:lnTo>
                <a:lnTo>
                  <a:pt x="7834" y="9425"/>
                </a:lnTo>
                <a:lnTo>
                  <a:pt x="7834" y="9606"/>
                </a:lnTo>
                <a:lnTo>
                  <a:pt x="7733" y="9606"/>
                </a:lnTo>
                <a:lnTo>
                  <a:pt x="7592" y="9586"/>
                </a:lnTo>
                <a:lnTo>
                  <a:pt x="7451" y="9566"/>
                </a:lnTo>
                <a:lnTo>
                  <a:pt x="7310" y="9525"/>
                </a:lnTo>
                <a:lnTo>
                  <a:pt x="7169" y="9465"/>
                </a:lnTo>
                <a:lnTo>
                  <a:pt x="7028" y="9405"/>
                </a:lnTo>
                <a:lnTo>
                  <a:pt x="6907" y="9324"/>
                </a:lnTo>
                <a:lnTo>
                  <a:pt x="6786" y="9223"/>
                </a:lnTo>
                <a:lnTo>
                  <a:pt x="6686" y="9123"/>
                </a:lnTo>
                <a:lnTo>
                  <a:pt x="6585" y="9002"/>
                </a:lnTo>
                <a:lnTo>
                  <a:pt x="6484" y="8881"/>
                </a:lnTo>
                <a:lnTo>
                  <a:pt x="6404" y="8740"/>
                </a:lnTo>
                <a:lnTo>
                  <a:pt x="6343" y="8599"/>
                </a:lnTo>
                <a:lnTo>
                  <a:pt x="6303" y="8438"/>
                </a:lnTo>
                <a:lnTo>
                  <a:pt x="6263" y="8297"/>
                </a:lnTo>
                <a:lnTo>
                  <a:pt x="6243" y="8136"/>
                </a:lnTo>
                <a:lnTo>
                  <a:pt x="6223" y="7975"/>
                </a:lnTo>
                <a:lnTo>
                  <a:pt x="6243" y="7733"/>
                </a:lnTo>
                <a:lnTo>
                  <a:pt x="6283" y="7492"/>
                </a:lnTo>
                <a:lnTo>
                  <a:pt x="7028" y="6807"/>
                </a:lnTo>
                <a:close/>
                <a:moveTo>
                  <a:pt x="23541" y="5196"/>
                </a:moveTo>
                <a:lnTo>
                  <a:pt x="23722" y="5498"/>
                </a:lnTo>
                <a:lnTo>
                  <a:pt x="23883" y="5820"/>
                </a:lnTo>
                <a:lnTo>
                  <a:pt x="24024" y="6142"/>
                </a:lnTo>
                <a:lnTo>
                  <a:pt x="24145" y="6465"/>
                </a:lnTo>
                <a:lnTo>
                  <a:pt x="24225" y="6807"/>
                </a:lnTo>
                <a:lnTo>
                  <a:pt x="24306" y="7149"/>
                </a:lnTo>
                <a:lnTo>
                  <a:pt x="24366" y="7492"/>
                </a:lnTo>
                <a:lnTo>
                  <a:pt x="24407" y="7854"/>
                </a:lnTo>
                <a:lnTo>
                  <a:pt x="24366" y="7874"/>
                </a:lnTo>
                <a:lnTo>
                  <a:pt x="24085" y="8156"/>
                </a:lnTo>
                <a:lnTo>
                  <a:pt x="23803" y="8418"/>
                </a:lnTo>
                <a:lnTo>
                  <a:pt x="23501" y="8660"/>
                </a:lnTo>
                <a:lnTo>
                  <a:pt x="23178" y="8881"/>
                </a:lnTo>
                <a:lnTo>
                  <a:pt x="22856" y="9103"/>
                </a:lnTo>
                <a:lnTo>
                  <a:pt x="22514" y="9284"/>
                </a:lnTo>
                <a:lnTo>
                  <a:pt x="22171" y="9465"/>
                </a:lnTo>
                <a:lnTo>
                  <a:pt x="21809" y="9626"/>
                </a:lnTo>
                <a:lnTo>
                  <a:pt x="21406" y="9767"/>
                </a:lnTo>
                <a:lnTo>
                  <a:pt x="21003" y="9908"/>
                </a:lnTo>
                <a:lnTo>
                  <a:pt x="20601" y="10049"/>
                </a:lnTo>
                <a:lnTo>
                  <a:pt x="20198" y="10190"/>
                </a:lnTo>
                <a:lnTo>
                  <a:pt x="20299" y="9888"/>
                </a:lnTo>
                <a:lnTo>
                  <a:pt x="20399" y="9586"/>
                </a:lnTo>
                <a:lnTo>
                  <a:pt x="20460" y="9284"/>
                </a:lnTo>
                <a:lnTo>
                  <a:pt x="20500" y="9002"/>
                </a:lnTo>
                <a:lnTo>
                  <a:pt x="20520" y="8700"/>
                </a:lnTo>
                <a:lnTo>
                  <a:pt x="20500" y="8398"/>
                </a:lnTo>
                <a:lnTo>
                  <a:pt x="20480" y="8116"/>
                </a:lnTo>
                <a:lnTo>
                  <a:pt x="20420" y="7814"/>
                </a:lnTo>
                <a:lnTo>
                  <a:pt x="20722" y="7753"/>
                </a:lnTo>
                <a:lnTo>
                  <a:pt x="21003" y="7673"/>
                </a:lnTo>
                <a:lnTo>
                  <a:pt x="21285" y="7532"/>
                </a:lnTo>
                <a:lnTo>
                  <a:pt x="21567" y="7371"/>
                </a:lnTo>
                <a:lnTo>
                  <a:pt x="21829" y="7190"/>
                </a:lnTo>
                <a:lnTo>
                  <a:pt x="22071" y="7008"/>
                </a:lnTo>
                <a:lnTo>
                  <a:pt x="22292" y="6787"/>
                </a:lnTo>
                <a:lnTo>
                  <a:pt x="22514" y="6585"/>
                </a:lnTo>
                <a:lnTo>
                  <a:pt x="22755" y="6324"/>
                </a:lnTo>
                <a:lnTo>
                  <a:pt x="22977" y="6062"/>
                </a:lnTo>
                <a:lnTo>
                  <a:pt x="23178" y="5780"/>
                </a:lnTo>
                <a:lnTo>
                  <a:pt x="23380" y="5478"/>
                </a:lnTo>
                <a:lnTo>
                  <a:pt x="23541" y="5196"/>
                </a:lnTo>
                <a:close/>
                <a:moveTo>
                  <a:pt x="23944" y="10633"/>
                </a:moveTo>
                <a:lnTo>
                  <a:pt x="23722" y="11157"/>
                </a:lnTo>
                <a:lnTo>
                  <a:pt x="23480" y="11700"/>
                </a:lnTo>
                <a:lnTo>
                  <a:pt x="23198" y="12204"/>
                </a:lnTo>
                <a:lnTo>
                  <a:pt x="22917" y="12727"/>
                </a:lnTo>
                <a:lnTo>
                  <a:pt x="22796" y="12727"/>
                </a:lnTo>
                <a:lnTo>
                  <a:pt x="22655" y="12747"/>
                </a:lnTo>
                <a:lnTo>
                  <a:pt x="22534" y="12788"/>
                </a:lnTo>
                <a:lnTo>
                  <a:pt x="22413" y="12828"/>
                </a:lnTo>
                <a:lnTo>
                  <a:pt x="21628" y="13190"/>
                </a:lnTo>
                <a:lnTo>
                  <a:pt x="20822" y="13513"/>
                </a:lnTo>
                <a:lnTo>
                  <a:pt x="20017" y="13815"/>
                </a:lnTo>
                <a:lnTo>
                  <a:pt x="19211" y="14097"/>
                </a:lnTo>
                <a:lnTo>
                  <a:pt x="18708" y="14258"/>
                </a:lnTo>
                <a:lnTo>
                  <a:pt x="18204" y="14419"/>
                </a:lnTo>
                <a:lnTo>
                  <a:pt x="17701" y="14560"/>
                </a:lnTo>
                <a:lnTo>
                  <a:pt x="17198" y="14721"/>
                </a:lnTo>
                <a:lnTo>
                  <a:pt x="18023" y="13573"/>
                </a:lnTo>
                <a:lnTo>
                  <a:pt x="18647" y="12727"/>
                </a:lnTo>
                <a:lnTo>
                  <a:pt x="19272" y="11841"/>
                </a:lnTo>
                <a:lnTo>
                  <a:pt x="19413" y="11902"/>
                </a:lnTo>
                <a:lnTo>
                  <a:pt x="19554" y="11902"/>
                </a:lnTo>
                <a:lnTo>
                  <a:pt x="20077" y="11882"/>
                </a:lnTo>
                <a:lnTo>
                  <a:pt x="20621" y="11821"/>
                </a:lnTo>
                <a:lnTo>
                  <a:pt x="21064" y="11741"/>
                </a:lnTo>
                <a:lnTo>
                  <a:pt x="21507" y="11620"/>
                </a:lnTo>
                <a:lnTo>
                  <a:pt x="21970" y="11479"/>
                </a:lnTo>
                <a:lnTo>
                  <a:pt x="22393" y="11318"/>
                </a:lnTo>
                <a:lnTo>
                  <a:pt x="22776" y="11177"/>
                </a:lnTo>
                <a:lnTo>
                  <a:pt x="23178" y="10996"/>
                </a:lnTo>
                <a:lnTo>
                  <a:pt x="23561" y="10814"/>
                </a:lnTo>
                <a:lnTo>
                  <a:pt x="23944" y="10633"/>
                </a:lnTo>
                <a:close/>
                <a:moveTo>
                  <a:pt x="21024" y="15547"/>
                </a:moveTo>
                <a:lnTo>
                  <a:pt x="20218" y="16694"/>
                </a:lnTo>
                <a:lnTo>
                  <a:pt x="19393" y="17822"/>
                </a:lnTo>
                <a:lnTo>
                  <a:pt x="19191" y="17782"/>
                </a:lnTo>
                <a:lnTo>
                  <a:pt x="18970" y="17762"/>
                </a:lnTo>
                <a:lnTo>
                  <a:pt x="18728" y="17782"/>
                </a:lnTo>
                <a:lnTo>
                  <a:pt x="18506" y="17822"/>
                </a:lnTo>
                <a:lnTo>
                  <a:pt x="18265" y="17862"/>
                </a:lnTo>
                <a:lnTo>
                  <a:pt x="18043" y="17923"/>
                </a:lnTo>
                <a:lnTo>
                  <a:pt x="17641" y="18044"/>
                </a:lnTo>
                <a:lnTo>
                  <a:pt x="16573" y="18406"/>
                </a:lnTo>
                <a:lnTo>
                  <a:pt x="15526" y="18789"/>
                </a:lnTo>
                <a:lnTo>
                  <a:pt x="15003" y="19010"/>
                </a:lnTo>
                <a:lnTo>
                  <a:pt x="14479" y="19232"/>
                </a:lnTo>
                <a:lnTo>
                  <a:pt x="13432" y="19695"/>
                </a:lnTo>
                <a:lnTo>
                  <a:pt x="13432" y="19695"/>
                </a:lnTo>
                <a:lnTo>
                  <a:pt x="14640" y="18144"/>
                </a:lnTo>
                <a:lnTo>
                  <a:pt x="15828" y="16594"/>
                </a:lnTo>
                <a:lnTo>
                  <a:pt x="15949" y="16412"/>
                </a:lnTo>
                <a:lnTo>
                  <a:pt x="16009" y="16433"/>
                </a:lnTo>
                <a:lnTo>
                  <a:pt x="16231" y="16473"/>
                </a:lnTo>
                <a:lnTo>
                  <a:pt x="16473" y="16493"/>
                </a:lnTo>
                <a:lnTo>
                  <a:pt x="16936" y="16513"/>
                </a:lnTo>
                <a:lnTo>
                  <a:pt x="17419" y="16493"/>
                </a:lnTo>
                <a:lnTo>
                  <a:pt x="17882" y="16412"/>
                </a:lnTo>
                <a:lnTo>
                  <a:pt x="18345" y="16332"/>
                </a:lnTo>
                <a:lnTo>
                  <a:pt x="18809" y="16211"/>
                </a:lnTo>
                <a:lnTo>
                  <a:pt x="19735" y="15969"/>
                </a:lnTo>
                <a:lnTo>
                  <a:pt x="20379" y="15768"/>
                </a:lnTo>
                <a:lnTo>
                  <a:pt x="21024" y="15547"/>
                </a:lnTo>
                <a:close/>
                <a:moveTo>
                  <a:pt x="17600" y="20198"/>
                </a:moveTo>
                <a:lnTo>
                  <a:pt x="16855" y="21145"/>
                </a:lnTo>
                <a:lnTo>
                  <a:pt x="16050" y="22152"/>
                </a:lnTo>
                <a:lnTo>
                  <a:pt x="15244" y="23138"/>
                </a:lnTo>
                <a:lnTo>
                  <a:pt x="15043" y="23179"/>
                </a:lnTo>
                <a:lnTo>
                  <a:pt x="14841" y="23219"/>
                </a:lnTo>
                <a:lnTo>
                  <a:pt x="14660" y="23299"/>
                </a:lnTo>
                <a:lnTo>
                  <a:pt x="14459" y="23380"/>
                </a:lnTo>
                <a:lnTo>
                  <a:pt x="14076" y="23541"/>
                </a:lnTo>
                <a:lnTo>
                  <a:pt x="13714" y="23702"/>
                </a:lnTo>
                <a:lnTo>
                  <a:pt x="13230" y="23883"/>
                </a:lnTo>
                <a:lnTo>
                  <a:pt x="12767" y="24024"/>
                </a:lnTo>
                <a:lnTo>
                  <a:pt x="12264" y="24165"/>
                </a:lnTo>
                <a:lnTo>
                  <a:pt x="11781" y="24306"/>
                </a:lnTo>
                <a:lnTo>
                  <a:pt x="11277" y="24407"/>
                </a:lnTo>
                <a:lnTo>
                  <a:pt x="10794" y="24488"/>
                </a:lnTo>
                <a:lnTo>
                  <a:pt x="9787" y="24649"/>
                </a:lnTo>
                <a:lnTo>
                  <a:pt x="9344" y="24689"/>
                </a:lnTo>
                <a:lnTo>
                  <a:pt x="9344" y="24689"/>
                </a:lnTo>
                <a:lnTo>
                  <a:pt x="10270" y="23581"/>
                </a:lnTo>
                <a:lnTo>
                  <a:pt x="11197" y="22474"/>
                </a:lnTo>
                <a:lnTo>
                  <a:pt x="11579" y="22011"/>
                </a:lnTo>
                <a:lnTo>
                  <a:pt x="11660" y="22071"/>
                </a:lnTo>
                <a:lnTo>
                  <a:pt x="11760" y="22111"/>
                </a:lnTo>
                <a:lnTo>
                  <a:pt x="11881" y="22132"/>
                </a:lnTo>
                <a:lnTo>
                  <a:pt x="12002" y="22132"/>
                </a:lnTo>
                <a:lnTo>
                  <a:pt x="12264" y="22111"/>
                </a:lnTo>
                <a:lnTo>
                  <a:pt x="12526" y="22071"/>
                </a:lnTo>
                <a:lnTo>
                  <a:pt x="12787" y="22011"/>
                </a:lnTo>
                <a:lnTo>
                  <a:pt x="13029" y="21930"/>
                </a:lnTo>
                <a:lnTo>
                  <a:pt x="13512" y="21749"/>
                </a:lnTo>
                <a:lnTo>
                  <a:pt x="14016" y="21548"/>
                </a:lnTo>
                <a:lnTo>
                  <a:pt x="15043" y="21145"/>
                </a:lnTo>
                <a:lnTo>
                  <a:pt x="16070" y="20742"/>
                </a:lnTo>
                <a:lnTo>
                  <a:pt x="16835" y="20460"/>
                </a:lnTo>
                <a:lnTo>
                  <a:pt x="17600" y="20198"/>
                </a:lnTo>
                <a:close/>
                <a:moveTo>
                  <a:pt x="12767" y="26018"/>
                </a:moveTo>
                <a:lnTo>
                  <a:pt x="11680" y="27226"/>
                </a:lnTo>
                <a:lnTo>
                  <a:pt x="10552" y="28435"/>
                </a:lnTo>
                <a:lnTo>
                  <a:pt x="10311" y="28394"/>
                </a:lnTo>
                <a:lnTo>
                  <a:pt x="9767" y="28394"/>
                </a:lnTo>
                <a:lnTo>
                  <a:pt x="9485" y="28435"/>
                </a:lnTo>
                <a:lnTo>
                  <a:pt x="8941" y="28535"/>
                </a:lnTo>
                <a:lnTo>
                  <a:pt x="8438" y="28616"/>
                </a:lnTo>
                <a:lnTo>
                  <a:pt x="7934" y="28716"/>
                </a:lnTo>
                <a:lnTo>
                  <a:pt x="7431" y="28797"/>
                </a:lnTo>
                <a:lnTo>
                  <a:pt x="6927" y="28918"/>
                </a:lnTo>
                <a:lnTo>
                  <a:pt x="6424" y="29039"/>
                </a:lnTo>
                <a:lnTo>
                  <a:pt x="5780" y="29240"/>
                </a:lnTo>
                <a:lnTo>
                  <a:pt x="5135" y="29441"/>
                </a:lnTo>
                <a:lnTo>
                  <a:pt x="5135" y="29441"/>
                </a:lnTo>
                <a:lnTo>
                  <a:pt x="6323" y="28132"/>
                </a:lnTo>
                <a:lnTo>
                  <a:pt x="7975" y="26280"/>
                </a:lnTo>
                <a:lnTo>
                  <a:pt x="8196" y="26381"/>
                </a:lnTo>
                <a:lnTo>
                  <a:pt x="8418" y="26441"/>
                </a:lnTo>
                <a:lnTo>
                  <a:pt x="8659" y="26481"/>
                </a:lnTo>
                <a:lnTo>
                  <a:pt x="8921" y="26501"/>
                </a:lnTo>
                <a:lnTo>
                  <a:pt x="9424" y="26501"/>
                </a:lnTo>
                <a:lnTo>
                  <a:pt x="9888" y="26481"/>
                </a:lnTo>
                <a:lnTo>
                  <a:pt x="10451" y="26441"/>
                </a:lnTo>
                <a:lnTo>
                  <a:pt x="11015" y="26360"/>
                </a:lnTo>
                <a:lnTo>
                  <a:pt x="11579" y="26280"/>
                </a:lnTo>
                <a:lnTo>
                  <a:pt x="12143" y="26159"/>
                </a:lnTo>
                <a:lnTo>
                  <a:pt x="12767" y="26018"/>
                </a:lnTo>
                <a:close/>
                <a:moveTo>
                  <a:pt x="8418" y="30650"/>
                </a:moveTo>
                <a:lnTo>
                  <a:pt x="7250" y="31797"/>
                </a:lnTo>
                <a:lnTo>
                  <a:pt x="6323" y="32684"/>
                </a:lnTo>
                <a:lnTo>
                  <a:pt x="5397" y="33570"/>
                </a:lnTo>
                <a:lnTo>
                  <a:pt x="4451" y="34435"/>
                </a:lnTo>
                <a:lnTo>
                  <a:pt x="3484" y="35301"/>
                </a:lnTo>
                <a:lnTo>
                  <a:pt x="3222" y="35342"/>
                </a:lnTo>
                <a:lnTo>
                  <a:pt x="2920" y="35342"/>
                </a:lnTo>
                <a:lnTo>
                  <a:pt x="2759" y="35301"/>
                </a:lnTo>
                <a:lnTo>
                  <a:pt x="2598" y="35261"/>
                </a:lnTo>
                <a:lnTo>
                  <a:pt x="2457" y="35221"/>
                </a:lnTo>
                <a:lnTo>
                  <a:pt x="2316" y="35140"/>
                </a:lnTo>
                <a:lnTo>
                  <a:pt x="2175" y="35060"/>
                </a:lnTo>
                <a:lnTo>
                  <a:pt x="2054" y="34959"/>
                </a:lnTo>
                <a:lnTo>
                  <a:pt x="1933" y="34858"/>
                </a:lnTo>
                <a:lnTo>
                  <a:pt x="1813" y="34738"/>
                </a:lnTo>
                <a:lnTo>
                  <a:pt x="1712" y="34617"/>
                </a:lnTo>
                <a:lnTo>
                  <a:pt x="1631" y="34496"/>
                </a:lnTo>
                <a:lnTo>
                  <a:pt x="1510" y="34234"/>
                </a:lnTo>
                <a:lnTo>
                  <a:pt x="1410" y="33952"/>
                </a:lnTo>
                <a:lnTo>
                  <a:pt x="1349" y="33650"/>
                </a:lnTo>
                <a:lnTo>
                  <a:pt x="1289" y="33449"/>
                </a:lnTo>
                <a:lnTo>
                  <a:pt x="1712" y="33046"/>
                </a:lnTo>
                <a:lnTo>
                  <a:pt x="2155" y="32623"/>
                </a:lnTo>
                <a:lnTo>
                  <a:pt x="2981" y="31757"/>
                </a:lnTo>
                <a:lnTo>
                  <a:pt x="3001" y="31757"/>
                </a:lnTo>
                <a:lnTo>
                  <a:pt x="3121" y="31797"/>
                </a:lnTo>
                <a:lnTo>
                  <a:pt x="3242" y="31818"/>
                </a:lnTo>
                <a:lnTo>
                  <a:pt x="3484" y="31838"/>
                </a:lnTo>
                <a:lnTo>
                  <a:pt x="3726" y="31818"/>
                </a:lnTo>
                <a:lnTo>
                  <a:pt x="3987" y="31757"/>
                </a:lnTo>
                <a:lnTo>
                  <a:pt x="4229" y="31697"/>
                </a:lnTo>
                <a:lnTo>
                  <a:pt x="4471" y="31616"/>
                </a:lnTo>
                <a:lnTo>
                  <a:pt x="4934" y="31455"/>
                </a:lnTo>
                <a:lnTo>
                  <a:pt x="5941" y="31173"/>
                </a:lnTo>
                <a:lnTo>
                  <a:pt x="6948" y="30932"/>
                </a:lnTo>
                <a:lnTo>
                  <a:pt x="7673" y="30791"/>
                </a:lnTo>
                <a:lnTo>
                  <a:pt x="8418" y="30650"/>
                </a:lnTo>
                <a:close/>
                <a:moveTo>
                  <a:pt x="16855" y="0"/>
                </a:moveTo>
                <a:lnTo>
                  <a:pt x="16432" y="21"/>
                </a:lnTo>
                <a:lnTo>
                  <a:pt x="16009" y="61"/>
                </a:lnTo>
                <a:lnTo>
                  <a:pt x="15566" y="101"/>
                </a:lnTo>
                <a:lnTo>
                  <a:pt x="15144" y="162"/>
                </a:lnTo>
                <a:lnTo>
                  <a:pt x="14721" y="242"/>
                </a:lnTo>
                <a:lnTo>
                  <a:pt x="14298" y="343"/>
                </a:lnTo>
                <a:lnTo>
                  <a:pt x="13895" y="444"/>
                </a:lnTo>
                <a:lnTo>
                  <a:pt x="13472" y="564"/>
                </a:lnTo>
                <a:lnTo>
                  <a:pt x="13069" y="685"/>
                </a:lnTo>
                <a:lnTo>
                  <a:pt x="12646" y="826"/>
                </a:lnTo>
                <a:lnTo>
                  <a:pt x="12264" y="987"/>
                </a:lnTo>
                <a:lnTo>
                  <a:pt x="11861" y="1148"/>
                </a:lnTo>
                <a:lnTo>
                  <a:pt x="11478" y="1330"/>
                </a:lnTo>
                <a:lnTo>
                  <a:pt x="10995" y="1571"/>
                </a:lnTo>
                <a:lnTo>
                  <a:pt x="10532" y="1833"/>
                </a:lnTo>
                <a:lnTo>
                  <a:pt x="10069" y="2115"/>
                </a:lnTo>
                <a:lnTo>
                  <a:pt x="9626" y="2397"/>
                </a:lnTo>
                <a:lnTo>
                  <a:pt x="9183" y="2699"/>
                </a:lnTo>
                <a:lnTo>
                  <a:pt x="8760" y="3021"/>
                </a:lnTo>
                <a:lnTo>
                  <a:pt x="8337" y="3363"/>
                </a:lnTo>
                <a:lnTo>
                  <a:pt x="7914" y="3706"/>
                </a:lnTo>
                <a:lnTo>
                  <a:pt x="7511" y="4048"/>
                </a:lnTo>
                <a:lnTo>
                  <a:pt x="7109" y="4411"/>
                </a:lnTo>
                <a:lnTo>
                  <a:pt x="6726" y="4773"/>
                </a:lnTo>
                <a:lnTo>
                  <a:pt x="6364" y="5156"/>
                </a:lnTo>
                <a:lnTo>
                  <a:pt x="6001" y="5538"/>
                </a:lnTo>
                <a:lnTo>
                  <a:pt x="5659" y="5961"/>
                </a:lnTo>
                <a:lnTo>
                  <a:pt x="5316" y="6364"/>
                </a:lnTo>
                <a:lnTo>
                  <a:pt x="5014" y="6807"/>
                </a:lnTo>
                <a:lnTo>
                  <a:pt x="4934" y="6968"/>
                </a:lnTo>
                <a:lnTo>
                  <a:pt x="4894" y="7109"/>
                </a:lnTo>
                <a:lnTo>
                  <a:pt x="4914" y="7250"/>
                </a:lnTo>
                <a:lnTo>
                  <a:pt x="4934" y="7371"/>
                </a:lnTo>
                <a:lnTo>
                  <a:pt x="4873" y="7693"/>
                </a:lnTo>
                <a:lnTo>
                  <a:pt x="4833" y="7975"/>
                </a:lnTo>
                <a:lnTo>
                  <a:pt x="4833" y="8277"/>
                </a:lnTo>
                <a:lnTo>
                  <a:pt x="4853" y="8559"/>
                </a:lnTo>
                <a:lnTo>
                  <a:pt x="4894" y="8841"/>
                </a:lnTo>
                <a:lnTo>
                  <a:pt x="4974" y="9123"/>
                </a:lnTo>
                <a:lnTo>
                  <a:pt x="5075" y="9385"/>
                </a:lnTo>
                <a:lnTo>
                  <a:pt x="5216" y="9646"/>
                </a:lnTo>
                <a:lnTo>
                  <a:pt x="5357" y="9888"/>
                </a:lnTo>
                <a:lnTo>
                  <a:pt x="5538" y="10130"/>
                </a:lnTo>
                <a:lnTo>
                  <a:pt x="5719" y="10311"/>
                </a:lnTo>
                <a:lnTo>
                  <a:pt x="5921" y="10492"/>
                </a:lnTo>
                <a:lnTo>
                  <a:pt x="6142" y="10653"/>
                </a:lnTo>
                <a:lnTo>
                  <a:pt x="6384" y="10794"/>
                </a:lnTo>
                <a:lnTo>
                  <a:pt x="6625" y="10915"/>
                </a:lnTo>
                <a:lnTo>
                  <a:pt x="6887" y="10996"/>
                </a:lnTo>
                <a:lnTo>
                  <a:pt x="7149" y="11076"/>
                </a:lnTo>
                <a:lnTo>
                  <a:pt x="7411" y="11116"/>
                </a:lnTo>
                <a:lnTo>
                  <a:pt x="7693" y="11136"/>
                </a:lnTo>
                <a:lnTo>
                  <a:pt x="7995" y="11157"/>
                </a:lnTo>
                <a:lnTo>
                  <a:pt x="8337" y="11136"/>
                </a:lnTo>
                <a:lnTo>
                  <a:pt x="8679" y="11076"/>
                </a:lnTo>
                <a:lnTo>
                  <a:pt x="8820" y="11036"/>
                </a:lnTo>
                <a:lnTo>
                  <a:pt x="8981" y="10975"/>
                </a:lnTo>
                <a:lnTo>
                  <a:pt x="9122" y="10895"/>
                </a:lnTo>
                <a:lnTo>
                  <a:pt x="9243" y="10814"/>
                </a:lnTo>
                <a:lnTo>
                  <a:pt x="9344" y="10714"/>
                </a:lnTo>
                <a:lnTo>
                  <a:pt x="9424" y="10593"/>
                </a:lnTo>
                <a:lnTo>
                  <a:pt x="9485" y="10472"/>
                </a:lnTo>
                <a:lnTo>
                  <a:pt x="9525" y="10311"/>
                </a:lnTo>
                <a:lnTo>
                  <a:pt x="9545" y="10190"/>
                </a:lnTo>
                <a:lnTo>
                  <a:pt x="9988" y="9868"/>
                </a:lnTo>
                <a:lnTo>
                  <a:pt x="10431" y="9525"/>
                </a:lnTo>
                <a:lnTo>
                  <a:pt x="11277" y="8841"/>
                </a:lnTo>
                <a:lnTo>
                  <a:pt x="11962" y="8297"/>
                </a:lnTo>
                <a:lnTo>
                  <a:pt x="12646" y="7794"/>
                </a:lnTo>
                <a:lnTo>
                  <a:pt x="12989" y="7532"/>
                </a:lnTo>
                <a:lnTo>
                  <a:pt x="13351" y="7310"/>
                </a:lnTo>
                <a:lnTo>
                  <a:pt x="13714" y="7089"/>
                </a:lnTo>
                <a:lnTo>
                  <a:pt x="14096" y="6867"/>
                </a:lnTo>
                <a:lnTo>
                  <a:pt x="14197" y="6827"/>
                </a:lnTo>
                <a:lnTo>
                  <a:pt x="14419" y="6827"/>
                </a:lnTo>
                <a:lnTo>
                  <a:pt x="14519" y="6807"/>
                </a:lnTo>
                <a:lnTo>
                  <a:pt x="14620" y="6767"/>
                </a:lnTo>
                <a:lnTo>
                  <a:pt x="14721" y="6726"/>
                </a:lnTo>
                <a:lnTo>
                  <a:pt x="14821" y="6666"/>
                </a:lnTo>
                <a:lnTo>
                  <a:pt x="14902" y="6606"/>
                </a:lnTo>
                <a:lnTo>
                  <a:pt x="14962" y="6525"/>
                </a:lnTo>
                <a:lnTo>
                  <a:pt x="15244" y="6444"/>
                </a:lnTo>
                <a:lnTo>
                  <a:pt x="15526" y="6384"/>
                </a:lnTo>
                <a:lnTo>
                  <a:pt x="15828" y="6344"/>
                </a:lnTo>
                <a:lnTo>
                  <a:pt x="16110" y="6324"/>
                </a:lnTo>
                <a:lnTo>
                  <a:pt x="16392" y="6303"/>
                </a:lnTo>
                <a:lnTo>
                  <a:pt x="16674" y="6324"/>
                </a:lnTo>
                <a:lnTo>
                  <a:pt x="16956" y="6364"/>
                </a:lnTo>
                <a:lnTo>
                  <a:pt x="17238" y="6424"/>
                </a:lnTo>
                <a:lnTo>
                  <a:pt x="17500" y="6505"/>
                </a:lnTo>
                <a:lnTo>
                  <a:pt x="17761" y="6606"/>
                </a:lnTo>
                <a:lnTo>
                  <a:pt x="18003" y="6726"/>
                </a:lnTo>
                <a:lnTo>
                  <a:pt x="18245" y="6887"/>
                </a:lnTo>
                <a:lnTo>
                  <a:pt x="18446" y="7069"/>
                </a:lnTo>
                <a:lnTo>
                  <a:pt x="18647" y="7290"/>
                </a:lnTo>
                <a:lnTo>
                  <a:pt x="18829" y="7532"/>
                </a:lnTo>
                <a:lnTo>
                  <a:pt x="18990" y="7794"/>
                </a:lnTo>
                <a:lnTo>
                  <a:pt x="19070" y="7975"/>
                </a:lnTo>
                <a:lnTo>
                  <a:pt x="19131" y="8156"/>
                </a:lnTo>
                <a:lnTo>
                  <a:pt x="19151" y="8337"/>
                </a:lnTo>
                <a:lnTo>
                  <a:pt x="19171" y="8519"/>
                </a:lnTo>
                <a:lnTo>
                  <a:pt x="19171" y="8700"/>
                </a:lnTo>
                <a:lnTo>
                  <a:pt x="19151" y="8881"/>
                </a:lnTo>
                <a:lnTo>
                  <a:pt x="19111" y="9062"/>
                </a:lnTo>
                <a:lnTo>
                  <a:pt x="19050" y="9244"/>
                </a:lnTo>
                <a:lnTo>
                  <a:pt x="18929" y="9606"/>
                </a:lnTo>
                <a:lnTo>
                  <a:pt x="18768" y="9948"/>
                </a:lnTo>
                <a:lnTo>
                  <a:pt x="18587" y="10291"/>
                </a:lnTo>
                <a:lnTo>
                  <a:pt x="18406" y="10593"/>
                </a:lnTo>
                <a:lnTo>
                  <a:pt x="17902" y="11358"/>
                </a:lnTo>
                <a:lnTo>
                  <a:pt x="17379" y="12103"/>
                </a:lnTo>
                <a:lnTo>
                  <a:pt x="16291" y="13593"/>
                </a:lnTo>
                <a:lnTo>
                  <a:pt x="15184" y="15083"/>
                </a:lnTo>
                <a:lnTo>
                  <a:pt x="14056" y="16574"/>
                </a:lnTo>
                <a:lnTo>
                  <a:pt x="12928" y="18044"/>
                </a:lnTo>
                <a:lnTo>
                  <a:pt x="11781" y="19494"/>
                </a:lnTo>
                <a:lnTo>
                  <a:pt x="10411" y="21165"/>
                </a:lnTo>
                <a:lnTo>
                  <a:pt x="9022" y="22836"/>
                </a:lnTo>
                <a:lnTo>
                  <a:pt x="7632" y="24467"/>
                </a:lnTo>
                <a:lnTo>
                  <a:pt x="6202" y="26099"/>
                </a:lnTo>
                <a:lnTo>
                  <a:pt x="4753" y="27710"/>
                </a:lnTo>
                <a:lnTo>
                  <a:pt x="3283" y="29300"/>
                </a:lnTo>
                <a:lnTo>
                  <a:pt x="2497" y="30106"/>
                </a:lnTo>
                <a:lnTo>
                  <a:pt x="1712" y="30911"/>
                </a:lnTo>
                <a:lnTo>
                  <a:pt x="947" y="31717"/>
                </a:lnTo>
                <a:lnTo>
                  <a:pt x="564" y="32120"/>
                </a:lnTo>
                <a:lnTo>
                  <a:pt x="202" y="32543"/>
                </a:lnTo>
                <a:lnTo>
                  <a:pt x="101" y="32684"/>
                </a:lnTo>
                <a:lnTo>
                  <a:pt x="40" y="32824"/>
                </a:lnTo>
                <a:lnTo>
                  <a:pt x="0" y="32945"/>
                </a:lnTo>
                <a:lnTo>
                  <a:pt x="0" y="33086"/>
                </a:lnTo>
                <a:lnTo>
                  <a:pt x="40" y="33227"/>
                </a:lnTo>
                <a:lnTo>
                  <a:pt x="81" y="33348"/>
                </a:lnTo>
                <a:lnTo>
                  <a:pt x="161" y="33449"/>
                </a:lnTo>
                <a:lnTo>
                  <a:pt x="242" y="33549"/>
                </a:lnTo>
                <a:lnTo>
                  <a:pt x="202" y="33690"/>
                </a:lnTo>
                <a:lnTo>
                  <a:pt x="202" y="33851"/>
                </a:lnTo>
                <a:lnTo>
                  <a:pt x="202" y="34013"/>
                </a:lnTo>
                <a:lnTo>
                  <a:pt x="202" y="34174"/>
                </a:lnTo>
                <a:lnTo>
                  <a:pt x="242" y="34415"/>
                </a:lnTo>
                <a:lnTo>
                  <a:pt x="302" y="34637"/>
                </a:lnTo>
                <a:lnTo>
                  <a:pt x="383" y="34878"/>
                </a:lnTo>
                <a:lnTo>
                  <a:pt x="463" y="35080"/>
                </a:lnTo>
                <a:lnTo>
                  <a:pt x="584" y="35301"/>
                </a:lnTo>
                <a:lnTo>
                  <a:pt x="705" y="35503"/>
                </a:lnTo>
                <a:lnTo>
                  <a:pt x="846" y="35684"/>
                </a:lnTo>
                <a:lnTo>
                  <a:pt x="1007" y="35885"/>
                </a:lnTo>
                <a:lnTo>
                  <a:pt x="1168" y="36046"/>
                </a:lnTo>
                <a:lnTo>
                  <a:pt x="1349" y="36187"/>
                </a:lnTo>
                <a:lnTo>
                  <a:pt x="1551" y="36328"/>
                </a:lnTo>
                <a:lnTo>
                  <a:pt x="1752" y="36449"/>
                </a:lnTo>
                <a:lnTo>
                  <a:pt x="1974" y="36550"/>
                </a:lnTo>
                <a:lnTo>
                  <a:pt x="2195" y="36630"/>
                </a:lnTo>
                <a:lnTo>
                  <a:pt x="2437" y="36691"/>
                </a:lnTo>
                <a:lnTo>
                  <a:pt x="2658" y="36731"/>
                </a:lnTo>
                <a:lnTo>
                  <a:pt x="2981" y="36771"/>
                </a:lnTo>
                <a:lnTo>
                  <a:pt x="3303" y="36792"/>
                </a:lnTo>
                <a:lnTo>
                  <a:pt x="3343" y="36852"/>
                </a:lnTo>
                <a:lnTo>
                  <a:pt x="3504" y="36993"/>
                </a:lnTo>
                <a:lnTo>
                  <a:pt x="3685" y="37073"/>
                </a:lnTo>
                <a:lnTo>
                  <a:pt x="3867" y="37134"/>
                </a:lnTo>
                <a:lnTo>
                  <a:pt x="4068" y="37134"/>
                </a:lnTo>
                <a:lnTo>
                  <a:pt x="4249" y="37114"/>
                </a:lnTo>
                <a:lnTo>
                  <a:pt x="4451" y="37053"/>
                </a:lnTo>
                <a:lnTo>
                  <a:pt x="4612" y="36973"/>
                </a:lnTo>
                <a:lnTo>
                  <a:pt x="4793" y="36852"/>
                </a:lnTo>
                <a:lnTo>
                  <a:pt x="6122" y="35644"/>
                </a:lnTo>
                <a:lnTo>
                  <a:pt x="7451" y="34415"/>
                </a:lnTo>
                <a:lnTo>
                  <a:pt x="8740" y="33167"/>
                </a:lnTo>
                <a:lnTo>
                  <a:pt x="10029" y="31898"/>
                </a:lnTo>
                <a:lnTo>
                  <a:pt x="11277" y="30609"/>
                </a:lnTo>
                <a:lnTo>
                  <a:pt x="12526" y="29300"/>
                </a:lnTo>
                <a:lnTo>
                  <a:pt x="13734" y="27971"/>
                </a:lnTo>
                <a:lnTo>
                  <a:pt x="14922" y="26622"/>
                </a:lnTo>
                <a:lnTo>
                  <a:pt x="16090" y="25253"/>
                </a:lnTo>
                <a:lnTo>
                  <a:pt x="17258" y="23863"/>
                </a:lnTo>
                <a:lnTo>
                  <a:pt x="18386" y="22454"/>
                </a:lnTo>
                <a:lnTo>
                  <a:pt x="19493" y="21024"/>
                </a:lnTo>
                <a:lnTo>
                  <a:pt x="20560" y="19594"/>
                </a:lnTo>
                <a:lnTo>
                  <a:pt x="21628" y="18124"/>
                </a:lnTo>
                <a:lnTo>
                  <a:pt x="22655" y="16654"/>
                </a:lnTo>
                <a:lnTo>
                  <a:pt x="23662" y="15164"/>
                </a:lnTo>
                <a:lnTo>
                  <a:pt x="24165" y="14419"/>
                </a:lnTo>
                <a:lnTo>
                  <a:pt x="24628" y="13634"/>
                </a:lnTo>
                <a:lnTo>
                  <a:pt x="25051" y="12848"/>
                </a:lnTo>
                <a:lnTo>
                  <a:pt x="25252" y="12466"/>
                </a:lnTo>
                <a:lnTo>
                  <a:pt x="25454" y="12043"/>
                </a:lnTo>
                <a:lnTo>
                  <a:pt x="25615" y="11640"/>
                </a:lnTo>
                <a:lnTo>
                  <a:pt x="25776" y="11217"/>
                </a:lnTo>
                <a:lnTo>
                  <a:pt x="25917" y="10814"/>
                </a:lnTo>
                <a:lnTo>
                  <a:pt x="26058" y="10371"/>
                </a:lnTo>
                <a:lnTo>
                  <a:pt x="26159" y="9948"/>
                </a:lnTo>
                <a:lnTo>
                  <a:pt x="26259" y="9505"/>
                </a:lnTo>
                <a:lnTo>
                  <a:pt x="26320" y="9062"/>
                </a:lnTo>
                <a:lnTo>
                  <a:pt x="26360" y="8619"/>
                </a:lnTo>
                <a:lnTo>
                  <a:pt x="26380" y="8217"/>
                </a:lnTo>
                <a:lnTo>
                  <a:pt x="26360" y="7814"/>
                </a:lnTo>
                <a:lnTo>
                  <a:pt x="26340" y="7431"/>
                </a:lnTo>
                <a:lnTo>
                  <a:pt x="26279" y="7028"/>
                </a:lnTo>
                <a:lnTo>
                  <a:pt x="26199" y="6646"/>
                </a:lnTo>
                <a:lnTo>
                  <a:pt x="26098" y="6263"/>
                </a:lnTo>
                <a:lnTo>
                  <a:pt x="25998" y="5901"/>
                </a:lnTo>
                <a:lnTo>
                  <a:pt x="25857" y="5518"/>
                </a:lnTo>
                <a:lnTo>
                  <a:pt x="25696" y="5156"/>
                </a:lnTo>
                <a:lnTo>
                  <a:pt x="25514" y="4813"/>
                </a:lnTo>
                <a:lnTo>
                  <a:pt x="25333" y="4451"/>
                </a:lnTo>
                <a:lnTo>
                  <a:pt x="25132" y="4129"/>
                </a:lnTo>
                <a:lnTo>
                  <a:pt x="24910" y="3786"/>
                </a:lnTo>
                <a:lnTo>
                  <a:pt x="24668" y="3464"/>
                </a:lnTo>
                <a:lnTo>
                  <a:pt x="24427" y="3162"/>
                </a:lnTo>
                <a:lnTo>
                  <a:pt x="24165" y="2860"/>
                </a:lnTo>
                <a:lnTo>
                  <a:pt x="23863" y="2538"/>
                </a:lnTo>
                <a:lnTo>
                  <a:pt x="23541" y="2236"/>
                </a:lnTo>
                <a:lnTo>
                  <a:pt x="23198" y="1954"/>
                </a:lnTo>
                <a:lnTo>
                  <a:pt x="22856" y="1692"/>
                </a:lnTo>
                <a:lnTo>
                  <a:pt x="22514" y="1450"/>
                </a:lnTo>
                <a:lnTo>
                  <a:pt x="22151" y="1229"/>
                </a:lnTo>
                <a:lnTo>
                  <a:pt x="21769" y="1027"/>
                </a:lnTo>
                <a:lnTo>
                  <a:pt x="21386" y="846"/>
                </a:lnTo>
                <a:lnTo>
                  <a:pt x="21003" y="685"/>
                </a:lnTo>
                <a:lnTo>
                  <a:pt x="20601" y="544"/>
                </a:lnTo>
                <a:lnTo>
                  <a:pt x="20218" y="403"/>
                </a:lnTo>
                <a:lnTo>
                  <a:pt x="19795" y="303"/>
                </a:lnTo>
                <a:lnTo>
                  <a:pt x="19393" y="202"/>
                </a:lnTo>
                <a:lnTo>
                  <a:pt x="18970" y="121"/>
                </a:lnTo>
                <a:lnTo>
                  <a:pt x="18567" y="81"/>
                </a:lnTo>
                <a:lnTo>
                  <a:pt x="18144" y="21"/>
                </a:lnTo>
                <a:lnTo>
                  <a:pt x="17721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pic>
        <p:nvPicPr>
          <p:cNvPr id="17" name="Picture 16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E63CF880-47CB-BF4F-85D8-E9204DC513D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-1" b="18162"/>
          <a:stretch/>
        </p:blipFill>
        <p:spPr>
          <a:xfrm>
            <a:off x="4707869" y="1131203"/>
            <a:ext cx="1518258" cy="2692878"/>
          </a:xfrm>
          <a:prstGeom prst="rect">
            <a:avLst/>
          </a:prstGeom>
        </p:spPr>
      </p:pic>
      <p:sp>
        <p:nvSpPr>
          <p:cNvPr id="18" name="Google Shape;1567;p20">
            <a:extLst>
              <a:ext uri="{FF2B5EF4-FFF2-40B4-BE49-F238E27FC236}">
                <a16:creationId xmlns:a16="http://schemas.microsoft.com/office/drawing/2014/main" id="{AC31FFCB-5EE0-274A-A50C-F294FFF94F91}"/>
              </a:ext>
            </a:extLst>
          </p:cNvPr>
          <p:cNvSpPr txBox="1">
            <a:spLocks/>
          </p:cNvSpPr>
          <p:nvPr/>
        </p:nvSpPr>
        <p:spPr>
          <a:xfrm>
            <a:off x="6685613" y="918853"/>
            <a:ext cx="1887473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Font typeface="Lora"/>
              <a:buNone/>
            </a:pPr>
            <a:r>
              <a:rPr lang="en-US" i="1"/>
              <a:t>home_page.dart</a:t>
            </a:r>
            <a:endParaRPr lang="en-US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F6B7DFA-B230-F144-B84D-ED69A1F1C5B1}"/>
              </a:ext>
            </a:extLst>
          </p:cNvPr>
          <p:cNvSpPr/>
          <p:nvPr/>
        </p:nvSpPr>
        <p:spPr>
          <a:xfrm>
            <a:off x="114975" y="1108290"/>
            <a:ext cx="44101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6 - Use the l10n anywhere in the widget tree.</a:t>
            </a:r>
            <a:endParaRPr lang="en-HU" dirty="0">
              <a:latin typeface="Lora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9081611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31"/>
          <p:cNvSpPr txBox="1">
            <a:spLocks noGrp="1"/>
          </p:cNvSpPr>
          <p:nvPr>
            <p:ph type="body" idx="4294967295"/>
          </p:nvPr>
        </p:nvSpPr>
        <p:spPr>
          <a:xfrm>
            <a:off x="360525" y="747000"/>
            <a:ext cx="2139000" cy="364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800" b="1" i="1" dirty="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Android</a:t>
            </a:r>
            <a:r>
              <a:rPr lang="en" sz="4800" i="1" dirty="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 project</a:t>
            </a:r>
            <a:endParaRPr sz="4800" dirty="0">
              <a:latin typeface="Rouge Script"/>
              <a:ea typeface="Rouge Script"/>
              <a:cs typeface="Rouge Script"/>
              <a:sym typeface="Rouge Script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B7E9C0B-67F9-D641-B9F8-3F22D832B4F8}"/>
              </a:ext>
            </a:extLst>
          </p:cNvPr>
          <p:cNvGrpSpPr/>
          <p:nvPr/>
        </p:nvGrpSpPr>
        <p:grpSpPr>
          <a:xfrm>
            <a:off x="3443709" y="278900"/>
            <a:ext cx="2513471" cy="4527843"/>
            <a:chOff x="3443709" y="278900"/>
            <a:chExt cx="2513471" cy="4527843"/>
          </a:xfrm>
        </p:grpSpPr>
        <p:sp>
          <p:nvSpPr>
            <p:cNvPr id="12" name="Google Shape;1653;p31">
              <a:extLst>
                <a:ext uri="{FF2B5EF4-FFF2-40B4-BE49-F238E27FC236}">
                  <a16:creationId xmlns:a16="http://schemas.microsoft.com/office/drawing/2014/main" id="{FF22AAF9-E583-8E49-B54D-4DA7964A5EB5}"/>
                </a:ext>
              </a:extLst>
            </p:cNvPr>
            <p:cNvSpPr/>
            <p:nvPr/>
          </p:nvSpPr>
          <p:spPr>
            <a:xfrm>
              <a:off x="3443709" y="278900"/>
              <a:ext cx="2513471" cy="4527843"/>
            </a:xfrm>
            <a:custGeom>
              <a:avLst/>
              <a:gdLst/>
              <a:ahLst/>
              <a:cxnLst/>
              <a:rect l="l" t="t" r="r" b="b"/>
              <a:pathLst>
                <a:path w="30819" h="61841" extrusionOk="0">
                  <a:moveTo>
                    <a:pt x="5160" y="2580"/>
                  </a:moveTo>
                  <a:lnTo>
                    <a:pt x="5295" y="2648"/>
                  </a:lnTo>
                  <a:lnTo>
                    <a:pt x="5363" y="2784"/>
                  </a:lnTo>
                  <a:lnTo>
                    <a:pt x="5363" y="2920"/>
                  </a:lnTo>
                  <a:lnTo>
                    <a:pt x="5363" y="3055"/>
                  </a:lnTo>
                  <a:lnTo>
                    <a:pt x="5295" y="3191"/>
                  </a:lnTo>
                  <a:lnTo>
                    <a:pt x="5160" y="3259"/>
                  </a:lnTo>
                  <a:lnTo>
                    <a:pt x="4888" y="3259"/>
                  </a:lnTo>
                  <a:lnTo>
                    <a:pt x="4752" y="3191"/>
                  </a:lnTo>
                  <a:lnTo>
                    <a:pt x="4684" y="3055"/>
                  </a:lnTo>
                  <a:lnTo>
                    <a:pt x="4684" y="2920"/>
                  </a:lnTo>
                  <a:lnTo>
                    <a:pt x="4684" y="2784"/>
                  </a:lnTo>
                  <a:lnTo>
                    <a:pt x="4752" y="2648"/>
                  </a:lnTo>
                  <a:lnTo>
                    <a:pt x="4888" y="2580"/>
                  </a:lnTo>
                  <a:close/>
                  <a:moveTo>
                    <a:pt x="15410" y="2241"/>
                  </a:moveTo>
                  <a:lnTo>
                    <a:pt x="15681" y="2309"/>
                  </a:lnTo>
                  <a:lnTo>
                    <a:pt x="15885" y="2444"/>
                  </a:lnTo>
                  <a:lnTo>
                    <a:pt x="16021" y="2648"/>
                  </a:lnTo>
                  <a:lnTo>
                    <a:pt x="16088" y="2920"/>
                  </a:lnTo>
                  <a:lnTo>
                    <a:pt x="16021" y="3191"/>
                  </a:lnTo>
                  <a:lnTo>
                    <a:pt x="15885" y="3395"/>
                  </a:lnTo>
                  <a:lnTo>
                    <a:pt x="15681" y="3531"/>
                  </a:lnTo>
                  <a:lnTo>
                    <a:pt x="15410" y="3598"/>
                  </a:lnTo>
                  <a:lnTo>
                    <a:pt x="15138" y="3531"/>
                  </a:lnTo>
                  <a:lnTo>
                    <a:pt x="14934" y="3395"/>
                  </a:lnTo>
                  <a:lnTo>
                    <a:pt x="14799" y="3191"/>
                  </a:lnTo>
                  <a:lnTo>
                    <a:pt x="14731" y="2920"/>
                  </a:lnTo>
                  <a:lnTo>
                    <a:pt x="14799" y="2648"/>
                  </a:lnTo>
                  <a:lnTo>
                    <a:pt x="14934" y="2444"/>
                  </a:lnTo>
                  <a:lnTo>
                    <a:pt x="15138" y="2309"/>
                  </a:lnTo>
                  <a:lnTo>
                    <a:pt x="15410" y="2241"/>
                  </a:lnTo>
                  <a:close/>
                  <a:moveTo>
                    <a:pt x="29393" y="5228"/>
                  </a:moveTo>
                  <a:lnTo>
                    <a:pt x="29461" y="5296"/>
                  </a:lnTo>
                  <a:lnTo>
                    <a:pt x="29461" y="54849"/>
                  </a:lnTo>
                  <a:lnTo>
                    <a:pt x="1426" y="54849"/>
                  </a:lnTo>
                  <a:lnTo>
                    <a:pt x="1426" y="5296"/>
                  </a:lnTo>
                  <a:lnTo>
                    <a:pt x="1494" y="5228"/>
                  </a:lnTo>
                  <a:close/>
                  <a:moveTo>
                    <a:pt x="15410" y="544"/>
                  </a:moveTo>
                  <a:lnTo>
                    <a:pt x="19143" y="612"/>
                  </a:lnTo>
                  <a:lnTo>
                    <a:pt x="23012" y="747"/>
                  </a:lnTo>
                  <a:lnTo>
                    <a:pt x="26339" y="951"/>
                  </a:lnTo>
                  <a:lnTo>
                    <a:pt x="27560" y="1087"/>
                  </a:lnTo>
                  <a:lnTo>
                    <a:pt x="27560" y="1087"/>
                  </a:lnTo>
                  <a:lnTo>
                    <a:pt x="26339" y="1019"/>
                  </a:lnTo>
                  <a:lnTo>
                    <a:pt x="23012" y="815"/>
                  </a:lnTo>
                  <a:lnTo>
                    <a:pt x="19143" y="680"/>
                  </a:lnTo>
                  <a:lnTo>
                    <a:pt x="15410" y="612"/>
                  </a:lnTo>
                  <a:lnTo>
                    <a:pt x="11676" y="680"/>
                  </a:lnTo>
                  <a:lnTo>
                    <a:pt x="7807" y="815"/>
                  </a:lnTo>
                  <a:lnTo>
                    <a:pt x="4481" y="1019"/>
                  </a:lnTo>
                  <a:lnTo>
                    <a:pt x="3259" y="1087"/>
                  </a:lnTo>
                  <a:lnTo>
                    <a:pt x="2444" y="1223"/>
                  </a:lnTo>
                  <a:lnTo>
                    <a:pt x="1969" y="1358"/>
                  </a:lnTo>
                  <a:lnTo>
                    <a:pt x="1630" y="1494"/>
                  </a:lnTo>
                  <a:lnTo>
                    <a:pt x="1290" y="1698"/>
                  </a:lnTo>
                  <a:lnTo>
                    <a:pt x="1019" y="1901"/>
                  </a:lnTo>
                  <a:lnTo>
                    <a:pt x="815" y="2173"/>
                  </a:lnTo>
                  <a:lnTo>
                    <a:pt x="679" y="2444"/>
                  </a:lnTo>
                  <a:lnTo>
                    <a:pt x="544" y="2852"/>
                  </a:lnTo>
                  <a:lnTo>
                    <a:pt x="544" y="3259"/>
                  </a:lnTo>
                  <a:lnTo>
                    <a:pt x="544" y="58311"/>
                  </a:lnTo>
                  <a:lnTo>
                    <a:pt x="544" y="58718"/>
                  </a:lnTo>
                  <a:lnTo>
                    <a:pt x="476" y="58311"/>
                  </a:lnTo>
                  <a:lnTo>
                    <a:pt x="476" y="3259"/>
                  </a:lnTo>
                  <a:lnTo>
                    <a:pt x="544" y="2784"/>
                  </a:lnTo>
                  <a:lnTo>
                    <a:pt x="612" y="2444"/>
                  </a:lnTo>
                  <a:lnTo>
                    <a:pt x="747" y="2105"/>
                  </a:lnTo>
                  <a:lnTo>
                    <a:pt x="951" y="1834"/>
                  </a:lnTo>
                  <a:lnTo>
                    <a:pt x="1222" y="1630"/>
                  </a:lnTo>
                  <a:lnTo>
                    <a:pt x="1562" y="1426"/>
                  </a:lnTo>
                  <a:lnTo>
                    <a:pt x="1969" y="1290"/>
                  </a:lnTo>
                  <a:lnTo>
                    <a:pt x="2444" y="1155"/>
                  </a:lnTo>
                  <a:lnTo>
                    <a:pt x="3259" y="1087"/>
                  </a:lnTo>
                  <a:lnTo>
                    <a:pt x="4481" y="951"/>
                  </a:lnTo>
                  <a:lnTo>
                    <a:pt x="7807" y="747"/>
                  </a:lnTo>
                  <a:lnTo>
                    <a:pt x="11676" y="612"/>
                  </a:lnTo>
                  <a:lnTo>
                    <a:pt x="15410" y="544"/>
                  </a:lnTo>
                  <a:close/>
                  <a:moveTo>
                    <a:pt x="27560" y="1087"/>
                  </a:moveTo>
                  <a:lnTo>
                    <a:pt x="28375" y="1155"/>
                  </a:lnTo>
                  <a:lnTo>
                    <a:pt x="28850" y="1290"/>
                  </a:lnTo>
                  <a:lnTo>
                    <a:pt x="29257" y="1426"/>
                  </a:lnTo>
                  <a:lnTo>
                    <a:pt x="29597" y="1630"/>
                  </a:lnTo>
                  <a:lnTo>
                    <a:pt x="29868" y="1834"/>
                  </a:lnTo>
                  <a:lnTo>
                    <a:pt x="30072" y="2105"/>
                  </a:lnTo>
                  <a:lnTo>
                    <a:pt x="30208" y="2444"/>
                  </a:lnTo>
                  <a:lnTo>
                    <a:pt x="30276" y="2784"/>
                  </a:lnTo>
                  <a:lnTo>
                    <a:pt x="30344" y="3259"/>
                  </a:lnTo>
                  <a:lnTo>
                    <a:pt x="30344" y="58311"/>
                  </a:lnTo>
                  <a:lnTo>
                    <a:pt x="30276" y="58718"/>
                  </a:lnTo>
                  <a:lnTo>
                    <a:pt x="30208" y="59125"/>
                  </a:lnTo>
                  <a:lnTo>
                    <a:pt x="30072" y="59465"/>
                  </a:lnTo>
                  <a:lnTo>
                    <a:pt x="29868" y="59736"/>
                  </a:lnTo>
                  <a:lnTo>
                    <a:pt x="29597" y="60008"/>
                  </a:lnTo>
                  <a:lnTo>
                    <a:pt x="29257" y="60144"/>
                  </a:lnTo>
                  <a:lnTo>
                    <a:pt x="28850" y="60347"/>
                  </a:lnTo>
                  <a:lnTo>
                    <a:pt x="28375" y="60415"/>
                  </a:lnTo>
                  <a:lnTo>
                    <a:pt x="26746" y="60687"/>
                  </a:lnTo>
                  <a:lnTo>
                    <a:pt x="23895" y="60958"/>
                  </a:lnTo>
                  <a:lnTo>
                    <a:pt x="22130" y="61094"/>
                  </a:lnTo>
                  <a:lnTo>
                    <a:pt x="20093" y="61230"/>
                  </a:lnTo>
                  <a:lnTo>
                    <a:pt x="17853" y="61298"/>
                  </a:lnTo>
                  <a:lnTo>
                    <a:pt x="12966" y="61298"/>
                  </a:lnTo>
                  <a:lnTo>
                    <a:pt x="10726" y="61230"/>
                  </a:lnTo>
                  <a:lnTo>
                    <a:pt x="8689" y="61094"/>
                  </a:lnTo>
                  <a:lnTo>
                    <a:pt x="6924" y="60958"/>
                  </a:lnTo>
                  <a:lnTo>
                    <a:pt x="4073" y="60687"/>
                  </a:lnTo>
                  <a:lnTo>
                    <a:pt x="2444" y="60415"/>
                  </a:lnTo>
                  <a:lnTo>
                    <a:pt x="1969" y="60347"/>
                  </a:lnTo>
                  <a:lnTo>
                    <a:pt x="1562" y="60144"/>
                  </a:lnTo>
                  <a:lnTo>
                    <a:pt x="1290" y="60008"/>
                  </a:lnTo>
                  <a:lnTo>
                    <a:pt x="951" y="59736"/>
                  </a:lnTo>
                  <a:lnTo>
                    <a:pt x="747" y="59465"/>
                  </a:lnTo>
                  <a:lnTo>
                    <a:pt x="612" y="59125"/>
                  </a:lnTo>
                  <a:lnTo>
                    <a:pt x="544" y="58718"/>
                  </a:lnTo>
                  <a:lnTo>
                    <a:pt x="544" y="58718"/>
                  </a:lnTo>
                  <a:lnTo>
                    <a:pt x="679" y="59125"/>
                  </a:lnTo>
                  <a:lnTo>
                    <a:pt x="815" y="59397"/>
                  </a:lnTo>
                  <a:lnTo>
                    <a:pt x="1019" y="59669"/>
                  </a:lnTo>
                  <a:lnTo>
                    <a:pt x="1290" y="59940"/>
                  </a:lnTo>
                  <a:lnTo>
                    <a:pt x="1630" y="60144"/>
                  </a:lnTo>
                  <a:lnTo>
                    <a:pt x="2037" y="60279"/>
                  </a:lnTo>
                  <a:lnTo>
                    <a:pt x="2444" y="60415"/>
                  </a:lnTo>
                  <a:lnTo>
                    <a:pt x="4073" y="60619"/>
                  </a:lnTo>
                  <a:lnTo>
                    <a:pt x="6924" y="60890"/>
                  </a:lnTo>
                  <a:lnTo>
                    <a:pt x="8689" y="61026"/>
                  </a:lnTo>
                  <a:lnTo>
                    <a:pt x="10726" y="61162"/>
                  </a:lnTo>
                  <a:lnTo>
                    <a:pt x="12966" y="61230"/>
                  </a:lnTo>
                  <a:lnTo>
                    <a:pt x="17853" y="61230"/>
                  </a:lnTo>
                  <a:lnTo>
                    <a:pt x="20093" y="61162"/>
                  </a:lnTo>
                  <a:lnTo>
                    <a:pt x="22130" y="61026"/>
                  </a:lnTo>
                  <a:lnTo>
                    <a:pt x="23895" y="60890"/>
                  </a:lnTo>
                  <a:lnTo>
                    <a:pt x="26746" y="60619"/>
                  </a:lnTo>
                  <a:lnTo>
                    <a:pt x="28375" y="60415"/>
                  </a:lnTo>
                  <a:lnTo>
                    <a:pt x="28850" y="60279"/>
                  </a:lnTo>
                  <a:lnTo>
                    <a:pt x="29190" y="60144"/>
                  </a:lnTo>
                  <a:lnTo>
                    <a:pt x="29529" y="59940"/>
                  </a:lnTo>
                  <a:lnTo>
                    <a:pt x="29800" y="59669"/>
                  </a:lnTo>
                  <a:lnTo>
                    <a:pt x="30004" y="59397"/>
                  </a:lnTo>
                  <a:lnTo>
                    <a:pt x="30140" y="59125"/>
                  </a:lnTo>
                  <a:lnTo>
                    <a:pt x="30276" y="58718"/>
                  </a:lnTo>
                  <a:lnTo>
                    <a:pt x="30276" y="58311"/>
                  </a:lnTo>
                  <a:lnTo>
                    <a:pt x="30276" y="3259"/>
                  </a:lnTo>
                  <a:lnTo>
                    <a:pt x="30276" y="2852"/>
                  </a:lnTo>
                  <a:lnTo>
                    <a:pt x="30140" y="2444"/>
                  </a:lnTo>
                  <a:lnTo>
                    <a:pt x="30004" y="2173"/>
                  </a:lnTo>
                  <a:lnTo>
                    <a:pt x="29800" y="1901"/>
                  </a:lnTo>
                  <a:lnTo>
                    <a:pt x="29529" y="1698"/>
                  </a:lnTo>
                  <a:lnTo>
                    <a:pt x="29190" y="1494"/>
                  </a:lnTo>
                  <a:lnTo>
                    <a:pt x="28850" y="1358"/>
                  </a:lnTo>
                  <a:lnTo>
                    <a:pt x="28375" y="1223"/>
                  </a:lnTo>
                  <a:lnTo>
                    <a:pt x="27560" y="1087"/>
                  </a:lnTo>
                  <a:close/>
                  <a:moveTo>
                    <a:pt x="15410" y="1"/>
                  </a:moveTo>
                  <a:lnTo>
                    <a:pt x="11608" y="69"/>
                  </a:lnTo>
                  <a:lnTo>
                    <a:pt x="7739" y="204"/>
                  </a:lnTo>
                  <a:lnTo>
                    <a:pt x="4413" y="408"/>
                  </a:lnTo>
                  <a:lnTo>
                    <a:pt x="3191" y="544"/>
                  </a:lnTo>
                  <a:lnTo>
                    <a:pt x="2309" y="680"/>
                  </a:lnTo>
                  <a:lnTo>
                    <a:pt x="1765" y="815"/>
                  </a:lnTo>
                  <a:lnTo>
                    <a:pt x="1290" y="1019"/>
                  </a:lnTo>
                  <a:lnTo>
                    <a:pt x="883" y="1223"/>
                  </a:lnTo>
                  <a:lnTo>
                    <a:pt x="544" y="1494"/>
                  </a:lnTo>
                  <a:lnTo>
                    <a:pt x="340" y="1901"/>
                  </a:lnTo>
                  <a:lnTo>
                    <a:pt x="136" y="2241"/>
                  </a:lnTo>
                  <a:lnTo>
                    <a:pt x="1" y="2716"/>
                  </a:lnTo>
                  <a:lnTo>
                    <a:pt x="1" y="3259"/>
                  </a:lnTo>
                  <a:lnTo>
                    <a:pt x="1" y="58311"/>
                  </a:lnTo>
                  <a:lnTo>
                    <a:pt x="1" y="58854"/>
                  </a:lnTo>
                  <a:lnTo>
                    <a:pt x="136" y="59261"/>
                  </a:lnTo>
                  <a:lnTo>
                    <a:pt x="340" y="59736"/>
                  </a:lnTo>
                  <a:lnTo>
                    <a:pt x="612" y="60076"/>
                  </a:lnTo>
                  <a:lnTo>
                    <a:pt x="951" y="60347"/>
                  </a:lnTo>
                  <a:lnTo>
                    <a:pt x="1358" y="60619"/>
                  </a:lnTo>
                  <a:lnTo>
                    <a:pt x="1833" y="60823"/>
                  </a:lnTo>
                  <a:lnTo>
                    <a:pt x="2309" y="60958"/>
                  </a:lnTo>
                  <a:lnTo>
                    <a:pt x="4006" y="61162"/>
                  </a:lnTo>
                  <a:lnTo>
                    <a:pt x="6857" y="61501"/>
                  </a:lnTo>
                  <a:lnTo>
                    <a:pt x="8689" y="61637"/>
                  </a:lnTo>
                  <a:lnTo>
                    <a:pt x="10726" y="61705"/>
                  </a:lnTo>
                  <a:lnTo>
                    <a:pt x="12966" y="61773"/>
                  </a:lnTo>
                  <a:lnTo>
                    <a:pt x="15410" y="61841"/>
                  </a:lnTo>
                  <a:lnTo>
                    <a:pt x="17853" y="61773"/>
                  </a:lnTo>
                  <a:lnTo>
                    <a:pt x="20093" y="61705"/>
                  </a:lnTo>
                  <a:lnTo>
                    <a:pt x="22130" y="61637"/>
                  </a:lnTo>
                  <a:lnTo>
                    <a:pt x="23963" y="61501"/>
                  </a:lnTo>
                  <a:lnTo>
                    <a:pt x="26814" y="61162"/>
                  </a:lnTo>
                  <a:lnTo>
                    <a:pt x="28511" y="60958"/>
                  </a:lnTo>
                  <a:lnTo>
                    <a:pt x="28986" y="60823"/>
                  </a:lnTo>
                  <a:lnTo>
                    <a:pt x="29461" y="60619"/>
                  </a:lnTo>
                  <a:lnTo>
                    <a:pt x="29868" y="60347"/>
                  </a:lnTo>
                  <a:lnTo>
                    <a:pt x="30208" y="60076"/>
                  </a:lnTo>
                  <a:lnTo>
                    <a:pt x="30479" y="59736"/>
                  </a:lnTo>
                  <a:lnTo>
                    <a:pt x="30683" y="59261"/>
                  </a:lnTo>
                  <a:lnTo>
                    <a:pt x="30819" y="58854"/>
                  </a:lnTo>
                  <a:lnTo>
                    <a:pt x="30819" y="58311"/>
                  </a:lnTo>
                  <a:lnTo>
                    <a:pt x="30819" y="3259"/>
                  </a:lnTo>
                  <a:lnTo>
                    <a:pt x="30819" y="2716"/>
                  </a:lnTo>
                  <a:lnTo>
                    <a:pt x="30683" y="2241"/>
                  </a:lnTo>
                  <a:lnTo>
                    <a:pt x="30547" y="1901"/>
                  </a:lnTo>
                  <a:lnTo>
                    <a:pt x="30276" y="1494"/>
                  </a:lnTo>
                  <a:lnTo>
                    <a:pt x="29936" y="1223"/>
                  </a:lnTo>
                  <a:lnTo>
                    <a:pt x="29529" y="1019"/>
                  </a:lnTo>
                  <a:lnTo>
                    <a:pt x="29054" y="815"/>
                  </a:lnTo>
                  <a:lnTo>
                    <a:pt x="28511" y="680"/>
                  </a:lnTo>
                  <a:lnTo>
                    <a:pt x="27628" y="544"/>
                  </a:lnTo>
                  <a:lnTo>
                    <a:pt x="26406" y="408"/>
                  </a:lnTo>
                  <a:lnTo>
                    <a:pt x="23080" y="204"/>
                  </a:lnTo>
                  <a:lnTo>
                    <a:pt x="19211" y="69"/>
                  </a:lnTo>
                  <a:lnTo>
                    <a:pt x="15410" y="1"/>
                  </a:lnTo>
                  <a:close/>
                </a:path>
              </a:pathLst>
            </a:custGeom>
            <a:solidFill>
              <a:srgbClr val="EDF1F9"/>
            </a:solidFill>
            <a:ln w="9525" cap="flat" cmpd="sng">
              <a:solidFill>
                <a:srgbClr val="BFC9E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13" name="Picture 12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3D0A6BCA-61B5-AD48-B7DE-510AB086A11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b="13231"/>
            <a:stretch/>
          </p:blipFill>
          <p:spPr>
            <a:xfrm>
              <a:off x="3517507" y="658602"/>
              <a:ext cx="2365874" cy="3649500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AA5C3E9-AFE9-F344-8024-D8F457F57E9A}"/>
              </a:ext>
            </a:extLst>
          </p:cNvPr>
          <p:cNvSpPr/>
          <p:nvPr/>
        </p:nvSpPr>
        <p:spPr>
          <a:xfrm>
            <a:off x="125422" y="1395876"/>
            <a:ext cx="4572000" cy="34163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import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</a:t>
            </a:r>
            <a:r>
              <a:rPr lang="en-GB" sz="900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package:flutter_gen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/gen_l10n/l10n.dart’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endParaRPr lang="en-GB" sz="9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  <a:p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class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HomePage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extends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StatelessWidget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{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@override</a:t>
            </a:r>
            <a:b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Widget </a:t>
            </a:r>
            <a:r>
              <a:rPr lang="en-GB" sz="900" dirty="0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build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BuildContext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context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 {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final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 = L10n.</a:t>
            </a:r>
            <a:r>
              <a:rPr lang="en-GB" sz="900" dirty="0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of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!;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return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Scaffold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/// (...)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body: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Container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child: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Column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    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children: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  </a:t>
            </a:r>
            <a:r>
              <a:rPr lang="en-GB" sz="9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l10n.</a:t>
            </a:r>
            <a:r>
              <a:rPr lang="en-GB" sz="900" b="1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homeTitle</a:t>
            </a:r>
            <a:r>
              <a:rPr lang="en-GB" sz="9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 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textAlign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TextAlign.</a:t>
            </a:r>
            <a:r>
              <a:rPr lang="en-GB" sz="900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center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/// (...)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endParaRPr lang="en-HU" sz="9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13" name="Google Shape;1660;p32">
            <a:extLst>
              <a:ext uri="{FF2B5EF4-FFF2-40B4-BE49-F238E27FC236}">
                <a16:creationId xmlns:a16="http://schemas.microsoft.com/office/drawing/2014/main" id="{3E5BF71C-9324-B546-A26B-CE6350515B5B}"/>
              </a:ext>
            </a:extLst>
          </p:cNvPr>
          <p:cNvSpPr/>
          <p:nvPr/>
        </p:nvSpPr>
        <p:spPr>
          <a:xfrm>
            <a:off x="4572000" y="599691"/>
            <a:ext cx="1784762" cy="3755902"/>
          </a:xfrm>
          <a:custGeom>
            <a:avLst/>
            <a:gdLst/>
            <a:ahLst/>
            <a:cxnLst/>
            <a:rect l="l" t="t" r="r" b="b"/>
            <a:pathLst>
              <a:path w="25999" h="54713" extrusionOk="0">
                <a:moveTo>
                  <a:pt x="12966" y="2173"/>
                </a:moveTo>
                <a:lnTo>
                  <a:pt x="13169" y="2240"/>
                </a:lnTo>
                <a:lnTo>
                  <a:pt x="13373" y="2308"/>
                </a:lnTo>
                <a:lnTo>
                  <a:pt x="13441" y="2512"/>
                </a:lnTo>
                <a:lnTo>
                  <a:pt x="13509" y="2716"/>
                </a:lnTo>
                <a:lnTo>
                  <a:pt x="13441" y="2919"/>
                </a:lnTo>
                <a:lnTo>
                  <a:pt x="13373" y="3123"/>
                </a:lnTo>
                <a:lnTo>
                  <a:pt x="13169" y="3191"/>
                </a:lnTo>
                <a:lnTo>
                  <a:pt x="12966" y="3259"/>
                </a:lnTo>
                <a:lnTo>
                  <a:pt x="12762" y="3191"/>
                </a:lnTo>
                <a:lnTo>
                  <a:pt x="12626" y="3123"/>
                </a:lnTo>
                <a:lnTo>
                  <a:pt x="12491" y="2919"/>
                </a:lnTo>
                <a:lnTo>
                  <a:pt x="12423" y="2716"/>
                </a:lnTo>
                <a:lnTo>
                  <a:pt x="12491" y="2512"/>
                </a:lnTo>
                <a:lnTo>
                  <a:pt x="12626" y="2308"/>
                </a:lnTo>
                <a:lnTo>
                  <a:pt x="12762" y="2240"/>
                </a:lnTo>
                <a:lnTo>
                  <a:pt x="12966" y="2173"/>
                </a:lnTo>
                <a:close/>
                <a:moveTo>
                  <a:pt x="14934" y="4480"/>
                </a:moveTo>
                <a:lnTo>
                  <a:pt x="15002" y="4548"/>
                </a:lnTo>
                <a:lnTo>
                  <a:pt x="15070" y="4684"/>
                </a:lnTo>
                <a:lnTo>
                  <a:pt x="15138" y="4752"/>
                </a:lnTo>
                <a:lnTo>
                  <a:pt x="15070" y="4888"/>
                </a:lnTo>
                <a:lnTo>
                  <a:pt x="15002" y="5024"/>
                </a:lnTo>
                <a:lnTo>
                  <a:pt x="14934" y="5024"/>
                </a:lnTo>
                <a:lnTo>
                  <a:pt x="14799" y="5091"/>
                </a:lnTo>
                <a:lnTo>
                  <a:pt x="11065" y="5091"/>
                </a:lnTo>
                <a:lnTo>
                  <a:pt x="10929" y="5024"/>
                </a:lnTo>
                <a:lnTo>
                  <a:pt x="10861" y="5024"/>
                </a:lnTo>
                <a:lnTo>
                  <a:pt x="10794" y="4888"/>
                </a:lnTo>
                <a:lnTo>
                  <a:pt x="10726" y="4752"/>
                </a:lnTo>
                <a:lnTo>
                  <a:pt x="10794" y="4684"/>
                </a:lnTo>
                <a:lnTo>
                  <a:pt x="10861" y="4548"/>
                </a:lnTo>
                <a:lnTo>
                  <a:pt x="10929" y="4480"/>
                </a:lnTo>
                <a:close/>
                <a:moveTo>
                  <a:pt x="23963" y="7807"/>
                </a:moveTo>
                <a:lnTo>
                  <a:pt x="23963" y="7875"/>
                </a:lnTo>
                <a:lnTo>
                  <a:pt x="23963" y="46771"/>
                </a:lnTo>
                <a:lnTo>
                  <a:pt x="23963" y="46838"/>
                </a:lnTo>
                <a:lnTo>
                  <a:pt x="1969" y="46838"/>
                </a:lnTo>
                <a:lnTo>
                  <a:pt x="1969" y="46771"/>
                </a:lnTo>
                <a:lnTo>
                  <a:pt x="1969" y="7875"/>
                </a:lnTo>
                <a:lnTo>
                  <a:pt x="1969" y="7807"/>
                </a:lnTo>
                <a:close/>
                <a:moveTo>
                  <a:pt x="12558" y="48536"/>
                </a:moveTo>
                <a:lnTo>
                  <a:pt x="12151" y="48671"/>
                </a:lnTo>
                <a:lnTo>
                  <a:pt x="11812" y="48875"/>
                </a:lnTo>
                <a:lnTo>
                  <a:pt x="11472" y="49146"/>
                </a:lnTo>
                <a:lnTo>
                  <a:pt x="11269" y="49418"/>
                </a:lnTo>
                <a:lnTo>
                  <a:pt x="11065" y="49825"/>
                </a:lnTo>
                <a:lnTo>
                  <a:pt x="10929" y="50165"/>
                </a:lnTo>
                <a:lnTo>
                  <a:pt x="10861" y="50640"/>
                </a:lnTo>
                <a:lnTo>
                  <a:pt x="10929" y="51047"/>
                </a:lnTo>
                <a:lnTo>
                  <a:pt x="11065" y="51454"/>
                </a:lnTo>
                <a:lnTo>
                  <a:pt x="11269" y="51794"/>
                </a:lnTo>
                <a:lnTo>
                  <a:pt x="11472" y="52065"/>
                </a:lnTo>
                <a:lnTo>
                  <a:pt x="11812" y="52337"/>
                </a:lnTo>
                <a:lnTo>
                  <a:pt x="12151" y="52541"/>
                </a:lnTo>
                <a:lnTo>
                  <a:pt x="12558" y="52676"/>
                </a:lnTo>
                <a:lnTo>
                  <a:pt x="12966" y="52744"/>
                </a:lnTo>
                <a:lnTo>
                  <a:pt x="13373" y="52676"/>
                </a:lnTo>
                <a:lnTo>
                  <a:pt x="13780" y="52541"/>
                </a:lnTo>
                <a:lnTo>
                  <a:pt x="14120" y="52337"/>
                </a:lnTo>
                <a:lnTo>
                  <a:pt x="14459" y="52065"/>
                </a:lnTo>
                <a:lnTo>
                  <a:pt x="14731" y="51794"/>
                </a:lnTo>
                <a:lnTo>
                  <a:pt x="14934" y="51454"/>
                </a:lnTo>
                <a:lnTo>
                  <a:pt x="15002" y="51047"/>
                </a:lnTo>
                <a:lnTo>
                  <a:pt x="15070" y="50640"/>
                </a:lnTo>
                <a:lnTo>
                  <a:pt x="15002" y="50165"/>
                </a:lnTo>
                <a:lnTo>
                  <a:pt x="14934" y="49825"/>
                </a:lnTo>
                <a:lnTo>
                  <a:pt x="14731" y="49418"/>
                </a:lnTo>
                <a:lnTo>
                  <a:pt x="14459" y="49146"/>
                </a:lnTo>
                <a:lnTo>
                  <a:pt x="14120" y="48875"/>
                </a:lnTo>
                <a:lnTo>
                  <a:pt x="13780" y="48671"/>
                </a:lnTo>
                <a:lnTo>
                  <a:pt x="13373" y="48536"/>
                </a:lnTo>
                <a:close/>
                <a:moveTo>
                  <a:pt x="12966" y="48332"/>
                </a:moveTo>
                <a:lnTo>
                  <a:pt x="13441" y="48400"/>
                </a:lnTo>
                <a:lnTo>
                  <a:pt x="13848" y="48536"/>
                </a:lnTo>
                <a:lnTo>
                  <a:pt x="14256" y="48739"/>
                </a:lnTo>
                <a:lnTo>
                  <a:pt x="14595" y="49011"/>
                </a:lnTo>
                <a:lnTo>
                  <a:pt x="14866" y="49350"/>
                </a:lnTo>
                <a:lnTo>
                  <a:pt x="15070" y="49757"/>
                </a:lnTo>
                <a:lnTo>
                  <a:pt x="15206" y="50165"/>
                </a:lnTo>
                <a:lnTo>
                  <a:pt x="15274" y="50640"/>
                </a:lnTo>
                <a:lnTo>
                  <a:pt x="15206" y="51047"/>
                </a:lnTo>
                <a:lnTo>
                  <a:pt x="15070" y="51522"/>
                </a:lnTo>
                <a:lnTo>
                  <a:pt x="14866" y="51862"/>
                </a:lnTo>
                <a:lnTo>
                  <a:pt x="14595" y="52201"/>
                </a:lnTo>
                <a:lnTo>
                  <a:pt x="14256" y="52473"/>
                </a:lnTo>
                <a:lnTo>
                  <a:pt x="13848" y="52676"/>
                </a:lnTo>
                <a:lnTo>
                  <a:pt x="13441" y="52812"/>
                </a:lnTo>
                <a:lnTo>
                  <a:pt x="12966" y="52880"/>
                </a:lnTo>
                <a:lnTo>
                  <a:pt x="12558" y="52812"/>
                </a:lnTo>
                <a:lnTo>
                  <a:pt x="12083" y="52676"/>
                </a:lnTo>
                <a:lnTo>
                  <a:pt x="11744" y="52473"/>
                </a:lnTo>
                <a:lnTo>
                  <a:pt x="11404" y="52201"/>
                </a:lnTo>
                <a:lnTo>
                  <a:pt x="11133" y="51862"/>
                </a:lnTo>
                <a:lnTo>
                  <a:pt x="10929" y="51522"/>
                </a:lnTo>
                <a:lnTo>
                  <a:pt x="10794" y="51047"/>
                </a:lnTo>
                <a:lnTo>
                  <a:pt x="10726" y="50640"/>
                </a:lnTo>
                <a:lnTo>
                  <a:pt x="10794" y="50165"/>
                </a:lnTo>
                <a:lnTo>
                  <a:pt x="10929" y="49757"/>
                </a:lnTo>
                <a:lnTo>
                  <a:pt x="11133" y="49350"/>
                </a:lnTo>
                <a:lnTo>
                  <a:pt x="11404" y="49011"/>
                </a:lnTo>
                <a:lnTo>
                  <a:pt x="11744" y="48739"/>
                </a:lnTo>
                <a:lnTo>
                  <a:pt x="12083" y="48536"/>
                </a:lnTo>
                <a:lnTo>
                  <a:pt x="12558" y="48400"/>
                </a:lnTo>
                <a:lnTo>
                  <a:pt x="12966" y="48332"/>
                </a:lnTo>
                <a:close/>
                <a:moveTo>
                  <a:pt x="3938" y="679"/>
                </a:moveTo>
                <a:lnTo>
                  <a:pt x="3259" y="747"/>
                </a:lnTo>
                <a:lnTo>
                  <a:pt x="2648" y="951"/>
                </a:lnTo>
                <a:lnTo>
                  <a:pt x="2105" y="1222"/>
                </a:lnTo>
                <a:lnTo>
                  <a:pt x="1630" y="1629"/>
                </a:lnTo>
                <a:lnTo>
                  <a:pt x="1290" y="2105"/>
                </a:lnTo>
                <a:lnTo>
                  <a:pt x="951" y="2648"/>
                </a:lnTo>
                <a:lnTo>
                  <a:pt x="747" y="3259"/>
                </a:lnTo>
                <a:lnTo>
                  <a:pt x="747" y="3870"/>
                </a:lnTo>
                <a:lnTo>
                  <a:pt x="747" y="50776"/>
                </a:lnTo>
                <a:lnTo>
                  <a:pt x="747" y="51387"/>
                </a:lnTo>
                <a:lnTo>
                  <a:pt x="951" y="51997"/>
                </a:lnTo>
                <a:lnTo>
                  <a:pt x="1290" y="52541"/>
                </a:lnTo>
                <a:lnTo>
                  <a:pt x="1630" y="53016"/>
                </a:lnTo>
                <a:lnTo>
                  <a:pt x="2105" y="53423"/>
                </a:lnTo>
                <a:lnTo>
                  <a:pt x="2648" y="53695"/>
                </a:lnTo>
                <a:lnTo>
                  <a:pt x="3259" y="53898"/>
                </a:lnTo>
                <a:lnTo>
                  <a:pt x="3938" y="53966"/>
                </a:lnTo>
                <a:lnTo>
                  <a:pt x="22062" y="53966"/>
                </a:lnTo>
                <a:lnTo>
                  <a:pt x="22741" y="53898"/>
                </a:lnTo>
                <a:lnTo>
                  <a:pt x="23352" y="53695"/>
                </a:lnTo>
                <a:lnTo>
                  <a:pt x="23895" y="53423"/>
                </a:lnTo>
                <a:lnTo>
                  <a:pt x="24370" y="53016"/>
                </a:lnTo>
                <a:lnTo>
                  <a:pt x="24709" y="52541"/>
                </a:lnTo>
                <a:lnTo>
                  <a:pt x="25049" y="51997"/>
                </a:lnTo>
                <a:lnTo>
                  <a:pt x="25252" y="51387"/>
                </a:lnTo>
                <a:lnTo>
                  <a:pt x="25320" y="50776"/>
                </a:lnTo>
                <a:lnTo>
                  <a:pt x="25320" y="3870"/>
                </a:lnTo>
                <a:lnTo>
                  <a:pt x="25252" y="3259"/>
                </a:lnTo>
                <a:lnTo>
                  <a:pt x="25049" y="2648"/>
                </a:lnTo>
                <a:lnTo>
                  <a:pt x="24709" y="2105"/>
                </a:lnTo>
                <a:lnTo>
                  <a:pt x="24370" y="1629"/>
                </a:lnTo>
                <a:lnTo>
                  <a:pt x="23895" y="1222"/>
                </a:lnTo>
                <a:lnTo>
                  <a:pt x="23352" y="951"/>
                </a:lnTo>
                <a:lnTo>
                  <a:pt x="22741" y="747"/>
                </a:lnTo>
                <a:lnTo>
                  <a:pt x="22062" y="679"/>
                </a:lnTo>
                <a:close/>
                <a:moveTo>
                  <a:pt x="22062" y="543"/>
                </a:moveTo>
                <a:lnTo>
                  <a:pt x="22741" y="611"/>
                </a:lnTo>
                <a:lnTo>
                  <a:pt x="23419" y="815"/>
                </a:lnTo>
                <a:lnTo>
                  <a:pt x="23963" y="1086"/>
                </a:lnTo>
                <a:lnTo>
                  <a:pt x="24438" y="1494"/>
                </a:lnTo>
                <a:lnTo>
                  <a:pt x="24845" y="2037"/>
                </a:lnTo>
                <a:lnTo>
                  <a:pt x="25184" y="2580"/>
                </a:lnTo>
                <a:lnTo>
                  <a:pt x="25388" y="3191"/>
                </a:lnTo>
                <a:lnTo>
                  <a:pt x="25456" y="3870"/>
                </a:lnTo>
                <a:lnTo>
                  <a:pt x="25456" y="50776"/>
                </a:lnTo>
                <a:lnTo>
                  <a:pt x="25388" y="51454"/>
                </a:lnTo>
                <a:lnTo>
                  <a:pt x="25184" y="52065"/>
                </a:lnTo>
                <a:lnTo>
                  <a:pt x="24845" y="52676"/>
                </a:lnTo>
                <a:lnTo>
                  <a:pt x="24438" y="53151"/>
                </a:lnTo>
                <a:lnTo>
                  <a:pt x="23963" y="53559"/>
                </a:lnTo>
                <a:lnTo>
                  <a:pt x="23419" y="53898"/>
                </a:lnTo>
                <a:lnTo>
                  <a:pt x="22741" y="54102"/>
                </a:lnTo>
                <a:lnTo>
                  <a:pt x="22062" y="54170"/>
                </a:lnTo>
                <a:lnTo>
                  <a:pt x="3938" y="54170"/>
                </a:lnTo>
                <a:lnTo>
                  <a:pt x="3259" y="54102"/>
                </a:lnTo>
                <a:lnTo>
                  <a:pt x="2580" y="53898"/>
                </a:lnTo>
                <a:lnTo>
                  <a:pt x="2037" y="53559"/>
                </a:lnTo>
                <a:lnTo>
                  <a:pt x="1562" y="53151"/>
                </a:lnTo>
                <a:lnTo>
                  <a:pt x="1154" y="52676"/>
                </a:lnTo>
                <a:lnTo>
                  <a:pt x="815" y="52065"/>
                </a:lnTo>
                <a:lnTo>
                  <a:pt x="611" y="51454"/>
                </a:lnTo>
                <a:lnTo>
                  <a:pt x="543" y="50776"/>
                </a:lnTo>
                <a:lnTo>
                  <a:pt x="543" y="3870"/>
                </a:lnTo>
                <a:lnTo>
                  <a:pt x="611" y="3191"/>
                </a:lnTo>
                <a:lnTo>
                  <a:pt x="815" y="2580"/>
                </a:lnTo>
                <a:lnTo>
                  <a:pt x="1154" y="2037"/>
                </a:lnTo>
                <a:lnTo>
                  <a:pt x="1562" y="1494"/>
                </a:lnTo>
                <a:lnTo>
                  <a:pt x="2037" y="1086"/>
                </a:lnTo>
                <a:lnTo>
                  <a:pt x="2580" y="815"/>
                </a:lnTo>
                <a:lnTo>
                  <a:pt x="3259" y="611"/>
                </a:lnTo>
                <a:lnTo>
                  <a:pt x="3938" y="543"/>
                </a:lnTo>
                <a:close/>
                <a:moveTo>
                  <a:pt x="3938" y="0"/>
                </a:moveTo>
                <a:lnTo>
                  <a:pt x="3123" y="68"/>
                </a:lnTo>
                <a:lnTo>
                  <a:pt x="2444" y="272"/>
                </a:lnTo>
                <a:lnTo>
                  <a:pt x="1765" y="611"/>
                </a:lnTo>
                <a:lnTo>
                  <a:pt x="1154" y="1154"/>
                </a:lnTo>
                <a:lnTo>
                  <a:pt x="679" y="1697"/>
                </a:lnTo>
                <a:lnTo>
                  <a:pt x="272" y="2376"/>
                </a:lnTo>
                <a:lnTo>
                  <a:pt x="68" y="3123"/>
                </a:lnTo>
                <a:lnTo>
                  <a:pt x="0" y="3870"/>
                </a:lnTo>
                <a:lnTo>
                  <a:pt x="0" y="50776"/>
                </a:lnTo>
                <a:lnTo>
                  <a:pt x="68" y="51522"/>
                </a:lnTo>
                <a:lnTo>
                  <a:pt x="272" y="52269"/>
                </a:lnTo>
                <a:lnTo>
                  <a:pt x="679" y="52948"/>
                </a:lnTo>
                <a:lnTo>
                  <a:pt x="1154" y="53559"/>
                </a:lnTo>
                <a:lnTo>
                  <a:pt x="1765" y="54034"/>
                </a:lnTo>
                <a:lnTo>
                  <a:pt x="2444" y="54373"/>
                </a:lnTo>
                <a:lnTo>
                  <a:pt x="3123" y="54645"/>
                </a:lnTo>
                <a:lnTo>
                  <a:pt x="3938" y="54713"/>
                </a:lnTo>
                <a:lnTo>
                  <a:pt x="22062" y="54713"/>
                </a:lnTo>
                <a:lnTo>
                  <a:pt x="22876" y="54645"/>
                </a:lnTo>
                <a:lnTo>
                  <a:pt x="23555" y="54373"/>
                </a:lnTo>
                <a:lnTo>
                  <a:pt x="24234" y="54034"/>
                </a:lnTo>
                <a:lnTo>
                  <a:pt x="24845" y="53559"/>
                </a:lnTo>
                <a:lnTo>
                  <a:pt x="25320" y="52948"/>
                </a:lnTo>
                <a:lnTo>
                  <a:pt x="25727" y="52269"/>
                </a:lnTo>
                <a:lnTo>
                  <a:pt x="25931" y="51522"/>
                </a:lnTo>
                <a:lnTo>
                  <a:pt x="25999" y="50776"/>
                </a:lnTo>
                <a:lnTo>
                  <a:pt x="25999" y="3870"/>
                </a:lnTo>
                <a:lnTo>
                  <a:pt x="25931" y="3123"/>
                </a:lnTo>
                <a:lnTo>
                  <a:pt x="25727" y="2376"/>
                </a:lnTo>
                <a:lnTo>
                  <a:pt x="25320" y="1697"/>
                </a:lnTo>
                <a:lnTo>
                  <a:pt x="24845" y="1154"/>
                </a:lnTo>
                <a:lnTo>
                  <a:pt x="24234" y="611"/>
                </a:lnTo>
                <a:lnTo>
                  <a:pt x="23555" y="272"/>
                </a:lnTo>
                <a:lnTo>
                  <a:pt x="22876" y="68"/>
                </a:lnTo>
                <a:lnTo>
                  <a:pt x="22062" y="0"/>
                </a:lnTo>
                <a:close/>
              </a:path>
            </a:pathLst>
          </a:custGeom>
          <a:solidFill>
            <a:srgbClr val="EDF1F9"/>
          </a:solidFill>
          <a:ln w="9525" cap="flat" cmpd="sng">
            <a:solidFill>
              <a:srgbClr val="BFC9E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719;p38">
            <a:extLst>
              <a:ext uri="{FF2B5EF4-FFF2-40B4-BE49-F238E27FC236}">
                <a16:creationId xmlns:a16="http://schemas.microsoft.com/office/drawing/2014/main" id="{597FB1C8-1767-1848-976C-CCD93AB98039}"/>
              </a:ext>
            </a:extLst>
          </p:cNvPr>
          <p:cNvSpPr/>
          <p:nvPr/>
        </p:nvSpPr>
        <p:spPr>
          <a:xfrm rot="13986128">
            <a:off x="2272564" y="2795591"/>
            <a:ext cx="438320" cy="616889"/>
          </a:xfrm>
          <a:custGeom>
            <a:avLst/>
            <a:gdLst/>
            <a:ahLst/>
            <a:cxnLst/>
            <a:rect l="l" t="t" r="r" b="b"/>
            <a:pathLst>
              <a:path w="26381" h="37134" extrusionOk="0">
                <a:moveTo>
                  <a:pt x="17278" y="1813"/>
                </a:moveTo>
                <a:lnTo>
                  <a:pt x="17681" y="1833"/>
                </a:lnTo>
                <a:lnTo>
                  <a:pt x="18063" y="1873"/>
                </a:lnTo>
                <a:lnTo>
                  <a:pt x="18063" y="2256"/>
                </a:lnTo>
                <a:lnTo>
                  <a:pt x="18084" y="2659"/>
                </a:lnTo>
                <a:lnTo>
                  <a:pt x="18084" y="3061"/>
                </a:lnTo>
                <a:lnTo>
                  <a:pt x="18063" y="3464"/>
                </a:lnTo>
                <a:lnTo>
                  <a:pt x="18043" y="3665"/>
                </a:lnTo>
                <a:lnTo>
                  <a:pt x="18003" y="3867"/>
                </a:lnTo>
                <a:lnTo>
                  <a:pt x="17902" y="4270"/>
                </a:lnTo>
                <a:lnTo>
                  <a:pt x="17761" y="4652"/>
                </a:lnTo>
                <a:lnTo>
                  <a:pt x="17600" y="5015"/>
                </a:lnTo>
                <a:lnTo>
                  <a:pt x="17580" y="5075"/>
                </a:lnTo>
                <a:lnTo>
                  <a:pt x="17218" y="4995"/>
                </a:lnTo>
                <a:lnTo>
                  <a:pt x="16835" y="4934"/>
                </a:lnTo>
                <a:lnTo>
                  <a:pt x="16452" y="4914"/>
                </a:lnTo>
                <a:lnTo>
                  <a:pt x="16090" y="4914"/>
                </a:lnTo>
                <a:lnTo>
                  <a:pt x="15808" y="4934"/>
                </a:lnTo>
                <a:lnTo>
                  <a:pt x="15546" y="4974"/>
                </a:lnTo>
                <a:lnTo>
                  <a:pt x="15284" y="5015"/>
                </a:lnTo>
                <a:lnTo>
                  <a:pt x="15023" y="5075"/>
                </a:lnTo>
                <a:lnTo>
                  <a:pt x="14942" y="4169"/>
                </a:lnTo>
                <a:lnTo>
                  <a:pt x="14922" y="3686"/>
                </a:lnTo>
                <a:lnTo>
                  <a:pt x="14882" y="3162"/>
                </a:lnTo>
                <a:lnTo>
                  <a:pt x="14841" y="2900"/>
                </a:lnTo>
                <a:lnTo>
                  <a:pt x="14781" y="2659"/>
                </a:lnTo>
                <a:lnTo>
                  <a:pt x="14700" y="2417"/>
                </a:lnTo>
                <a:lnTo>
                  <a:pt x="14580" y="2195"/>
                </a:lnTo>
                <a:lnTo>
                  <a:pt x="14519" y="2115"/>
                </a:lnTo>
                <a:lnTo>
                  <a:pt x="14902" y="2034"/>
                </a:lnTo>
                <a:lnTo>
                  <a:pt x="15284" y="1954"/>
                </a:lnTo>
                <a:lnTo>
                  <a:pt x="15687" y="1914"/>
                </a:lnTo>
                <a:lnTo>
                  <a:pt x="16090" y="1853"/>
                </a:lnTo>
                <a:lnTo>
                  <a:pt x="16473" y="1833"/>
                </a:lnTo>
                <a:lnTo>
                  <a:pt x="16875" y="1813"/>
                </a:lnTo>
                <a:close/>
                <a:moveTo>
                  <a:pt x="19614" y="2195"/>
                </a:moveTo>
                <a:lnTo>
                  <a:pt x="19956" y="2316"/>
                </a:lnTo>
                <a:lnTo>
                  <a:pt x="20319" y="2457"/>
                </a:lnTo>
                <a:lnTo>
                  <a:pt x="20661" y="2618"/>
                </a:lnTo>
                <a:lnTo>
                  <a:pt x="20983" y="2800"/>
                </a:lnTo>
                <a:lnTo>
                  <a:pt x="21306" y="3001"/>
                </a:lnTo>
                <a:lnTo>
                  <a:pt x="21628" y="3202"/>
                </a:lnTo>
                <a:lnTo>
                  <a:pt x="21930" y="3424"/>
                </a:lnTo>
                <a:lnTo>
                  <a:pt x="22212" y="3665"/>
                </a:lnTo>
                <a:lnTo>
                  <a:pt x="22131" y="3827"/>
                </a:lnTo>
                <a:lnTo>
                  <a:pt x="22051" y="3988"/>
                </a:lnTo>
                <a:lnTo>
                  <a:pt x="21890" y="4350"/>
                </a:lnTo>
                <a:lnTo>
                  <a:pt x="21769" y="4572"/>
                </a:lnTo>
                <a:lnTo>
                  <a:pt x="21648" y="4813"/>
                </a:lnTo>
                <a:lnTo>
                  <a:pt x="21487" y="5035"/>
                </a:lnTo>
                <a:lnTo>
                  <a:pt x="21326" y="5236"/>
                </a:lnTo>
                <a:lnTo>
                  <a:pt x="21124" y="5458"/>
                </a:lnTo>
                <a:lnTo>
                  <a:pt x="20923" y="5659"/>
                </a:lnTo>
                <a:lnTo>
                  <a:pt x="20480" y="6042"/>
                </a:lnTo>
                <a:lnTo>
                  <a:pt x="20138" y="6283"/>
                </a:lnTo>
                <a:lnTo>
                  <a:pt x="19976" y="6404"/>
                </a:lnTo>
                <a:lnTo>
                  <a:pt x="19836" y="6545"/>
                </a:lnTo>
                <a:lnTo>
                  <a:pt x="19735" y="6424"/>
                </a:lnTo>
                <a:lnTo>
                  <a:pt x="19574" y="6243"/>
                </a:lnTo>
                <a:lnTo>
                  <a:pt x="19413" y="6062"/>
                </a:lnTo>
                <a:lnTo>
                  <a:pt x="19231" y="5901"/>
                </a:lnTo>
                <a:lnTo>
                  <a:pt x="19030" y="5760"/>
                </a:lnTo>
                <a:lnTo>
                  <a:pt x="19211" y="5357"/>
                </a:lnTo>
                <a:lnTo>
                  <a:pt x="19372" y="4934"/>
                </a:lnTo>
                <a:lnTo>
                  <a:pt x="19493" y="4491"/>
                </a:lnTo>
                <a:lnTo>
                  <a:pt x="19594" y="4028"/>
                </a:lnTo>
                <a:lnTo>
                  <a:pt x="19654" y="3565"/>
                </a:lnTo>
                <a:lnTo>
                  <a:pt x="19674" y="3102"/>
                </a:lnTo>
                <a:lnTo>
                  <a:pt x="19654" y="2638"/>
                </a:lnTo>
                <a:lnTo>
                  <a:pt x="19614" y="2195"/>
                </a:lnTo>
                <a:close/>
                <a:moveTo>
                  <a:pt x="13573" y="2397"/>
                </a:moveTo>
                <a:lnTo>
                  <a:pt x="13512" y="2578"/>
                </a:lnTo>
                <a:lnTo>
                  <a:pt x="13472" y="2779"/>
                </a:lnTo>
                <a:lnTo>
                  <a:pt x="13452" y="2981"/>
                </a:lnTo>
                <a:lnTo>
                  <a:pt x="13432" y="3202"/>
                </a:lnTo>
                <a:lnTo>
                  <a:pt x="13432" y="3625"/>
                </a:lnTo>
                <a:lnTo>
                  <a:pt x="13452" y="4028"/>
                </a:lnTo>
                <a:lnTo>
                  <a:pt x="13432" y="5699"/>
                </a:lnTo>
                <a:lnTo>
                  <a:pt x="13069" y="5881"/>
                </a:lnTo>
                <a:lnTo>
                  <a:pt x="12707" y="6102"/>
                </a:lnTo>
                <a:lnTo>
                  <a:pt x="12365" y="6324"/>
                </a:lnTo>
                <a:lnTo>
                  <a:pt x="12022" y="6565"/>
                </a:lnTo>
                <a:lnTo>
                  <a:pt x="12022" y="6324"/>
                </a:lnTo>
                <a:lnTo>
                  <a:pt x="12022" y="6082"/>
                </a:lnTo>
                <a:lnTo>
                  <a:pt x="11962" y="5599"/>
                </a:lnTo>
                <a:lnTo>
                  <a:pt x="11922" y="5417"/>
                </a:lnTo>
                <a:lnTo>
                  <a:pt x="11881" y="5216"/>
                </a:lnTo>
                <a:lnTo>
                  <a:pt x="11740" y="4854"/>
                </a:lnTo>
                <a:lnTo>
                  <a:pt x="11579" y="4491"/>
                </a:lnTo>
                <a:lnTo>
                  <a:pt x="11378" y="4149"/>
                </a:lnTo>
                <a:lnTo>
                  <a:pt x="11176" y="3887"/>
                </a:lnTo>
                <a:lnTo>
                  <a:pt x="10935" y="3625"/>
                </a:lnTo>
                <a:lnTo>
                  <a:pt x="11297" y="3424"/>
                </a:lnTo>
                <a:lnTo>
                  <a:pt x="11841" y="3122"/>
                </a:lnTo>
                <a:lnTo>
                  <a:pt x="12405" y="2860"/>
                </a:lnTo>
                <a:lnTo>
                  <a:pt x="12989" y="2598"/>
                </a:lnTo>
                <a:lnTo>
                  <a:pt x="13573" y="2397"/>
                </a:lnTo>
                <a:close/>
                <a:moveTo>
                  <a:pt x="9364" y="4713"/>
                </a:moveTo>
                <a:lnTo>
                  <a:pt x="9626" y="4934"/>
                </a:lnTo>
                <a:lnTo>
                  <a:pt x="9727" y="5055"/>
                </a:lnTo>
                <a:lnTo>
                  <a:pt x="9827" y="5176"/>
                </a:lnTo>
                <a:lnTo>
                  <a:pt x="10008" y="5438"/>
                </a:lnTo>
                <a:lnTo>
                  <a:pt x="10129" y="5699"/>
                </a:lnTo>
                <a:lnTo>
                  <a:pt x="10210" y="5961"/>
                </a:lnTo>
                <a:lnTo>
                  <a:pt x="10290" y="6263"/>
                </a:lnTo>
                <a:lnTo>
                  <a:pt x="10290" y="6344"/>
                </a:lnTo>
                <a:lnTo>
                  <a:pt x="10290" y="6465"/>
                </a:lnTo>
                <a:lnTo>
                  <a:pt x="10290" y="6767"/>
                </a:lnTo>
                <a:lnTo>
                  <a:pt x="10250" y="7049"/>
                </a:lnTo>
                <a:lnTo>
                  <a:pt x="10190" y="7371"/>
                </a:lnTo>
                <a:lnTo>
                  <a:pt x="10170" y="7693"/>
                </a:lnTo>
                <a:lnTo>
                  <a:pt x="10170" y="7874"/>
                </a:lnTo>
                <a:lnTo>
                  <a:pt x="10210" y="8035"/>
                </a:lnTo>
                <a:lnTo>
                  <a:pt x="9807" y="8378"/>
                </a:lnTo>
                <a:lnTo>
                  <a:pt x="9364" y="8720"/>
                </a:lnTo>
                <a:lnTo>
                  <a:pt x="9364" y="8317"/>
                </a:lnTo>
                <a:lnTo>
                  <a:pt x="9304" y="7914"/>
                </a:lnTo>
                <a:lnTo>
                  <a:pt x="9243" y="7572"/>
                </a:lnTo>
                <a:lnTo>
                  <a:pt x="9143" y="7230"/>
                </a:lnTo>
                <a:lnTo>
                  <a:pt x="9002" y="6908"/>
                </a:lnTo>
                <a:lnTo>
                  <a:pt x="8840" y="6585"/>
                </a:lnTo>
                <a:lnTo>
                  <a:pt x="8700" y="6364"/>
                </a:lnTo>
                <a:lnTo>
                  <a:pt x="8538" y="6142"/>
                </a:lnTo>
                <a:lnTo>
                  <a:pt x="8357" y="5921"/>
                </a:lnTo>
                <a:lnTo>
                  <a:pt x="8156" y="5740"/>
                </a:lnTo>
                <a:lnTo>
                  <a:pt x="8599" y="5337"/>
                </a:lnTo>
                <a:lnTo>
                  <a:pt x="8981" y="5015"/>
                </a:lnTo>
                <a:lnTo>
                  <a:pt x="9364" y="4713"/>
                </a:lnTo>
                <a:close/>
                <a:moveTo>
                  <a:pt x="7028" y="6807"/>
                </a:moveTo>
                <a:lnTo>
                  <a:pt x="7290" y="7069"/>
                </a:lnTo>
                <a:lnTo>
                  <a:pt x="7411" y="7210"/>
                </a:lnTo>
                <a:lnTo>
                  <a:pt x="7532" y="7371"/>
                </a:lnTo>
                <a:lnTo>
                  <a:pt x="7652" y="7592"/>
                </a:lnTo>
                <a:lnTo>
                  <a:pt x="7733" y="7834"/>
                </a:lnTo>
                <a:lnTo>
                  <a:pt x="7813" y="8076"/>
                </a:lnTo>
                <a:lnTo>
                  <a:pt x="7874" y="8317"/>
                </a:lnTo>
                <a:lnTo>
                  <a:pt x="7874" y="8458"/>
                </a:lnTo>
                <a:lnTo>
                  <a:pt x="7874" y="8599"/>
                </a:lnTo>
                <a:lnTo>
                  <a:pt x="7854" y="8921"/>
                </a:lnTo>
                <a:lnTo>
                  <a:pt x="7834" y="9264"/>
                </a:lnTo>
                <a:lnTo>
                  <a:pt x="7834" y="9425"/>
                </a:lnTo>
                <a:lnTo>
                  <a:pt x="7834" y="9606"/>
                </a:lnTo>
                <a:lnTo>
                  <a:pt x="7733" y="9606"/>
                </a:lnTo>
                <a:lnTo>
                  <a:pt x="7592" y="9586"/>
                </a:lnTo>
                <a:lnTo>
                  <a:pt x="7451" y="9566"/>
                </a:lnTo>
                <a:lnTo>
                  <a:pt x="7310" y="9525"/>
                </a:lnTo>
                <a:lnTo>
                  <a:pt x="7169" y="9465"/>
                </a:lnTo>
                <a:lnTo>
                  <a:pt x="7028" y="9405"/>
                </a:lnTo>
                <a:lnTo>
                  <a:pt x="6907" y="9324"/>
                </a:lnTo>
                <a:lnTo>
                  <a:pt x="6786" y="9223"/>
                </a:lnTo>
                <a:lnTo>
                  <a:pt x="6686" y="9123"/>
                </a:lnTo>
                <a:lnTo>
                  <a:pt x="6585" y="9002"/>
                </a:lnTo>
                <a:lnTo>
                  <a:pt x="6484" y="8881"/>
                </a:lnTo>
                <a:lnTo>
                  <a:pt x="6404" y="8740"/>
                </a:lnTo>
                <a:lnTo>
                  <a:pt x="6343" y="8599"/>
                </a:lnTo>
                <a:lnTo>
                  <a:pt x="6303" y="8438"/>
                </a:lnTo>
                <a:lnTo>
                  <a:pt x="6263" y="8297"/>
                </a:lnTo>
                <a:lnTo>
                  <a:pt x="6243" y="8136"/>
                </a:lnTo>
                <a:lnTo>
                  <a:pt x="6223" y="7975"/>
                </a:lnTo>
                <a:lnTo>
                  <a:pt x="6243" y="7733"/>
                </a:lnTo>
                <a:lnTo>
                  <a:pt x="6283" y="7492"/>
                </a:lnTo>
                <a:lnTo>
                  <a:pt x="7028" y="6807"/>
                </a:lnTo>
                <a:close/>
                <a:moveTo>
                  <a:pt x="23541" y="5196"/>
                </a:moveTo>
                <a:lnTo>
                  <a:pt x="23722" y="5498"/>
                </a:lnTo>
                <a:lnTo>
                  <a:pt x="23883" y="5820"/>
                </a:lnTo>
                <a:lnTo>
                  <a:pt x="24024" y="6142"/>
                </a:lnTo>
                <a:lnTo>
                  <a:pt x="24145" y="6465"/>
                </a:lnTo>
                <a:lnTo>
                  <a:pt x="24225" y="6807"/>
                </a:lnTo>
                <a:lnTo>
                  <a:pt x="24306" y="7149"/>
                </a:lnTo>
                <a:lnTo>
                  <a:pt x="24366" y="7492"/>
                </a:lnTo>
                <a:lnTo>
                  <a:pt x="24407" y="7854"/>
                </a:lnTo>
                <a:lnTo>
                  <a:pt x="24366" y="7874"/>
                </a:lnTo>
                <a:lnTo>
                  <a:pt x="24085" y="8156"/>
                </a:lnTo>
                <a:lnTo>
                  <a:pt x="23803" y="8418"/>
                </a:lnTo>
                <a:lnTo>
                  <a:pt x="23501" y="8660"/>
                </a:lnTo>
                <a:lnTo>
                  <a:pt x="23178" y="8881"/>
                </a:lnTo>
                <a:lnTo>
                  <a:pt x="22856" y="9103"/>
                </a:lnTo>
                <a:lnTo>
                  <a:pt x="22514" y="9284"/>
                </a:lnTo>
                <a:lnTo>
                  <a:pt x="22171" y="9465"/>
                </a:lnTo>
                <a:lnTo>
                  <a:pt x="21809" y="9626"/>
                </a:lnTo>
                <a:lnTo>
                  <a:pt x="21406" y="9767"/>
                </a:lnTo>
                <a:lnTo>
                  <a:pt x="21003" y="9908"/>
                </a:lnTo>
                <a:lnTo>
                  <a:pt x="20601" y="10049"/>
                </a:lnTo>
                <a:lnTo>
                  <a:pt x="20198" y="10190"/>
                </a:lnTo>
                <a:lnTo>
                  <a:pt x="20299" y="9888"/>
                </a:lnTo>
                <a:lnTo>
                  <a:pt x="20399" y="9586"/>
                </a:lnTo>
                <a:lnTo>
                  <a:pt x="20460" y="9284"/>
                </a:lnTo>
                <a:lnTo>
                  <a:pt x="20500" y="9002"/>
                </a:lnTo>
                <a:lnTo>
                  <a:pt x="20520" y="8700"/>
                </a:lnTo>
                <a:lnTo>
                  <a:pt x="20500" y="8398"/>
                </a:lnTo>
                <a:lnTo>
                  <a:pt x="20480" y="8116"/>
                </a:lnTo>
                <a:lnTo>
                  <a:pt x="20420" y="7814"/>
                </a:lnTo>
                <a:lnTo>
                  <a:pt x="20722" y="7753"/>
                </a:lnTo>
                <a:lnTo>
                  <a:pt x="21003" y="7673"/>
                </a:lnTo>
                <a:lnTo>
                  <a:pt x="21285" y="7532"/>
                </a:lnTo>
                <a:lnTo>
                  <a:pt x="21567" y="7371"/>
                </a:lnTo>
                <a:lnTo>
                  <a:pt x="21829" y="7190"/>
                </a:lnTo>
                <a:lnTo>
                  <a:pt x="22071" y="7008"/>
                </a:lnTo>
                <a:lnTo>
                  <a:pt x="22292" y="6787"/>
                </a:lnTo>
                <a:lnTo>
                  <a:pt x="22514" y="6585"/>
                </a:lnTo>
                <a:lnTo>
                  <a:pt x="22755" y="6324"/>
                </a:lnTo>
                <a:lnTo>
                  <a:pt x="22977" y="6062"/>
                </a:lnTo>
                <a:lnTo>
                  <a:pt x="23178" y="5780"/>
                </a:lnTo>
                <a:lnTo>
                  <a:pt x="23380" y="5478"/>
                </a:lnTo>
                <a:lnTo>
                  <a:pt x="23541" y="5196"/>
                </a:lnTo>
                <a:close/>
                <a:moveTo>
                  <a:pt x="23944" y="10633"/>
                </a:moveTo>
                <a:lnTo>
                  <a:pt x="23722" y="11157"/>
                </a:lnTo>
                <a:lnTo>
                  <a:pt x="23480" y="11700"/>
                </a:lnTo>
                <a:lnTo>
                  <a:pt x="23198" y="12204"/>
                </a:lnTo>
                <a:lnTo>
                  <a:pt x="22917" y="12727"/>
                </a:lnTo>
                <a:lnTo>
                  <a:pt x="22796" y="12727"/>
                </a:lnTo>
                <a:lnTo>
                  <a:pt x="22655" y="12747"/>
                </a:lnTo>
                <a:lnTo>
                  <a:pt x="22534" y="12788"/>
                </a:lnTo>
                <a:lnTo>
                  <a:pt x="22413" y="12828"/>
                </a:lnTo>
                <a:lnTo>
                  <a:pt x="21628" y="13190"/>
                </a:lnTo>
                <a:lnTo>
                  <a:pt x="20822" y="13513"/>
                </a:lnTo>
                <a:lnTo>
                  <a:pt x="20017" y="13815"/>
                </a:lnTo>
                <a:lnTo>
                  <a:pt x="19211" y="14097"/>
                </a:lnTo>
                <a:lnTo>
                  <a:pt x="18708" y="14258"/>
                </a:lnTo>
                <a:lnTo>
                  <a:pt x="18204" y="14419"/>
                </a:lnTo>
                <a:lnTo>
                  <a:pt x="17701" y="14560"/>
                </a:lnTo>
                <a:lnTo>
                  <a:pt x="17198" y="14721"/>
                </a:lnTo>
                <a:lnTo>
                  <a:pt x="18023" y="13573"/>
                </a:lnTo>
                <a:lnTo>
                  <a:pt x="18647" y="12727"/>
                </a:lnTo>
                <a:lnTo>
                  <a:pt x="19272" y="11841"/>
                </a:lnTo>
                <a:lnTo>
                  <a:pt x="19413" y="11902"/>
                </a:lnTo>
                <a:lnTo>
                  <a:pt x="19554" y="11902"/>
                </a:lnTo>
                <a:lnTo>
                  <a:pt x="20077" y="11882"/>
                </a:lnTo>
                <a:lnTo>
                  <a:pt x="20621" y="11821"/>
                </a:lnTo>
                <a:lnTo>
                  <a:pt x="21064" y="11741"/>
                </a:lnTo>
                <a:lnTo>
                  <a:pt x="21507" y="11620"/>
                </a:lnTo>
                <a:lnTo>
                  <a:pt x="21970" y="11479"/>
                </a:lnTo>
                <a:lnTo>
                  <a:pt x="22393" y="11318"/>
                </a:lnTo>
                <a:lnTo>
                  <a:pt x="22776" y="11177"/>
                </a:lnTo>
                <a:lnTo>
                  <a:pt x="23178" y="10996"/>
                </a:lnTo>
                <a:lnTo>
                  <a:pt x="23561" y="10814"/>
                </a:lnTo>
                <a:lnTo>
                  <a:pt x="23944" y="10633"/>
                </a:lnTo>
                <a:close/>
                <a:moveTo>
                  <a:pt x="21024" y="15547"/>
                </a:moveTo>
                <a:lnTo>
                  <a:pt x="20218" y="16694"/>
                </a:lnTo>
                <a:lnTo>
                  <a:pt x="19393" y="17822"/>
                </a:lnTo>
                <a:lnTo>
                  <a:pt x="19191" y="17782"/>
                </a:lnTo>
                <a:lnTo>
                  <a:pt x="18970" y="17762"/>
                </a:lnTo>
                <a:lnTo>
                  <a:pt x="18728" y="17782"/>
                </a:lnTo>
                <a:lnTo>
                  <a:pt x="18506" y="17822"/>
                </a:lnTo>
                <a:lnTo>
                  <a:pt x="18265" y="17862"/>
                </a:lnTo>
                <a:lnTo>
                  <a:pt x="18043" y="17923"/>
                </a:lnTo>
                <a:lnTo>
                  <a:pt x="17641" y="18044"/>
                </a:lnTo>
                <a:lnTo>
                  <a:pt x="16573" y="18406"/>
                </a:lnTo>
                <a:lnTo>
                  <a:pt x="15526" y="18789"/>
                </a:lnTo>
                <a:lnTo>
                  <a:pt x="15003" y="19010"/>
                </a:lnTo>
                <a:lnTo>
                  <a:pt x="14479" y="19232"/>
                </a:lnTo>
                <a:lnTo>
                  <a:pt x="13432" y="19695"/>
                </a:lnTo>
                <a:lnTo>
                  <a:pt x="13432" y="19695"/>
                </a:lnTo>
                <a:lnTo>
                  <a:pt x="14640" y="18144"/>
                </a:lnTo>
                <a:lnTo>
                  <a:pt x="15828" y="16594"/>
                </a:lnTo>
                <a:lnTo>
                  <a:pt x="15949" y="16412"/>
                </a:lnTo>
                <a:lnTo>
                  <a:pt x="16009" y="16433"/>
                </a:lnTo>
                <a:lnTo>
                  <a:pt x="16231" y="16473"/>
                </a:lnTo>
                <a:lnTo>
                  <a:pt x="16473" y="16493"/>
                </a:lnTo>
                <a:lnTo>
                  <a:pt x="16936" y="16513"/>
                </a:lnTo>
                <a:lnTo>
                  <a:pt x="17419" y="16493"/>
                </a:lnTo>
                <a:lnTo>
                  <a:pt x="17882" y="16412"/>
                </a:lnTo>
                <a:lnTo>
                  <a:pt x="18345" y="16332"/>
                </a:lnTo>
                <a:lnTo>
                  <a:pt x="18809" y="16211"/>
                </a:lnTo>
                <a:lnTo>
                  <a:pt x="19735" y="15969"/>
                </a:lnTo>
                <a:lnTo>
                  <a:pt x="20379" y="15768"/>
                </a:lnTo>
                <a:lnTo>
                  <a:pt x="21024" y="15547"/>
                </a:lnTo>
                <a:close/>
                <a:moveTo>
                  <a:pt x="17600" y="20198"/>
                </a:moveTo>
                <a:lnTo>
                  <a:pt x="16855" y="21145"/>
                </a:lnTo>
                <a:lnTo>
                  <a:pt x="16050" y="22152"/>
                </a:lnTo>
                <a:lnTo>
                  <a:pt x="15244" y="23138"/>
                </a:lnTo>
                <a:lnTo>
                  <a:pt x="15043" y="23179"/>
                </a:lnTo>
                <a:lnTo>
                  <a:pt x="14841" y="23219"/>
                </a:lnTo>
                <a:lnTo>
                  <a:pt x="14660" y="23299"/>
                </a:lnTo>
                <a:lnTo>
                  <a:pt x="14459" y="23380"/>
                </a:lnTo>
                <a:lnTo>
                  <a:pt x="14076" y="23541"/>
                </a:lnTo>
                <a:lnTo>
                  <a:pt x="13714" y="23702"/>
                </a:lnTo>
                <a:lnTo>
                  <a:pt x="13230" y="23883"/>
                </a:lnTo>
                <a:lnTo>
                  <a:pt x="12767" y="24024"/>
                </a:lnTo>
                <a:lnTo>
                  <a:pt x="12264" y="24165"/>
                </a:lnTo>
                <a:lnTo>
                  <a:pt x="11781" y="24306"/>
                </a:lnTo>
                <a:lnTo>
                  <a:pt x="11277" y="24407"/>
                </a:lnTo>
                <a:lnTo>
                  <a:pt x="10794" y="24488"/>
                </a:lnTo>
                <a:lnTo>
                  <a:pt x="9787" y="24649"/>
                </a:lnTo>
                <a:lnTo>
                  <a:pt x="9344" y="24689"/>
                </a:lnTo>
                <a:lnTo>
                  <a:pt x="9344" y="24689"/>
                </a:lnTo>
                <a:lnTo>
                  <a:pt x="10270" y="23581"/>
                </a:lnTo>
                <a:lnTo>
                  <a:pt x="11197" y="22474"/>
                </a:lnTo>
                <a:lnTo>
                  <a:pt x="11579" y="22011"/>
                </a:lnTo>
                <a:lnTo>
                  <a:pt x="11660" y="22071"/>
                </a:lnTo>
                <a:lnTo>
                  <a:pt x="11760" y="22111"/>
                </a:lnTo>
                <a:lnTo>
                  <a:pt x="11881" y="22132"/>
                </a:lnTo>
                <a:lnTo>
                  <a:pt x="12002" y="22132"/>
                </a:lnTo>
                <a:lnTo>
                  <a:pt x="12264" y="22111"/>
                </a:lnTo>
                <a:lnTo>
                  <a:pt x="12526" y="22071"/>
                </a:lnTo>
                <a:lnTo>
                  <a:pt x="12787" y="22011"/>
                </a:lnTo>
                <a:lnTo>
                  <a:pt x="13029" y="21930"/>
                </a:lnTo>
                <a:lnTo>
                  <a:pt x="13512" y="21749"/>
                </a:lnTo>
                <a:lnTo>
                  <a:pt x="14016" y="21548"/>
                </a:lnTo>
                <a:lnTo>
                  <a:pt x="15043" y="21145"/>
                </a:lnTo>
                <a:lnTo>
                  <a:pt x="16070" y="20742"/>
                </a:lnTo>
                <a:lnTo>
                  <a:pt x="16835" y="20460"/>
                </a:lnTo>
                <a:lnTo>
                  <a:pt x="17600" y="20198"/>
                </a:lnTo>
                <a:close/>
                <a:moveTo>
                  <a:pt x="12767" y="26018"/>
                </a:moveTo>
                <a:lnTo>
                  <a:pt x="11680" y="27226"/>
                </a:lnTo>
                <a:lnTo>
                  <a:pt x="10552" y="28435"/>
                </a:lnTo>
                <a:lnTo>
                  <a:pt x="10311" y="28394"/>
                </a:lnTo>
                <a:lnTo>
                  <a:pt x="9767" y="28394"/>
                </a:lnTo>
                <a:lnTo>
                  <a:pt x="9485" y="28435"/>
                </a:lnTo>
                <a:lnTo>
                  <a:pt x="8941" y="28535"/>
                </a:lnTo>
                <a:lnTo>
                  <a:pt x="8438" y="28616"/>
                </a:lnTo>
                <a:lnTo>
                  <a:pt x="7934" y="28716"/>
                </a:lnTo>
                <a:lnTo>
                  <a:pt x="7431" y="28797"/>
                </a:lnTo>
                <a:lnTo>
                  <a:pt x="6927" y="28918"/>
                </a:lnTo>
                <a:lnTo>
                  <a:pt x="6424" y="29039"/>
                </a:lnTo>
                <a:lnTo>
                  <a:pt x="5780" y="29240"/>
                </a:lnTo>
                <a:lnTo>
                  <a:pt x="5135" y="29441"/>
                </a:lnTo>
                <a:lnTo>
                  <a:pt x="5135" y="29441"/>
                </a:lnTo>
                <a:lnTo>
                  <a:pt x="6323" y="28132"/>
                </a:lnTo>
                <a:lnTo>
                  <a:pt x="7975" y="26280"/>
                </a:lnTo>
                <a:lnTo>
                  <a:pt x="8196" y="26381"/>
                </a:lnTo>
                <a:lnTo>
                  <a:pt x="8418" y="26441"/>
                </a:lnTo>
                <a:lnTo>
                  <a:pt x="8659" y="26481"/>
                </a:lnTo>
                <a:lnTo>
                  <a:pt x="8921" y="26501"/>
                </a:lnTo>
                <a:lnTo>
                  <a:pt x="9424" y="26501"/>
                </a:lnTo>
                <a:lnTo>
                  <a:pt x="9888" y="26481"/>
                </a:lnTo>
                <a:lnTo>
                  <a:pt x="10451" y="26441"/>
                </a:lnTo>
                <a:lnTo>
                  <a:pt x="11015" y="26360"/>
                </a:lnTo>
                <a:lnTo>
                  <a:pt x="11579" y="26280"/>
                </a:lnTo>
                <a:lnTo>
                  <a:pt x="12143" y="26159"/>
                </a:lnTo>
                <a:lnTo>
                  <a:pt x="12767" y="26018"/>
                </a:lnTo>
                <a:close/>
                <a:moveTo>
                  <a:pt x="8418" y="30650"/>
                </a:moveTo>
                <a:lnTo>
                  <a:pt x="7250" y="31797"/>
                </a:lnTo>
                <a:lnTo>
                  <a:pt x="6323" y="32684"/>
                </a:lnTo>
                <a:lnTo>
                  <a:pt x="5397" y="33570"/>
                </a:lnTo>
                <a:lnTo>
                  <a:pt x="4451" y="34435"/>
                </a:lnTo>
                <a:lnTo>
                  <a:pt x="3484" y="35301"/>
                </a:lnTo>
                <a:lnTo>
                  <a:pt x="3222" y="35342"/>
                </a:lnTo>
                <a:lnTo>
                  <a:pt x="2920" y="35342"/>
                </a:lnTo>
                <a:lnTo>
                  <a:pt x="2759" y="35301"/>
                </a:lnTo>
                <a:lnTo>
                  <a:pt x="2598" y="35261"/>
                </a:lnTo>
                <a:lnTo>
                  <a:pt x="2457" y="35221"/>
                </a:lnTo>
                <a:lnTo>
                  <a:pt x="2316" y="35140"/>
                </a:lnTo>
                <a:lnTo>
                  <a:pt x="2175" y="35060"/>
                </a:lnTo>
                <a:lnTo>
                  <a:pt x="2054" y="34959"/>
                </a:lnTo>
                <a:lnTo>
                  <a:pt x="1933" y="34858"/>
                </a:lnTo>
                <a:lnTo>
                  <a:pt x="1813" y="34738"/>
                </a:lnTo>
                <a:lnTo>
                  <a:pt x="1712" y="34617"/>
                </a:lnTo>
                <a:lnTo>
                  <a:pt x="1631" y="34496"/>
                </a:lnTo>
                <a:lnTo>
                  <a:pt x="1510" y="34234"/>
                </a:lnTo>
                <a:lnTo>
                  <a:pt x="1410" y="33952"/>
                </a:lnTo>
                <a:lnTo>
                  <a:pt x="1349" y="33650"/>
                </a:lnTo>
                <a:lnTo>
                  <a:pt x="1289" y="33449"/>
                </a:lnTo>
                <a:lnTo>
                  <a:pt x="1712" y="33046"/>
                </a:lnTo>
                <a:lnTo>
                  <a:pt x="2155" y="32623"/>
                </a:lnTo>
                <a:lnTo>
                  <a:pt x="2981" y="31757"/>
                </a:lnTo>
                <a:lnTo>
                  <a:pt x="3001" y="31757"/>
                </a:lnTo>
                <a:lnTo>
                  <a:pt x="3121" y="31797"/>
                </a:lnTo>
                <a:lnTo>
                  <a:pt x="3242" y="31818"/>
                </a:lnTo>
                <a:lnTo>
                  <a:pt x="3484" y="31838"/>
                </a:lnTo>
                <a:lnTo>
                  <a:pt x="3726" y="31818"/>
                </a:lnTo>
                <a:lnTo>
                  <a:pt x="3987" y="31757"/>
                </a:lnTo>
                <a:lnTo>
                  <a:pt x="4229" y="31697"/>
                </a:lnTo>
                <a:lnTo>
                  <a:pt x="4471" y="31616"/>
                </a:lnTo>
                <a:lnTo>
                  <a:pt x="4934" y="31455"/>
                </a:lnTo>
                <a:lnTo>
                  <a:pt x="5941" y="31173"/>
                </a:lnTo>
                <a:lnTo>
                  <a:pt x="6948" y="30932"/>
                </a:lnTo>
                <a:lnTo>
                  <a:pt x="7673" y="30791"/>
                </a:lnTo>
                <a:lnTo>
                  <a:pt x="8418" y="30650"/>
                </a:lnTo>
                <a:close/>
                <a:moveTo>
                  <a:pt x="16855" y="0"/>
                </a:moveTo>
                <a:lnTo>
                  <a:pt x="16432" y="21"/>
                </a:lnTo>
                <a:lnTo>
                  <a:pt x="16009" y="61"/>
                </a:lnTo>
                <a:lnTo>
                  <a:pt x="15566" y="101"/>
                </a:lnTo>
                <a:lnTo>
                  <a:pt x="15144" y="162"/>
                </a:lnTo>
                <a:lnTo>
                  <a:pt x="14721" y="242"/>
                </a:lnTo>
                <a:lnTo>
                  <a:pt x="14298" y="343"/>
                </a:lnTo>
                <a:lnTo>
                  <a:pt x="13895" y="444"/>
                </a:lnTo>
                <a:lnTo>
                  <a:pt x="13472" y="564"/>
                </a:lnTo>
                <a:lnTo>
                  <a:pt x="13069" y="685"/>
                </a:lnTo>
                <a:lnTo>
                  <a:pt x="12646" y="826"/>
                </a:lnTo>
                <a:lnTo>
                  <a:pt x="12264" y="987"/>
                </a:lnTo>
                <a:lnTo>
                  <a:pt x="11861" y="1148"/>
                </a:lnTo>
                <a:lnTo>
                  <a:pt x="11478" y="1330"/>
                </a:lnTo>
                <a:lnTo>
                  <a:pt x="10995" y="1571"/>
                </a:lnTo>
                <a:lnTo>
                  <a:pt x="10532" y="1833"/>
                </a:lnTo>
                <a:lnTo>
                  <a:pt x="10069" y="2115"/>
                </a:lnTo>
                <a:lnTo>
                  <a:pt x="9626" y="2397"/>
                </a:lnTo>
                <a:lnTo>
                  <a:pt x="9183" y="2699"/>
                </a:lnTo>
                <a:lnTo>
                  <a:pt x="8760" y="3021"/>
                </a:lnTo>
                <a:lnTo>
                  <a:pt x="8337" y="3363"/>
                </a:lnTo>
                <a:lnTo>
                  <a:pt x="7914" y="3706"/>
                </a:lnTo>
                <a:lnTo>
                  <a:pt x="7511" y="4048"/>
                </a:lnTo>
                <a:lnTo>
                  <a:pt x="7109" y="4411"/>
                </a:lnTo>
                <a:lnTo>
                  <a:pt x="6726" y="4773"/>
                </a:lnTo>
                <a:lnTo>
                  <a:pt x="6364" y="5156"/>
                </a:lnTo>
                <a:lnTo>
                  <a:pt x="6001" y="5538"/>
                </a:lnTo>
                <a:lnTo>
                  <a:pt x="5659" y="5961"/>
                </a:lnTo>
                <a:lnTo>
                  <a:pt x="5316" y="6364"/>
                </a:lnTo>
                <a:lnTo>
                  <a:pt x="5014" y="6807"/>
                </a:lnTo>
                <a:lnTo>
                  <a:pt x="4934" y="6968"/>
                </a:lnTo>
                <a:lnTo>
                  <a:pt x="4894" y="7109"/>
                </a:lnTo>
                <a:lnTo>
                  <a:pt x="4914" y="7250"/>
                </a:lnTo>
                <a:lnTo>
                  <a:pt x="4934" y="7371"/>
                </a:lnTo>
                <a:lnTo>
                  <a:pt x="4873" y="7693"/>
                </a:lnTo>
                <a:lnTo>
                  <a:pt x="4833" y="7975"/>
                </a:lnTo>
                <a:lnTo>
                  <a:pt x="4833" y="8277"/>
                </a:lnTo>
                <a:lnTo>
                  <a:pt x="4853" y="8559"/>
                </a:lnTo>
                <a:lnTo>
                  <a:pt x="4894" y="8841"/>
                </a:lnTo>
                <a:lnTo>
                  <a:pt x="4974" y="9123"/>
                </a:lnTo>
                <a:lnTo>
                  <a:pt x="5075" y="9385"/>
                </a:lnTo>
                <a:lnTo>
                  <a:pt x="5216" y="9646"/>
                </a:lnTo>
                <a:lnTo>
                  <a:pt x="5357" y="9888"/>
                </a:lnTo>
                <a:lnTo>
                  <a:pt x="5538" y="10130"/>
                </a:lnTo>
                <a:lnTo>
                  <a:pt x="5719" y="10311"/>
                </a:lnTo>
                <a:lnTo>
                  <a:pt x="5921" y="10492"/>
                </a:lnTo>
                <a:lnTo>
                  <a:pt x="6142" y="10653"/>
                </a:lnTo>
                <a:lnTo>
                  <a:pt x="6384" y="10794"/>
                </a:lnTo>
                <a:lnTo>
                  <a:pt x="6625" y="10915"/>
                </a:lnTo>
                <a:lnTo>
                  <a:pt x="6887" y="10996"/>
                </a:lnTo>
                <a:lnTo>
                  <a:pt x="7149" y="11076"/>
                </a:lnTo>
                <a:lnTo>
                  <a:pt x="7411" y="11116"/>
                </a:lnTo>
                <a:lnTo>
                  <a:pt x="7693" y="11136"/>
                </a:lnTo>
                <a:lnTo>
                  <a:pt x="7995" y="11157"/>
                </a:lnTo>
                <a:lnTo>
                  <a:pt x="8337" y="11136"/>
                </a:lnTo>
                <a:lnTo>
                  <a:pt x="8679" y="11076"/>
                </a:lnTo>
                <a:lnTo>
                  <a:pt x="8820" y="11036"/>
                </a:lnTo>
                <a:lnTo>
                  <a:pt x="8981" y="10975"/>
                </a:lnTo>
                <a:lnTo>
                  <a:pt x="9122" y="10895"/>
                </a:lnTo>
                <a:lnTo>
                  <a:pt x="9243" y="10814"/>
                </a:lnTo>
                <a:lnTo>
                  <a:pt x="9344" y="10714"/>
                </a:lnTo>
                <a:lnTo>
                  <a:pt x="9424" y="10593"/>
                </a:lnTo>
                <a:lnTo>
                  <a:pt x="9485" y="10472"/>
                </a:lnTo>
                <a:lnTo>
                  <a:pt x="9525" y="10311"/>
                </a:lnTo>
                <a:lnTo>
                  <a:pt x="9545" y="10190"/>
                </a:lnTo>
                <a:lnTo>
                  <a:pt x="9988" y="9868"/>
                </a:lnTo>
                <a:lnTo>
                  <a:pt x="10431" y="9525"/>
                </a:lnTo>
                <a:lnTo>
                  <a:pt x="11277" y="8841"/>
                </a:lnTo>
                <a:lnTo>
                  <a:pt x="11962" y="8297"/>
                </a:lnTo>
                <a:lnTo>
                  <a:pt x="12646" y="7794"/>
                </a:lnTo>
                <a:lnTo>
                  <a:pt x="12989" y="7532"/>
                </a:lnTo>
                <a:lnTo>
                  <a:pt x="13351" y="7310"/>
                </a:lnTo>
                <a:lnTo>
                  <a:pt x="13714" y="7089"/>
                </a:lnTo>
                <a:lnTo>
                  <a:pt x="14096" y="6867"/>
                </a:lnTo>
                <a:lnTo>
                  <a:pt x="14197" y="6827"/>
                </a:lnTo>
                <a:lnTo>
                  <a:pt x="14419" y="6827"/>
                </a:lnTo>
                <a:lnTo>
                  <a:pt x="14519" y="6807"/>
                </a:lnTo>
                <a:lnTo>
                  <a:pt x="14620" y="6767"/>
                </a:lnTo>
                <a:lnTo>
                  <a:pt x="14721" y="6726"/>
                </a:lnTo>
                <a:lnTo>
                  <a:pt x="14821" y="6666"/>
                </a:lnTo>
                <a:lnTo>
                  <a:pt x="14902" y="6606"/>
                </a:lnTo>
                <a:lnTo>
                  <a:pt x="14962" y="6525"/>
                </a:lnTo>
                <a:lnTo>
                  <a:pt x="15244" y="6444"/>
                </a:lnTo>
                <a:lnTo>
                  <a:pt x="15526" y="6384"/>
                </a:lnTo>
                <a:lnTo>
                  <a:pt x="15828" y="6344"/>
                </a:lnTo>
                <a:lnTo>
                  <a:pt x="16110" y="6324"/>
                </a:lnTo>
                <a:lnTo>
                  <a:pt x="16392" y="6303"/>
                </a:lnTo>
                <a:lnTo>
                  <a:pt x="16674" y="6324"/>
                </a:lnTo>
                <a:lnTo>
                  <a:pt x="16956" y="6364"/>
                </a:lnTo>
                <a:lnTo>
                  <a:pt x="17238" y="6424"/>
                </a:lnTo>
                <a:lnTo>
                  <a:pt x="17500" y="6505"/>
                </a:lnTo>
                <a:lnTo>
                  <a:pt x="17761" y="6606"/>
                </a:lnTo>
                <a:lnTo>
                  <a:pt x="18003" y="6726"/>
                </a:lnTo>
                <a:lnTo>
                  <a:pt x="18245" y="6887"/>
                </a:lnTo>
                <a:lnTo>
                  <a:pt x="18446" y="7069"/>
                </a:lnTo>
                <a:lnTo>
                  <a:pt x="18647" y="7290"/>
                </a:lnTo>
                <a:lnTo>
                  <a:pt x="18829" y="7532"/>
                </a:lnTo>
                <a:lnTo>
                  <a:pt x="18990" y="7794"/>
                </a:lnTo>
                <a:lnTo>
                  <a:pt x="19070" y="7975"/>
                </a:lnTo>
                <a:lnTo>
                  <a:pt x="19131" y="8156"/>
                </a:lnTo>
                <a:lnTo>
                  <a:pt x="19151" y="8337"/>
                </a:lnTo>
                <a:lnTo>
                  <a:pt x="19171" y="8519"/>
                </a:lnTo>
                <a:lnTo>
                  <a:pt x="19171" y="8700"/>
                </a:lnTo>
                <a:lnTo>
                  <a:pt x="19151" y="8881"/>
                </a:lnTo>
                <a:lnTo>
                  <a:pt x="19111" y="9062"/>
                </a:lnTo>
                <a:lnTo>
                  <a:pt x="19050" y="9244"/>
                </a:lnTo>
                <a:lnTo>
                  <a:pt x="18929" y="9606"/>
                </a:lnTo>
                <a:lnTo>
                  <a:pt x="18768" y="9948"/>
                </a:lnTo>
                <a:lnTo>
                  <a:pt x="18587" y="10291"/>
                </a:lnTo>
                <a:lnTo>
                  <a:pt x="18406" y="10593"/>
                </a:lnTo>
                <a:lnTo>
                  <a:pt x="17902" y="11358"/>
                </a:lnTo>
                <a:lnTo>
                  <a:pt x="17379" y="12103"/>
                </a:lnTo>
                <a:lnTo>
                  <a:pt x="16291" y="13593"/>
                </a:lnTo>
                <a:lnTo>
                  <a:pt x="15184" y="15083"/>
                </a:lnTo>
                <a:lnTo>
                  <a:pt x="14056" y="16574"/>
                </a:lnTo>
                <a:lnTo>
                  <a:pt x="12928" y="18044"/>
                </a:lnTo>
                <a:lnTo>
                  <a:pt x="11781" y="19494"/>
                </a:lnTo>
                <a:lnTo>
                  <a:pt x="10411" y="21165"/>
                </a:lnTo>
                <a:lnTo>
                  <a:pt x="9022" y="22836"/>
                </a:lnTo>
                <a:lnTo>
                  <a:pt x="7632" y="24467"/>
                </a:lnTo>
                <a:lnTo>
                  <a:pt x="6202" y="26099"/>
                </a:lnTo>
                <a:lnTo>
                  <a:pt x="4753" y="27710"/>
                </a:lnTo>
                <a:lnTo>
                  <a:pt x="3283" y="29300"/>
                </a:lnTo>
                <a:lnTo>
                  <a:pt x="2497" y="30106"/>
                </a:lnTo>
                <a:lnTo>
                  <a:pt x="1712" y="30911"/>
                </a:lnTo>
                <a:lnTo>
                  <a:pt x="947" y="31717"/>
                </a:lnTo>
                <a:lnTo>
                  <a:pt x="564" y="32120"/>
                </a:lnTo>
                <a:lnTo>
                  <a:pt x="202" y="32543"/>
                </a:lnTo>
                <a:lnTo>
                  <a:pt x="101" y="32684"/>
                </a:lnTo>
                <a:lnTo>
                  <a:pt x="40" y="32824"/>
                </a:lnTo>
                <a:lnTo>
                  <a:pt x="0" y="32945"/>
                </a:lnTo>
                <a:lnTo>
                  <a:pt x="0" y="33086"/>
                </a:lnTo>
                <a:lnTo>
                  <a:pt x="40" y="33227"/>
                </a:lnTo>
                <a:lnTo>
                  <a:pt x="81" y="33348"/>
                </a:lnTo>
                <a:lnTo>
                  <a:pt x="161" y="33449"/>
                </a:lnTo>
                <a:lnTo>
                  <a:pt x="242" y="33549"/>
                </a:lnTo>
                <a:lnTo>
                  <a:pt x="202" y="33690"/>
                </a:lnTo>
                <a:lnTo>
                  <a:pt x="202" y="33851"/>
                </a:lnTo>
                <a:lnTo>
                  <a:pt x="202" y="34013"/>
                </a:lnTo>
                <a:lnTo>
                  <a:pt x="202" y="34174"/>
                </a:lnTo>
                <a:lnTo>
                  <a:pt x="242" y="34415"/>
                </a:lnTo>
                <a:lnTo>
                  <a:pt x="302" y="34637"/>
                </a:lnTo>
                <a:lnTo>
                  <a:pt x="383" y="34878"/>
                </a:lnTo>
                <a:lnTo>
                  <a:pt x="463" y="35080"/>
                </a:lnTo>
                <a:lnTo>
                  <a:pt x="584" y="35301"/>
                </a:lnTo>
                <a:lnTo>
                  <a:pt x="705" y="35503"/>
                </a:lnTo>
                <a:lnTo>
                  <a:pt x="846" y="35684"/>
                </a:lnTo>
                <a:lnTo>
                  <a:pt x="1007" y="35885"/>
                </a:lnTo>
                <a:lnTo>
                  <a:pt x="1168" y="36046"/>
                </a:lnTo>
                <a:lnTo>
                  <a:pt x="1349" y="36187"/>
                </a:lnTo>
                <a:lnTo>
                  <a:pt x="1551" y="36328"/>
                </a:lnTo>
                <a:lnTo>
                  <a:pt x="1752" y="36449"/>
                </a:lnTo>
                <a:lnTo>
                  <a:pt x="1974" y="36550"/>
                </a:lnTo>
                <a:lnTo>
                  <a:pt x="2195" y="36630"/>
                </a:lnTo>
                <a:lnTo>
                  <a:pt x="2437" y="36691"/>
                </a:lnTo>
                <a:lnTo>
                  <a:pt x="2658" y="36731"/>
                </a:lnTo>
                <a:lnTo>
                  <a:pt x="2981" y="36771"/>
                </a:lnTo>
                <a:lnTo>
                  <a:pt x="3303" y="36792"/>
                </a:lnTo>
                <a:lnTo>
                  <a:pt x="3343" y="36852"/>
                </a:lnTo>
                <a:lnTo>
                  <a:pt x="3504" y="36993"/>
                </a:lnTo>
                <a:lnTo>
                  <a:pt x="3685" y="37073"/>
                </a:lnTo>
                <a:lnTo>
                  <a:pt x="3867" y="37134"/>
                </a:lnTo>
                <a:lnTo>
                  <a:pt x="4068" y="37134"/>
                </a:lnTo>
                <a:lnTo>
                  <a:pt x="4249" y="37114"/>
                </a:lnTo>
                <a:lnTo>
                  <a:pt x="4451" y="37053"/>
                </a:lnTo>
                <a:lnTo>
                  <a:pt x="4612" y="36973"/>
                </a:lnTo>
                <a:lnTo>
                  <a:pt x="4793" y="36852"/>
                </a:lnTo>
                <a:lnTo>
                  <a:pt x="6122" y="35644"/>
                </a:lnTo>
                <a:lnTo>
                  <a:pt x="7451" y="34415"/>
                </a:lnTo>
                <a:lnTo>
                  <a:pt x="8740" y="33167"/>
                </a:lnTo>
                <a:lnTo>
                  <a:pt x="10029" y="31898"/>
                </a:lnTo>
                <a:lnTo>
                  <a:pt x="11277" y="30609"/>
                </a:lnTo>
                <a:lnTo>
                  <a:pt x="12526" y="29300"/>
                </a:lnTo>
                <a:lnTo>
                  <a:pt x="13734" y="27971"/>
                </a:lnTo>
                <a:lnTo>
                  <a:pt x="14922" y="26622"/>
                </a:lnTo>
                <a:lnTo>
                  <a:pt x="16090" y="25253"/>
                </a:lnTo>
                <a:lnTo>
                  <a:pt x="17258" y="23863"/>
                </a:lnTo>
                <a:lnTo>
                  <a:pt x="18386" y="22454"/>
                </a:lnTo>
                <a:lnTo>
                  <a:pt x="19493" y="21024"/>
                </a:lnTo>
                <a:lnTo>
                  <a:pt x="20560" y="19594"/>
                </a:lnTo>
                <a:lnTo>
                  <a:pt x="21628" y="18124"/>
                </a:lnTo>
                <a:lnTo>
                  <a:pt x="22655" y="16654"/>
                </a:lnTo>
                <a:lnTo>
                  <a:pt x="23662" y="15164"/>
                </a:lnTo>
                <a:lnTo>
                  <a:pt x="24165" y="14419"/>
                </a:lnTo>
                <a:lnTo>
                  <a:pt x="24628" y="13634"/>
                </a:lnTo>
                <a:lnTo>
                  <a:pt x="25051" y="12848"/>
                </a:lnTo>
                <a:lnTo>
                  <a:pt x="25252" y="12466"/>
                </a:lnTo>
                <a:lnTo>
                  <a:pt x="25454" y="12043"/>
                </a:lnTo>
                <a:lnTo>
                  <a:pt x="25615" y="11640"/>
                </a:lnTo>
                <a:lnTo>
                  <a:pt x="25776" y="11217"/>
                </a:lnTo>
                <a:lnTo>
                  <a:pt x="25917" y="10814"/>
                </a:lnTo>
                <a:lnTo>
                  <a:pt x="26058" y="10371"/>
                </a:lnTo>
                <a:lnTo>
                  <a:pt x="26159" y="9948"/>
                </a:lnTo>
                <a:lnTo>
                  <a:pt x="26259" y="9505"/>
                </a:lnTo>
                <a:lnTo>
                  <a:pt x="26320" y="9062"/>
                </a:lnTo>
                <a:lnTo>
                  <a:pt x="26360" y="8619"/>
                </a:lnTo>
                <a:lnTo>
                  <a:pt x="26380" y="8217"/>
                </a:lnTo>
                <a:lnTo>
                  <a:pt x="26360" y="7814"/>
                </a:lnTo>
                <a:lnTo>
                  <a:pt x="26340" y="7431"/>
                </a:lnTo>
                <a:lnTo>
                  <a:pt x="26279" y="7028"/>
                </a:lnTo>
                <a:lnTo>
                  <a:pt x="26199" y="6646"/>
                </a:lnTo>
                <a:lnTo>
                  <a:pt x="26098" y="6263"/>
                </a:lnTo>
                <a:lnTo>
                  <a:pt x="25998" y="5901"/>
                </a:lnTo>
                <a:lnTo>
                  <a:pt x="25857" y="5518"/>
                </a:lnTo>
                <a:lnTo>
                  <a:pt x="25696" y="5156"/>
                </a:lnTo>
                <a:lnTo>
                  <a:pt x="25514" y="4813"/>
                </a:lnTo>
                <a:lnTo>
                  <a:pt x="25333" y="4451"/>
                </a:lnTo>
                <a:lnTo>
                  <a:pt x="25132" y="4129"/>
                </a:lnTo>
                <a:lnTo>
                  <a:pt x="24910" y="3786"/>
                </a:lnTo>
                <a:lnTo>
                  <a:pt x="24668" y="3464"/>
                </a:lnTo>
                <a:lnTo>
                  <a:pt x="24427" y="3162"/>
                </a:lnTo>
                <a:lnTo>
                  <a:pt x="24165" y="2860"/>
                </a:lnTo>
                <a:lnTo>
                  <a:pt x="23863" y="2538"/>
                </a:lnTo>
                <a:lnTo>
                  <a:pt x="23541" y="2236"/>
                </a:lnTo>
                <a:lnTo>
                  <a:pt x="23198" y="1954"/>
                </a:lnTo>
                <a:lnTo>
                  <a:pt x="22856" y="1692"/>
                </a:lnTo>
                <a:lnTo>
                  <a:pt x="22514" y="1450"/>
                </a:lnTo>
                <a:lnTo>
                  <a:pt x="22151" y="1229"/>
                </a:lnTo>
                <a:lnTo>
                  <a:pt x="21769" y="1027"/>
                </a:lnTo>
                <a:lnTo>
                  <a:pt x="21386" y="846"/>
                </a:lnTo>
                <a:lnTo>
                  <a:pt x="21003" y="685"/>
                </a:lnTo>
                <a:lnTo>
                  <a:pt x="20601" y="544"/>
                </a:lnTo>
                <a:lnTo>
                  <a:pt x="20218" y="403"/>
                </a:lnTo>
                <a:lnTo>
                  <a:pt x="19795" y="303"/>
                </a:lnTo>
                <a:lnTo>
                  <a:pt x="19393" y="202"/>
                </a:lnTo>
                <a:lnTo>
                  <a:pt x="18970" y="121"/>
                </a:lnTo>
                <a:lnTo>
                  <a:pt x="18567" y="81"/>
                </a:lnTo>
                <a:lnTo>
                  <a:pt x="18144" y="21"/>
                </a:lnTo>
                <a:lnTo>
                  <a:pt x="17721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pic>
        <p:nvPicPr>
          <p:cNvPr id="17" name="Picture 16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E63CF880-47CB-BF4F-85D8-E9204DC513D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-1" b="18162"/>
          <a:stretch/>
        </p:blipFill>
        <p:spPr>
          <a:xfrm>
            <a:off x="4707869" y="1131203"/>
            <a:ext cx="1518258" cy="2692878"/>
          </a:xfrm>
          <a:prstGeom prst="rect">
            <a:avLst/>
          </a:prstGeom>
        </p:spPr>
      </p:pic>
      <p:sp>
        <p:nvSpPr>
          <p:cNvPr id="18" name="Google Shape;1567;p20">
            <a:extLst>
              <a:ext uri="{FF2B5EF4-FFF2-40B4-BE49-F238E27FC236}">
                <a16:creationId xmlns:a16="http://schemas.microsoft.com/office/drawing/2014/main" id="{AC31FFCB-5EE0-274A-A50C-F294FFF94F91}"/>
              </a:ext>
            </a:extLst>
          </p:cNvPr>
          <p:cNvSpPr txBox="1">
            <a:spLocks/>
          </p:cNvSpPr>
          <p:nvPr/>
        </p:nvSpPr>
        <p:spPr>
          <a:xfrm>
            <a:off x="6685613" y="918853"/>
            <a:ext cx="1887473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Font typeface="Lora"/>
              <a:buNone/>
            </a:pPr>
            <a:r>
              <a:rPr lang="en-US" i="1"/>
              <a:t>home_page.dart</a:t>
            </a:r>
            <a:endParaRPr lang="en-US" i="1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F6B7DFA-B230-F144-B84D-ED69A1F1C5B1}"/>
              </a:ext>
            </a:extLst>
          </p:cNvPr>
          <p:cNvSpPr/>
          <p:nvPr/>
        </p:nvSpPr>
        <p:spPr>
          <a:xfrm>
            <a:off x="114975" y="1108290"/>
            <a:ext cx="44101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>
                <a:solidFill>
                  <a:srgbClr val="008DDE"/>
                </a:solidFill>
                <a:latin typeface="Lora" pitchFamily="2" charset="77"/>
              </a:rPr>
              <a:t>TODO: 6 - Use the l10n anywhere in the widget tree.</a:t>
            </a:r>
            <a:endParaRPr lang="en-HU" dirty="0">
              <a:latin typeface="Lora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5508374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AA5C3E9-AFE9-F344-8024-D8F457F57E9A}"/>
              </a:ext>
            </a:extLst>
          </p:cNvPr>
          <p:cNvSpPr/>
          <p:nvPr/>
        </p:nvSpPr>
        <p:spPr>
          <a:xfrm>
            <a:off x="125422" y="1395876"/>
            <a:ext cx="4572000" cy="34163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import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</a:t>
            </a:r>
            <a:r>
              <a:rPr lang="en-GB" sz="900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package:flutter_gen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/gen_l10n/l10n.dart’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endParaRPr lang="en-GB" sz="9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  <a:p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class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HomePage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extends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StatelessWidget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{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@override</a:t>
            </a:r>
            <a:b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Widget </a:t>
            </a:r>
            <a:r>
              <a:rPr lang="en-GB" sz="900" dirty="0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build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BuildContext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context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 {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final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 = L10n.</a:t>
            </a:r>
            <a:r>
              <a:rPr lang="en-GB" sz="900" dirty="0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of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!;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return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Scaffold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/// (...)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body: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Container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child: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Column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    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children: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  </a:t>
            </a:r>
            <a:r>
              <a:rPr lang="en-GB" sz="9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l10n.</a:t>
            </a:r>
            <a:r>
              <a:rPr lang="en-GB" sz="900" b="1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homeTitle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 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textAlign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TextAlign.</a:t>
            </a:r>
            <a:r>
              <a:rPr lang="en-GB" sz="900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center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/// (...)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endParaRPr lang="en-HU" sz="9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13" name="Google Shape;1660;p32">
            <a:extLst>
              <a:ext uri="{FF2B5EF4-FFF2-40B4-BE49-F238E27FC236}">
                <a16:creationId xmlns:a16="http://schemas.microsoft.com/office/drawing/2014/main" id="{3E5BF71C-9324-B546-A26B-CE6350515B5B}"/>
              </a:ext>
            </a:extLst>
          </p:cNvPr>
          <p:cNvSpPr/>
          <p:nvPr/>
        </p:nvSpPr>
        <p:spPr>
          <a:xfrm>
            <a:off x="4234725" y="599691"/>
            <a:ext cx="1784762" cy="3755902"/>
          </a:xfrm>
          <a:custGeom>
            <a:avLst/>
            <a:gdLst/>
            <a:ahLst/>
            <a:cxnLst/>
            <a:rect l="l" t="t" r="r" b="b"/>
            <a:pathLst>
              <a:path w="25999" h="54713" extrusionOk="0">
                <a:moveTo>
                  <a:pt x="12966" y="2173"/>
                </a:moveTo>
                <a:lnTo>
                  <a:pt x="13169" y="2240"/>
                </a:lnTo>
                <a:lnTo>
                  <a:pt x="13373" y="2308"/>
                </a:lnTo>
                <a:lnTo>
                  <a:pt x="13441" y="2512"/>
                </a:lnTo>
                <a:lnTo>
                  <a:pt x="13509" y="2716"/>
                </a:lnTo>
                <a:lnTo>
                  <a:pt x="13441" y="2919"/>
                </a:lnTo>
                <a:lnTo>
                  <a:pt x="13373" y="3123"/>
                </a:lnTo>
                <a:lnTo>
                  <a:pt x="13169" y="3191"/>
                </a:lnTo>
                <a:lnTo>
                  <a:pt x="12966" y="3259"/>
                </a:lnTo>
                <a:lnTo>
                  <a:pt x="12762" y="3191"/>
                </a:lnTo>
                <a:lnTo>
                  <a:pt x="12626" y="3123"/>
                </a:lnTo>
                <a:lnTo>
                  <a:pt x="12491" y="2919"/>
                </a:lnTo>
                <a:lnTo>
                  <a:pt x="12423" y="2716"/>
                </a:lnTo>
                <a:lnTo>
                  <a:pt x="12491" y="2512"/>
                </a:lnTo>
                <a:lnTo>
                  <a:pt x="12626" y="2308"/>
                </a:lnTo>
                <a:lnTo>
                  <a:pt x="12762" y="2240"/>
                </a:lnTo>
                <a:lnTo>
                  <a:pt x="12966" y="2173"/>
                </a:lnTo>
                <a:close/>
                <a:moveTo>
                  <a:pt x="14934" y="4480"/>
                </a:moveTo>
                <a:lnTo>
                  <a:pt x="15002" y="4548"/>
                </a:lnTo>
                <a:lnTo>
                  <a:pt x="15070" y="4684"/>
                </a:lnTo>
                <a:lnTo>
                  <a:pt x="15138" y="4752"/>
                </a:lnTo>
                <a:lnTo>
                  <a:pt x="15070" y="4888"/>
                </a:lnTo>
                <a:lnTo>
                  <a:pt x="15002" y="5024"/>
                </a:lnTo>
                <a:lnTo>
                  <a:pt x="14934" y="5024"/>
                </a:lnTo>
                <a:lnTo>
                  <a:pt x="14799" y="5091"/>
                </a:lnTo>
                <a:lnTo>
                  <a:pt x="11065" y="5091"/>
                </a:lnTo>
                <a:lnTo>
                  <a:pt x="10929" y="5024"/>
                </a:lnTo>
                <a:lnTo>
                  <a:pt x="10861" y="5024"/>
                </a:lnTo>
                <a:lnTo>
                  <a:pt x="10794" y="4888"/>
                </a:lnTo>
                <a:lnTo>
                  <a:pt x="10726" y="4752"/>
                </a:lnTo>
                <a:lnTo>
                  <a:pt x="10794" y="4684"/>
                </a:lnTo>
                <a:lnTo>
                  <a:pt x="10861" y="4548"/>
                </a:lnTo>
                <a:lnTo>
                  <a:pt x="10929" y="4480"/>
                </a:lnTo>
                <a:close/>
                <a:moveTo>
                  <a:pt x="23963" y="7807"/>
                </a:moveTo>
                <a:lnTo>
                  <a:pt x="23963" y="7875"/>
                </a:lnTo>
                <a:lnTo>
                  <a:pt x="23963" y="46771"/>
                </a:lnTo>
                <a:lnTo>
                  <a:pt x="23963" y="46838"/>
                </a:lnTo>
                <a:lnTo>
                  <a:pt x="1969" y="46838"/>
                </a:lnTo>
                <a:lnTo>
                  <a:pt x="1969" y="46771"/>
                </a:lnTo>
                <a:lnTo>
                  <a:pt x="1969" y="7875"/>
                </a:lnTo>
                <a:lnTo>
                  <a:pt x="1969" y="7807"/>
                </a:lnTo>
                <a:close/>
                <a:moveTo>
                  <a:pt x="12558" y="48536"/>
                </a:moveTo>
                <a:lnTo>
                  <a:pt x="12151" y="48671"/>
                </a:lnTo>
                <a:lnTo>
                  <a:pt x="11812" y="48875"/>
                </a:lnTo>
                <a:lnTo>
                  <a:pt x="11472" y="49146"/>
                </a:lnTo>
                <a:lnTo>
                  <a:pt x="11269" y="49418"/>
                </a:lnTo>
                <a:lnTo>
                  <a:pt x="11065" y="49825"/>
                </a:lnTo>
                <a:lnTo>
                  <a:pt x="10929" y="50165"/>
                </a:lnTo>
                <a:lnTo>
                  <a:pt x="10861" y="50640"/>
                </a:lnTo>
                <a:lnTo>
                  <a:pt x="10929" y="51047"/>
                </a:lnTo>
                <a:lnTo>
                  <a:pt x="11065" y="51454"/>
                </a:lnTo>
                <a:lnTo>
                  <a:pt x="11269" y="51794"/>
                </a:lnTo>
                <a:lnTo>
                  <a:pt x="11472" y="52065"/>
                </a:lnTo>
                <a:lnTo>
                  <a:pt x="11812" y="52337"/>
                </a:lnTo>
                <a:lnTo>
                  <a:pt x="12151" y="52541"/>
                </a:lnTo>
                <a:lnTo>
                  <a:pt x="12558" y="52676"/>
                </a:lnTo>
                <a:lnTo>
                  <a:pt x="12966" y="52744"/>
                </a:lnTo>
                <a:lnTo>
                  <a:pt x="13373" y="52676"/>
                </a:lnTo>
                <a:lnTo>
                  <a:pt x="13780" y="52541"/>
                </a:lnTo>
                <a:lnTo>
                  <a:pt x="14120" y="52337"/>
                </a:lnTo>
                <a:lnTo>
                  <a:pt x="14459" y="52065"/>
                </a:lnTo>
                <a:lnTo>
                  <a:pt x="14731" y="51794"/>
                </a:lnTo>
                <a:lnTo>
                  <a:pt x="14934" y="51454"/>
                </a:lnTo>
                <a:lnTo>
                  <a:pt x="15002" y="51047"/>
                </a:lnTo>
                <a:lnTo>
                  <a:pt x="15070" y="50640"/>
                </a:lnTo>
                <a:lnTo>
                  <a:pt x="15002" y="50165"/>
                </a:lnTo>
                <a:lnTo>
                  <a:pt x="14934" y="49825"/>
                </a:lnTo>
                <a:lnTo>
                  <a:pt x="14731" y="49418"/>
                </a:lnTo>
                <a:lnTo>
                  <a:pt x="14459" y="49146"/>
                </a:lnTo>
                <a:lnTo>
                  <a:pt x="14120" y="48875"/>
                </a:lnTo>
                <a:lnTo>
                  <a:pt x="13780" y="48671"/>
                </a:lnTo>
                <a:lnTo>
                  <a:pt x="13373" y="48536"/>
                </a:lnTo>
                <a:close/>
                <a:moveTo>
                  <a:pt x="12966" y="48332"/>
                </a:moveTo>
                <a:lnTo>
                  <a:pt x="13441" y="48400"/>
                </a:lnTo>
                <a:lnTo>
                  <a:pt x="13848" y="48536"/>
                </a:lnTo>
                <a:lnTo>
                  <a:pt x="14256" y="48739"/>
                </a:lnTo>
                <a:lnTo>
                  <a:pt x="14595" y="49011"/>
                </a:lnTo>
                <a:lnTo>
                  <a:pt x="14866" y="49350"/>
                </a:lnTo>
                <a:lnTo>
                  <a:pt x="15070" y="49757"/>
                </a:lnTo>
                <a:lnTo>
                  <a:pt x="15206" y="50165"/>
                </a:lnTo>
                <a:lnTo>
                  <a:pt x="15274" y="50640"/>
                </a:lnTo>
                <a:lnTo>
                  <a:pt x="15206" y="51047"/>
                </a:lnTo>
                <a:lnTo>
                  <a:pt x="15070" y="51522"/>
                </a:lnTo>
                <a:lnTo>
                  <a:pt x="14866" y="51862"/>
                </a:lnTo>
                <a:lnTo>
                  <a:pt x="14595" y="52201"/>
                </a:lnTo>
                <a:lnTo>
                  <a:pt x="14256" y="52473"/>
                </a:lnTo>
                <a:lnTo>
                  <a:pt x="13848" y="52676"/>
                </a:lnTo>
                <a:lnTo>
                  <a:pt x="13441" y="52812"/>
                </a:lnTo>
                <a:lnTo>
                  <a:pt x="12966" y="52880"/>
                </a:lnTo>
                <a:lnTo>
                  <a:pt x="12558" y="52812"/>
                </a:lnTo>
                <a:lnTo>
                  <a:pt x="12083" y="52676"/>
                </a:lnTo>
                <a:lnTo>
                  <a:pt x="11744" y="52473"/>
                </a:lnTo>
                <a:lnTo>
                  <a:pt x="11404" y="52201"/>
                </a:lnTo>
                <a:lnTo>
                  <a:pt x="11133" y="51862"/>
                </a:lnTo>
                <a:lnTo>
                  <a:pt x="10929" y="51522"/>
                </a:lnTo>
                <a:lnTo>
                  <a:pt x="10794" y="51047"/>
                </a:lnTo>
                <a:lnTo>
                  <a:pt x="10726" y="50640"/>
                </a:lnTo>
                <a:lnTo>
                  <a:pt x="10794" y="50165"/>
                </a:lnTo>
                <a:lnTo>
                  <a:pt x="10929" y="49757"/>
                </a:lnTo>
                <a:lnTo>
                  <a:pt x="11133" y="49350"/>
                </a:lnTo>
                <a:lnTo>
                  <a:pt x="11404" y="49011"/>
                </a:lnTo>
                <a:lnTo>
                  <a:pt x="11744" y="48739"/>
                </a:lnTo>
                <a:lnTo>
                  <a:pt x="12083" y="48536"/>
                </a:lnTo>
                <a:lnTo>
                  <a:pt x="12558" y="48400"/>
                </a:lnTo>
                <a:lnTo>
                  <a:pt x="12966" y="48332"/>
                </a:lnTo>
                <a:close/>
                <a:moveTo>
                  <a:pt x="3938" y="679"/>
                </a:moveTo>
                <a:lnTo>
                  <a:pt x="3259" y="747"/>
                </a:lnTo>
                <a:lnTo>
                  <a:pt x="2648" y="951"/>
                </a:lnTo>
                <a:lnTo>
                  <a:pt x="2105" y="1222"/>
                </a:lnTo>
                <a:lnTo>
                  <a:pt x="1630" y="1629"/>
                </a:lnTo>
                <a:lnTo>
                  <a:pt x="1290" y="2105"/>
                </a:lnTo>
                <a:lnTo>
                  <a:pt x="951" y="2648"/>
                </a:lnTo>
                <a:lnTo>
                  <a:pt x="747" y="3259"/>
                </a:lnTo>
                <a:lnTo>
                  <a:pt x="747" y="3870"/>
                </a:lnTo>
                <a:lnTo>
                  <a:pt x="747" y="50776"/>
                </a:lnTo>
                <a:lnTo>
                  <a:pt x="747" y="51387"/>
                </a:lnTo>
                <a:lnTo>
                  <a:pt x="951" y="51997"/>
                </a:lnTo>
                <a:lnTo>
                  <a:pt x="1290" y="52541"/>
                </a:lnTo>
                <a:lnTo>
                  <a:pt x="1630" y="53016"/>
                </a:lnTo>
                <a:lnTo>
                  <a:pt x="2105" y="53423"/>
                </a:lnTo>
                <a:lnTo>
                  <a:pt x="2648" y="53695"/>
                </a:lnTo>
                <a:lnTo>
                  <a:pt x="3259" y="53898"/>
                </a:lnTo>
                <a:lnTo>
                  <a:pt x="3938" y="53966"/>
                </a:lnTo>
                <a:lnTo>
                  <a:pt x="22062" y="53966"/>
                </a:lnTo>
                <a:lnTo>
                  <a:pt x="22741" y="53898"/>
                </a:lnTo>
                <a:lnTo>
                  <a:pt x="23352" y="53695"/>
                </a:lnTo>
                <a:lnTo>
                  <a:pt x="23895" y="53423"/>
                </a:lnTo>
                <a:lnTo>
                  <a:pt x="24370" y="53016"/>
                </a:lnTo>
                <a:lnTo>
                  <a:pt x="24709" y="52541"/>
                </a:lnTo>
                <a:lnTo>
                  <a:pt x="25049" y="51997"/>
                </a:lnTo>
                <a:lnTo>
                  <a:pt x="25252" y="51387"/>
                </a:lnTo>
                <a:lnTo>
                  <a:pt x="25320" y="50776"/>
                </a:lnTo>
                <a:lnTo>
                  <a:pt x="25320" y="3870"/>
                </a:lnTo>
                <a:lnTo>
                  <a:pt x="25252" y="3259"/>
                </a:lnTo>
                <a:lnTo>
                  <a:pt x="25049" y="2648"/>
                </a:lnTo>
                <a:lnTo>
                  <a:pt x="24709" y="2105"/>
                </a:lnTo>
                <a:lnTo>
                  <a:pt x="24370" y="1629"/>
                </a:lnTo>
                <a:lnTo>
                  <a:pt x="23895" y="1222"/>
                </a:lnTo>
                <a:lnTo>
                  <a:pt x="23352" y="951"/>
                </a:lnTo>
                <a:lnTo>
                  <a:pt x="22741" y="747"/>
                </a:lnTo>
                <a:lnTo>
                  <a:pt x="22062" y="679"/>
                </a:lnTo>
                <a:close/>
                <a:moveTo>
                  <a:pt x="22062" y="543"/>
                </a:moveTo>
                <a:lnTo>
                  <a:pt x="22741" y="611"/>
                </a:lnTo>
                <a:lnTo>
                  <a:pt x="23419" y="815"/>
                </a:lnTo>
                <a:lnTo>
                  <a:pt x="23963" y="1086"/>
                </a:lnTo>
                <a:lnTo>
                  <a:pt x="24438" y="1494"/>
                </a:lnTo>
                <a:lnTo>
                  <a:pt x="24845" y="2037"/>
                </a:lnTo>
                <a:lnTo>
                  <a:pt x="25184" y="2580"/>
                </a:lnTo>
                <a:lnTo>
                  <a:pt x="25388" y="3191"/>
                </a:lnTo>
                <a:lnTo>
                  <a:pt x="25456" y="3870"/>
                </a:lnTo>
                <a:lnTo>
                  <a:pt x="25456" y="50776"/>
                </a:lnTo>
                <a:lnTo>
                  <a:pt x="25388" y="51454"/>
                </a:lnTo>
                <a:lnTo>
                  <a:pt x="25184" y="52065"/>
                </a:lnTo>
                <a:lnTo>
                  <a:pt x="24845" y="52676"/>
                </a:lnTo>
                <a:lnTo>
                  <a:pt x="24438" y="53151"/>
                </a:lnTo>
                <a:lnTo>
                  <a:pt x="23963" y="53559"/>
                </a:lnTo>
                <a:lnTo>
                  <a:pt x="23419" y="53898"/>
                </a:lnTo>
                <a:lnTo>
                  <a:pt x="22741" y="54102"/>
                </a:lnTo>
                <a:lnTo>
                  <a:pt x="22062" y="54170"/>
                </a:lnTo>
                <a:lnTo>
                  <a:pt x="3938" y="54170"/>
                </a:lnTo>
                <a:lnTo>
                  <a:pt x="3259" y="54102"/>
                </a:lnTo>
                <a:lnTo>
                  <a:pt x="2580" y="53898"/>
                </a:lnTo>
                <a:lnTo>
                  <a:pt x="2037" y="53559"/>
                </a:lnTo>
                <a:lnTo>
                  <a:pt x="1562" y="53151"/>
                </a:lnTo>
                <a:lnTo>
                  <a:pt x="1154" y="52676"/>
                </a:lnTo>
                <a:lnTo>
                  <a:pt x="815" y="52065"/>
                </a:lnTo>
                <a:lnTo>
                  <a:pt x="611" y="51454"/>
                </a:lnTo>
                <a:lnTo>
                  <a:pt x="543" y="50776"/>
                </a:lnTo>
                <a:lnTo>
                  <a:pt x="543" y="3870"/>
                </a:lnTo>
                <a:lnTo>
                  <a:pt x="611" y="3191"/>
                </a:lnTo>
                <a:lnTo>
                  <a:pt x="815" y="2580"/>
                </a:lnTo>
                <a:lnTo>
                  <a:pt x="1154" y="2037"/>
                </a:lnTo>
                <a:lnTo>
                  <a:pt x="1562" y="1494"/>
                </a:lnTo>
                <a:lnTo>
                  <a:pt x="2037" y="1086"/>
                </a:lnTo>
                <a:lnTo>
                  <a:pt x="2580" y="815"/>
                </a:lnTo>
                <a:lnTo>
                  <a:pt x="3259" y="611"/>
                </a:lnTo>
                <a:lnTo>
                  <a:pt x="3938" y="543"/>
                </a:lnTo>
                <a:close/>
                <a:moveTo>
                  <a:pt x="3938" y="0"/>
                </a:moveTo>
                <a:lnTo>
                  <a:pt x="3123" y="68"/>
                </a:lnTo>
                <a:lnTo>
                  <a:pt x="2444" y="272"/>
                </a:lnTo>
                <a:lnTo>
                  <a:pt x="1765" y="611"/>
                </a:lnTo>
                <a:lnTo>
                  <a:pt x="1154" y="1154"/>
                </a:lnTo>
                <a:lnTo>
                  <a:pt x="679" y="1697"/>
                </a:lnTo>
                <a:lnTo>
                  <a:pt x="272" y="2376"/>
                </a:lnTo>
                <a:lnTo>
                  <a:pt x="68" y="3123"/>
                </a:lnTo>
                <a:lnTo>
                  <a:pt x="0" y="3870"/>
                </a:lnTo>
                <a:lnTo>
                  <a:pt x="0" y="50776"/>
                </a:lnTo>
                <a:lnTo>
                  <a:pt x="68" y="51522"/>
                </a:lnTo>
                <a:lnTo>
                  <a:pt x="272" y="52269"/>
                </a:lnTo>
                <a:lnTo>
                  <a:pt x="679" y="52948"/>
                </a:lnTo>
                <a:lnTo>
                  <a:pt x="1154" y="53559"/>
                </a:lnTo>
                <a:lnTo>
                  <a:pt x="1765" y="54034"/>
                </a:lnTo>
                <a:lnTo>
                  <a:pt x="2444" y="54373"/>
                </a:lnTo>
                <a:lnTo>
                  <a:pt x="3123" y="54645"/>
                </a:lnTo>
                <a:lnTo>
                  <a:pt x="3938" y="54713"/>
                </a:lnTo>
                <a:lnTo>
                  <a:pt x="22062" y="54713"/>
                </a:lnTo>
                <a:lnTo>
                  <a:pt x="22876" y="54645"/>
                </a:lnTo>
                <a:lnTo>
                  <a:pt x="23555" y="54373"/>
                </a:lnTo>
                <a:lnTo>
                  <a:pt x="24234" y="54034"/>
                </a:lnTo>
                <a:lnTo>
                  <a:pt x="24845" y="53559"/>
                </a:lnTo>
                <a:lnTo>
                  <a:pt x="25320" y="52948"/>
                </a:lnTo>
                <a:lnTo>
                  <a:pt x="25727" y="52269"/>
                </a:lnTo>
                <a:lnTo>
                  <a:pt x="25931" y="51522"/>
                </a:lnTo>
                <a:lnTo>
                  <a:pt x="25999" y="50776"/>
                </a:lnTo>
                <a:lnTo>
                  <a:pt x="25999" y="3870"/>
                </a:lnTo>
                <a:lnTo>
                  <a:pt x="25931" y="3123"/>
                </a:lnTo>
                <a:lnTo>
                  <a:pt x="25727" y="2376"/>
                </a:lnTo>
                <a:lnTo>
                  <a:pt x="25320" y="1697"/>
                </a:lnTo>
                <a:lnTo>
                  <a:pt x="24845" y="1154"/>
                </a:lnTo>
                <a:lnTo>
                  <a:pt x="24234" y="611"/>
                </a:lnTo>
                <a:lnTo>
                  <a:pt x="23555" y="272"/>
                </a:lnTo>
                <a:lnTo>
                  <a:pt x="22876" y="68"/>
                </a:lnTo>
                <a:lnTo>
                  <a:pt x="22062" y="0"/>
                </a:lnTo>
                <a:close/>
              </a:path>
            </a:pathLst>
          </a:custGeom>
          <a:solidFill>
            <a:srgbClr val="EDF1F9"/>
          </a:solidFill>
          <a:ln w="9525" cap="flat" cmpd="sng">
            <a:solidFill>
              <a:srgbClr val="BFC9E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5" name="Picture 14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73EC1549-E945-C343-B328-18AA9808BCA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-1" b="18162"/>
          <a:stretch/>
        </p:blipFill>
        <p:spPr>
          <a:xfrm>
            <a:off x="4370594" y="1131203"/>
            <a:ext cx="1518258" cy="2692878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3B06A08D-3A71-4C4C-8F41-DD967FF60831}"/>
              </a:ext>
            </a:extLst>
          </p:cNvPr>
          <p:cNvSpPr/>
          <p:nvPr/>
        </p:nvSpPr>
        <p:spPr>
          <a:xfrm>
            <a:off x="6019487" y="1416067"/>
            <a:ext cx="4572000" cy="116955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l10n.homeCurrentLanguage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l10n.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localeName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2" name="Google Shape;1719;p38">
            <a:extLst>
              <a:ext uri="{FF2B5EF4-FFF2-40B4-BE49-F238E27FC236}">
                <a16:creationId xmlns:a16="http://schemas.microsoft.com/office/drawing/2014/main" id="{597FB1C8-1767-1848-976C-CCD93AB98039}"/>
              </a:ext>
            </a:extLst>
          </p:cNvPr>
          <p:cNvSpPr/>
          <p:nvPr/>
        </p:nvSpPr>
        <p:spPr>
          <a:xfrm rot="5076680" flipH="1">
            <a:off x="4281233" y="2263304"/>
            <a:ext cx="438320" cy="616889"/>
          </a:xfrm>
          <a:custGeom>
            <a:avLst/>
            <a:gdLst/>
            <a:ahLst/>
            <a:cxnLst/>
            <a:rect l="l" t="t" r="r" b="b"/>
            <a:pathLst>
              <a:path w="26381" h="37134" extrusionOk="0">
                <a:moveTo>
                  <a:pt x="17278" y="1813"/>
                </a:moveTo>
                <a:lnTo>
                  <a:pt x="17681" y="1833"/>
                </a:lnTo>
                <a:lnTo>
                  <a:pt x="18063" y="1873"/>
                </a:lnTo>
                <a:lnTo>
                  <a:pt x="18063" y="2256"/>
                </a:lnTo>
                <a:lnTo>
                  <a:pt x="18084" y="2659"/>
                </a:lnTo>
                <a:lnTo>
                  <a:pt x="18084" y="3061"/>
                </a:lnTo>
                <a:lnTo>
                  <a:pt x="18063" y="3464"/>
                </a:lnTo>
                <a:lnTo>
                  <a:pt x="18043" y="3665"/>
                </a:lnTo>
                <a:lnTo>
                  <a:pt x="18003" y="3867"/>
                </a:lnTo>
                <a:lnTo>
                  <a:pt x="17902" y="4270"/>
                </a:lnTo>
                <a:lnTo>
                  <a:pt x="17761" y="4652"/>
                </a:lnTo>
                <a:lnTo>
                  <a:pt x="17600" y="5015"/>
                </a:lnTo>
                <a:lnTo>
                  <a:pt x="17580" y="5075"/>
                </a:lnTo>
                <a:lnTo>
                  <a:pt x="17218" y="4995"/>
                </a:lnTo>
                <a:lnTo>
                  <a:pt x="16835" y="4934"/>
                </a:lnTo>
                <a:lnTo>
                  <a:pt x="16452" y="4914"/>
                </a:lnTo>
                <a:lnTo>
                  <a:pt x="16090" y="4914"/>
                </a:lnTo>
                <a:lnTo>
                  <a:pt x="15808" y="4934"/>
                </a:lnTo>
                <a:lnTo>
                  <a:pt x="15546" y="4974"/>
                </a:lnTo>
                <a:lnTo>
                  <a:pt x="15284" y="5015"/>
                </a:lnTo>
                <a:lnTo>
                  <a:pt x="15023" y="5075"/>
                </a:lnTo>
                <a:lnTo>
                  <a:pt x="14942" y="4169"/>
                </a:lnTo>
                <a:lnTo>
                  <a:pt x="14922" y="3686"/>
                </a:lnTo>
                <a:lnTo>
                  <a:pt x="14882" y="3162"/>
                </a:lnTo>
                <a:lnTo>
                  <a:pt x="14841" y="2900"/>
                </a:lnTo>
                <a:lnTo>
                  <a:pt x="14781" y="2659"/>
                </a:lnTo>
                <a:lnTo>
                  <a:pt x="14700" y="2417"/>
                </a:lnTo>
                <a:lnTo>
                  <a:pt x="14580" y="2195"/>
                </a:lnTo>
                <a:lnTo>
                  <a:pt x="14519" y="2115"/>
                </a:lnTo>
                <a:lnTo>
                  <a:pt x="14902" y="2034"/>
                </a:lnTo>
                <a:lnTo>
                  <a:pt x="15284" y="1954"/>
                </a:lnTo>
                <a:lnTo>
                  <a:pt x="15687" y="1914"/>
                </a:lnTo>
                <a:lnTo>
                  <a:pt x="16090" y="1853"/>
                </a:lnTo>
                <a:lnTo>
                  <a:pt x="16473" y="1833"/>
                </a:lnTo>
                <a:lnTo>
                  <a:pt x="16875" y="1813"/>
                </a:lnTo>
                <a:close/>
                <a:moveTo>
                  <a:pt x="19614" y="2195"/>
                </a:moveTo>
                <a:lnTo>
                  <a:pt x="19956" y="2316"/>
                </a:lnTo>
                <a:lnTo>
                  <a:pt x="20319" y="2457"/>
                </a:lnTo>
                <a:lnTo>
                  <a:pt x="20661" y="2618"/>
                </a:lnTo>
                <a:lnTo>
                  <a:pt x="20983" y="2800"/>
                </a:lnTo>
                <a:lnTo>
                  <a:pt x="21306" y="3001"/>
                </a:lnTo>
                <a:lnTo>
                  <a:pt x="21628" y="3202"/>
                </a:lnTo>
                <a:lnTo>
                  <a:pt x="21930" y="3424"/>
                </a:lnTo>
                <a:lnTo>
                  <a:pt x="22212" y="3665"/>
                </a:lnTo>
                <a:lnTo>
                  <a:pt x="22131" y="3827"/>
                </a:lnTo>
                <a:lnTo>
                  <a:pt x="22051" y="3988"/>
                </a:lnTo>
                <a:lnTo>
                  <a:pt x="21890" y="4350"/>
                </a:lnTo>
                <a:lnTo>
                  <a:pt x="21769" y="4572"/>
                </a:lnTo>
                <a:lnTo>
                  <a:pt x="21648" y="4813"/>
                </a:lnTo>
                <a:lnTo>
                  <a:pt x="21487" y="5035"/>
                </a:lnTo>
                <a:lnTo>
                  <a:pt x="21326" y="5236"/>
                </a:lnTo>
                <a:lnTo>
                  <a:pt x="21124" y="5458"/>
                </a:lnTo>
                <a:lnTo>
                  <a:pt x="20923" y="5659"/>
                </a:lnTo>
                <a:lnTo>
                  <a:pt x="20480" y="6042"/>
                </a:lnTo>
                <a:lnTo>
                  <a:pt x="20138" y="6283"/>
                </a:lnTo>
                <a:lnTo>
                  <a:pt x="19976" y="6404"/>
                </a:lnTo>
                <a:lnTo>
                  <a:pt x="19836" y="6545"/>
                </a:lnTo>
                <a:lnTo>
                  <a:pt x="19735" y="6424"/>
                </a:lnTo>
                <a:lnTo>
                  <a:pt x="19574" y="6243"/>
                </a:lnTo>
                <a:lnTo>
                  <a:pt x="19413" y="6062"/>
                </a:lnTo>
                <a:lnTo>
                  <a:pt x="19231" y="5901"/>
                </a:lnTo>
                <a:lnTo>
                  <a:pt x="19030" y="5760"/>
                </a:lnTo>
                <a:lnTo>
                  <a:pt x="19211" y="5357"/>
                </a:lnTo>
                <a:lnTo>
                  <a:pt x="19372" y="4934"/>
                </a:lnTo>
                <a:lnTo>
                  <a:pt x="19493" y="4491"/>
                </a:lnTo>
                <a:lnTo>
                  <a:pt x="19594" y="4028"/>
                </a:lnTo>
                <a:lnTo>
                  <a:pt x="19654" y="3565"/>
                </a:lnTo>
                <a:lnTo>
                  <a:pt x="19674" y="3102"/>
                </a:lnTo>
                <a:lnTo>
                  <a:pt x="19654" y="2638"/>
                </a:lnTo>
                <a:lnTo>
                  <a:pt x="19614" y="2195"/>
                </a:lnTo>
                <a:close/>
                <a:moveTo>
                  <a:pt x="13573" y="2397"/>
                </a:moveTo>
                <a:lnTo>
                  <a:pt x="13512" y="2578"/>
                </a:lnTo>
                <a:lnTo>
                  <a:pt x="13472" y="2779"/>
                </a:lnTo>
                <a:lnTo>
                  <a:pt x="13452" y="2981"/>
                </a:lnTo>
                <a:lnTo>
                  <a:pt x="13432" y="3202"/>
                </a:lnTo>
                <a:lnTo>
                  <a:pt x="13432" y="3625"/>
                </a:lnTo>
                <a:lnTo>
                  <a:pt x="13452" y="4028"/>
                </a:lnTo>
                <a:lnTo>
                  <a:pt x="13432" y="5699"/>
                </a:lnTo>
                <a:lnTo>
                  <a:pt x="13069" y="5881"/>
                </a:lnTo>
                <a:lnTo>
                  <a:pt x="12707" y="6102"/>
                </a:lnTo>
                <a:lnTo>
                  <a:pt x="12365" y="6324"/>
                </a:lnTo>
                <a:lnTo>
                  <a:pt x="12022" y="6565"/>
                </a:lnTo>
                <a:lnTo>
                  <a:pt x="12022" y="6324"/>
                </a:lnTo>
                <a:lnTo>
                  <a:pt x="12022" y="6082"/>
                </a:lnTo>
                <a:lnTo>
                  <a:pt x="11962" y="5599"/>
                </a:lnTo>
                <a:lnTo>
                  <a:pt x="11922" y="5417"/>
                </a:lnTo>
                <a:lnTo>
                  <a:pt x="11881" y="5216"/>
                </a:lnTo>
                <a:lnTo>
                  <a:pt x="11740" y="4854"/>
                </a:lnTo>
                <a:lnTo>
                  <a:pt x="11579" y="4491"/>
                </a:lnTo>
                <a:lnTo>
                  <a:pt x="11378" y="4149"/>
                </a:lnTo>
                <a:lnTo>
                  <a:pt x="11176" y="3887"/>
                </a:lnTo>
                <a:lnTo>
                  <a:pt x="10935" y="3625"/>
                </a:lnTo>
                <a:lnTo>
                  <a:pt x="11297" y="3424"/>
                </a:lnTo>
                <a:lnTo>
                  <a:pt x="11841" y="3122"/>
                </a:lnTo>
                <a:lnTo>
                  <a:pt x="12405" y="2860"/>
                </a:lnTo>
                <a:lnTo>
                  <a:pt x="12989" y="2598"/>
                </a:lnTo>
                <a:lnTo>
                  <a:pt x="13573" y="2397"/>
                </a:lnTo>
                <a:close/>
                <a:moveTo>
                  <a:pt x="9364" y="4713"/>
                </a:moveTo>
                <a:lnTo>
                  <a:pt x="9626" y="4934"/>
                </a:lnTo>
                <a:lnTo>
                  <a:pt x="9727" y="5055"/>
                </a:lnTo>
                <a:lnTo>
                  <a:pt x="9827" y="5176"/>
                </a:lnTo>
                <a:lnTo>
                  <a:pt x="10008" y="5438"/>
                </a:lnTo>
                <a:lnTo>
                  <a:pt x="10129" y="5699"/>
                </a:lnTo>
                <a:lnTo>
                  <a:pt x="10210" y="5961"/>
                </a:lnTo>
                <a:lnTo>
                  <a:pt x="10290" y="6263"/>
                </a:lnTo>
                <a:lnTo>
                  <a:pt x="10290" y="6344"/>
                </a:lnTo>
                <a:lnTo>
                  <a:pt x="10290" y="6465"/>
                </a:lnTo>
                <a:lnTo>
                  <a:pt x="10290" y="6767"/>
                </a:lnTo>
                <a:lnTo>
                  <a:pt x="10250" y="7049"/>
                </a:lnTo>
                <a:lnTo>
                  <a:pt x="10190" y="7371"/>
                </a:lnTo>
                <a:lnTo>
                  <a:pt x="10170" y="7693"/>
                </a:lnTo>
                <a:lnTo>
                  <a:pt x="10170" y="7874"/>
                </a:lnTo>
                <a:lnTo>
                  <a:pt x="10210" y="8035"/>
                </a:lnTo>
                <a:lnTo>
                  <a:pt x="9807" y="8378"/>
                </a:lnTo>
                <a:lnTo>
                  <a:pt x="9364" y="8720"/>
                </a:lnTo>
                <a:lnTo>
                  <a:pt x="9364" y="8317"/>
                </a:lnTo>
                <a:lnTo>
                  <a:pt x="9304" y="7914"/>
                </a:lnTo>
                <a:lnTo>
                  <a:pt x="9243" y="7572"/>
                </a:lnTo>
                <a:lnTo>
                  <a:pt x="9143" y="7230"/>
                </a:lnTo>
                <a:lnTo>
                  <a:pt x="9002" y="6908"/>
                </a:lnTo>
                <a:lnTo>
                  <a:pt x="8840" y="6585"/>
                </a:lnTo>
                <a:lnTo>
                  <a:pt x="8700" y="6364"/>
                </a:lnTo>
                <a:lnTo>
                  <a:pt x="8538" y="6142"/>
                </a:lnTo>
                <a:lnTo>
                  <a:pt x="8357" y="5921"/>
                </a:lnTo>
                <a:lnTo>
                  <a:pt x="8156" y="5740"/>
                </a:lnTo>
                <a:lnTo>
                  <a:pt x="8599" y="5337"/>
                </a:lnTo>
                <a:lnTo>
                  <a:pt x="8981" y="5015"/>
                </a:lnTo>
                <a:lnTo>
                  <a:pt x="9364" y="4713"/>
                </a:lnTo>
                <a:close/>
                <a:moveTo>
                  <a:pt x="7028" y="6807"/>
                </a:moveTo>
                <a:lnTo>
                  <a:pt x="7290" y="7069"/>
                </a:lnTo>
                <a:lnTo>
                  <a:pt x="7411" y="7210"/>
                </a:lnTo>
                <a:lnTo>
                  <a:pt x="7532" y="7371"/>
                </a:lnTo>
                <a:lnTo>
                  <a:pt x="7652" y="7592"/>
                </a:lnTo>
                <a:lnTo>
                  <a:pt x="7733" y="7834"/>
                </a:lnTo>
                <a:lnTo>
                  <a:pt x="7813" y="8076"/>
                </a:lnTo>
                <a:lnTo>
                  <a:pt x="7874" y="8317"/>
                </a:lnTo>
                <a:lnTo>
                  <a:pt x="7874" y="8458"/>
                </a:lnTo>
                <a:lnTo>
                  <a:pt x="7874" y="8599"/>
                </a:lnTo>
                <a:lnTo>
                  <a:pt x="7854" y="8921"/>
                </a:lnTo>
                <a:lnTo>
                  <a:pt x="7834" y="9264"/>
                </a:lnTo>
                <a:lnTo>
                  <a:pt x="7834" y="9425"/>
                </a:lnTo>
                <a:lnTo>
                  <a:pt x="7834" y="9606"/>
                </a:lnTo>
                <a:lnTo>
                  <a:pt x="7733" y="9606"/>
                </a:lnTo>
                <a:lnTo>
                  <a:pt x="7592" y="9586"/>
                </a:lnTo>
                <a:lnTo>
                  <a:pt x="7451" y="9566"/>
                </a:lnTo>
                <a:lnTo>
                  <a:pt x="7310" y="9525"/>
                </a:lnTo>
                <a:lnTo>
                  <a:pt x="7169" y="9465"/>
                </a:lnTo>
                <a:lnTo>
                  <a:pt x="7028" y="9405"/>
                </a:lnTo>
                <a:lnTo>
                  <a:pt x="6907" y="9324"/>
                </a:lnTo>
                <a:lnTo>
                  <a:pt x="6786" y="9223"/>
                </a:lnTo>
                <a:lnTo>
                  <a:pt x="6686" y="9123"/>
                </a:lnTo>
                <a:lnTo>
                  <a:pt x="6585" y="9002"/>
                </a:lnTo>
                <a:lnTo>
                  <a:pt x="6484" y="8881"/>
                </a:lnTo>
                <a:lnTo>
                  <a:pt x="6404" y="8740"/>
                </a:lnTo>
                <a:lnTo>
                  <a:pt x="6343" y="8599"/>
                </a:lnTo>
                <a:lnTo>
                  <a:pt x="6303" y="8438"/>
                </a:lnTo>
                <a:lnTo>
                  <a:pt x="6263" y="8297"/>
                </a:lnTo>
                <a:lnTo>
                  <a:pt x="6243" y="8136"/>
                </a:lnTo>
                <a:lnTo>
                  <a:pt x="6223" y="7975"/>
                </a:lnTo>
                <a:lnTo>
                  <a:pt x="6243" y="7733"/>
                </a:lnTo>
                <a:lnTo>
                  <a:pt x="6283" y="7492"/>
                </a:lnTo>
                <a:lnTo>
                  <a:pt x="7028" y="6807"/>
                </a:lnTo>
                <a:close/>
                <a:moveTo>
                  <a:pt x="23541" y="5196"/>
                </a:moveTo>
                <a:lnTo>
                  <a:pt x="23722" y="5498"/>
                </a:lnTo>
                <a:lnTo>
                  <a:pt x="23883" y="5820"/>
                </a:lnTo>
                <a:lnTo>
                  <a:pt x="24024" y="6142"/>
                </a:lnTo>
                <a:lnTo>
                  <a:pt x="24145" y="6465"/>
                </a:lnTo>
                <a:lnTo>
                  <a:pt x="24225" y="6807"/>
                </a:lnTo>
                <a:lnTo>
                  <a:pt x="24306" y="7149"/>
                </a:lnTo>
                <a:lnTo>
                  <a:pt x="24366" y="7492"/>
                </a:lnTo>
                <a:lnTo>
                  <a:pt x="24407" y="7854"/>
                </a:lnTo>
                <a:lnTo>
                  <a:pt x="24366" y="7874"/>
                </a:lnTo>
                <a:lnTo>
                  <a:pt x="24085" y="8156"/>
                </a:lnTo>
                <a:lnTo>
                  <a:pt x="23803" y="8418"/>
                </a:lnTo>
                <a:lnTo>
                  <a:pt x="23501" y="8660"/>
                </a:lnTo>
                <a:lnTo>
                  <a:pt x="23178" y="8881"/>
                </a:lnTo>
                <a:lnTo>
                  <a:pt x="22856" y="9103"/>
                </a:lnTo>
                <a:lnTo>
                  <a:pt x="22514" y="9284"/>
                </a:lnTo>
                <a:lnTo>
                  <a:pt x="22171" y="9465"/>
                </a:lnTo>
                <a:lnTo>
                  <a:pt x="21809" y="9626"/>
                </a:lnTo>
                <a:lnTo>
                  <a:pt x="21406" y="9767"/>
                </a:lnTo>
                <a:lnTo>
                  <a:pt x="21003" y="9908"/>
                </a:lnTo>
                <a:lnTo>
                  <a:pt x="20601" y="10049"/>
                </a:lnTo>
                <a:lnTo>
                  <a:pt x="20198" y="10190"/>
                </a:lnTo>
                <a:lnTo>
                  <a:pt x="20299" y="9888"/>
                </a:lnTo>
                <a:lnTo>
                  <a:pt x="20399" y="9586"/>
                </a:lnTo>
                <a:lnTo>
                  <a:pt x="20460" y="9284"/>
                </a:lnTo>
                <a:lnTo>
                  <a:pt x="20500" y="9002"/>
                </a:lnTo>
                <a:lnTo>
                  <a:pt x="20520" y="8700"/>
                </a:lnTo>
                <a:lnTo>
                  <a:pt x="20500" y="8398"/>
                </a:lnTo>
                <a:lnTo>
                  <a:pt x="20480" y="8116"/>
                </a:lnTo>
                <a:lnTo>
                  <a:pt x="20420" y="7814"/>
                </a:lnTo>
                <a:lnTo>
                  <a:pt x="20722" y="7753"/>
                </a:lnTo>
                <a:lnTo>
                  <a:pt x="21003" y="7673"/>
                </a:lnTo>
                <a:lnTo>
                  <a:pt x="21285" y="7532"/>
                </a:lnTo>
                <a:lnTo>
                  <a:pt x="21567" y="7371"/>
                </a:lnTo>
                <a:lnTo>
                  <a:pt x="21829" y="7190"/>
                </a:lnTo>
                <a:lnTo>
                  <a:pt x="22071" y="7008"/>
                </a:lnTo>
                <a:lnTo>
                  <a:pt x="22292" y="6787"/>
                </a:lnTo>
                <a:lnTo>
                  <a:pt x="22514" y="6585"/>
                </a:lnTo>
                <a:lnTo>
                  <a:pt x="22755" y="6324"/>
                </a:lnTo>
                <a:lnTo>
                  <a:pt x="22977" y="6062"/>
                </a:lnTo>
                <a:lnTo>
                  <a:pt x="23178" y="5780"/>
                </a:lnTo>
                <a:lnTo>
                  <a:pt x="23380" y="5478"/>
                </a:lnTo>
                <a:lnTo>
                  <a:pt x="23541" y="5196"/>
                </a:lnTo>
                <a:close/>
                <a:moveTo>
                  <a:pt x="23944" y="10633"/>
                </a:moveTo>
                <a:lnTo>
                  <a:pt x="23722" y="11157"/>
                </a:lnTo>
                <a:lnTo>
                  <a:pt x="23480" y="11700"/>
                </a:lnTo>
                <a:lnTo>
                  <a:pt x="23198" y="12204"/>
                </a:lnTo>
                <a:lnTo>
                  <a:pt x="22917" y="12727"/>
                </a:lnTo>
                <a:lnTo>
                  <a:pt x="22796" y="12727"/>
                </a:lnTo>
                <a:lnTo>
                  <a:pt x="22655" y="12747"/>
                </a:lnTo>
                <a:lnTo>
                  <a:pt x="22534" y="12788"/>
                </a:lnTo>
                <a:lnTo>
                  <a:pt x="22413" y="12828"/>
                </a:lnTo>
                <a:lnTo>
                  <a:pt x="21628" y="13190"/>
                </a:lnTo>
                <a:lnTo>
                  <a:pt x="20822" y="13513"/>
                </a:lnTo>
                <a:lnTo>
                  <a:pt x="20017" y="13815"/>
                </a:lnTo>
                <a:lnTo>
                  <a:pt x="19211" y="14097"/>
                </a:lnTo>
                <a:lnTo>
                  <a:pt x="18708" y="14258"/>
                </a:lnTo>
                <a:lnTo>
                  <a:pt x="18204" y="14419"/>
                </a:lnTo>
                <a:lnTo>
                  <a:pt x="17701" y="14560"/>
                </a:lnTo>
                <a:lnTo>
                  <a:pt x="17198" y="14721"/>
                </a:lnTo>
                <a:lnTo>
                  <a:pt x="18023" y="13573"/>
                </a:lnTo>
                <a:lnTo>
                  <a:pt x="18647" y="12727"/>
                </a:lnTo>
                <a:lnTo>
                  <a:pt x="19272" y="11841"/>
                </a:lnTo>
                <a:lnTo>
                  <a:pt x="19413" y="11902"/>
                </a:lnTo>
                <a:lnTo>
                  <a:pt x="19554" y="11902"/>
                </a:lnTo>
                <a:lnTo>
                  <a:pt x="20077" y="11882"/>
                </a:lnTo>
                <a:lnTo>
                  <a:pt x="20621" y="11821"/>
                </a:lnTo>
                <a:lnTo>
                  <a:pt x="21064" y="11741"/>
                </a:lnTo>
                <a:lnTo>
                  <a:pt x="21507" y="11620"/>
                </a:lnTo>
                <a:lnTo>
                  <a:pt x="21970" y="11479"/>
                </a:lnTo>
                <a:lnTo>
                  <a:pt x="22393" y="11318"/>
                </a:lnTo>
                <a:lnTo>
                  <a:pt x="22776" y="11177"/>
                </a:lnTo>
                <a:lnTo>
                  <a:pt x="23178" y="10996"/>
                </a:lnTo>
                <a:lnTo>
                  <a:pt x="23561" y="10814"/>
                </a:lnTo>
                <a:lnTo>
                  <a:pt x="23944" y="10633"/>
                </a:lnTo>
                <a:close/>
                <a:moveTo>
                  <a:pt x="21024" y="15547"/>
                </a:moveTo>
                <a:lnTo>
                  <a:pt x="20218" y="16694"/>
                </a:lnTo>
                <a:lnTo>
                  <a:pt x="19393" y="17822"/>
                </a:lnTo>
                <a:lnTo>
                  <a:pt x="19191" y="17782"/>
                </a:lnTo>
                <a:lnTo>
                  <a:pt x="18970" y="17762"/>
                </a:lnTo>
                <a:lnTo>
                  <a:pt x="18728" y="17782"/>
                </a:lnTo>
                <a:lnTo>
                  <a:pt x="18506" y="17822"/>
                </a:lnTo>
                <a:lnTo>
                  <a:pt x="18265" y="17862"/>
                </a:lnTo>
                <a:lnTo>
                  <a:pt x="18043" y="17923"/>
                </a:lnTo>
                <a:lnTo>
                  <a:pt x="17641" y="18044"/>
                </a:lnTo>
                <a:lnTo>
                  <a:pt x="16573" y="18406"/>
                </a:lnTo>
                <a:lnTo>
                  <a:pt x="15526" y="18789"/>
                </a:lnTo>
                <a:lnTo>
                  <a:pt x="15003" y="19010"/>
                </a:lnTo>
                <a:lnTo>
                  <a:pt x="14479" y="19232"/>
                </a:lnTo>
                <a:lnTo>
                  <a:pt x="13432" y="19695"/>
                </a:lnTo>
                <a:lnTo>
                  <a:pt x="13432" y="19695"/>
                </a:lnTo>
                <a:lnTo>
                  <a:pt x="14640" y="18144"/>
                </a:lnTo>
                <a:lnTo>
                  <a:pt x="15828" y="16594"/>
                </a:lnTo>
                <a:lnTo>
                  <a:pt x="15949" y="16412"/>
                </a:lnTo>
                <a:lnTo>
                  <a:pt x="16009" y="16433"/>
                </a:lnTo>
                <a:lnTo>
                  <a:pt x="16231" y="16473"/>
                </a:lnTo>
                <a:lnTo>
                  <a:pt x="16473" y="16493"/>
                </a:lnTo>
                <a:lnTo>
                  <a:pt x="16936" y="16513"/>
                </a:lnTo>
                <a:lnTo>
                  <a:pt x="17419" y="16493"/>
                </a:lnTo>
                <a:lnTo>
                  <a:pt x="17882" y="16412"/>
                </a:lnTo>
                <a:lnTo>
                  <a:pt x="18345" y="16332"/>
                </a:lnTo>
                <a:lnTo>
                  <a:pt x="18809" y="16211"/>
                </a:lnTo>
                <a:lnTo>
                  <a:pt x="19735" y="15969"/>
                </a:lnTo>
                <a:lnTo>
                  <a:pt x="20379" y="15768"/>
                </a:lnTo>
                <a:lnTo>
                  <a:pt x="21024" y="15547"/>
                </a:lnTo>
                <a:close/>
                <a:moveTo>
                  <a:pt x="17600" y="20198"/>
                </a:moveTo>
                <a:lnTo>
                  <a:pt x="16855" y="21145"/>
                </a:lnTo>
                <a:lnTo>
                  <a:pt x="16050" y="22152"/>
                </a:lnTo>
                <a:lnTo>
                  <a:pt x="15244" y="23138"/>
                </a:lnTo>
                <a:lnTo>
                  <a:pt x="15043" y="23179"/>
                </a:lnTo>
                <a:lnTo>
                  <a:pt x="14841" y="23219"/>
                </a:lnTo>
                <a:lnTo>
                  <a:pt x="14660" y="23299"/>
                </a:lnTo>
                <a:lnTo>
                  <a:pt x="14459" y="23380"/>
                </a:lnTo>
                <a:lnTo>
                  <a:pt x="14076" y="23541"/>
                </a:lnTo>
                <a:lnTo>
                  <a:pt x="13714" y="23702"/>
                </a:lnTo>
                <a:lnTo>
                  <a:pt x="13230" y="23883"/>
                </a:lnTo>
                <a:lnTo>
                  <a:pt x="12767" y="24024"/>
                </a:lnTo>
                <a:lnTo>
                  <a:pt x="12264" y="24165"/>
                </a:lnTo>
                <a:lnTo>
                  <a:pt x="11781" y="24306"/>
                </a:lnTo>
                <a:lnTo>
                  <a:pt x="11277" y="24407"/>
                </a:lnTo>
                <a:lnTo>
                  <a:pt x="10794" y="24488"/>
                </a:lnTo>
                <a:lnTo>
                  <a:pt x="9787" y="24649"/>
                </a:lnTo>
                <a:lnTo>
                  <a:pt x="9344" y="24689"/>
                </a:lnTo>
                <a:lnTo>
                  <a:pt x="9344" y="24689"/>
                </a:lnTo>
                <a:lnTo>
                  <a:pt x="10270" y="23581"/>
                </a:lnTo>
                <a:lnTo>
                  <a:pt x="11197" y="22474"/>
                </a:lnTo>
                <a:lnTo>
                  <a:pt x="11579" y="22011"/>
                </a:lnTo>
                <a:lnTo>
                  <a:pt x="11660" y="22071"/>
                </a:lnTo>
                <a:lnTo>
                  <a:pt x="11760" y="22111"/>
                </a:lnTo>
                <a:lnTo>
                  <a:pt x="11881" y="22132"/>
                </a:lnTo>
                <a:lnTo>
                  <a:pt x="12002" y="22132"/>
                </a:lnTo>
                <a:lnTo>
                  <a:pt x="12264" y="22111"/>
                </a:lnTo>
                <a:lnTo>
                  <a:pt x="12526" y="22071"/>
                </a:lnTo>
                <a:lnTo>
                  <a:pt x="12787" y="22011"/>
                </a:lnTo>
                <a:lnTo>
                  <a:pt x="13029" y="21930"/>
                </a:lnTo>
                <a:lnTo>
                  <a:pt x="13512" y="21749"/>
                </a:lnTo>
                <a:lnTo>
                  <a:pt x="14016" y="21548"/>
                </a:lnTo>
                <a:lnTo>
                  <a:pt x="15043" y="21145"/>
                </a:lnTo>
                <a:lnTo>
                  <a:pt x="16070" y="20742"/>
                </a:lnTo>
                <a:lnTo>
                  <a:pt x="16835" y="20460"/>
                </a:lnTo>
                <a:lnTo>
                  <a:pt x="17600" y="20198"/>
                </a:lnTo>
                <a:close/>
                <a:moveTo>
                  <a:pt x="12767" y="26018"/>
                </a:moveTo>
                <a:lnTo>
                  <a:pt x="11680" y="27226"/>
                </a:lnTo>
                <a:lnTo>
                  <a:pt x="10552" y="28435"/>
                </a:lnTo>
                <a:lnTo>
                  <a:pt x="10311" y="28394"/>
                </a:lnTo>
                <a:lnTo>
                  <a:pt x="9767" y="28394"/>
                </a:lnTo>
                <a:lnTo>
                  <a:pt x="9485" y="28435"/>
                </a:lnTo>
                <a:lnTo>
                  <a:pt x="8941" y="28535"/>
                </a:lnTo>
                <a:lnTo>
                  <a:pt x="8438" y="28616"/>
                </a:lnTo>
                <a:lnTo>
                  <a:pt x="7934" y="28716"/>
                </a:lnTo>
                <a:lnTo>
                  <a:pt x="7431" y="28797"/>
                </a:lnTo>
                <a:lnTo>
                  <a:pt x="6927" y="28918"/>
                </a:lnTo>
                <a:lnTo>
                  <a:pt x="6424" y="29039"/>
                </a:lnTo>
                <a:lnTo>
                  <a:pt x="5780" y="29240"/>
                </a:lnTo>
                <a:lnTo>
                  <a:pt x="5135" y="29441"/>
                </a:lnTo>
                <a:lnTo>
                  <a:pt x="5135" y="29441"/>
                </a:lnTo>
                <a:lnTo>
                  <a:pt x="6323" y="28132"/>
                </a:lnTo>
                <a:lnTo>
                  <a:pt x="7975" y="26280"/>
                </a:lnTo>
                <a:lnTo>
                  <a:pt x="8196" y="26381"/>
                </a:lnTo>
                <a:lnTo>
                  <a:pt x="8418" y="26441"/>
                </a:lnTo>
                <a:lnTo>
                  <a:pt x="8659" y="26481"/>
                </a:lnTo>
                <a:lnTo>
                  <a:pt x="8921" y="26501"/>
                </a:lnTo>
                <a:lnTo>
                  <a:pt x="9424" y="26501"/>
                </a:lnTo>
                <a:lnTo>
                  <a:pt x="9888" y="26481"/>
                </a:lnTo>
                <a:lnTo>
                  <a:pt x="10451" y="26441"/>
                </a:lnTo>
                <a:lnTo>
                  <a:pt x="11015" y="26360"/>
                </a:lnTo>
                <a:lnTo>
                  <a:pt x="11579" y="26280"/>
                </a:lnTo>
                <a:lnTo>
                  <a:pt x="12143" y="26159"/>
                </a:lnTo>
                <a:lnTo>
                  <a:pt x="12767" y="26018"/>
                </a:lnTo>
                <a:close/>
                <a:moveTo>
                  <a:pt x="8418" y="30650"/>
                </a:moveTo>
                <a:lnTo>
                  <a:pt x="7250" y="31797"/>
                </a:lnTo>
                <a:lnTo>
                  <a:pt x="6323" y="32684"/>
                </a:lnTo>
                <a:lnTo>
                  <a:pt x="5397" y="33570"/>
                </a:lnTo>
                <a:lnTo>
                  <a:pt x="4451" y="34435"/>
                </a:lnTo>
                <a:lnTo>
                  <a:pt x="3484" y="35301"/>
                </a:lnTo>
                <a:lnTo>
                  <a:pt x="3222" y="35342"/>
                </a:lnTo>
                <a:lnTo>
                  <a:pt x="2920" y="35342"/>
                </a:lnTo>
                <a:lnTo>
                  <a:pt x="2759" y="35301"/>
                </a:lnTo>
                <a:lnTo>
                  <a:pt x="2598" y="35261"/>
                </a:lnTo>
                <a:lnTo>
                  <a:pt x="2457" y="35221"/>
                </a:lnTo>
                <a:lnTo>
                  <a:pt x="2316" y="35140"/>
                </a:lnTo>
                <a:lnTo>
                  <a:pt x="2175" y="35060"/>
                </a:lnTo>
                <a:lnTo>
                  <a:pt x="2054" y="34959"/>
                </a:lnTo>
                <a:lnTo>
                  <a:pt x="1933" y="34858"/>
                </a:lnTo>
                <a:lnTo>
                  <a:pt x="1813" y="34738"/>
                </a:lnTo>
                <a:lnTo>
                  <a:pt x="1712" y="34617"/>
                </a:lnTo>
                <a:lnTo>
                  <a:pt x="1631" y="34496"/>
                </a:lnTo>
                <a:lnTo>
                  <a:pt x="1510" y="34234"/>
                </a:lnTo>
                <a:lnTo>
                  <a:pt x="1410" y="33952"/>
                </a:lnTo>
                <a:lnTo>
                  <a:pt x="1349" y="33650"/>
                </a:lnTo>
                <a:lnTo>
                  <a:pt x="1289" y="33449"/>
                </a:lnTo>
                <a:lnTo>
                  <a:pt x="1712" y="33046"/>
                </a:lnTo>
                <a:lnTo>
                  <a:pt x="2155" y="32623"/>
                </a:lnTo>
                <a:lnTo>
                  <a:pt x="2981" y="31757"/>
                </a:lnTo>
                <a:lnTo>
                  <a:pt x="3001" y="31757"/>
                </a:lnTo>
                <a:lnTo>
                  <a:pt x="3121" y="31797"/>
                </a:lnTo>
                <a:lnTo>
                  <a:pt x="3242" y="31818"/>
                </a:lnTo>
                <a:lnTo>
                  <a:pt x="3484" y="31838"/>
                </a:lnTo>
                <a:lnTo>
                  <a:pt x="3726" y="31818"/>
                </a:lnTo>
                <a:lnTo>
                  <a:pt x="3987" y="31757"/>
                </a:lnTo>
                <a:lnTo>
                  <a:pt x="4229" y="31697"/>
                </a:lnTo>
                <a:lnTo>
                  <a:pt x="4471" y="31616"/>
                </a:lnTo>
                <a:lnTo>
                  <a:pt x="4934" y="31455"/>
                </a:lnTo>
                <a:lnTo>
                  <a:pt x="5941" y="31173"/>
                </a:lnTo>
                <a:lnTo>
                  <a:pt x="6948" y="30932"/>
                </a:lnTo>
                <a:lnTo>
                  <a:pt x="7673" y="30791"/>
                </a:lnTo>
                <a:lnTo>
                  <a:pt x="8418" y="30650"/>
                </a:lnTo>
                <a:close/>
                <a:moveTo>
                  <a:pt x="16855" y="0"/>
                </a:moveTo>
                <a:lnTo>
                  <a:pt x="16432" y="21"/>
                </a:lnTo>
                <a:lnTo>
                  <a:pt x="16009" y="61"/>
                </a:lnTo>
                <a:lnTo>
                  <a:pt x="15566" y="101"/>
                </a:lnTo>
                <a:lnTo>
                  <a:pt x="15144" y="162"/>
                </a:lnTo>
                <a:lnTo>
                  <a:pt x="14721" y="242"/>
                </a:lnTo>
                <a:lnTo>
                  <a:pt x="14298" y="343"/>
                </a:lnTo>
                <a:lnTo>
                  <a:pt x="13895" y="444"/>
                </a:lnTo>
                <a:lnTo>
                  <a:pt x="13472" y="564"/>
                </a:lnTo>
                <a:lnTo>
                  <a:pt x="13069" y="685"/>
                </a:lnTo>
                <a:lnTo>
                  <a:pt x="12646" y="826"/>
                </a:lnTo>
                <a:lnTo>
                  <a:pt x="12264" y="987"/>
                </a:lnTo>
                <a:lnTo>
                  <a:pt x="11861" y="1148"/>
                </a:lnTo>
                <a:lnTo>
                  <a:pt x="11478" y="1330"/>
                </a:lnTo>
                <a:lnTo>
                  <a:pt x="10995" y="1571"/>
                </a:lnTo>
                <a:lnTo>
                  <a:pt x="10532" y="1833"/>
                </a:lnTo>
                <a:lnTo>
                  <a:pt x="10069" y="2115"/>
                </a:lnTo>
                <a:lnTo>
                  <a:pt x="9626" y="2397"/>
                </a:lnTo>
                <a:lnTo>
                  <a:pt x="9183" y="2699"/>
                </a:lnTo>
                <a:lnTo>
                  <a:pt x="8760" y="3021"/>
                </a:lnTo>
                <a:lnTo>
                  <a:pt x="8337" y="3363"/>
                </a:lnTo>
                <a:lnTo>
                  <a:pt x="7914" y="3706"/>
                </a:lnTo>
                <a:lnTo>
                  <a:pt x="7511" y="4048"/>
                </a:lnTo>
                <a:lnTo>
                  <a:pt x="7109" y="4411"/>
                </a:lnTo>
                <a:lnTo>
                  <a:pt x="6726" y="4773"/>
                </a:lnTo>
                <a:lnTo>
                  <a:pt x="6364" y="5156"/>
                </a:lnTo>
                <a:lnTo>
                  <a:pt x="6001" y="5538"/>
                </a:lnTo>
                <a:lnTo>
                  <a:pt x="5659" y="5961"/>
                </a:lnTo>
                <a:lnTo>
                  <a:pt x="5316" y="6364"/>
                </a:lnTo>
                <a:lnTo>
                  <a:pt x="5014" y="6807"/>
                </a:lnTo>
                <a:lnTo>
                  <a:pt x="4934" y="6968"/>
                </a:lnTo>
                <a:lnTo>
                  <a:pt x="4894" y="7109"/>
                </a:lnTo>
                <a:lnTo>
                  <a:pt x="4914" y="7250"/>
                </a:lnTo>
                <a:lnTo>
                  <a:pt x="4934" y="7371"/>
                </a:lnTo>
                <a:lnTo>
                  <a:pt x="4873" y="7693"/>
                </a:lnTo>
                <a:lnTo>
                  <a:pt x="4833" y="7975"/>
                </a:lnTo>
                <a:lnTo>
                  <a:pt x="4833" y="8277"/>
                </a:lnTo>
                <a:lnTo>
                  <a:pt x="4853" y="8559"/>
                </a:lnTo>
                <a:lnTo>
                  <a:pt x="4894" y="8841"/>
                </a:lnTo>
                <a:lnTo>
                  <a:pt x="4974" y="9123"/>
                </a:lnTo>
                <a:lnTo>
                  <a:pt x="5075" y="9385"/>
                </a:lnTo>
                <a:lnTo>
                  <a:pt x="5216" y="9646"/>
                </a:lnTo>
                <a:lnTo>
                  <a:pt x="5357" y="9888"/>
                </a:lnTo>
                <a:lnTo>
                  <a:pt x="5538" y="10130"/>
                </a:lnTo>
                <a:lnTo>
                  <a:pt x="5719" y="10311"/>
                </a:lnTo>
                <a:lnTo>
                  <a:pt x="5921" y="10492"/>
                </a:lnTo>
                <a:lnTo>
                  <a:pt x="6142" y="10653"/>
                </a:lnTo>
                <a:lnTo>
                  <a:pt x="6384" y="10794"/>
                </a:lnTo>
                <a:lnTo>
                  <a:pt x="6625" y="10915"/>
                </a:lnTo>
                <a:lnTo>
                  <a:pt x="6887" y="10996"/>
                </a:lnTo>
                <a:lnTo>
                  <a:pt x="7149" y="11076"/>
                </a:lnTo>
                <a:lnTo>
                  <a:pt x="7411" y="11116"/>
                </a:lnTo>
                <a:lnTo>
                  <a:pt x="7693" y="11136"/>
                </a:lnTo>
                <a:lnTo>
                  <a:pt x="7995" y="11157"/>
                </a:lnTo>
                <a:lnTo>
                  <a:pt x="8337" y="11136"/>
                </a:lnTo>
                <a:lnTo>
                  <a:pt x="8679" y="11076"/>
                </a:lnTo>
                <a:lnTo>
                  <a:pt x="8820" y="11036"/>
                </a:lnTo>
                <a:lnTo>
                  <a:pt x="8981" y="10975"/>
                </a:lnTo>
                <a:lnTo>
                  <a:pt x="9122" y="10895"/>
                </a:lnTo>
                <a:lnTo>
                  <a:pt x="9243" y="10814"/>
                </a:lnTo>
                <a:lnTo>
                  <a:pt x="9344" y="10714"/>
                </a:lnTo>
                <a:lnTo>
                  <a:pt x="9424" y="10593"/>
                </a:lnTo>
                <a:lnTo>
                  <a:pt x="9485" y="10472"/>
                </a:lnTo>
                <a:lnTo>
                  <a:pt x="9525" y="10311"/>
                </a:lnTo>
                <a:lnTo>
                  <a:pt x="9545" y="10190"/>
                </a:lnTo>
                <a:lnTo>
                  <a:pt x="9988" y="9868"/>
                </a:lnTo>
                <a:lnTo>
                  <a:pt x="10431" y="9525"/>
                </a:lnTo>
                <a:lnTo>
                  <a:pt x="11277" y="8841"/>
                </a:lnTo>
                <a:lnTo>
                  <a:pt x="11962" y="8297"/>
                </a:lnTo>
                <a:lnTo>
                  <a:pt x="12646" y="7794"/>
                </a:lnTo>
                <a:lnTo>
                  <a:pt x="12989" y="7532"/>
                </a:lnTo>
                <a:lnTo>
                  <a:pt x="13351" y="7310"/>
                </a:lnTo>
                <a:lnTo>
                  <a:pt x="13714" y="7089"/>
                </a:lnTo>
                <a:lnTo>
                  <a:pt x="14096" y="6867"/>
                </a:lnTo>
                <a:lnTo>
                  <a:pt x="14197" y="6827"/>
                </a:lnTo>
                <a:lnTo>
                  <a:pt x="14419" y="6827"/>
                </a:lnTo>
                <a:lnTo>
                  <a:pt x="14519" y="6807"/>
                </a:lnTo>
                <a:lnTo>
                  <a:pt x="14620" y="6767"/>
                </a:lnTo>
                <a:lnTo>
                  <a:pt x="14721" y="6726"/>
                </a:lnTo>
                <a:lnTo>
                  <a:pt x="14821" y="6666"/>
                </a:lnTo>
                <a:lnTo>
                  <a:pt x="14902" y="6606"/>
                </a:lnTo>
                <a:lnTo>
                  <a:pt x="14962" y="6525"/>
                </a:lnTo>
                <a:lnTo>
                  <a:pt x="15244" y="6444"/>
                </a:lnTo>
                <a:lnTo>
                  <a:pt x="15526" y="6384"/>
                </a:lnTo>
                <a:lnTo>
                  <a:pt x="15828" y="6344"/>
                </a:lnTo>
                <a:lnTo>
                  <a:pt x="16110" y="6324"/>
                </a:lnTo>
                <a:lnTo>
                  <a:pt x="16392" y="6303"/>
                </a:lnTo>
                <a:lnTo>
                  <a:pt x="16674" y="6324"/>
                </a:lnTo>
                <a:lnTo>
                  <a:pt x="16956" y="6364"/>
                </a:lnTo>
                <a:lnTo>
                  <a:pt x="17238" y="6424"/>
                </a:lnTo>
                <a:lnTo>
                  <a:pt x="17500" y="6505"/>
                </a:lnTo>
                <a:lnTo>
                  <a:pt x="17761" y="6606"/>
                </a:lnTo>
                <a:lnTo>
                  <a:pt x="18003" y="6726"/>
                </a:lnTo>
                <a:lnTo>
                  <a:pt x="18245" y="6887"/>
                </a:lnTo>
                <a:lnTo>
                  <a:pt x="18446" y="7069"/>
                </a:lnTo>
                <a:lnTo>
                  <a:pt x="18647" y="7290"/>
                </a:lnTo>
                <a:lnTo>
                  <a:pt x="18829" y="7532"/>
                </a:lnTo>
                <a:lnTo>
                  <a:pt x="18990" y="7794"/>
                </a:lnTo>
                <a:lnTo>
                  <a:pt x="19070" y="7975"/>
                </a:lnTo>
                <a:lnTo>
                  <a:pt x="19131" y="8156"/>
                </a:lnTo>
                <a:lnTo>
                  <a:pt x="19151" y="8337"/>
                </a:lnTo>
                <a:lnTo>
                  <a:pt x="19171" y="8519"/>
                </a:lnTo>
                <a:lnTo>
                  <a:pt x="19171" y="8700"/>
                </a:lnTo>
                <a:lnTo>
                  <a:pt x="19151" y="8881"/>
                </a:lnTo>
                <a:lnTo>
                  <a:pt x="19111" y="9062"/>
                </a:lnTo>
                <a:lnTo>
                  <a:pt x="19050" y="9244"/>
                </a:lnTo>
                <a:lnTo>
                  <a:pt x="18929" y="9606"/>
                </a:lnTo>
                <a:lnTo>
                  <a:pt x="18768" y="9948"/>
                </a:lnTo>
                <a:lnTo>
                  <a:pt x="18587" y="10291"/>
                </a:lnTo>
                <a:lnTo>
                  <a:pt x="18406" y="10593"/>
                </a:lnTo>
                <a:lnTo>
                  <a:pt x="17902" y="11358"/>
                </a:lnTo>
                <a:lnTo>
                  <a:pt x="17379" y="12103"/>
                </a:lnTo>
                <a:lnTo>
                  <a:pt x="16291" y="13593"/>
                </a:lnTo>
                <a:lnTo>
                  <a:pt x="15184" y="15083"/>
                </a:lnTo>
                <a:lnTo>
                  <a:pt x="14056" y="16574"/>
                </a:lnTo>
                <a:lnTo>
                  <a:pt x="12928" y="18044"/>
                </a:lnTo>
                <a:lnTo>
                  <a:pt x="11781" y="19494"/>
                </a:lnTo>
                <a:lnTo>
                  <a:pt x="10411" y="21165"/>
                </a:lnTo>
                <a:lnTo>
                  <a:pt x="9022" y="22836"/>
                </a:lnTo>
                <a:lnTo>
                  <a:pt x="7632" y="24467"/>
                </a:lnTo>
                <a:lnTo>
                  <a:pt x="6202" y="26099"/>
                </a:lnTo>
                <a:lnTo>
                  <a:pt x="4753" y="27710"/>
                </a:lnTo>
                <a:lnTo>
                  <a:pt x="3283" y="29300"/>
                </a:lnTo>
                <a:lnTo>
                  <a:pt x="2497" y="30106"/>
                </a:lnTo>
                <a:lnTo>
                  <a:pt x="1712" y="30911"/>
                </a:lnTo>
                <a:lnTo>
                  <a:pt x="947" y="31717"/>
                </a:lnTo>
                <a:lnTo>
                  <a:pt x="564" y="32120"/>
                </a:lnTo>
                <a:lnTo>
                  <a:pt x="202" y="32543"/>
                </a:lnTo>
                <a:lnTo>
                  <a:pt x="101" y="32684"/>
                </a:lnTo>
                <a:lnTo>
                  <a:pt x="40" y="32824"/>
                </a:lnTo>
                <a:lnTo>
                  <a:pt x="0" y="32945"/>
                </a:lnTo>
                <a:lnTo>
                  <a:pt x="0" y="33086"/>
                </a:lnTo>
                <a:lnTo>
                  <a:pt x="40" y="33227"/>
                </a:lnTo>
                <a:lnTo>
                  <a:pt x="81" y="33348"/>
                </a:lnTo>
                <a:lnTo>
                  <a:pt x="161" y="33449"/>
                </a:lnTo>
                <a:lnTo>
                  <a:pt x="242" y="33549"/>
                </a:lnTo>
                <a:lnTo>
                  <a:pt x="202" y="33690"/>
                </a:lnTo>
                <a:lnTo>
                  <a:pt x="202" y="33851"/>
                </a:lnTo>
                <a:lnTo>
                  <a:pt x="202" y="34013"/>
                </a:lnTo>
                <a:lnTo>
                  <a:pt x="202" y="34174"/>
                </a:lnTo>
                <a:lnTo>
                  <a:pt x="242" y="34415"/>
                </a:lnTo>
                <a:lnTo>
                  <a:pt x="302" y="34637"/>
                </a:lnTo>
                <a:lnTo>
                  <a:pt x="383" y="34878"/>
                </a:lnTo>
                <a:lnTo>
                  <a:pt x="463" y="35080"/>
                </a:lnTo>
                <a:lnTo>
                  <a:pt x="584" y="35301"/>
                </a:lnTo>
                <a:lnTo>
                  <a:pt x="705" y="35503"/>
                </a:lnTo>
                <a:lnTo>
                  <a:pt x="846" y="35684"/>
                </a:lnTo>
                <a:lnTo>
                  <a:pt x="1007" y="35885"/>
                </a:lnTo>
                <a:lnTo>
                  <a:pt x="1168" y="36046"/>
                </a:lnTo>
                <a:lnTo>
                  <a:pt x="1349" y="36187"/>
                </a:lnTo>
                <a:lnTo>
                  <a:pt x="1551" y="36328"/>
                </a:lnTo>
                <a:lnTo>
                  <a:pt x="1752" y="36449"/>
                </a:lnTo>
                <a:lnTo>
                  <a:pt x="1974" y="36550"/>
                </a:lnTo>
                <a:lnTo>
                  <a:pt x="2195" y="36630"/>
                </a:lnTo>
                <a:lnTo>
                  <a:pt x="2437" y="36691"/>
                </a:lnTo>
                <a:lnTo>
                  <a:pt x="2658" y="36731"/>
                </a:lnTo>
                <a:lnTo>
                  <a:pt x="2981" y="36771"/>
                </a:lnTo>
                <a:lnTo>
                  <a:pt x="3303" y="36792"/>
                </a:lnTo>
                <a:lnTo>
                  <a:pt x="3343" y="36852"/>
                </a:lnTo>
                <a:lnTo>
                  <a:pt x="3504" y="36993"/>
                </a:lnTo>
                <a:lnTo>
                  <a:pt x="3685" y="37073"/>
                </a:lnTo>
                <a:lnTo>
                  <a:pt x="3867" y="37134"/>
                </a:lnTo>
                <a:lnTo>
                  <a:pt x="4068" y="37134"/>
                </a:lnTo>
                <a:lnTo>
                  <a:pt x="4249" y="37114"/>
                </a:lnTo>
                <a:lnTo>
                  <a:pt x="4451" y="37053"/>
                </a:lnTo>
                <a:lnTo>
                  <a:pt x="4612" y="36973"/>
                </a:lnTo>
                <a:lnTo>
                  <a:pt x="4793" y="36852"/>
                </a:lnTo>
                <a:lnTo>
                  <a:pt x="6122" y="35644"/>
                </a:lnTo>
                <a:lnTo>
                  <a:pt x="7451" y="34415"/>
                </a:lnTo>
                <a:lnTo>
                  <a:pt x="8740" y="33167"/>
                </a:lnTo>
                <a:lnTo>
                  <a:pt x="10029" y="31898"/>
                </a:lnTo>
                <a:lnTo>
                  <a:pt x="11277" y="30609"/>
                </a:lnTo>
                <a:lnTo>
                  <a:pt x="12526" y="29300"/>
                </a:lnTo>
                <a:lnTo>
                  <a:pt x="13734" y="27971"/>
                </a:lnTo>
                <a:lnTo>
                  <a:pt x="14922" y="26622"/>
                </a:lnTo>
                <a:lnTo>
                  <a:pt x="16090" y="25253"/>
                </a:lnTo>
                <a:lnTo>
                  <a:pt x="17258" y="23863"/>
                </a:lnTo>
                <a:lnTo>
                  <a:pt x="18386" y="22454"/>
                </a:lnTo>
                <a:lnTo>
                  <a:pt x="19493" y="21024"/>
                </a:lnTo>
                <a:lnTo>
                  <a:pt x="20560" y="19594"/>
                </a:lnTo>
                <a:lnTo>
                  <a:pt x="21628" y="18124"/>
                </a:lnTo>
                <a:lnTo>
                  <a:pt x="22655" y="16654"/>
                </a:lnTo>
                <a:lnTo>
                  <a:pt x="23662" y="15164"/>
                </a:lnTo>
                <a:lnTo>
                  <a:pt x="24165" y="14419"/>
                </a:lnTo>
                <a:lnTo>
                  <a:pt x="24628" y="13634"/>
                </a:lnTo>
                <a:lnTo>
                  <a:pt x="25051" y="12848"/>
                </a:lnTo>
                <a:lnTo>
                  <a:pt x="25252" y="12466"/>
                </a:lnTo>
                <a:lnTo>
                  <a:pt x="25454" y="12043"/>
                </a:lnTo>
                <a:lnTo>
                  <a:pt x="25615" y="11640"/>
                </a:lnTo>
                <a:lnTo>
                  <a:pt x="25776" y="11217"/>
                </a:lnTo>
                <a:lnTo>
                  <a:pt x="25917" y="10814"/>
                </a:lnTo>
                <a:lnTo>
                  <a:pt x="26058" y="10371"/>
                </a:lnTo>
                <a:lnTo>
                  <a:pt x="26159" y="9948"/>
                </a:lnTo>
                <a:lnTo>
                  <a:pt x="26259" y="9505"/>
                </a:lnTo>
                <a:lnTo>
                  <a:pt x="26320" y="9062"/>
                </a:lnTo>
                <a:lnTo>
                  <a:pt x="26360" y="8619"/>
                </a:lnTo>
                <a:lnTo>
                  <a:pt x="26380" y="8217"/>
                </a:lnTo>
                <a:lnTo>
                  <a:pt x="26360" y="7814"/>
                </a:lnTo>
                <a:lnTo>
                  <a:pt x="26340" y="7431"/>
                </a:lnTo>
                <a:lnTo>
                  <a:pt x="26279" y="7028"/>
                </a:lnTo>
                <a:lnTo>
                  <a:pt x="26199" y="6646"/>
                </a:lnTo>
                <a:lnTo>
                  <a:pt x="26098" y="6263"/>
                </a:lnTo>
                <a:lnTo>
                  <a:pt x="25998" y="5901"/>
                </a:lnTo>
                <a:lnTo>
                  <a:pt x="25857" y="5518"/>
                </a:lnTo>
                <a:lnTo>
                  <a:pt x="25696" y="5156"/>
                </a:lnTo>
                <a:lnTo>
                  <a:pt x="25514" y="4813"/>
                </a:lnTo>
                <a:lnTo>
                  <a:pt x="25333" y="4451"/>
                </a:lnTo>
                <a:lnTo>
                  <a:pt x="25132" y="4129"/>
                </a:lnTo>
                <a:lnTo>
                  <a:pt x="24910" y="3786"/>
                </a:lnTo>
                <a:lnTo>
                  <a:pt x="24668" y="3464"/>
                </a:lnTo>
                <a:lnTo>
                  <a:pt x="24427" y="3162"/>
                </a:lnTo>
                <a:lnTo>
                  <a:pt x="24165" y="2860"/>
                </a:lnTo>
                <a:lnTo>
                  <a:pt x="23863" y="2538"/>
                </a:lnTo>
                <a:lnTo>
                  <a:pt x="23541" y="2236"/>
                </a:lnTo>
                <a:lnTo>
                  <a:pt x="23198" y="1954"/>
                </a:lnTo>
                <a:lnTo>
                  <a:pt x="22856" y="1692"/>
                </a:lnTo>
                <a:lnTo>
                  <a:pt x="22514" y="1450"/>
                </a:lnTo>
                <a:lnTo>
                  <a:pt x="22151" y="1229"/>
                </a:lnTo>
                <a:lnTo>
                  <a:pt x="21769" y="1027"/>
                </a:lnTo>
                <a:lnTo>
                  <a:pt x="21386" y="846"/>
                </a:lnTo>
                <a:lnTo>
                  <a:pt x="21003" y="685"/>
                </a:lnTo>
                <a:lnTo>
                  <a:pt x="20601" y="544"/>
                </a:lnTo>
                <a:lnTo>
                  <a:pt x="20218" y="403"/>
                </a:lnTo>
                <a:lnTo>
                  <a:pt x="19795" y="303"/>
                </a:lnTo>
                <a:lnTo>
                  <a:pt x="19393" y="202"/>
                </a:lnTo>
                <a:lnTo>
                  <a:pt x="18970" y="121"/>
                </a:lnTo>
                <a:lnTo>
                  <a:pt x="18567" y="81"/>
                </a:lnTo>
                <a:lnTo>
                  <a:pt x="18144" y="21"/>
                </a:lnTo>
                <a:lnTo>
                  <a:pt x="17721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16" name="Google Shape;1567;p20">
            <a:extLst>
              <a:ext uri="{FF2B5EF4-FFF2-40B4-BE49-F238E27FC236}">
                <a16:creationId xmlns:a16="http://schemas.microsoft.com/office/drawing/2014/main" id="{C593CC03-6DBD-A149-A5D8-360B49DBF225}"/>
              </a:ext>
            </a:extLst>
          </p:cNvPr>
          <p:cNvSpPr txBox="1">
            <a:spLocks/>
          </p:cNvSpPr>
          <p:nvPr/>
        </p:nvSpPr>
        <p:spPr>
          <a:xfrm>
            <a:off x="6685613" y="918853"/>
            <a:ext cx="1887473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Font typeface="Lora"/>
              <a:buNone/>
            </a:pPr>
            <a:r>
              <a:rPr lang="en-US" i="1"/>
              <a:t>home_page.dart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109365834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AA5C3E9-AFE9-F344-8024-D8F457F57E9A}"/>
              </a:ext>
            </a:extLst>
          </p:cNvPr>
          <p:cNvSpPr/>
          <p:nvPr/>
        </p:nvSpPr>
        <p:spPr>
          <a:xfrm>
            <a:off x="125422" y="1395876"/>
            <a:ext cx="4572000" cy="34163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import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'</a:t>
            </a:r>
            <a:r>
              <a:rPr lang="en-GB" sz="900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package:flutter_gen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/gen_l10n/l10n.dart’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endParaRPr lang="en-GB" sz="9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  <a:p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class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HomePage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extends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StatelessWidget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{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@override</a:t>
            </a:r>
            <a:b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9E880D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Widget </a:t>
            </a:r>
            <a:r>
              <a:rPr lang="en-GB" sz="900" dirty="0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build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BuildContext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context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 {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final 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 = L10n.</a:t>
            </a:r>
            <a:r>
              <a:rPr lang="en-GB" sz="900" dirty="0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of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!;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return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Scaffold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/// (...)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body: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Container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child: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Column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    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children: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[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</a:t>
            </a:r>
            <a:r>
              <a:rPr lang="en-GB" sz="900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  </a:t>
            </a:r>
            <a:r>
              <a:rPr lang="en-GB" sz="900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l10n.</a:t>
            </a:r>
            <a:r>
              <a:rPr lang="en-GB" sz="900" b="1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homeTitle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 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textAlign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sz="9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TextAlign.</a:t>
            </a:r>
            <a:r>
              <a:rPr lang="en-GB" sz="900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center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 </a:t>
            </a:r>
            <a:r>
              <a:rPr lang="en-GB" sz="900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/// (...)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]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;</a:t>
            </a:r>
            <a:b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}</a:t>
            </a:r>
            <a:br>
              <a:rPr lang="en-GB" sz="9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endParaRPr lang="en-HU" sz="9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4" name="Google Shape;1708;p38">
            <a:extLst>
              <a:ext uri="{FF2B5EF4-FFF2-40B4-BE49-F238E27FC236}">
                <a16:creationId xmlns:a16="http://schemas.microsoft.com/office/drawing/2014/main" id="{F8EF678F-6E41-394F-A8B6-961B0C736AEB}"/>
              </a:ext>
            </a:extLst>
          </p:cNvPr>
          <p:cNvSpPr/>
          <p:nvPr/>
        </p:nvSpPr>
        <p:spPr>
          <a:xfrm>
            <a:off x="114975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0F65AF-7329-D249-90C8-85713F326683}"/>
              </a:ext>
            </a:extLst>
          </p:cNvPr>
          <p:cNvSpPr/>
          <p:nvPr/>
        </p:nvSpPr>
        <p:spPr>
          <a:xfrm>
            <a:off x="125422" y="550984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291DD2B4-C2E9-D54C-83A3-FEC66DC566C3}"/>
              </a:ext>
            </a:extLst>
          </p:cNvPr>
          <p:cNvSpPr/>
          <p:nvPr/>
        </p:nvSpPr>
        <p:spPr>
          <a:xfrm>
            <a:off x="678834" y="279205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EA5305-639E-DA42-8054-9A44FA7765AD}"/>
              </a:ext>
            </a:extLst>
          </p:cNvPr>
          <p:cNvSpPr/>
          <p:nvPr/>
        </p:nvSpPr>
        <p:spPr>
          <a:xfrm>
            <a:off x="685273" y="550984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05C24814-DBFB-7244-BBF3-CF42253C999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3560" y="477023"/>
            <a:ext cx="2192312" cy="3897443"/>
          </a:xfrm>
          <a:prstGeom prst="rect">
            <a:avLst/>
          </a:prstGeom>
        </p:spPr>
      </p:pic>
      <p:sp>
        <p:nvSpPr>
          <p:cNvPr id="20" name="Google Shape;1567;p20">
            <a:extLst>
              <a:ext uri="{FF2B5EF4-FFF2-40B4-BE49-F238E27FC236}">
                <a16:creationId xmlns:a16="http://schemas.microsoft.com/office/drawing/2014/main" id="{EE7CECF5-B5FE-A043-AFE7-148FA3989041}"/>
              </a:ext>
            </a:extLst>
          </p:cNvPr>
          <p:cNvSpPr txBox="1">
            <a:spLocks/>
          </p:cNvSpPr>
          <p:nvPr/>
        </p:nvSpPr>
        <p:spPr>
          <a:xfrm>
            <a:off x="6685613" y="918853"/>
            <a:ext cx="1887473" cy="477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 algn="ctr">
              <a:buFont typeface="Lora"/>
              <a:buNone/>
            </a:pPr>
            <a:r>
              <a:rPr lang="en-US" i="1"/>
              <a:t>home_page.dart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34738348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24"/>
          <p:cNvSpPr txBox="1">
            <a:spLocks noGrp="1"/>
          </p:cNvSpPr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dirty="0">
                <a:latin typeface="Lora" pitchFamily="2" charset="77"/>
              </a:rPr>
              <a:t>RTL support</a:t>
            </a:r>
            <a:endParaRPr dirty="0">
              <a:latin typeface="Lora" pitchFamily="2" charset="77"/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67B93BBE-2F8B-B841-888A-AA14ACC3AB1A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294F2E4-2375-7E49-BEBF-9FA4A16C333B}"/>
              </a:ext>
            </a:extLst>
          </p:cNvPr>
          <p:cNvSpPr/>
          <p:nvPr/>
        </p:nvSpPr>
        <p:spPr>
          <a:xfrm>
            <a:off x="125422" y="387090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Google Shape;1708;p38">
            <a:extLst>
              <a:ext uri="{FF2B5EF4-FFF2-40B4-BE49-F238E27FC236}">
                <a16:creationId xmlns:a16="http://schemas.microsoft.com/office/drawing/2014/main" id="{7FF91763-9403-7F42-8A46-EC22DF791D10}"/>
              </a:ext>
            </a:extLst>
          </p:cNvPr>
          <p:cNvSpPr/>
          <p:nvPr/>
        </p:nvSpPr>
        <p:spPr>
          <a:xfrm>
            <a:off x="678834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D9B7B12-7B19-A045-B93F-E63E6A557B74}"/>
              </a:ext>
            </a:extLst>
          </p:cNvPr>
          <p:cNvSpPr/>
          <p:nvPr/>
        </p:nvSpPr>
        <p:spPr>
          <a:xfrm>
            <a:off x="685273" y="387090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pic>
        <p:nvPicPr>
          <p:cNvPr id="4" name="Picture 3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FAF0E886-E521-0246-8698-1C319EA7F6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88808" y="2282538"/>
            <a:ext cx="452839" cy="805047"/>
          </a:xfrm>
          <a:prstGeom prst="rect">
            <a:avLst/>
          </a:prstGeom>
        </p:spPr>
      </p:pic>
      <p:pic>
        <p:nvPicPr>
          <p:cNvPr id="7" name="Picture 6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06AAD337-904C-5640-BA4E-FAB03FAF673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00166" y="1357081"/>
            <a:ext cx="1641481" cy="29181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777225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24"/>
          <p:cNvSpPr txBox="1">
            <a:spLocks noGrp="1"/>
          </p:cNvSpPr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dirty="0">
                <a:latin typeface="Lora" pitchFamily="2" charset="77"/>
              </a:rPr>
              <a:t>RTL support</a:t>
            </a:r>
            <a:endParaRPr dirty="0">
              <a:latin typeface="Lora" pitchFamily="2" charset="77"/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67B93BBE-2F8B-B841-888A-AA14ACC3AB1A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294F2E4-2375-7E49-BEBF-9FA4A16C333B}"/>
              </a:ext>
            </a:extLst>
          </p:cNvPr>
          <p:cNvSpPr/>
          <p:nvPr/>
        </p:nvSpPr>
        <p:spPr>
          <a:xfrm>
            <a:off x="125422" y="387090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Google Shape;1708;p38">
            <a:extLst>
              <a:ext uri="{FF2B5EF4-FFF2-40B4-BE49-F238E27FC236}">
                <a16:creationId xmlns:a16="http://schemas.microsoft.com/office/drawing/2014/main" id="{7FF91763-9403-7F42-8A46-EC22DF791D10}"/>
              </a:ext>
            </a:extLst>
          </p:cNvPr>
          <p:cNvSpPr/>
          <p:nvPr/>
        </p:nvSpPr>
        <p:spPr>
          <a:xfrm>
            <a:off x="678834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D9B7B12-7B19-A045-B93F-E63E6A557B74}"/>
              </a:ext>
            </a:extLst>
          </p:cNvPr>
          <p:cNvSpPr/>
          <p:nvPr/>
        </p:nvSpPr>
        <p:spPr>
          <a:xfrm>
            <a:off x="685273" y="387090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pic>
        <p:nvPicPr>
          <p:cNvPr id="7" name="Picture 6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06AAD337-904C-5640-BA4E-FAB03FAF67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0166" y="1357081"/>
            <a:ext cx="1641481" cy="29181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11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DFF13CA0-1ECB-524F-852C-1CA30170633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51222" y="1357081"/>
            <a:ext cx="1641481" cy="29181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1870785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Object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7A052BD7-40BF-1349-B1D4-1648B3095A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21476" y="2443972"/>
            <a:ext cx="271227" cy="482181"/>
          </a:xfrm>
          <a:prstGeom prst="rect">
            <a:avLst/>
          </a:prstGeom>
        </p:spPr>
      </p:pic>
      <p:sp>
        <p:nvSpPr>
          <p:cNvPr id="1593" name="Google Shape;1593;p24"/>
          <p:cNvSpPr txBox="1">
            <a:spLocks noGrp="1"/>
          </p:cNvSpPr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dirty="0">
                <a:latin typeface="Lora" pitchFamily="2" charset="77"/>
              </a:rPr>
              <a:t>RTL support</a:t>
            </a:r>
            <a:endParaRPr dirty="0">
              <a:latin typeface="Lora" pitchFamily="2" charset="77"/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67B93BBE-2F8B-B841-888A-AA14ACC3AB1A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294F2E4-2375-7E49-BEBF-9FA4A16C333B}"/>
              </a:ext>
            </a:extLst>
          </p:cNvPr>
          <p:cNvSpPr/>
          <p:nvPr/>
        </p:nvSpPr>
        <p:spPr>
          <a:xfrm>
            <a:off x="125422" y="387090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Google Shape;1708;p38">
            <a:extLst>
              <a:ext uri="{FF2B5EF4-FFF2-40B4-BE49-F238E27FC236}">
                <a16:creationId xmlns:a16="http://schemas.microsoft.com/office/drawing/2014/main" id="{7FF91763-9403-7F42-8A46-EC22DF791D10}"/>
              </a:ext>
            </a:extLst>
          </p:cNvPr>
          <p:cNvSpPr/>
          <p:nvPr/>
        </p:nvSpPr>
        <p:spPr>
          <a:xfrm>
            <a:off x="678834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D9B7B12-7B19-A045-B93F-E63E6A557B74}"/>
              </a:ext>
            </a:extLst>
          </p:cNvPr>
          <p:cNvSpPr/>
          <p:nvPr/>
        </p:nvSpPr>
        <p:spPr>
          <a:xfrm>
            <a:off x="685273" y="387090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pic>
        <p:nvPicPr>
          <p:cNvPr id="7" name="Picture 6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06AAD337-904C-5640-BA4E-FAB03FAF673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00166" y="1357081"/>
            <a:ext cx="1641481" cy="29181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9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72E9EEB3-066A-2446-AB11-C312CDA5825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51222" y="1357081"/>
            <a:ext cx="1641481" cy="29181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805223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24"/>
          <p:cNvSpPr txBox="1">
            <a:spLocks noGrp="1"/>
          </p:cNvSpPr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dirty="0">
                <a:latin typeface="Lora" pitchFamily="2" charset="77"/>
              </a:rPr>
              <a:t>RTL support</a:t>
            </a:r>
            <a:endParaRPr dirty="0">
              <a:latin typeface="Lora" pitchFamily="2" charset="77"/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67B93BBE-2F8B-B841-888A-AA14ACC3AB1A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294F2E4-2375-7E49-BEBF-9FA4A16C333B}"/>
              </a:ext>
            </a:extLst>
          </p:cNvPr>
          <p:cNvSpPr/>
          <p:nvPr/>
        </p:nvSpPr>
        <p:spPr>
          <a:xfrm>
            <a:off x="125422" y="387090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Google Shape;1708;p38">
            <a:extLst>
              <a:ext uri="{FF2B5EF4-FFF2-40B4-BE49-F238E27FC236}">
                <a16:creationId xmlns:a16="http://schemas.microsoft.com/office/drawing/2014/main" id="{7FF91763-9403-7F42-8A46-EC22DF791D10}"/>
              </a:ext>
            </a:extLst>
          </p:cNvPr>
          <p:cNvSpPr/>
          <p:nvPr/>
        </p:nvSpPr>
        <p:spPr>
          <a:xfrm>
            <a:off x="678834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D9B7B12-7B19-A045-B93F-E63E6A557B74}"/>
              </a:ext>
            </a:extLst>
          </p:cNvPr>
          <p:cNvSpPr/>
          <p:nvPr/>
        </p:nvSpPr>
        <p:spPr>
          <a:xfrm>
            <a:off x="685273" y="387090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pic>
        <p:nvPicPr>
          <p:cNvPr id="4" name="Picture 3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FAF0E886-E521-0246-8698-1C319EA7F6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51222" y="1357081"/>
            <a:ext cx="1641481" cy="29181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6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06AAD337-904C-5640-BA4E-FAB03FAF673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00166" y="1357081"/>
            <a:ext cx="1641481" cy="29181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10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7A052BD7-40BF-1349-B1D4-1648B3095AB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02353" y="1357081"/>
            <a:ext cx="1641481" cy="291818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678089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Object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24"/>
          <p:cNvSpPr txBox="1">
            <a:spLocks noGrp="1"/>
          </p:cNvSpPr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dirty="0">
                <a:latin typeface="Lora" pitchFamily="2" charset="77"/>
              </a:rPr>
              <a:t>RTL support</a:t>
            </a:r>
            <a:endParaRPr dirty="0">
              <a:latin typeface="Lora" pitchFamily="2" charset="77"/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67B93BBE-2F8B-B841-888A-AA14ACC3AB1A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294F2E4-2375-7E49-BEBF-9FA4A16C333B}"/>
              </a:ext>
            </a:extLst>
          </p:cNvPr>
          <p:cNvSpPr/>
          <p:nvPr/>
        </p:nvSpPr>
        <p:spPr>
          <a:xfrm>
            <a:off x="125422" y="387090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Google Shape;1708;p38">
            <a:extLst>
              <a:ext uri="{FF2B5EF4-FFF2-40B4-BE49-F238E27FC236}">
                <a16:creationId xmlns:a16="http://schemas.microsoft.com/office/drawing/2014/main" id="{7FF91763-9403-7F42-8A46-EC22DF791D10}"/>
              </a:ext>
            </a:extLst>
          </p:cNvPr>
          <p:cNvSpPr/>
          <p:nvPr/>
        </p:nvSpPr>
        <p:spPr>
          <a:xfrm>
            <a:off x="678834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D9B7B12-7B19-A045-B93F-E63E6A557B74}"/>
              </a:ext>
            </a:extLst>
          </p:cNvPr>
          <p:cNvSpPr/>
          <p:nvPr/>
        </p:nvSpPr>
        <p:spPr>
          <a:xfrm>
            <a:off x="685273" y="387090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CB75E31-6D73-0249-9AE0-DC59925857B8}"/>
              </a:ext>
            </a:extLst>
          </p:cNvPr>
          <p:cNvSpPr/>
          <p:nvPr/>
        </p:nvSpPr>
        <p:spPr>
          <a:xfrm>
            <a:off x="1416570" y="1321228"/>
            <a:ext cx="4572000" cy="116955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Positioned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right: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16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top: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32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child: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///(...)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),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462F8A8-4D57-D749-B940-99D7C69495ED}"/>
              </a:ext>
            </a:extLst>
          </p:cNvPr>
          <p:cNvSpPr/>
          <p:nvPr/>
        </p:nvSpPr>
        <p:spPr>
          <a:xfrm>
            <a:off x="1416570" y="3321165"/>
            <a:ext cx="657112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Padding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padding: </a:t>
            </a:r>
            <a:r>
              <a:rPr lang="en-GB" dirty="0" err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EdgeInsets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.</a:t>
            </a:r>
            <a:r>
              <a:rPr lang="en-GB" dirty="0" err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only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left: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8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 right: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16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child: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""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70813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24"/>
          <p:cNvSpPr txBox="1">
            <a:spLocks noGrp="1"/>
          </p:cNvSpPr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dirty="0">
                <a:latin typeface="Lora" pitchFamily="2" charset="77"/>
              </a:rPr>
              <a:t>RTL support</a:t>
            </a:r>
            <a:endParaRPr dirty="0">
              <a:latin typeface="Lora" pitchFamily="2" charset="77"/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67B93BBE-2F8B-B841-888A-AA14ACC3AB1A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294F2E4-2375-7E49-BEBF-9FA4A16C333B}"/>
              </a:ext>
            </a:extLst>
          </p:cNvPr>
          <p:cNvSpPr/>
          <p:nvPr/>
        </p:nvSpPr>
        <p:spPr>
          <a:xfrm>
            <a:off x="125422" y="387090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Google Shape;1708;p38">
            <a:extLst>
              <a:ext uri="{FF2B5EF4-FFF2-40B4-BE49-F238E27FC236}">
                <a16:creationId xmlns:a16="http://schemas.microsoft.com/office/drawing/2014/main" id="{7FF91763-9403-7F42-8A46-EC22DF791D10}"/>
              </a:ext>
            </a:extLst>
          </p:cNvPr>
          <p:cNvSpPr/>
          <p:nvPr/>
        </p:nvSpPr>
        <p:spPr>
          <a:xfrm>
            <a:off x="678834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D9B7B12-7B19-A045-B93F-E63E6A557B74}"/>
              </a:ext>
            </a:extLst>
          </p:cNvPr>
          <p:cNvSpPr/>
          <p:nvPr/>
        </p:nvSpPr>
        <p:spPr>
          <a:xfrm>
            <a:off x="685273" y="387090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CB75E31-6D73-0249-9AE0-DC59925857B8}"/>
              </a:ext>
            </a:extLst>
          </p:cNvPr>
          <p:cNvSpPr/>
          <p:nvPr/>
        </p:nvSpPr>
        <p:spPr>
          <a:xfrm>
            <a:off x="1416570" y="1321228"/>
            <a:ext cx="4572000" cy="116955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Positioned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end: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16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top: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32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child: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///(...)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),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93938EB-45B1-7F47-8B78-8AD3B282FDA6}"/>
              </a:ext>
            </a:extLst>
          </p:cNvPr>
          <p:cNvSpPr/>
          <p:nvPr/>
        </p:nvSpPr>
        <p:spPr>
          <a:xfrm>
            <a:off x="9144000" y="1297750"/>
            <a:ext cx="622084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	 .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directional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textDirection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Directionality.</a:t>
            </a:r>
            <a:r>
              <a:rPr lang="en-GB" dirty="0" err="1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of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context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endParaRPr lang="en-HU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0049F10-2D6B-CD48-A39B-4226AE15C269}"/>
              </a:ext>
            </a:extLst>
          </p:cNvPr>
          <p:cNvSpPr/>
          <p:nvPr/>
        </p:nvSpPr>
        <p:spPr>
          <a:xfrm>
            <a:off x="1416570" y="3321165"/>
            <a:ext cx="642769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Padding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padding: </a:t>
            </a:r>
            <a:r>
              <a:rPr lang="en-GB" dirty="0" err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EdgeInsetsDirectional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.</a:t>
            </a:r>
            <a:r>
              <a:rPr lang="en-GB" dirty="0" err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only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start: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8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 end: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16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child: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""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41867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24"/>
          <p:cNvSpPr txBox="1">
            <a:spLocks noGrp="1"/>
          </p:cNvSpPr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dirty="0">
                <a:latin typeface="Lora" pitchFamily="2" charset="77"/>
              </a:rPr>
              <a:t>RTL support</a:t>
            </a:r>
            <a:endParaRPr dirty="0">
              <a:latin typeface="Lora" pitchFamily="2" charset="77"/>
            </a:endParaRPr>
          </a:p>
        </p:txBody>
      </p:sp>
      <p:sp>
        <p:nvSpPr>
          <p:cNvPr id="6" name="Google Shape;1708;p38">
            <a:extLst>
              <a:ext uri="{FF2B5EF4-FFF2-40B4-BE49-F238E27FC236}">
                <a16:creationId xmlns:a16="http://schemas.microsoft.com/office/drawing/2014/main" id="{67B93BBE-2F8B-B841-888A-AA14ACC3AB1A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294F2E4-2375-7E49-BEBF-9FA4A16C333B}"/>
              </a:ext>
            </a:extLst>
          </p:cNvPr>
          <p:cNvSpPr/>
          <p:nvPr/>
        </p:nvSpPr>
        <p:spPr>
          <a:xfrm>
            <a:off x="125422" y="387090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i18n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8" name="Google Shape;1708;p38">
            <a:extLst>
              <a:ext uri="{FF2B5EF4-FFF2-40B4-BE49-F238E27FC236}">
                <a16:creationId xmlns:a16="http://schemas.microsoft.com/office/drawing/2014/main" id="{7FF91763-9403-7F42-8A46-EC22DF791D10}"/>
              </a:ext>
            </a:extLst>
          </p:cNvPr>
          <p:cNvSpPr/>
          <p:nvPr/>
        </p:nvSpPr>
        <p:spPr>
          <a:xfrm>
            <a:off x="678834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D9B7B12-7B19-A045-B93F-E63E6A557B74}"/>
              </a:ext>
            </a:extLst>
          </p:cNvPr>
          <p:cNvSpPr/>
          <p:nvPr/>
        </p:nvSpPr>
        <p:spPr>
          <a:xfrm>
            <a:off x="685273" y="387090"/>
            <a:ext cx="5405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l10n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4D5A208-24F6-8247-968F-C91478D07AE7}"/>
              </a:ext>
            </a:extLst>
          </p:cNvPr>
          <p:cNvSpPr/>
          <p:nvPr/>
        </p:nvSpPr>
        <p:spPr>
          <a:xfrm>
            <a:off x="1416570" y="1321228"/>
            <a:ext cx="542849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Positioned</a:t>
            </a:r>
          </a:p>
          <a:p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end: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16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top: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32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child: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///(...)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),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25B46EF-B2A0-304B-8D6B-B387B398DB75}"/>
              </a:ext>
            </a:extLst>
          </p:cNvPr>
          <p:cNvSpPr/>
          <p:nvPr/>
        </p:nvSpPr>
        <p:spPr>
          <a:xfrm>
            <a:off x="1416570" y="1315680"/>
            <a:ext cx="622084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	 .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directional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textDirection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Directionality.</a:t>
            </a:r>
            <a:r>
              <a:rPr lang="en-GB" dirty="0" err="1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of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context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endParaRPr lang="en-HU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2F8DA23-42DF-C94A-9D6E-14A9A93825D5}"/>
              </a:ext>
            </a:extLst>
          </p:cNvPr>
          <p:cNvSpPr/>
          <p:nvPr/>
        </p:nvSpPr>
        <p:spPr>
          <a:xfrm>
            <a:off x="1416570" y="3321165"/>
            <a:ext cx="642769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Padding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padding: </a:t>
            </a:r>
            <a:r>
              <a:rPr lang="en-GB" dirty="0" err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EdgeInsetsDirectional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.</a:t>
            </a:r>
            <a:r>
              <a:rPr lang="en-GB" dirty="0" err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only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start: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8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 end: </a:t>
            </a:r>
            <a:r>
              <a:rPr lang="en-GB" dirty="0">
                <a:solidFill>
                  <a:srgbClr val="1750EB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16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child: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""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99594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2" name="Google Shape;1662;p32"/>
          <p:cNvSpPr txBox="1">
            <a:spLocks noGrp="1"/>
          </p:cNvSpPr>
          <p:nvPr>
            <p:ph type="body" idx="4294967295"/>
          </p:nvPr>
        </p:nvSpPr>
        <p:spPr>
          <a:xfrm>
            <a:off x="360525" y="747000"/>
            <a:ext cx="2139000" cy="364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800" b="1" i="1" dirty="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iPhone</a:t>
            </a:r>
            <a:br>
              <a:rPr lang="en" sz="4800" i="1" dirty="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</a:br>
            <a:r>
              <a:rPr lang="en" sz="4800" i="1" dirty="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project</a:t>
            </a:r>
            <a:endParaRPr sz="4800" dirty="0">
              <a:latin typeface="Rouge Script"/>
              <a:ea typeface="Rouge Script"/>
              <a:cs typeface="Rouge Script"/>
              <a:sym typeface="Rouge Script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BF16186-2E5D-1646-8234-7AB59A5CE1E3}"/>
              </a:ext>
            </a:extLst>
          </p:cNvPr>
          <p:cNvGrpSpPr/>
          <p:nvPr/>
        </p:nvGrpSpPr>
        <p:grpSpPr>
          <a:xfrm>
            <a:off x="8006967" y="223241"/>
            <a:ext cx="776508" cy="1398825"/>
            <a:chOff x="3443709" y="278900"/>
            <a:chExt cx="2513471" cy="4527843"/>
          </a:xfrm>
        </p:grpSpPr>
        <p:sp>
          <p:nvSpPr>
            <p:cNvPr id="10" name="Google Shape;1653;p31">
              <a:extLst>
                <a:ext uri="{FF2B5EF4-FFF2-40B4-BE49-F238E27FC236}">
                  <a16:creationId xmlns:a16="http://schemas.microsoft.com/office/drawing/2014/main" id="{B69D2E26-2835-7646-B8F0-CCFF37C37E3B}"/>
                </a:ext>
              </a:extLst>
            </p:cNvPr>
            <p:cNvSpPr/>
            <p:nvPr/>
          </p:nvSpPr>
          <p:spPr>
            <a:xfrm>
              <a:off x="3443709" y="278900"/>
              <a:ext cx="2513471" cy="4527843"/>
            </a:xfrm>
            <a:custGeom>
              <a:avLst/>
              <a:gdLst/>
              <a:ahLst/>
              <a:cxnLst/>
              <a:rect l="l" t="t" r="r" b="b"/>
              <a:pathLst>
                <a:path w="30819" h="61841" extrusionOk="0">
                  <a:moveTo>
                    <a:pt x="5160" y="2580"/>
                  </a:moveTo>
                  <a:lnTo>
                    <a:pt x="5295" y="2648"/>
                  </a:lnTo>
                  <a:lnTo>
                    <a:pt x="5363" y="2784"/>
                  </a:lnTo>
                  <a:lnTo>
                    <a:pt x="5363" y="2920"/>
                  </a:lnTo>
                  <a:lnTo>
                    <a:pt x="5363" y="3055"/>
                  </a:lnTo>
                  <a:lnTo>
                    <a:pt x="5295" y="3191"/>
                  </a:lnTo>
                  <a:lnTo>
                    <a:pt x="5160" y="3259"/>
                  </a:lnTo>
                  <a:lnTo>
                    <a:pt x="4888" y="3259"/>
                  </a:lnTo>
                  <a:lnTo>
                    <a:pt x="4752" y="3191"/>
                  </a:lnTo>
                  <a:lnTo>
                    <a:pt x="4684" y="3055"/>
                  </a:lnTo>
                  <a:lnTo>
                    <a:pt x="4684" y="2920"/>
                  </a:lnTo>
                  <a:lnTo>
                    <a:pt x="4684" y="2784"/>
                  </a:lnTo>
                  <a:lnTo>
                    <a:pt x="4752" y="2648"/>
                  </a:lnTo>
                  <a:lnTo>
                    <a:pt x="4888" y="2580"/>
                  </a:lnTo>
                  <a:close/>
                  <a:moveTo>
                    <a:pt x="15410" y="2241"/>
                  </a:moveTo>
                  <a:lnTo>
                    <a:pt x="15681" y="2309"/>
                  </a:lnTo>
                  <a:lnTo>
                    <a:pt x="15885" y="2444"/>
                  </a:lnTo>
                  <a:lnTo>
                    <a:pt x="16021" y="2648"/>
                  </a:lnTo>
                  <a:lnTo>
                    <a:pt x="16088" y="2920"/>
                  </a:lnTo>
                  <a:lnTo>
                    <a:pt x="16021" y="3191"/>
                  </a:lnTo>
                  <a:lnTo>
                    <a:pt x="15885" y="3395"/>
                  </a:lnTo>
                  <a:lnTo>
                    <a:pt x="15681" y="3531"/>
                  </a:lnTo>
                  <a:lnTo>
                    <a:pt x="15410" y="3598"/>
                  </a:lnTo>
                  <a:lnTo>
                    <a:pt x="15138" y="3531"/>
                  </a:lnTo>
                  <a:lnTo>
                    <a:pt x="14934" y="3395"/>
                  </a:lnTo>
                  <a:lnTo>
                    <a:pt x="14799" y="3191"/>
                  </a:lnTo>
                  <a:lnTo>
                    <a:pt x="14731" y="2920"/>
                  </a:lnTo>
                  <a:lnTo>
                    <a:pt x="14799" y="2648"/>
                  </a:lnTo>
                  <a:lnTo>
                    <a:pt x="14934" y="2444"/>
                  </a:lnTo>
                  <a:lnTo>
                    <a:pt x="15138" y="2309"/>
                  </a:lnTo>
                  <a:lnTo>
                    <a:pt x="15410" y="2241"/>
                  </a:lnTo>
                  <a:close/>
                  <a:moveTo>
                    <a:pt x="29393" y="5228"/>
                  </a:moveTo>
                  <a:lnTo>
                    <a:pt x="29461" y="5296"/>
                  </a:lnTo>
                  <a:lnTo>
                    <a:pt x="29461" y="54849"/>
                  </a:lnTo>
                  <a:lnTo>
                    <a:pt x="1426" y="54849"/>
                  </a:lnTo>
                  <a:lnTo>
                    <a:pt x="1426" y="5296"/>
                  </a:lnTo>
                  <a:lnTo>
                    <a:pt x="1494" y="5228"/>
                  </a:lnTo>
                  <a:close/>
                  <a:moveTo>
                    <a:pt x="15410" y="544"/>
                  </a:moveTo>
                  <a:lnTo>
                    <a:pt x="19143" y="612"/>
                  </a:lnTo>
                  <a:lnTo>
                    <a:pt x="23012" y="747"/>
                  </a:lnTo>
                  <a:lnTo>
                    <a:pt x="26339" y="951"/>
                  </a:lnTo>
                  <a:lnTo>
                    <a:pt x="27560" y="1087"/>
                  </a:lnTo>
                  <a:lnTo>
                    <a:pt x="27560" y="1087"/>
                  </a:lnTo>
                  <a:lnTo>
                    <a:pt x="26339" y="1019"/>
                  </a:lnTo>
                  <a:lnTo>
                    <a:pt x="23012" y="815"/>
                  </a:lnTo>
                  <a:lnTo>
                    <a:pt x="19143" y="680"/>
                  </a:lnTo>
                  <a:lnTo>
                    <a:pt x="15410" y="612"/>
                  </a:lnTo>
                  <a:lnTo>
                    <a:pt x="11676" y="680"/>
                  </a:lnTo>
                  <a:lnTo>
                    <a:pt x="7807" y="815"/>
                  </a:lnTo>
                  <a:lnTo>
                    <a:pt x="4481" y="1019"/>
                  </a:lnTo>
                  <a:lnTo>
                    <a:pt x="3259" y="1087"/>
                  </a:lnTo>
                  <a:lnTo>
                    <a:pt x="2444" y="1223"/>
                  </a:lnTo>
                  <a:lnTo>
                    <a:pt x="1969" y="1358"/>
                  </a:lnTo>
                  <a:lnTo>
                    <a:pt x="1630" y="1494"/>
                  </a:lnTo>
                  <a:lnTo>
                    <a:pt x="1290" y="1698"/>
                  </a:lnTo>
                  <a:lnTo>
                    <a:pt x="1019" y="1901"/>
                  </a:lnTo>
                  <a:lnTo>
                    <a:pt x="815" y="2173"/>
                  </a:lnTo>
                  <a:lnTo>
                    <a:pt x="679" y="2444"/>
                  </a:lnTo>
                  <a:lnTo>
                    <a:pt x="544" y="2852"/>
                  </a:lnTo>
                  <a:lnTo>
                    <a:pt x="544" y="3259"/>
                  </a:lnTo>
                  <a:lnTo>
                    <a:pt x="544" y="58311"/>
                  </a:lnTo>
                  <a:lnTo>
                    <a:pt x="544" y="58718"/>
                  </a:lnTo>
                  <a:lnTo>
                    <a:pt x="476" y="58311"/>
                  </a:lnTo>
                  <a:lnTo>
                    <a:pt x="476" y="3259"/>
                  </a:lnTo>
                  <a:lnTo>
                    <a:pt x="544" y="2784"/>
                  </a:lnTo>
                  <a:lnTo>
                    <a:pt x="612" y="2444"/>
                  </a:lnTo>
                  <a:lnTo>
                    <a:pt x="747" y="2105"/>
                  </a:lnTo>
                  <a:lnTo>
                    <a:pt x="951" y="1834"/>
                  </a:lnTo>
                  <a:lnTo>
                    <a:pt x="1222" y="1630"/>
                  </a:lnTo>
                  <a:lnTo>
                    <a:pt x="1562" y="1426"/>
                  </a:lnTo>
                  <a:lnTo>
                    <a:pt x="1969" y="1290"/>
                  </a:lnTo>
                  <a:lnTo>
                    <a:pt x="2444" y="1155"/>
                  </a:lnTo>
                  <a:lnTo>
                    <a:pt x="3259" y="1087"/>
                  </a:lnTo>
                  <a:lnTo>
                    <a:pt x="4481" y="951"/>
                  </a:lnTo>
                  <a:lnTo>
                    <a:pt x="7807" y="747"/>
                  </a:lnTo>
                  <a:lnTo>
                    <a:pt x="11676" y="612"/>
                  </a:lnTo>
                  <a:lnTo>
                    <a:pt x="15410" y="544"/>
                  </a:lnTo>
                  <a:close/>
                  <a:moveTo>
                    <a:pt x="27560" y="1087"/>
                  </a:moveTo>
                  <a:lnTo>
                    <a:pt x="28375" y="1155"/>
                  </a:lnTo>
                  <a:lnTo>
                    <a:pt x="28850" y="1290"/>
                  </a:lnTo>
                  <a:lnTo>
                    <a:pt x="29257" y="1426"/>
                  </a:lnTo>
                  <a:lnTo>
                    <a:pt x="29597" y="1630"/>
                  </a:lnTo>
                  <a:lnTo>
                    <a:pt x="29868" y="1834"/>
                  </a:lnTo>
                  <a:lnTo>
                    <a:pt x="30072" y="2105"/>
                  </a:lnTo>
                  <a:lnTo>
                    <a:pt x="30208" y="2444"/>
                  </a:lnTo>
                  <a:lnTo>
                    <a:pt x="30276" y="2784"/>
                  </a:lnTo>
                  <a:lnTo>
                    <a:pt x="30344" y="3259"/>
                  </a:lnTo>
                  <a:lnTo>
                    <a:pt x="30344" y="58311"/>
                  </a:lnTo>
                  <a:lnTo>
                    <a:pt x="30276" y="58718"/>
                  </a:lnTo>
                  <a:lnTo>
                    <a:pt x="30208" y="59125"/>
                  </a:lnTo>
                  <a:lnTo>
                    <a:pt x="30072" y="59465"/>
                  </a:lnTo>
                  <a:lnTo>
                    <a:pt x="29868" y="59736"/>
                  </a:lnTo>
                  <a:lnTo>
                    <a:pt x="29597" y="60008"/>
                  </a:lnTo>
                  <a:lnTo>
                    <a:pt x="29257" y="60144"/>
                  </a:lnTo>
                  <a:lnTo>
                    <a:pt x="28850" y="60347"/>
                  </a:lnTo>
                  <a:lnTo>
                    <a:pt x="28375" y="60415"/>
                  </a:lnTo>
                  <a:lnTo>
                    <a:pt x="26746" y="60687"/>
                  </a:lnTo>
                  <a:lnTo>
                    <a:pt x="23895" y="60958"/>
                  </a:lnTo>
                  <a:lnTo>
                    <a:pt x="22130" y="61094"/>
                  </a:lnTo>
                  <a:lnTo>
                    <a:pt x="20093" y="61230"/>
                  </a:lnTo>
                  <a:lnTo>
                    <a:pt x="17853" y="61298"/>
                  </a:lnTo>
                  <a:lnTo>
                    <a:pt x="12966" y="61298"/>
                  </a:lnTo>
                  <a:lnTo>
                    <a:pt x="10726" y="61230"/>
                  </a:lnTo>
                  <a:lnTo>
                    <a:pt x="8689" y="61094"/>
                  </a:lnTo>
                  <a:lnTo>
                    <a:pt x="6924" y="60958"/>
                  </a:lnTo>
                  <a:lnTo>
                    <a:pt x="4073" y="60687"/>
                  </a:lnTo>
                  <a:lnTo>
                    <a:pt x="2444" y="60415"/>
                  </a:lnTo>
                  <a:lnTo>
                    <a:pt x="1969" y="60347"/>
                  </a:lnTo>
                  <a:lnTo>
                    <a:pt x="1562" y="60144"/>
                  </a:lnTo>
                  <a:lnTo>
                    <a:pt x="1290" y="60008"/>
                  </a:lnTo>
                  <a:lnTo>
                    <a:pt x="951" y="59736"/>
                  </a:lnTo>
                  <a:lnTo>
                    <a:pt x="747" y="59465"/>
                  </a:lnTo>
                  <a:lnTo>
                    <a:pt x="612" y="59125"/>
                  </a:lnTo>
                  <a:lnTo>
                    <a:pt x="544" y="58718"/>
                  </a:lnTo>
                  <a:lnTo>
                    <a:pt x="544" y="58718"/>
                  </a:lnTo>
                  <a:lnTo>
                    <a:pt x="679" y="59125"/>
                  </a:lnTo>
                  <a:lnTo>
                    <a:pt x="815" y="59397"/>
                  </a:lnTo>
                  <a:lnTo>
                    <a:pt x="1019" y="59669"/>
                  </a:lnTo>
                  <a:lnTo>
                    <a:pt x="1290" y="59940"/>
                  </a:lnTo>
                  <a:lnTo>
                    <a:pt x="1630" y="60144"/>
                  </a:lnTo>
                  <a:lnTo>
                    <a:pt x="2037" y="60279"/>
                  </a:lnTo>
                  <a:lnTo>
                    <a:pt x="2444" y="60415"/>
                  </a:lnTo>
                  <a:lnTo>
                    <a:pt x="4073" y="60619"/>
                  </a:lnTo>
                  <a:lnTo>
                    <a:pt x="6924" y="60890"/>
                  </a:lnTo>
                  <a:lnTo>
                    <a:pt x="8689" y="61026"/>
                  </a:lnTo>
                  <a:lnTo>
                    <a:pt x="10726" y="61162"/>
                  </a:lnTo>
                  <a:lnTo>
                    <a:pt x="12966" y="61230"/>
                  </a:lnTo>
                  <a:lnTo>
                    <a:pt x="17853" y="61230"/>
                  </a:lnTo>
                  <a:lnTo>
                    <a:pt x="20093" y="61162"/>
                  </a:lnTo>
                  <a:lnTo>
                    <a:pt x="22130" y="61026"/>
                  </a:lnTo>
                  <a:lnTo>
                    <a:pt x="23895" y="60890"/>
                  </a:lnTo>
                  <a:lnTo>
                    <a:pt x="26746" y="60619"/>
                  </a:lnTo>
                  <a:lnTo>
                    <a:pt x="28375" y="60415"/>
                  </a:lnTo>
                  <a:lnTo>
                    <a:pt x="28850" y="60279"/>
                  </a:lnTo>
                  <a:lnTo>
                    <a:pt x="29190" y="60144"/>
                  </a:lnTo>
                  <a:lnTo>
                    <a:pt x="29529" y="59940"/>
                  </a:lnTo>
                  <a:lnTo>
                    <a:pt x="29800" y="59669"/>
                  </a:lnTo>
                  <a:lnTo>
                    <a:pt x="30004" y="59397"/>
                  </a:lnTo>
                  <a:lnTo>
                    <a:pt x="30140" y="59125"/>
                  </a:lnTo>
                  <a:lnTo>
                    <a:pt x="30276" y="58718"/>
                  </a:lnTo>
                  <a:lnTo>
                    <a:pt x="30276" y="58311"/>
                  </a:lnTo>
                  <a:lnTo>
                    <a:pt x="30276" y="3259"/>
                  </a:lnTo>
                  <a:lnTo>
                    <a:pt x="30276" y="2852"/>
                  </a:lnTo>
                  <a:lnTo>
                    <a:pt x="30140" y="2444"/>
                  </a:lnTo>
                  <a:lnTo>
                    <a:pt x="30004" y="2173"/>
                  </a:lnTo>
                  <a:lnTo>
                    <a:pt x="29800" y="1901"/>
                  </a:lnTo>
                  <a:lnTo>
                    <a:pt x="29529" y="1698"/>
                  </a:lnTo>
                  <a:lnTo>
                    <a:pt x="29190" y="1494"/>
                  </a:lnTo>
                  <a:lnTo>
                    <a:pt x="28850" y="1358"/>
                  </a:lnTo>
                  <a:lnTo>
                    <a:pt x="28375" y="1223"/>
                  </a:lnTo>
                  <a:lnTo>
                    <a:pt x="27560" y="1087"/>
                  </a:lnTo>
                  <a:close/>
                  <a:moveTo>
                    <a:pt x="15410" y="1"/>
                  </a:moveTo>
                  <a:lnTo>
                    <a:pt x="11608" y="69"/>
                  </a:lnTo>
                  <a:lnTo>
                    <a:pt x="7739" y="204"/>
                  </a:lnTo>
                  <a:lnTo>
                    <a:pt x="4413" y="408"/>
                  </a:lnTo>
                  <a:lnTo>
                    <a:pt x="3191" y="544"/>
                  </a:lnTo>
                  <a:lnTo>
                    <a:pt x="2309" y="680"/>
                  </a:lnTo>
                  <a:lnTo>
                    <a:pt x="1765" y="815"/>
                  </a:lnTo>
                  <a:lnTo>
                    <a:pt x="1290" y="1019"/>
                  </a:lnTo>
                  <a:lnTo>
                    <a:pt x="883" y="1223"/>
                  </a:lnTo>
                  <a:lnTo>
                    <a:pt x="544" y="1494"/>
                  </a:lnTo>
                  <a:lnTo>
                    <a:pt x="340" y="1901"/>
                  </a:lnTo>
                  <a:lnTo>
                    <a:pt x="136" y="2241"/>
                  </a:lnTo>
                  <a:lnTo>
                    <a:pt x="1" y="2716"/>
                  </a:lnTo>
                  <a:lnTo>
                    <a:pt x="1" y="3259"/>
                  </a:lnTo>
                  <a:lnTo>
                    <a:pt x="1" y="58311"/>
                  </a:lnTo>
                  <a:lnTo>
                    <a:pt x="1" y="58854"/>
                  </a:lnTo>
                  <a:lnTo>
                    <a:pt x="136" y="59261"/>
                  </a:lnTo>
                  <a:lnTo>
                    <a:pt x="340" y="59736"/>
                  </a:lnTo>
                  <a:lnTo>
                    <a:pt x="612" y="60076"/>
                  </a:lnTo>
                  <a:lnTo>
                    <a:pt x="951" y="60347"/>
                  </a:lnTo>
                  <a:lnTo>
                    <a:pt x="1358" y="60619"/>
                  </a:lnTo>
                  <a:lnTo>
                    <a:pt x="1833" y="60823"/>
                  </a:lnTo>
                  <a:lnTo>
                    <a:pt x="2309" y="60958"/>
                  </a:lnTo>
                  <a:lnTo>
                    <a:pt x="4006" y="61162"/>
                  </a:lnTo>
                  <a:lnTo>
                    <a:pt x="6857" y="61501"/>
                  </a:lnTo>
                  <a:lnTo>
                    <a:pt x="8689" y="61637"/>
                  </a:lnTo>
                  <a:lnTo>
                    <a:pt x="10726" y="61705"/>
                  </a:lnTo>
                  <a:lnTo>
                    <a:pt x="12966" y="61773"/>
                  </a:lnTo>
                  <a:lnTo>
                    <a:pt x="15410" y="61841"/>
                  </a:lnTo>
                  <a:lnTo>
                    <a:pt x="17853" y="61773"/>
                  </a:lnTo>
                  <a:lnTo>
                    <a:pt x="20093" y="61705"/>
                  </a:lnTo>
                  <a:lnTo>
                    <a:pt x="22130" y="61637"/>
                  </a:lnTo>
                  <a:lnTo>
                    <a:pt x="23963" y="61501"/>
                  </a:lnTo>
                  <a:lnTo>
                    <a:pt x="26814" y="61162"/>
                  </a:lnTo>
                  <a:lnTo>
                    <a:pt x="28511" y="60958"/>
                  </a:lnTo>
                  <a:lnTo>
                    <a:pt x="28986" y="60823"/>
                  </a:lnTo>
                  <a:lnTo>
                    <a:pt x="29461" y="60619"/>
                  </a:lnTo>
                  <a:lnTo>
                    <a:pt x="29868" y="60347"/>
                  </a:lnTo>
                  <a:lnTo>
                    <a:pt x="30208" y="60076"/>
                  </a:lnTo>
                  <a:lnTo>
                    <a:pt x="30479" y="59736"/>
                  </a:lnTo>
                  <a:lnTo>
                    <a:pt x="30683" y="59261"/>
                  </a:lnTo>
                  <a:lnTo>
                    <a:pt x="30819" y="58854"/>
                  </a:lnTo>
                  <a:lnTo>
                    <a:pt x="30819" y="58311"/>
                  </a:lnTo>
                  <a:lnTo>
                    <a:pt x="30819" y="3259"/>
                  </a:lnTo>
                  <a:lnTo>
                    <a:pt x="30819" y="2716"/>
                  </a:lnTo>
                  <a:lnTo>
                    <a:pt x="30683" y="2241"/>
                  </a:lnTo>
                  <a:lnTo>
                    <a:pt x="30547" y="1901"/>
                  </a:lnTo>
                  <a:lnTo>
                    <a:pt x="30276" y="1494"/>
                  </a:lnTo>
                  <a:lnTo>
                    <a:pt x="29936" y="1223"/>
                  </a:lnTo>
                  <a:lnTo>
                    <a:pt x="29529" y="1019"/>
                  </a:lnTo>
                  <a:lnTo>
                    <a:pt x="29054" y="815"/>
                  </a:lnTo>
                  <a:lnTo>
                    <a:pt x="28511" y="680"/>
                  </a:lnTo>
                  <a:lnTo>
                    <a:pt x="27628" y="544"/>
                  </a:lnTo>
                  <a:lnTo>
                    <a:pt x="26406" y="408"/>
                  </a:lnTo>
                  <a:lnTo>
                    <a:pt x="23080" y="204"/>
                  </a:lnTo>
                  <a:lnTo>
                    <a:pt x="19211" y="69"/>
                  </a:lnTo>
                  <a:lnTo>
                    <a:pt x="15410" y="1"/>
                  </a:lnTo>
                  <a:close/>
                </a:path>
              </a:pathLst>
            </a:custGeom>
            <a:solidFill>
              <a:srgbClr val="EDF1F9"/>
            </a:solidFill>
            <a:ln w="9525" cap="flat" cmpd="sng">
              <a:solidFill>
                <a:srgbClr val="BFC9E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11" name="Picture 10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259C5CFF-1C33-D040-B945-23505357176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b="13231"/>
            <a:stretch/>
          </p:blipFill>
          <p:spPr>
            <a:xfrm>
              <a:off x="3517507" y="658602"/>
              <a:ext cx="2365874" cy="3649500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7F111BE-F449-6647-9677-C016290FEB0B}"/>
              </a:ext>
            </a:extLst>
          </p:cNvPr>
          <p:cNvGrpSpPr/>
          <p:nvPr/>
        </p:nvGrpSpPr>
        <p:grpSpPr>
          <a:xfrm>
            <a:off x="3491350" y="315900"/>
            <a:ext cx="2161297" cy="4548292"/>
            <a:chOff x="3491350" y="315900"/>
            <a:chExt cx="2161297" cy="4548292"/>
          </a:xfrm>
        </p:grpSpPr>
        <p:sp>
          <p:nvSpPr>
            <p:cNvPr id="13" name="Google Shape;1660;p32">
              <a:extLst>
                <a:ext uri="{FF2B5EF4-FFF2-40B4-BE49-F238E27FC236}">
                  <a16:creationId xmlns:a16="http://schemas.microsoft.com/office/drawing/2014/main" id="{EE8221F2-0E10-414C-AA39-AA7502542E63}"/>
                </a:ext>
              </a:extLst>
            </p:cNvPr>
            <p:cNvSpPr/>
            <p:nvPr/>
          </p:nvSpPr>
          <p:spPr>
            <a:xfrm>
              <a:off x="3491350" y="315900"/>
              <a:ext cx="2161297" cy="4548292"/>
            </a:xfrm>
            <a:custGeom>
              <a:avLst/>
              <a:gdLst/>
              <a:ahLst/>
              <a:cxnLst/>
              <a:rect l="l" t="t" r="r" b="b"/>
              <a:pathLst>
                <a:path w="25999" h="54713" extrusionOk="0">
                  <a:moveTo>
                    <a:pt x="12966" y="2173"/>
                  </a:moveTo>
                  <a:lnTo>
                    <a:pt x="13169" y="2240"/>
                  </a:lnTo>
                  <a:lnTo>
                    <a:pt x="13373" y="2308"/>
                  </a:lnTo>
                  <a:lnTo>
                    <a:pt x="13441" y="2512"/>
                  </a:lnTo>
                  <a:lnTo>
                    <a:pt x="13509" y="2716"/>
                  </a:lnTo>
                  <a:lnTo>
                    <a:pt x="13441" y="2919"/>
                  </a:lnTo>
                  <a:lnTo>
                    <a:pt x="13373" y="3123"/>
                  </a:lnTo>
                  <a:lnTo>
                    <a:pt x="13169" y="3191"/>
                  </a:lnTo>
                  <a:lnTo>
                    <a:pt x="12966" y="3259"/>
                  </a:lnTo>
                  <a:lnTo>
                    <a:pt x="12762" y="3191"/>
                  </a:lnTo>
                  <a:lnTo>
                    <a:pt x="12626" y="3123"/>
                  </a:lnTo>
                  <a:lnTo>
                    <a:pt x="12491" y="2919"/>
                  </a:lnTo>
                  <a:lnTo>
                    <a:pt x="12423" y="2716"/>
                  </a:lnTo>
                  <a:lnTo>
                    <a:pt x="12491" y="2512"/>
                  </a:lnTo>
                  <a:lnTo>
                    <a:pt x="12626" y="2308"/>
                  </a:lnTo>
                  <a:lnTo>
                    <a:pt x="12762" y="2240"/>
                  </a:lnTo>
                  <a:lnTo>
                    <a:pt x="12966" y="2173"/>
                  </a:lnTo>
                  <a:close/>
                  <a:moveTo>
                    <a:pt x="14934" y="4480"/>
                  </a:moveTo>
                  <a:lnTo>
                    <a:pt x="15002" y="4548"/>
                  </a:lnTo>
                  <a:lnTo>
                    <a:pt x="15070" y="4684"/>
                  </a:lnTo>
                  <a:lnTo>
                    <a:pt x="15138" y="4752"/>
                  </a:lnTo>
                  <a:lnTo>
                    <a:pt x="15070" y="4888"/>
                  </a:lnTo>
                  <a:lnTo>
                    <a:pt x="15002" y="5024"/>
                  </a:lnTo>
                  <a:lnTo>
                    <a:pt x="14934" y="5024"/>
                  </a:lnTo>
                  <a:lnTo>
                    <a:pt x="14799" y="5091"/>
                  </a:lnTo>
                  <a:lnTo>
                    <a:pt x="11065" y="5091"/>
                  </a:lnTo>
                  <a:lnTo>
                    <a:pt x="10929" y="5024"/>
                  </a:lnTo>
                  <a:lnTo>
                    <a:pt x="10861" y="5024"/>
                  </a:lnTo>
                  <a:lnTo>
                    <a:pt x="10794" y="4888"/>
                  </a:lnTo>
                  <a:lnTo>
                    <a:pt x="10726" y="4752"/>
                  </a:lnTo>
                  <a:lnTo>
                    <a:pt x="10794" y="4684"/>
                  </a:lnTo>
                  <a:lnTo>
                    <a:pt x="10861" y="4548"/>
                  </a:lnTo>
                  <a:lnTo>
                    <a:pt x="10929" y="4480"/>
                  </a:lnTo>
                  <a:close/>
                  <a:moveTo>
                    <a:pt x="23963" y="7807"/>
                  </a:moveTo>
                  <a:lnTo>
                    <a:pt x="23963" y="7875"/>
                  </a:lnTo>
                  <a:lnTo>
                    <a:pt x="23963" y="46771"/>
                  </a:lnTo>
                  <a:lnTo>
                    <a:pt x="23963" y="46838"/>
                  </a:lnTo>
                  <a:lnTo>
                    <a:pt x="1969" y="46838"/>
                  </a:lnTo>
                  <a:lnTo>
                    <a:pt x="1969" y="46771"/>
                  </a:lnTo>
                  <a:lnTo>
                    <a:pt x="1969" y="7875"/>
                  </a:lnTo>
                  <a:lnTo>
                    <a:pt x="1969" y="7807"/>
                  </a:lnTo>
                  <a:close/>
                  <a:moveTo>
                    <a:pt x="12558" y="48536"/>
                  </a:moveTo>
                  <a:lnTo>
                    <a:pt x="12151" y="48671"/>
                  </a:lnTo>
                  <a:lnTo>
                    <a:pt x="11812" y="48875"/>
                  </a:lnTo>
                  <a:lnTo>
                    <a:pt x="11472" y="49146"/>
                  </a:lnTo>
                  <a:lnTo>
                    <a:pt x="11269" y="49418"/>
                  </a:lnTo>
                  <a:lnTo>
                    <a:pt x="11065" y="49825"/>
                  </a:lnTo>
                  <a:lnTo>
                    <a:pt x="10929" y="50165"/>
                  </a:lnTo>
                  <a:lnTo>
                    <a:pt x="10861" y="50640"/>
                  </a:lnTo>
                  <a:lnTo>
                    <a:pt x="10929" y="51047"/>
                  </a:lnTo>
                  <a:lnTo>
                    <a:pt x="11065" y="51454"/>
                  </a:lnTo>
                  <a:lnTo>
                    <a:pt x="11269" y="51794"/>
                  </a:lnTo>
                  <a:lnTo>
                    <a:pt x="11472" y="52065"/>
                  </a:lnTo>
                  <a:lnTo>
                    <a:pt x="11812" y="52337"/>
                  </a:lnTo>
                  <a:lnTo>
                    <a:pt x="12151" y="52541"/>
                  </a:lnTo>
                  <a:lnTo>
                    <a:pt x="12558" y="52676"/>
                  </a:lnTo>
                  <a:lnTo>
                    <a:pt x="12966" y="52744"/>
                  </a:lnTo>
                  <a:lnTo>
                    <a:pt x="13373" y="52676"/>
                  </a:lnTo>
                  <a:lnTo>
                    <a:pt x="13780" y="52541"/>
                  </a:lnTo>
                  <a:lnTo>
                    <a:pt x="14120" y="52337"/>
                  </a:lnTo>
                  <a:lnTo>
                    <a:pt x="14459" y="52065"/>
                  </a:lnTo>
                  <a:lnTo>
                    <a:pt x="14731" y="51794"/>
                  </a:lnTo>
                  <a:lnTo>
                    <a:pt x="14934" y="51454"/>
                  </a:lnTo>
                  <a:lnTo>
                    <a:pt x="15002" y="51047"/>
                  </a:lnTo>
                  <a:lnTo>
                    <a:pt x="15070" y="50640"/>
                  </a:lnTo>
                  <a:lnTo>
                    <a:pt x="15002" y="50165"/>
                  </a:lnTo>
                  <a:lnTo>
                    <a:pt x="14934" y="49825"/>
                  </a:lnTo>
                  <a:lnTo>
                    <a:pt x="14731" y="49418"/>
                  </a:lnTo>
                  <a:lnTo>
                    <a:pt x="14459" y="49146"/>
                  </a:lnTo>
                  <a:lnTo>
                    <a:pt x="14120" y="48875"/>
                  </a:lnTo>
                  <a:lnTo>
                    <a:pt x="13780" y="48671"/>
                  </a:lnTo>
                  <a:lnTo>
                    <a:pt x="13373" y="48536"/>
                  </a:lnTo>
                  <a:close/>
                  <a:moveTo>
                    <a:pt x="12966" y="48332"/>
                  </a:moveTo>
                  <a:lnTo>
                    <a:pt x="13441" y="48400"/>
                  </a:lnTo>
                  <a:lnTo>
                    <a:pt x="13848" y="48536"/>
                  </a:lnTo>
                  <a:lnTo>
                    <a:pt x="14256" y="48739"/>
                  </a:lnTo>
                  <a:lnTo>
                    <a:pt x="14595" y="49011"/>
                  </a:lnTo>
                  <a:lnTo>
                    <a:pt x="14866" y="49350"/>
                  </a:lnTo>
                  <a:lnTo>
                    <a:pt x="15070" y="49757"/>
                  </a:lnTo>
                  <a:lnTo>
                    <a:pt x="15206" y="50165"/>
                  </a:lnTo>
                  <a:lnTo>
                    <a:pt x="15274" y="50640"/>
                  </a:lnTo>
                  <a:lnTo>
                    <a:pt x="15206" y="51047"/>
                  </a:lnTo>
                  <a:lnTo>
                    <a:pt x="15070" y="51522"/>
                  </a:lnTo>
                  <a:lnTo>
                    <a:pt x="14866" y="51862"/>
                  </a:lnTo>
                  <a:lnTo>
                    <a:pt x="14595" y="52201"/>
                  </a:lnTo>
                  <a:lnTo>
                    <a:pt x="14256" y="52473"/>
                  </a:lnTo>
                  <a:lnTo>
                    <a:pt x="13848" y="52676"/>
                  </a:lnTo>
                  <a:lnTo>
                    <a:pt x="13441" y="52812"/>
                  </a:lnTo>
                  <a:lnTo>
                    <a:pt x="12966" y="52880"/>
                  </a:lnTo>
                  <a:lnTo>
                    <a:pt x="12558" y="52812"/>
                  </a:lnTo>
                  <a:lnTo>
                    <a:pt x="12083" y="52676"/>
                  </a:lnTo>
                  <a:lnTo>
                    <a:pt x="11744" y="52473"/>
                  </a:lnTo>
                  <a:lnTo>
                    <a:pt x="11404" y="52201"/>
                  </a:lnTo>
                  <a:lnTo>
                    <a:pt x="11133" y="51862"/>
                  </a:lnTo>
                  <a:lnTo>
                    <a:pt x="10929" y="51522"/>
                  </a:lnTo>
                  <a:lnTo>
                    <a:pt x="10794" y="51047"/>
                  </a:lnTo>
                  <a:lnTo>
                    <a:pt x="10726" y="50640"/>
                  </a:lnTo>
                  <a:lnTo>
                    <a:pt x="10794" y="50165"/>
                  </a:lnTo>
                  <a:lnTo>
                    <a:pt x="10929" y="49757"/>
                  </a:lnTo>
                  <a:lnTo>
                    <a:pt x="11133" y="49350"/>
                  </a:lnTo>
                  <a:lnTo>
                    <a:pt x="11404" y="49011"/>
                  </a:lnTo>
                  <a:lnTo>
                    <a:pt x="11744" y="48739"/>
                  </a:lnTo>
                  <a:lnTo>
                    <a:pt x="12083" y="48536"/>
                  </a:lnTo>
                  <a:lnTo>
                    <a:pt x="12558" y="48400"/>
                  </a:lnTo>
                  <a:lnTo>
                    <a:pt x="12966" y="48332"/>
                  </a:lnTo>
                  <a:close/>
                  <a:moveTo>
                    <a:pt x="3938" y="679"/>
                  </a:moveTo>
                  <a:lnTo>
                    <a:pt x="3259" y="747"/>
                  </a:lnTo>
                  <a:lnTo>
                    <a:pt x="2648" y="951"/>
                  </a:lnTo>
                  <a:lnTo>
                    <a:pt x="2105" y="1222"/>
                  </a:lnTo>
                  <a:lnTo>
                    <a:pt x="1630" y="1629"/>
                  </a:lnTo>
                  <a:lnTo>
                    <a:pt x="1290" y="2105"/>
                  </a:lnTo>
                  <a:lnTo>
                    <a:pt x="951" y="2648"/>
                  </a:lnTo>
                  <a:lnTo>
                    <a:pt x="747" y="3259"/>
                  </a:lnTo>
                  <a:lnTo>
                    <a:pt x="747" y="3870"/>
                  </a:lnTo>
                  <a:lnTo>
                    <a:pt x="747" y="50776"/>
                  </a:lnTo>
                  <a:lnTo>
                    <a:pt x="747" y="51387"/>
                  </a:lnTo>
                  <a:lnTo>
                    <a:pt x="951" y="51997"/>
                  </a:lnTo>
                  <a:lnTo>
                    <a:pt x="1290" y="52541"/>
                  </a:lnTo>
                  <a:lnTo>
                    <a:pt x="1630" y="53016"/>
                  </a:lnTo>
                  <a:lnTo>
                    <a:pt x="2105" y="53423"/>
                  </a:lnTo>
                  <a:lnTo>
                    <a:pt x="2648" y="53695"/>
                  </a:lnTo>
                  <a:lnTo>
                    <a:pt x="3259" y="53898"/>
                  </a:lnTo>
                  <a:lnTo>
                    <a:pt x="3938" y="53966"/>
                  </a:lnTo>
                  <a:lnTo>
                    <a:pt x="22062" y="53966"/>
                  </a:lnTo>
                  <a:lnTo>
                    <a:pt x="22741" y="53898"/>
                  </a:lnTo>
                  <a:lnTo>
                    <a:pt x="23352" y="53695"/>
                  </a:lnTo>
                  <a:lnTo>
                    <a:pt x="23895" y="53423"/>
                  </a:lnTo>
                  <a:lnTo>
                    <a:pt x="24370" y="53016"/>
                  </a:lnTo>
                  <a:lnTo>
                    <a:pt x="24709" y="52541"/>
                  </a:lnTo>
                  <a:lnTo>
                    <a:pt x="25049" y="51997"/>
                  </a:lnTo>
                  <a:lnTo>
                    <a:pt x="25252" y="51387"/>
                  </a:lnTo>
                  <a:lnTo>
                    <a:pt x="25320" y="50776"/>
                  </a:lnTo>
                  <a:lnTo>
                    <a:pt x="25320" y="3870"/>
                  </a:lnTo>
                  <a:lnTo>
                    <a:pt x="25252" y="3259"/>
                  </a:lnTo>
                  <a:lnTo>
                    <a:pt x="25049" y="2648"/>
                  </a:lnTo>
                  <a:lnTo>
                    <a:pt x="24709" y="2105"/>
                  </a:lnTo>
                  <a:lnTo>
                    <a:pt x="24370" y="1629"/>
                  </a:lnTo>
                  <a:lnTo>
                    <a:pt x="23895" y="1222"/>
                  </a:lnTo>
                  <a:lnTo>
                    <a:pt x="23352" y="951"/>
                  </a:lnTo>
                  <a:lnTo>
                    <a:pt x="22741" y="747"/>
                  </a:lnTo>
                  <a:lnTo>
                    <a:pt x="22062" y="679"/>
                  </a:lnTo>
                  <a:close/>
                  <a:moveTo>
                    <a:pt x="22062" y="543"/>
                  </a:moveTo>
                  <a:lnTo>
                    <a:pt x="22741" y="611"/>
                  </a:lnTo>
                  <a:lnTo>
                    <a:pt x="23419" y="815"/>
                  </a:lnTo>
                  <a:lnTo>
                    <a:pt x="23963" y="1086"/>
                  </a:lnTo>
                  <a:lnTo>
                    <a:pt x="24438" y="1494"/>
                  </a:lnTo>
                  <a:lnTo>
                    <a:pt x="24845" y="2037"/>
                  </a:lnTo>
                  <a:lnTo>
                    <a:pt x="25184" y="2580"/>
                  </a:lnTo>
                  <a:lnTo>
                    <a:pt x="25388" y="3191"/>
                  </a:lnTo>
                  <a:lnTo>
                    <a:pt x="25456" y="3870"/>
                  </a:lnTo>
                  <a:lnTo>
                    <a:pt x="25456" y="50776"/>
                  </a:lnTo>
                  <a:lnTo>
                    <a:pt x="25388" y="51454"/>
                  </a:lnTo>
                  <a:lnTo>
                    <a:pt x="25184" y="52065"/>
                  </a:lnTo>
                  <a:lnTo>
                    <a:pt x="24845" y="52676"/>
                  </a:lnTo>
                  <a:lnTo>
                    <a:pt x="24438" y="53151"/>
                  </a:lnTo>
                  <a:lnTo>
                    <a:pt x="23963" y="53559"/>
                  </a:lnTo>
                  <a:lnTo>
                    <a:pt x="23419" y="53898"/>
                  </a:lnTo>
                  <a:lnTo>
                    <a:pt x="22741" y="54102"/>
                  </a:lnTo>
                  <a:lnTo>
                    <a:pt x="22062" y="54170"/>
                  </a:lnTo>
                  <a:lnTo>
                    <a:pt x="3938" y="54170"/>
                  </a:lnTo>
                  <a:lnTo>
                    <a:pt x="3259" y="54102"/>
                  </a:lnTo>
                  <a:lnTo>
                    <a:pt x="2580" y="53898"/>
                  </a:lnTo>
                  <a:lnTo>
                    <a:pt x="2037" y="53559"/>
                  </a:lnTo>
                  <a:lnTo>
                    <a:pt x="1562" y="53151"/>
                  </a:lnTo>
                  <a:lnTo>
                    <a:pt x="1154" y="52676"/>
                  </a:lnTo>
                  <a:lnTo>
                    <a:pt x="815" y="52065"/>
                  </a:lnTo>
                  <a:lnTo>
                    <a:pt x="611" y="51454"/>
                  </a:lnTo>
                  <a:lnTo>
                    <a:pt x="543" y="50776"/>
                  </a:lnTo>
                  <a:lnTo>
                    <a:pt x="543" y="3870"/>
                  </a:lnTo>
                  <a:lnTo>
                    <a:pt x="611" y="3191"/>
                  </a:lnTo>
                  <a:lnTo>
                    <a:pt x="815" y="2580"/>
                  </a:lnTo>
                  <a:lnTo>
                    <a:pt x="1154" y="2037"/>
                  </a:lnTo>
                  <a:lnTo>
                    <a:pt x="1562" y="1494"/>
                  </a:lnTo>
                  <a:lnTo>
                    <a:pt x="2037" y="1086"/>
                  </a:lnTo>
                  <a:lnTo>
                    <a:pt x="2580" y="815"/>
                  </a:lnTo>
                  <a:lnTo>
                    <a:pt x="3259" y="611"/>
                  </a:lnTo>
                  <a:lnTo>
                    <a:pt x="3938" y="543"/>
                  </a:lnTo>
                  <a:close/>
                  <a:moveTo>
                    <a:pt x="3938" y="0"/>
                  </a:moveTo>
                  <a:lnTo>
                    <a:pt x="3123" y="68"/>
                  </a:lnTo>
                  <a:lnTo>
                    <a:pt x="2444" y="272"/>
                  </a:lnTo>
                  <a:lnTo>
                    <a:pt x="1765" y="611"/>
                  </a:lnTo>
                  <a:lnTo>
                    <a:pt x="1154" y="1154"/>
                  </a:lnTo>
                  <a:lnTo>
                    <a:pt x="679" y="1697"/>
                  </a:lnTo>
                  <a:lnTo>
                    <a:pt x="272" y="2376"/>
                  </a:lnTo>
                  <a:lnTo>
                    <a:pt x="68" y="3123"/>
                  </a:lnTo>
                  <a:lnTo>
                    <a:pt x="0" y="3870"/>
                  </a:lnTo>
                  <a:lnTo>
                    <a:pt x="0" y="50776"/>
                  </a:lnTo>
                  <a:lnTo>
                    <a:pt x="68" y="51522"/>
                  </a:lnTo>
                  <a:lnTo>
                    <a:pt x="272" y="52269"/>
                  </a:lnTo>
                  <a:lnTo>
                    <a:pt x="679" y="52948"/>
                  </a:lnTo>
                  <a:lnTo>
                    <a:pt x="1154" y="53559"/>
                  </a:lnTo>
                  <a:lnTo>
                    <a:pt x="1765" y="54034"/>
                  </a:lnTo>
                  <a:lnTo>
                    <a:pt x="2444" y="54373"/>
                  </a:lnTo>
                  <a:lnTo>
                    <a:pt x="3123" y="54645"/>
                  </a:lnTo>
                  <a:lnTo>
                    <a:pt x="3938" y="54713"/>
                  </a:lnTo>
                  <a:lnTo>
                    <a:pt x="22062" y="54713"/>
                  </a:lnTo>
                  <a:lnTo>
                    <a:pt x="22876" y="54645"/>
                  </a:lnTo>
                  <a:lnTo>
                    <a:pt x="23555" y="54373"/>
                  </a:lnTo>
                  <a:lnTo>
                    <a:pt x="24234" y="54034"/>
                  </a:lnTo>
                  <a:lnTo>
                    <a:pt x="24845" y="53559"/>
                  </a:lnTo>
                  <a:lnTo>
                    <a:pt x="25320" y="52948"/>
                  </a:lnTo>
                  <a:lnTo>
                    <a:pt x="25727" y="52269"/>
                  </a:lnTo>
                  <a:lnTo>
                    <a:pt x="25931" y="51522"/>
                  </a:lnTo>
                  <a:lnTo>
                    <a:pt x="25999" y="50776"/>
                  </a:lnTo>
                  <a:lnTo>
                    <a:pt x="25999" y="3870"/>
                  </a:lnTo>
                  <a:lnTo>
                    <a:pt x="25931" y="3123"/>
                  </a:lnTo>
                  <a:lnTo>
                    <a:pt x="25727" y="2376"/>
                  </a:lnTo>
                  <a:lnTo>
                    <a:pt x="25320" y="1697"/>
                  </a:lnTo>
                  <a:lnTo>
                    <a:pt x="24845" y="1154"/>
                  </a:lnTo>
                  <a:lnTo>
                    <a:pt x="24234" y="611"/>
                  </a:lnTo>
                  <a:lnTo>
                    <a:pt x="23555" y="272"/>
                  </a:lnTo>
                  <a:lnTo>
                    <a:pt x="22876" y="68"/>
                  </a:lnTo>
                  <a:lnTo>
                    <a:pt x="22062" y="0"/>
                  </a:lnTo>
                  <a:close/>
                </a:path>
              </a:pathLst>
            </a:custGeom>
            <a:solidFill>
              <a:srgbClr val="EDF1F9"/>
            </a:solidFill>
            <a:ln w="9525" cap="flat" cmpd="sng">
              <a:solidFill>
                <a:srgbClr val="BFC9E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14" name="Picture 13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5F3A441F-CEC9-0B49-BA9F-BF7B5D078B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t="-1" b="18162"/>
            <a:stretch/>
          </p:blipFill>
          <p:spPr>
            <a:xfrm>
              <a:off x="3650181" y="965034"/>
              <a:ext cx="1838568" cy="3261000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5" name="Google Shape;1555;p18"/>
          <p:cNvSpPr txBox="1">
            <a:spLocks noGrp="1"/>
          </p:cNvSpPr>
          <p:nvPr>
            <p:ph type="body" idx="1"/>
          </p:nvPr>
        </p:nvSpPr>
        <p:spPr>
          <a:xfrm>
            <a:off x="2792650" y="771825"/>
            <a:ext cx="3558600" cy="36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800" dirty="0"/>
              <a:t>a11y</a:t>
            </a:r>
            <a:endParaRPr sz="13800" dirty="0"/>
          </a:p>
        </p:txBody>
      </p:sp>
    </p:spTree>
    <p:extLst>
      <p:ext uri="{BB962C8B-B14F-4D97-AF65-F5344CB8AC3E}">
        <p14:creationId xmlns:p14="http://schemas.microsoft.com/office/powerpoint/2010/main" val="75275298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" name="Google Shape;1621;p27"/>
          <p:cNvSpPr txBox="1">
            <a:spLocks noGrp="1"/>
          </p:cNvSpPr>
          <p:nvPr>
            <p:ph type="ctrTitle" idx="4294967295"/>
          </p:nvPr>
        </p:nvSpPr>
        <p:spPr>
          <a:xfrm>
            <a:off x="685800" y="1464422"/>
            <a:ext cx="77724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GB" sz="4800" b="1" dirty="0">
                <a:solidFill>
                  <a:srgbClr val="FFFFFF"/>
                </a:solidFill>
              </a:rPr>
              <a:t>Over 1 billion </a:t>
            </a:r>
            <a:r>
              <a:rPr lang="en-GB" sz="4800" dirty="0">
                <a:solidFill>
                  <a:srgbClr val="FFFFFF"/>
                </a:solidFill>
              </a:rPr>
              <a:t>people are estimated to experience </a:t>
            </a:r>
            <a:r>
              <a:rPr lang="en-GB" sz="4800" b="1" dirty="0">
                <a:solidFill>
                  <a:srgbClr val="FFFFFF"/>
                </a:solidFill>
              </a:rPr>
              <a:t>disability</a:t>
            </a:r>
            <a:r>
              <a:rPr lang="en-GB" sz="4800" dirty="0">
                <a:solidFill>
                  <a:srgbClr val="FFFFFF"/>
                </a:solidFill>
              </a:rPr>
              <a:t>.</a:t>
            </a:r>
            <a:endParaRPr sz="4800" i="0" dirty="0">
              <a:solidFill>
                <a:srgbClr val="FFFFFF"/>
              </a:solidFill>
            </a:endParaRPr>
          </a:p>
        </p:txBody>
      </p:sp>
      <p:sp>
        <p:nvSpPr>
          <p:cNvPr id="1622" name="Google Shape;1622;p27"/>
          <p:cNvSpPr txBox="1">
            <a:spLocks noGrp="1"/>
          </p:cNvSpPr>
          <p:nvPr>
            <p:ph type="subTitle" idx="4294967295"/>
          </p:nvPr>
        </p:nvSpPr>
        <p:spPr>
          <a:xfrm>
            <a:off x="685800" y="2821035"/>
            <a:ext cx="7772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buNone/>
            </a:pPr>
            <a:r>
              <a:rPr lang="en-GB" dirty="0">
                <a:solidFill>
                  <a:srgbClr val="FFFFFF"/>
                </a:solidFill>
              </a:rPr>
              <a:t>15% of the world's population</a:t>
            </a:r>
            <a:endParaRPr dirty="0">
              <a:solidFill>
                <a:srgbClr val="FFFFFF"/>
              </a:solidFill>
            </a:endParaRP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29E6C1A1-F942-8A4F-BA5E-24311E2DEA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1847" y="3459452"/>
            <a:ext cx="1700305" cy="5213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" name="Google Shape;1635;p29"/>
          <p:cNvSpPr txBox="1">
            <a:spLocks noGrp="1"/>
          </p:cNvSpPr>
          <p:nvPr>
            <p:ph type="title"/>
          </p:nvPr>
        </p:nvSpPr>
        <p:spPr>
          <a:xfrm>
            <a:off x="1606533" y="868234"/>
            <a:ext cx="59370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/>
              <a:t>A</a:t>
            </a:r>
            <a:r>
              <a:rPr lang="en" dirty="0" err="1"/>
              <a:t>ccessibility</a:t>
            </a:r>
            <a:r>
              <a:rPr lang="en" dirty="0"/>
              <a:t> checklist</a:t>
            </a:r>
            <a:endParaRPr dirty="0"/>
          </a:p>
        </p:txBody>
      </p:sp>
      <p:sp>
        <p:nvSpPr>
          <p:cNvPr id="1636" name="Google Shape;1636;p29"/>
          <p:cNvSpPr txBox="1">
            <a:spLocks noGrp="1"/>
          </p:cNvSpPr>
          <p:nvPr>
            <p:ph type="body" idx="1"/>
          </p:nvPr>
        </p:nvSpPr>
        <p:spPr>
          <a:xfrm>
            <a:off x="1490100" y="1439949"/>
            <a:ext cx="1965900" cy="12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-US" sz="900" b="1" dirty="0">
                <a:solidFill>
                  <a:srgbClr val="797F8F"/>
                </a:solidFill>
              </a:rPr>
              <a:t>Large fonts</a:t>
            </a:r>
            <a:endParaRPr sz="900" b="1" dirty="0">
              <a:solidFill>
                <a:srgbClr val="797F8F"/>
              </a:solidFill>
            </a:endParaRPr>
          </a:p>
          <a:p>
            <a:pPr marL="0" lvl="0" indent="0">
              <a:buNone/>
            </a:pPr>
            <a:r>
              <a:rPr lang="en-GB" sz="900" dirty="0"/>
              <a:t>Render text widgets with user-specified font sizes</a:t>
            </a:r>
            <a:endParaRPr sz="900" dirty="0">
              <a:solidFill>
                <a:srgbClr val="797F8F"/>
              </a:solidFill>
            </a:endParaRPr>
          </a:p>
        </p:txBody>
      </p:sp>
      <p:sp>
        <p:nvSpPr>
          <p:cNvPr id="1637" name="Google Shape;1637;p29"/>
          <p:cNvSpPr txBox="1">
            <a:spLocks noGrp="1"/>
          </p:cNvSpPr>
          <p:nvPr>
            <p:ph type="body" idx="2"/>
          </p:nvPr>
        </p:nvSpPr>
        <p:spPr>
          <a:xfrm>
            <a:off x="3556888" y="1439949"/>
            <a:ext cx="1965900" cy="12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None/>
            </a:pPr>
            <a:r>
              <a:rPr lang="en-GB" sz="900" b="1" dirty="0"/>
              <a:t>Screen readers</a:t>
            </a:r>
          </a:p>
          <a:p>
            <a:pPr marL="0" lvl="0" indent="0">
              <a:buNone/>
            </a:pPr>
            <a:r>
              <a:rPr lang="en-GB" sz="900" dirty="0"/>
              <a:t>Communicate spoken feedback about UI contents</a:t>
            </a:r>
            <a:endParaRPr sz="900" dirty="0">
              <a:solidFill>
                <a:srgbClr val="797F8F"/>
              </a:solidFill>
            </a:endParaRPr>
          </a:p>
        </p:txBody>
      </p:sp>
      <p:sp>
        <p:nvSpPr>
          <p:cNvPr id="1638" name="Google Shape;1638;p29"/>
          <p:cNvSpPr txBox="1">
            <a:spLocks noGrp="1"/>
          </p:cNvSpPr>
          <p:nvPr>
            <p:ph type="body" idx="3"/>
          </p:nvPr>
        </p:nvSpPr>
        <p:spPr>
          <a:xfrm>
            <a:off x="5623676" y="1439949"/>
            <a:ext cx="1965900" cy="12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None/>
            </a:pPr>
            <a:r>
              <a:rPr lang="en-GB" sz="900" b="1" dirty="0"/>
              <a:t>Sufficient contrast</a:t>
            </a:r>
          </a:p>
          <a:p>
            <a:pPr marL="0" lvl="0" indent="0">
              <a:buNone/>
            </a:pPr>
            <a:r>
              <a:rPr lang="en-GB" sz="900" dirty="0"/>
              <a:t>Render widgets with </a:t>
            </a:r>
            <a:r>
              <a:rPr lang="en-GB" sz="900" dirty="0" err="1"/>
              <a:t>colors</a:t>
            </a:r>
            <a:r>
              <a:rPr lang="en-GB" sz="900" dirty="0"/>
              <a:t> that have sufficient contrast</a:t>
            </a:r>
            <a:endParaRPr sz="900" dirty="0">
              <a:solidFill>
                <a:srgbClr val="797F8F"/>
              </a:solidFill>
            </a:endParaRPr>
          </a:p>
        </p:txBody>
      </p:sp>
      <p:sp>
        <p:nvSpPr>
          <p:cNvPr id="1639" name="Google Shape;1639;p29"/>
          <p:cNvSpPr txBox="1">
            <a:spLocks noGrp="1"/>
          </p:cNvSpPr>
          <p:nvPr>
            <p:ph type="body" idx="1"/>
          </p:nvPr>
        </p:nvSpPr>
        <p:spPr>
          <a:xfrm>
            <a:off x="1490100" y="2735349"/>
            <a:ext cx="1965900" cy="12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None/>
            </a:pPr>
            <a:r>
              <a:rPr lang="en-GB" sz="900" b="1" dirty="0"/>
              <a:t>Tappable targets</a:t>
            </a:r>
          </a:p>
          <a:p>
            <a:pPr marL="0" lvl="0" indent="0">
              <a:buNone/>
            </a:pPr>
            <a:r>
              <a:rPr lang="en-GB" sz="900" dirty="0"/>
              <a:t>All tappable targets should be at least 48x48 pixels.</a:t>
            </a:r>
            <a:endParaRPr sz="900" dirty="0">
              <a:solidFill>
                <a:srgbClr val="797F8F"/>
              </a:solidFill>
            </a:endParaRPr>
          </a:p>
        </p:txBody>
      </p:sp>
      <p:sp>
        <p:nvSpPr>
          <p:cNvPr id="1640" name="Google Shape;1640;p29"/>
          <p:cNvSpPr txBox="1">
            <a:spLocks noGrp="1"/>
          </p:cNvSpPr>
          <p:nvPr>
            <p:ph type="body" idx="2"/>
          </p:nvPr>
        </p:nvSpPr>
        <p:spPr>
          <a:xfrm>
            <a:off x="3556888" y="2735349"/>
            <a:ext cx="1965900" cy="12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None/>
            </a:pPr>
            <a:r>
              <a:rPr lang="en-GB" sz="900" b="1" dirty="0" err="1"/>
              <a:t>Color</a:t>
            </a:r>
            <a:r>
              <a:rPr lang="en-GB" sz="900" b="1" dirty="0"/>
              <a:t> vision deficiency testing. </a:t>
            </a:r>
          </a:p>
          <a:p>
            <a:pPr marL="0" lvl="0" indent="0">
              <a:buNone/>
            </a:pPr>
            <a:r>
              <a:rPr lang="en-GB" sz="900" dirty="0"/>
              <a:t>Controls should be usable and legible in </a:t>
            </a:r>
            <a:r>
              <a:rPr lang="en-GB" sz="900" dirty="0" err="1"/>
              <a:t>colorblind</a:t>
            </a:r>
            <a:r>
              <a:rPr lang="en-GB" sz="900" dirty="0"/>
              <a:t> and grayscale modes</a:t>
            </a:r>
            <a:endParaRPr sz="900" dirty="0">
              <a:solidFill>
                <a:srgbClr val="797F8F"/>
              </a:solidFill>
            </a:endParaRPr>
          </a:p>
        </p:txBody>
      </p:sp>
      <p:sp>
        <p:nvSpPr>
          <p:cNvPr id="1641" name="Google Shape;1641;p29"/>
          <p:cNvSpPr txBox="1">
            <a:spLocks noGrp="1"/>
          </p:cNvSpPr>
          <p:nvPr>
            <p:ph type="body" idx="3"/>
          </p:nvPr>
        </p:nvSpPr>
        <p:spPr>
          <a:xfrm>
            <a:off x="5623676" y="2735349"/>
            <a:ext cx="1965900" cy="137048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None/>
            </a:pPr>
            <a:r>
              <a:rPr lang="en-GB" sz="900" b="1" dirty="0"/>
              <a:t>Context switching</a:t>
            </a:r>
          </a:p>
          <a:p>
            <a:pPr marL="0" lvl="0" indent="0">
              <a:buNone/>
            </a:pPr>
            <a:r>
              <a:rPr lang="en-GB" sz="900" dirty="0"/>
              <a:t>Nothing should change the user’s context automatically while typing in information. Generally, the widgets should avoid changing the user’s context without some sort of confirmation action.</a:t>
            </a:r>
            <a:endParaRPr sz="900" dirty="0">
              <a:solidFill>
                <a:srgbClr val="797F8F"/>
              </a:solidFill>
            </a:endParaRPr>
          </a:p>
        </p:txBody>
      </p:sp>
      <p:sp>
        <p:nvSpPr>
          <p:cNvPr id="9" name="Google Shape;1708;p38">
            <a:extLst>
              <a:ext uri="{FF2B5EF4-FFF2-40B4-BE49-F238E27FC236}">
                <a16:creationId xmlns:a16="http://schemas.microsoft.com/office/drawing/2014/main" id="{69B11F7C-C550-6E46-AA28-5884F050286E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A0DF711-19AD-E945-864B-0527CB584CC3}"/>
              </a:ext>
            </a:extLst>
          </p:cNvPr>
          <p:cNvSpPr/>
          <p:nvPr/>
        </p:nvSpPr>
        <p:spPr>
          <a:xfrm>
            <a:off x="125422" y="387090"/>
            <a:ext cx="5229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  <a:endParaRPr lang="en-HU" dirty="0">
              <a:solidFill>
                <a:srgbClr val="A01B0B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A13AFEE6-D4D6-864D-91B0-8119CA2198E8}"/>
              </a:ext>
            </a:extLst>
          </p:cNvPr>
          <p:cNvSpPr txBox="1"/>
          <p:nvPr/>
        </p:nvSpPr>
        <p:spPr>
          <a:xfrm>
            <a:off x="5109807" y="2562243"/>
            <a:ext cx="239168" cy="1231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00" dirty="0">
                <a:solidFill>
                  <a:srgbClr val="A01B0B"/>
                </a:solidFill>
                <a:latin typeface="Lora" pitchFamily="2" charset="77"/>
              </a:rPr>
              <a:t>.ARB</a:t>
            </a:r>
          </a:p>
        </p:txBody>
      </p:sp>
      <p:sp>
        <p:nvSpPr>
          <p:cNvPr id="20" name="Google Shape;1708;p38">
            <a:extLst>
              <a:ext uri="{FF2B5EF4-FFF2-40B4-BE49-F238E27FC236}">
                <a16:creationId xmlns:a16="http://schemas.microsoft.com/office/drawing/2014/main" id="{D52BB105-B60B-704E-BB7C-777C5AD23DDE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293070C-E878-CB48-92D7-D54678C2C10A}"/>
              </a:ext>
            </a:extLst>
          </p:cNvPr>
          <p:cNvSpPr/>
          <p:nvPr/>
        </p:nvSpPr>
        <p:spPr>
          <a:xfrm>
            <a:off x="125422" y="387090"/>
            <a:ext cx="5229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  <a:endParaRPr lang="en-HU" dirty="0">
              <a:solidFill>
                <a:srgbClr val="A01B0B"/>
              </a:solidFill>
            </a:endParaRPr>
          </a:p>
        </p:txBody>
      </p:sp>
      <p:pic>
        <p:nvPicPr>
          <p:cNvPr id="22" name="Picture 21" descr="Icon&#10;&#10;Description automatically generated">
            <a:extLst>
              <a:ext uri="{FF2B5EF4-FFF2-40B4-BE49-F238E27FC236}">
                <a16:creationId xmlns:a16="http://schemas.microsoft.com/office/drawing/2014/main" id="{D401414F-6F38-0D41-8B28-AC3C6D3170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806" y="1404240"/>
            <a:ext cx="1344790" cy="1344790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261E9513-7235-5B46-8835-D67439F3C5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78796" y="1381522"/>
            <a:ext cx="1447538" cy="1405782"/>
          </a:xfrm>
          <a:prstGeom prst="rect">
            <a:avLst/>
          </a:prstGeom>
        </p:spPr>
      </p:pic>
      <p:sp>
        <p:nvSpPr>
          <p:cNvPr id="24" name="Google Shape;1635;p29">
            <a:extLst>
              <a:ext uri="{FF2B5EF4-FFF2-40B4-BE49-F238E27FC236}">
                <a16:creationId xmlns:a16="http://schemas.microsoft.com/office/drawing/2014/main" id="{21B546B7-7693-E24D-AD36-58C02853FBE7}"/>
              </a:ext>
            </a:extLst>
          </p:cNvPr>
          <p:cNvSpPr txBox="1">
            <a:spLocks/>
          </p:cNvSpPr>
          <p:nvPr/>
        </p:nvSpPr>
        <p:spPr>
          <a:xfrm>
            <a:off x="1603500" y="314478"/>
            <a:ext cx="59370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>
                <a:solidFill>
                  <a:srgbClr val="A01B0B"/>
                </a:solidFill>
                <a:latin typeface="Lora" pitchFamily="2" charset="77"/>
              </a:rPr>
              <a:t>Text-to-Speech</a:t>
            </a:r>
          </a:p>
        </p:txBody>
      </p:sp>
      <p:sp>
        <p:nvSpPr>
          <p:cNvPr id="25" name="Google Shape;1635;p29">
            <a:extLst>
              <a:ext uri="{FF2B5EF4-FFF2-40B4-BE49-F238E27FC236}">
                <a16:creationId xmlns:a16="http://schemas.microsoft.com/office/drawing/2014/main" id="{0EEFB292-3639-5D45-A99C-1632F85DA72F}"/>
              </a:ext>
            </a:extLst>
          </p:cNvPr>
          <p:cNvSpPr txBox="1">
            <a:spLocks/>
          </p:cNvSpPr>
          <p:nvPr/>
        </p:nvSpPr>
        <p:spPr>
          <a:xfrm>
            <a:off x="-262737" y="2744134"/>
            <a:ext cx="2733875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>
                <a:solidFill>
                  <a:srgbClr val="673EB6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Talkback</a:t>
            </a:r>
          </a:p>
        </p:txBody>
      </p:sp>
      <p:sp>
        <p:nvSpPr>
          <p:cNvPr id="26" name="Google Shape;1635;p29">
            <a:extLst>
              <a:ext uri="{FF2B5EF4-FFF2-40B4-BE49-F238E27FC236}">
                <a16:creationId xmlns:a16="http://schemas.microsoft.com/office/drawing/2014/main" id="{72BC16FE-1F6D-7940-97C1-6ACDB0E9FC92}"/>
              </a:ext>
            </a:extLst>
          </p:cNvPr>
          <p:cNvSpPr txBox="1">
            <a:spLocks/>
          </p:cNvSpPr>
          <p:nvPr/>
        </p:nvSpPr>
        <p:spPr>
          <a:xfrm>
            <a:off x="1937842" y="2743414"/>
            <a:ext cx="2733875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 err="1">
                <a:solidFill>
                  <a:srgbClr val="494949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VoiceOver</a:t>
            </a:r>
            <a:endParaRPr lang="en-US" sz="3200" dirty="0">
              <a:solidFill>
                <a:srgbClr val="494949"/>
              </a:solidFill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A9699BA-6361-E84F-99B5-83B6E72BD1B5}"/>
              </a:ext>
            </a:extLst>
          </p:cNvPr>
          <p:cNvGrpSpPr/>
          <p:nvPr/>
        </p:nvGrpSpPr>
        <p:grpSpPr>
          <a:xfrm>
            <a:off x="2658851" y="3176867"/>
            <a:ext cx="655133" cy="655133"/>
            <a:chOff x="3457437" y="3149544"/>
            <a:chExt cx="655133" cy="655133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B35B67F1-A808-0047-8989-25607A5D36A8}"/>
                </a:ext>
              </a:extLst>
            </p:cNvPr>
            <p:cNvSpPr/>
            <p:nvPr/>
          </p:nvSpPr>
          <p:spPr>
            <a:xfrm>
              <a:off x="3457437" y="3149544"/>
              <a:ext cx="655133" cy="655133"/>
            </a:xfrm>
            <a:prstGeom prst="ellipse">
              <a:avLst/>
            </a:prstGeom>
            <a:solidFill>
              <a:schemeClr val="accent6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HU"/>
            </a:p>
          </p:txBody>
        </p:sp>
        <p:pic>
          <p:nvPicPr>
            <p:cNvPr id="27" name="Google Shape;386;p47">
              <a:extLst>
                <a:ext uri="{FF2B5EF4-FFF2-40B4-BE49-F238E27FC236}">
                  <a16:creationId xmlns:a16="http://schemas.microsoft.com/office/drawing/2014/main" id="{8FC2AF8D-494B-1940-86D1-60D1C53AA608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3537005" y="3197134"/>
              <a:ext cx="477269" cy="477269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8" name="Google Shape;385;p47">
            <a:extLst>
              <a:ext uri="{FF2B5EF4-FFF2-40B4-BE49-F238E27FC236}">
                <a16:creationId xmlns:a16="http://schemas.microsoft.com/office/drawing/2014/main" id="{2317BCAA-1391-6E4E-BDED-59AA68708348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38740" y="3143483"/>
            <a:ext cx="530920" cy="53092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" name="Google Shape;387;p47">
            <a:extLst>
              <a:ext uri="{FF2B5EF4-FFF2-40B4-BE49-F238E27FC236}">
                <a16:creationId xmlns:a16="http://schemas.microsoft.com/office/drawing/2014/main" id="{42F5D28D-C6EE-E949-B3A0-F53AD645A0AC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771137" y="3045485"/>
            <a:ext cx="968350" cy="968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90" name="Picture 2" descr="Screen Readers - CUNY Assistive Technology Services">
            <a:extLst>
              <a:ext uri="{FF2B5EF4-FFF2-40B4-BE49-F238E27FC236}">
                <a16:creationId xmlns:a16="http://schemas.microsoft.com/office/drawing/2014/main" id="{C3A60301-27CA-334B-B777-0AC837CDD4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9301" y="1523144"/>
            <a:ext cx="2211985" cy="14401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2" name="Picture 4" descr="Accessibility Testing | WCAG 2.1 Website Audits &amp;amp; User Testing | Zoonou">
            <a:extLst>
              <a:ext uri="{FF2B5EF4-FFF2-40B4-BE49-F238E27FC236}">
                <a16:creationId xmlns:a16="http://schemas.microsoft.com/office/drawing/2014/main" id="{F3602F56-BF64-844C-B9C2-D10CEE5FB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7077" y="1605308"/>
            <a:ext cx="1181996" cy="11819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Google Shape;1635;p29">
            <a:extLst>
              <a:ext uri="{FF2B5EF4-FFF2-40B4-BE49-F238E27FC236}">
                <a16:creationId xmlns:a16="http://schemas.microsoft.com/office/drawing/2014/main" id="{7AF5F072-1786-9F4A-8513-C7D9CBF5A0E0}"/>
              </a:ext>
            </a:extLst>
          </p:cNvPr>
          <p:cNvSpPr txBox="1">
            <a:spLocks/>
          </p:cNvSpPr>
          <p:nvPr/>
        </p:nvSpPr>
        <p:spPr>
          <a:xfrm>
            <a:off x="5771137" y="2818985"/>
            <a:ext cx="2733875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>
                <a:solidFill>
                  <a:srgbClr val="660B99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NVDA</a:t>
            </a:r>
          </a:p>
        </p:txBody>
      </p:sp>
      <p:pic>
        <p:nvPicPr>
          <p:cNvPr id="32" name="Google Shape;389;p47">
            <a:extLst>
              <a:ext uri="{FF2B5EF4-FFF2-40B4-BE49-F238E27FC236}">
                <a16:creationId xmlns:a16="http://schemas.microsoft.com/office/drawing/2014/main" id="{92A0C6D4-675F-3043-9CC0-F8AB96890379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393552" y="3174734"/>
            <a:ext cx="659003" cy="6551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383156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A13AFEE6-D4D6-864D-91B0-8119CA2198E8}"/>
              </a:ext>
            </a:extLst>
          </p:cNvPr>
          <p:cNvSpPr txBox="1"/>
          <p:nvPr/>
        </p:nvSpPr>
        <p:spPr>
          <a:xfrm>
            <a:off x="5109807" y="2562243"/>
            <a:ext cx="239168" cy="1231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00" dirty="0">
                <a:solidFill>
                  <a:srgbClr val="A01B0B"/>
                </a:solidFill>
                <a:latin typeface="Lora" pitchFamily="2" charset="77"/>
              </a:rPr>
              <a:t>.ARB</a:t>
            </a:r>
          </a:p>
        </p:txBody>
      </p:sp>
      <p:sp>
        <p:nvSpPr>
          <p:cNvPr id="20" name="Google Shape;1708;p38">
            <a:extLst>
              <a:ext uri="{FF2B5EF4-FFF2-40B4-BE49-F238E27FC236}">
                <a16:creationId xmlns:a16="http://schemas.microsoft.com/office/drawing/2014/main" id="{D52BB105-B60B-704E-BB7C-777C5AD23DDE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293070C-E878-CB48-92D7-D54678C2C10A}"/>
              </a:ext>
            </a:extLst>
          </p:cNvPr>
          <p:cNvSpPr/>
          <p:nvPr/>
        </p:nvSpPr>
        <p:spPr>
          <a:xfrm>
            <a:off x="125422" y="387090"/>
            <a:ext cx="5229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24" name="Google Shape;1635;p29">
            <a:extLst>
              <a:ext uri="{FF2B5EF4-FFF2-40B4-BE49-F238E27FC236}">
                <a16:creationId xmlns:a16="http://schemas.microsoft.com/office/drawing/2014/main" id="{21B546B7-7693-E24D-AD36-58C02853FBE7}"/>
              </a:ext>
            </a:extLst>
          </p:cNvPr>
          <p:cNvSpPr txBox="1">
            <a:spLocks/>
          </p:cNvSpPr>
          <p:nvPr/>
        </p:nvSpPr>
        <p:spPr>
          <a:xfrm>
            <a:off x="1603500" y="314478"/>
            <a:ext cx="59370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>
                <a:solidFill>
                  <a:srgbClr val="A01B0B"/>
                </a:solidFill>
                <a:latin typeface="Lora" pitchFamily="2" charset="77"/>
              </a:rPr>
              <a:t>Text-to-Speech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DCBFB51-1CD2-2D46-BB6F-4C15045AA32B}"/>
              </a:ext>
            </a:extLst>
          </p:cNvPr>
          <p:cNvSpPr/>
          <p:nvPr/>
        </p:nvSpPr>
        <p:spPr>
          <a:xfrm>
            <a:off x="1858020" y="1890703"/>
            <a:ext cx="674273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Scaffold(</a:t>
            </a:r>
            <a:b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 err="1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 err="1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Semantics(</a:t>
            </a:r>
            <a:b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label: "This is the </a:t>
            </a:r>
            <a:r>
              <a:rPr lang="en-GB" dirty="0" err="1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of the home page.",</a:t>
            </a:r>
            <a:b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dirty="0" err="1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textField</a:t>
            </a: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true,</a:t>
            </a:r>
            <a:b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child: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l10n.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homeAppbarTitle)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),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),</a:t>
            </a:r>
            <a:endParaRPr lang="en-HU" dirty="0">
              <a:solidFill>
                <a:srgbClr val="FFFFFF"/>
              </a:solidFill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21039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A13AFEE6-D4D6-864D-91B0-8119CA2198E8}"/>
              </a:ext>
            </a:extLst>
          </p:cNvPr>
          <p:cNvSpPr txBox="1"/>
          <p:nvPr/>
        </p:nvSpPr>
        <p:spPr>
          <a:xfrm>
            <a:off x="5109807" y="2562243"/>
            <a:ext cx="239168" cy="1231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00" dirty="0">
                <a:solidFill>
                  <a:srgbClr val="A01B0B"/>
                </a:solidFill>
                <a:latin typeface="Lora" pitchFamily="2" charset="77"/>
              </a:rPr>
              <a:t>.ARB</a:t>
            </a:r>
          </a:p>
        </p:txBody>
      </p:sp>
      <p:sp>
        <p:nvSpPr>
          <p:cNvPr id="20" name="Google Shape;1708;p38">
            <a:extLst>
              <a:ext uri="{FF2B5EF4-FFF2-40B4-BE49-F238E27FC236}">
                <a16:creationId xmlns:a16="http://schemas.microsoft.com/office/drawing/2014/main" id="{D52BB105-B60B-704E-BB7C-777C5AD23DDE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293070C-E878-CB48-92D7-D54678C2C10A}"/>
              </a:ext>
            </a:extLst>
          </p:cNvPr>
          <p:cNvSpPr/>
          <p:nvPr/>
        </p:nvSpPr>
        <p:spPr>
          <a:xfrm>
            <a:off x="125422" y="387090"/>
            <a:ext cx="5229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24" name="Google Shape;1635;p29">
            <a:extLst>
              <a:ext uri="{FF2B5EF4-FFF2-40B4-BE49-F238E27FC236}">
                <a16:creationId xmlns:a16="http://schemas.microsoft.com/office/drawing/2014/main" id="{21B546B7-7693-E24D-AD36-58C02853FBE7}"/>
              </a:ext>
            </a:extLst>
          </p:cNvPr>
          <p:cNvSpPr txBox="1">
            <a:spLocks/>
          </p:cNvSpPr>
          <p:nvPr/>
        </p:nvSpPr>
        <p:spPr>
          <a:xfrm>
            <a:off x="1603500" y="314478"/>
            <a:ext cx="59370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>
                <a:solidFill>
                  <a:srgbClr val="A01B0B"/>
                </a:solidFill>
                <a:latin typeface="Lora" pitchFamily="2" charset="77"/>
              </a:rPr>
              <a:t>Text-to-Speech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DCBFB51-1CD2-2D46-BB6F-4C15045AA32B}"/>
              </a:ext>
            </a:extLst>
          </p:cNvPr>
          <p:cNvSpPr/>
          <p:nvPr/>
        </p:nvSpPr>
        <p:spPr>
          <a:xfrm>
            <a:off x="1858020" y="1890703"/>
            <a:ext cx="674273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Scaffold(</a:t>
            </a:r>
            <a:b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 err="1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 err="1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Semantics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label: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"This is the 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of the home page."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textField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true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child: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l10n.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homeAppbarTitle)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),</a:t>
            </a:r>
            <a:endParaRPr lang="en-HU" dirty="0">
              <a:solidFill>
                <a:srgbClr val="FFFFFF"/>
              </a:solidFill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95087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A13AFEE6-D4D6-864D-91B0-8119CA2198E8}"/>
              </a:ext>
            </a:extLst>
          </p:cNvPr>
          <p:cNvSpPr txBox="1"/>
          <p:nvPr/>
        </p:nvSpPr>
        <p:spPr>
          <a:xfrm>
            <a:off x="5109807" y="2562243"/>
            <a:ext cx="239168" cy="1231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00" dirty="0">
                <a:solidFill>
                  <a:srgbClr val="A01B0B"/>
                </a:solidFill>
                <a:latin typeface="Lora" pitchFamily="2" charset="77"/>
              </a:rPr>
              <a:t>.ARB</a:t>
            </a:r>
          </a:p>
        </p:txBody>
      </p:sp>
      <p:sp>
        <p:nvSpPr>
          <p:cNvPr id="20" name="Google Shape;1708;p38">
            <a:extLst>
              <a:ext uri="{FF2B5EF4-FFF2-40B4-BE49-F238E27FC236}">
                <a16:creationId xmlns:a16="http://schemas.microsoft.com/office/drawing/2014/main" id="{D52BB105-B60B-704E-BB7C-777C5AD23DDE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293070C-E878-CB48-92D7-D54678C2C10A}"/>
              </a:ext>
            </a:extLst>
          </p:cNvPr>
          <p:cNvSpPr/>
          <p:nvPr/>
        </p:nvSpPr>
        <p:spPr>
          <a:xfrm>
            <a:off x="125422" y="387090"/>
            <a:ext cx="5229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24" name="Google Shape;1635;p29">
            <a:extLst>
              <a:ext uri="{FF2B5EF4-FFF2-40B4-BE49-F238E27FC236}">
                <a16:creationId xmlns:a16="http://schemas.microsoft.com/office/drawing/2014/main" id="{21B546B7-7693-E24D-AD36-58C02853FBE7}"/>
              </a:ext>
            </a:extLst>
          </p:cNvPr>
          <p:cNvSpPr txBox="1">
            <a:spLocks/>
          </p:cNvSpPr>
          <p:nvPr/>
        </p:nvSpPr>
        <p:spPr>
          <a:xfrm>
            <a:off x="1603500" y="314478"/>
            <a:ext cx="59370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>
                <a:solidFill>
                  <a:srgbClr val="A01B0B"/>
                </a:solidFill>
                <a:latin typeface="Lora" pitchFamily="2" charset="77"/>
              </a:rPr>
              <a:t>Text-to-Speech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2C93DD7-E1BE-1E4B-B6E2-244D53814061}"/>
              </a:ext>
            </a:extLst>
          </p:cNvPr>
          <p:cNvSpPr/>
          <p:nvPr/>
        </p:nvSpPr>
        <p:spPr>
          <a:xfrm>
            <a:off x="1858020" y="1890703"/>
            <a:ext cx="674273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Scaffold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 err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title: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Semantics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label: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"This is the 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of the home page."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textField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true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child: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l10n.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homeAppbarTitle)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40253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A13AFEE6-D4D6-864D-91B0-8119CA2198E8}"/>
              </a:ext>
            </a:extLst>
          </p:cNvPr>
          <p:cNvSpPr txBox="1"/>
          <p:nvPr/>
        </p:nvSpPr>
        <p:spPr>
          <a:xfrm>
            <a:off x="5109807" y="2562243"/>
            <a:ext cx="239168" cy="1231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00" dirty="0">
                <a:solidFill>
                  <a:srgbClr val="A01B0B"/>
                </a:solidFill>
                <a:latin typeface="Lora" pitchFamily="2" charset="77"/>
              </a:rPr>
              <a:t>.ARB</a:t>
            </a:r>
          </a:p>
        </p:txBody>
      </p:sp>
      <p:sp>
        <p:nvSpPr>
          <p:cNvPr id="20" name="Google Shape;1708;p38">
            <a:extLst>
              <a:ext uri="{FF2B5EF4-FFF2-40B4-BE49-F238E27FC236}">
                <a16:creationId xmlns:a16="http://schemas.microsoft.com/office/drawing/2014/main" id="{D52BB105-B60B-704E-BB7C-777C5AD23DDE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293070C-E878-CB48-92D7-D54678C2C10A}"/>
              </a:ext>
            </a:extLst>
          </p:cNvPr>
          <p:cNvSpPr/>
          <p:nvPr/>
        </p:nvSpPr>
        <p:spPr>
          <a:xfrm>
            <a:off x="125422" y="387090"/>
            <a:ext cx="5229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24" name="Google Shape;1635;p29">
            <a:extLst>
              <a:ext uri="{FF2B5EF4-FFF2-40B4-BE49-F238E27FC236}">
                <a16:creationId xmlns:a16="http://schemas.microsoft.com/office/drawing/2014/main" id="{21B546B7-7693-E24D-AD36-58C02853FBE7}"/>
              </a:ext>
            </a:extLst>
          </p:cNvPr>
          <p:cNvSpPr txBox="1">
            <a:spLocks/>
          </p:cNvSpPr>
          <p:nvPr/>
        </p:nvSpPr>
        <p:spPr>
          <a:xfrm>
            <a:off x="1603500" y="314478"/>
            <a:ext cx="59370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>
                <a:solidFill>
                  <a:srgbClr val="A01B0B"/>
                </a:solidFill>
                <a:latin typeface="Lora" pitchFamily="2" charset="77"/>
              </a:rPr>
              <a:t>Text-to-Speech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B2EAA6B-837D-FE43-8697-FA973EDF515B}"/>
              </a:ext>
            </a:extLst>
          </p:cNvPr>
          <p:cNvSpPr/>
          <p:nvPr/>
        </p:nvSpPr>
        <p:spPr>
          <a:xfrm>
            <a:off x="1858021" y="1448365"/>
            <a:ext cx="674273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b="1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Semantics</a:t>
            </a:r>
            <a:r>
              <a:rPr lang="en-GB" b="1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b="1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b="1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</a:t>
            </a:r>
            <a:r>
              <a:rPr lang="en-GB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label: </a:t>
            </a:r>
            <a:r>
              <a:rPr lang="en-GB" b="1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"Home page"</a:t>
            </a:r>
            <a:r>
              <a:rPr lang="en-GB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b="1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child: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Scaffold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 err="1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title: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Semantics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b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label: 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"This is the </a:t>
            </a:r>
            <a:r>
              <a:rPr lang="en-GB" dirty="0" err="1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appbar</a:t>
            </a:r>
            <a:r>
              <a:rPr lang="en-GB" dirty="0">
                <a:solidFill>
                  <a:srgbClr val="067D17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of the home page."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</a:t>
            </a:r>
            <a:r>
              <a:rPr lang="en-GB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textField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: </a:t>
            </a:r>
            <a:r>
              <a:rPr lang="en-GB" dirty="0">
                <a:solidFill>
                  <a:srgbClr val="0033B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true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  child: </a:t>
            </a:r>
            <a:r>
              <a:rPr lang="en-GB" dirty="0">
                <a:solidFill>
                  <a:srgbClr val="2196F3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l10n.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homeAppbarTitle)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b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</a:b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    </a:t>
            </a:r>
            <a:r>
              <a:rPr lang="en-GB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,</a:t>
            </a:r>
            <a:endParaRPr lang="en-HU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4472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FF507A2-0191-814E-AC1F-C323F647B8DB}"/>
              </a:ext>
            </a:extLst>
          </p:cNvPr>
          <p:cNvSpPr/>
          <p:nvPr/>
        </p:nvSpPr>
        <p:spPr>
          <a:xfrm>
            <a:off x="7233316" y="1549565"/>
            <a:ext cx="663675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dirty="0" err="1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MediaQuery</a:t>
            </a:r>
            <a:r>
              <a:rPr lang="en-GB" sz="24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.</a:t>
            </a:r>
            <a:r>
              <a:rPr lang="en-GB" sz="2400" dirty="0" err="1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of</a:t>
            </a:r>
            <a:r>
              <a:rPr lang="en-GB" sz="24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24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context</a:t>
            </a:r>
            <a:r>
              <a:rPr lang="en-GB" sz="24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24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.</a:t>
            </a:r>
            <a:r>
              <a:rPr lang="en-GB" sz="2400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highContrast</a:t>
            </a:r>
            <a:endParaRPr lang="en-HU" sz="24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20" name="Google Shape;1708;p38">
            <a:extLst>
              <a:ext uri="{FF2B5EF4-FFF2-40B4-BE49-F238E27FC236}">
                <a16:creationId xmlns:a16="http://schemas.microsoft.com/office/drawing/2014/main" id="{D52BB105-B60B-704E-BB7C-777C5AD23DDE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293070C-E878-CB48-92D7-D54678C2C10A}"/>
              </a:ext>
            </a:extLst>
          </p:cNvPr>
          <p:cNvSpPr/>
          <p:nvPr/>
        </p:nvSpPr>
        <p:spPr>
          <a:xfrm>
            <a:off x="125422" y="387090"/>
            <a:ext cx="5229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24" name="Google Shape;1635;p29">
            <a:extLst>
              <a:ext uri="{FF2B5EF4-FFF2-40B4-BE49-F238E27FC236}">
                <a16:creationId xmlns:a16="http://schemas.microsoft.com/office/drawing/2014/main" id="{21B546B7-7693-E24D-AD36-58C02853FBE7}"/>
              </a:ext>
            </a:extLst>
          </p:cNvPr>
          <p:cNvSpPr txBox="1">
            <a:spLocks/>
          </p:cNvSpPr>
          <p:nvPr/>
        </p:nvSpPr>
        <p:spPr>
          <a:xfrm>
            <a:off x="1603500" y="314478"/>
            <a:ext cx="59370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>
                <a:solidFill>
                  <a:srgbClr val="A01B0B"/>
                </a:solidFill>
                <a:latin typeface="Lora" pitchFamily="2" charset="77"/>
              </a:rPr>
              <a:t>Sufficient contrast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9927399-06B6-B842-9DC4-BA18A25E7A51}"/>
              </a:ext>
            </a:extLst>
          </p:cNvPr>
          <p:cNvSpPr/>
          <p:nvPr/>
        </p:nvSpPr>
        <p:spPr>
          <a:xfrm>
            <a:off x="386872" y="1549566"/>
            <a:ext cx="20281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MediaQuery</a:t>
            </a:r>
            <a:endParaRPr lang="en-HU" sz="24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72680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FF507A2-0191-814E-AC1F-C323F647B8DB}"/>
              </a:ext>
            </a:extLst>
          </p:cNvPr>
          <p:cNvSpPr/>
          <p:nvPr/>
        </p:nvSpPr>
        <p:spPr>
          <a:xfrm>
            <a:off x="386872" y="1549566"/>
            <a:ext cx="663675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dirty="0" err="1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MediaQuery</a:t>
            </a:r>
            <a:r>
              <a:rPr lang="en-GB" sz="24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.</a:t>
            </a:r>
            <a:r>
              <a:rPr lang="en-GB" sz="2400" dirty="0" err="1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of</a:t>
            </a:r>
            <a:r>
              <a:rPr lang="en-GB" sz="24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24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context</a:t>
            </a:r>
            <a:r>
              <a:rPr lang="en-GB" sz="24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24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.</a:t>
            </a:r>
            <a:r>
              <a:rPr lang="en-GB" sz="2400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highContrast</a:t>
            </a:r>
            <a:endParaRPr lang="en-HU" sz="24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20" name="Google Shape;1708;p38">
            <a:extLst>
              <a:ext uri="{FF2B5EF4-FFF2-40B4-BE49-F238E27FC236}">
                <a16:creationId xmlns:a16="http://schemas.microsoft.com/office/drawing/2014/main" id="{D52BB105-B60B-704E-BB7C-777C5AD23DDE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293070C-E878-CB48-92D7-D54678C2C10A}"/>
              </a:ext>
            </a:extLst>
          </p:cNvPr>
          <p:cNvSpPr/>
          <p:nvPr/>
        </p:nvSpPr>
        <p:spPr>
          <a:xfrm>
            <a:off x="125422" y="387090"/>
            <a:ext cx="5229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24" name="Google Shape;1635;p29">
            <a:extLst>
              <a:ext uri="{FF2B5EF4-FFF2-40B4-BE49-F238E27FC236}">
                <a16:creationId xmlns:a16="http://schemas.microsoft.com/office/drawing/2014/main" id="{21B546B7-7693-E24D-AD36-58C02853FBE7}"/>
              </a:ext>
            </a:extLst>
          </p:cNvPr>
          <p:cNvSpPr txBox="1">
            <a:spLocks/>
          </p:cNvSpPr>
          <p:nvPr/>
        </p:nvSpPr>
        <p:spPr>
          <a:xfrm>
            <a:off x="1603500" y="314478"/>
            <a:ext cx="59370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>
                <a:solidFill>
                  <a:srgbClr val="A01B0B"/>
                </a:solidFill>
                <a:latin typeface="Lora" pitchFamily="2" charset="77"/>
              </a:rPr>
              <a:t>Sufficient contrast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9927399-06B6-B842-9DC4-BA18A25E7A51}"/>
              </a:ext>
            </a:extLst>
          </p:cNvPr>
          <p:cNvSpPr/>
          <p:nvPr/>
        </p:nvSpPr>
        <p:spPr>
          <a:xfrm>
            <a:off x="386872" y="1549566"/>
            <a:ext cx="20281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MediaQuery</a:t>
            </a:r>
            <a:endParaRPr lang="en-HU" sz="24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81241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2" name="Google Shape;1662;p32"/>
          <p:cNvSpPr txBox="1">
            <a:spLocks noGrp="1"/>
          </p:cNvSpPr>
          <p:nvPr>
            <p:ph type="body" idx="4294967295"/>
          </p:nvPr>
        </p:nvSpPr>
        <p:spPr>
          <a:xfrm>
            <a:off x="3257085" y="747000"/>
            <a:ext cx="2139000" cy="364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7200" i="1" dirty="0">
                <a:solidFill>
                  <a:srgbClr val="41D0FD"/>
                </a:solidFill>
                <a:latin typeface="Rouge Script"/>
                <a:ea typeface="Rouge Script"/>
                <a:cs typeface="Rouge Script"/>
                <a:sym typeface="Rouge Script"/>
              </a:rPr>
              <a:t>F</a:t>
            </a:r>
            <a:r>
              <a:rPr lang="en" sz="7200" i="1" dirty="0">
                <a:solidFill>
                  <a:srgbClr val="085B9D"/>
                </a:solidFill>
                <a:latin typeface="Rouge Script"/>
                <a:ea typeface="Rouge Script"/>
                <a:cs typeface="Rouge Script"/>
                <a:sym typeface="Rouge Script"/>
              </a:rPr>
              <a:t>lutter</a:t>
            </a:r>
            <a:br>
              <a:rPr lang="en" sz="7200" i="1" dirty="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</a:br>
            <a:r>
              <a:rPr lang="en" sz="7200" i="1" dirty="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project</a:t>
            </a:r>
            <a:endParaRPr sz="7200" dirty="0">
              <a:latin typeface="Rouge Script"/>
              <a:ea typeface="Rouge Script"/>
              <a:cs typeface="Rouge Script"/>
              <a:sym typeface="Rouge Script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8A0F893-4AFB-0C4C-AD21-30EDFD9A1554}"/>
              </a:ext>
            </a:extLst>
          </p:cNvPr>
          <p:cNvGrpSpPr/>
          <p:nvPr/>
        </p:nvGrpSpPr>
        <p:grpSpPr>
          <a:xfrm>
            <a:off x="7192806" y="223241"/>
            <a:ext cx="664706" cy="1398825"/>
            <a:chOff x="3491350" y="315900"/>
            <a:chExt cx="2161297" cy="4548292"/>
          </a:xfrm>
        </p:grpSpPr>
        <p:sp>
          <p:nvSpPr>
            <p:cNvPr id="1660" name="Google Shape;1660;p32"/>
            <p:cNvSpPr/>
            <p:nvPr/>
          </p:nvSpPr>
          <p:spPr>
            <a:xfrm>
              <a:off x="3491350" y="315900"/>
              <a:ext cx="2161297" cy="4548292"/>
            </a:xfrm>
            <a:custGeom>
              <a:avLst/>
              <a:gdLst/>
              <a:ahLst/>
              <a:cxnLst/>
              <a:rect l="l" t="t" r="r" b="b"/>
              <a:pathLst>
                <a:path w="25999" h="54713" extrusionOk="0">
                  <a:moveTo>
                    <a:pt x="12966" y="2173"/>
                  </a:moveTo>
                  <a:lnTo>
                    <a:pt x="13169" y="2240"/>
                  </a:lnTo>
                  <a:lnTo>
                    <a:pt x="13373" y="2308"/>
                  </a:lnTo>
                  <a:lnTo>
                    <a:pt x="13441" y="2512"/>
                  </a:lnTo>
                  <a:lnTo>
                    <a:pt x="13509" y="2716"/>
                  </a:lnTo>
                  <a:lnTo>
                    <a:pt x="13441" y="2919"/>
                  </a:lnTo>
                  <a:lnTo>
                    <a:pt x="13373" y="3123"/>
                  </a:lnTo>
                  <a:lnTo>
                    <a:pt x="13169" y="3191"/>
                  </a:lnTo>
                  <a:lnTo>
                    <a:pt x="12966" y="3259"/>
                  </a:lnTo>
                  <a:lnTo>
                    <a:pt x="12762" y="3191"/>
                  </a:lnTo>
                  <a:lnTo>
                    <a:pt x="12626" y="3123"/>
                  </a:lnTo>
                  <a:lnTo>
                    <a:pt x="12491" y="2919"/>
                  </a:lnTo>
                  <a:lnTo>
                    <a:pt x="12423" y="2716"/>
                  </a:lnTo>
                  <a:lnTo>
                    <a:pt x="12491" y="2512"/>
                  </a:lnTo>
                  <a:lnTo>
                    <a:pt x="12626" y="2308"/>
                  </a:lnTo>
                  <a:lnTo>
                    <a:pt x="12762" y="2240"/>
                  </a:lnTo>
                  <a:lnTo>
                    <a:pt x="12966" y="2173"/>
                  </a:lnTo>
                  <a:close/>
                  <a:moveTo>
                    <a:pt x="14934" y="4480"/>
                  </a:moveTo>
                  <a:lnTo>
                    <a:pt x="15002" y="4548"/>
                  </a:lnTo>
                  <a:lnTo>
                    <a:pt x="15070" y="4684"/>
                  </a:lnTo>
                  <a:lnTo>
                    <a:pt x="15138" y="4752"/>
                  </a:lnTo>
                  <a:lnTo>
                    <a:pt x="15070" y="4888"/>
                  </a:lnTo>
                  <a:lnTo>
                    <a:pt x="15002" y="5024"/>
                  </a:lnTo>
                  <a:lnTo>
                    <a:pt x="14934" y="5024"/>
                  </a:lnTo>
                  <a:lnTo>
                    <a:pt x="14799" y="5091"/>
                  </a:lnTo>
                  <a:lnTo>
                    <a:pt x="11065" y="5091"/>
                  </a:lnTo>
                  <a:lnTo>
                    <a:pt x="10929" y="5024"/>
                  </a:lnTo>
                  <a:lnTo>
                    <a:pt x="10861" y="5024"/>
                  </a:lnTo>
                  <a:lnTo>
                    <a:pt x="10794" y="4888"/>
                  </a:lnTo>
                  <a:lnTo>
                    <a:pt x="10726" y="4752"/>
                  </a:lnTo>
                  <a:lnTo>
                    <a:pt x="10794" y="4684"/>
                  </a:lnTo>
                  <a:lnTo>
                    <a:pt x="10861" y="4548"/>
                  </a:lnTo>
                  <a:lnTo>
                    <a:pt x="10929" y="4480"/>
                  </a:lnTo>
                  <a:close/>
                  <a:moveTo>
                    <a:pt x="23963" y="7807"/>
                  </a:moveTo>
                  <a:lnTo>
                    <a:pt x="23963" y="7875"/>
                  </a:lnTo>
                  <a:lnTo>
                    <a:pt x="23963" y="46771"/>
                  </a:lnTo>
                  <a:lnTo>
                    <a:pt x="23963" y="46838"/>
                  </a:lnTo>
                  <a:lnTo>
                    <a:pt x="1969" y="46838"/>
                  </a:lnTo>
                  <a:lnTo>
                    <a:pt x="1969" y="46771"/>
                  </a:lnTo>
                  <a:lnTo>
                    <a:pt x="1969" y="7875"/>
                  </a:lnTo>
                  <a:lnTo>
                    <a:pt x="1969" y="7807"/>
                  </a:lnTo>
                  <a:close/>
                  <a:moveTo>
                    <a:pt x="12558" y="48536"/>
                  </a:moveTo>
                  <a:lnTo>
                    <a:pt x="12151" y="48671"/>
                  </a:lnTo>
                  <a:lnTo>
                    <a:pt x="11812" y="48875"/>
                  </a:lnTo>
                  <a:lnTo>
                    <a:pt x="11472" y="49146"/>
                  </a:lnTo>
                  <a:lnTo>
                    <a:pt x="11269" y="49418"/>
                  </a:lnTo>
                  <a:lnTo>
                    <a:pt x="11065" y="49825"/>
                  </a:lnTo>
                  <a:lnTo>
                    <a:pt x="10929" y="50165"/>
                  </a:lnTo>
                  <a:lnTo>
                    <a:pt x="10861" y="50640"/>
                  </a:lnTo>
                  <a:lnTo>
                    <a:pt x="10929" y="51047"/>
                  </a:lnTo>
                  <a:lnTo>
                    <a:pt x="11065" y="51454"/>
                  </a:lnTo>
                  <a:lnTo>
                    <a:pt x="11269" y="51794"/>
                  </a:lnTo>
                  <a:lnTo>
                    <a:pt x="11472" y="52065"/>
                  </a:lnTo>
                  <a:lnTo>
                    <a:pt x="11812" y="52337"/>
                  </a:lnTo>
                  <a:lnTo>
                    <a:pt x="12151" y="52541"/>
                  </a:lnTo>
                  <a:lnTo>
                    <a:pt x="12558" y="52676"/>
                  </a:lnTo>
                  <a:lnTo>
                    <a:pt x="12966" y="52744"/>
                  </a:lnTo>
                  <a:lnTo>
                    <a:pt x="13373" y="52676"/>
                  </a:lnTo>
                  <a:lnTo>
                    <a:pt x="13780" y="52541"/>
                  </a:lnTo>
                  <a:lnTo>
                    <a:pt x="14120" y="52337"/>
                  </a:lnTo>
                  <a:lnTo>
                    <a:pt x="14459" y="52065"/>
                  </a:lnTo>
                  <a:lnTo>
                    <a:pt x="14731" y="51794"/>
                  </a:lnTo>
                  <a:lnTo>
                    <a:pt x="14934" y="51454"/>
                  </a:lnTo>
                  <a:lnTo>
                    <a:pt x="15002" y="51047"/>
                  </a:lnTo>
                  <a:lnTo>
                    <a:pt x="15070" y="50640"/>
                  </a:lnTo>
                  <a:lnTo>
                    <a:pt x="15002" y="50165"/>
                  </a:lnTo>
                  <a:lnTo>
                    <a:pt x="14934" y="49825"/>
                  </a:lnTo>
                  <a:lnTo>
                    <a:pt x="14731" y="49418"/>
                  </a:lnTo>
                  <a:lnTo>
                    <a:pt x="14459" y="49146"/>
                  </a:lnTo>
                  <a:lnTo>
                    <a:pt x="14120" y="48875"/>
                  </a:lnTo>
                  <a:lnTo>
                    <a:pt x="13780" y="48671"/>
                  </a:lnTo>
                  <a:lnTo>
                    <a:pt x="13373" y="48536"/>
                  </a:lnTo>
                  <a:close/>
                  <a:moveTo>
                    <a:pt x="12966" y="48332"/>
                  </a:moveTo>
                  <a:lnTo>
                    <a:pt x="13441" y="48400"/>
                  </a:lnTo>
                  <a:lnTo>
                    <a:pt x="13848" y="48536"/>
                  </a:lnTo>
                  <a:lnTo>
                    <a:pt x="14256" y="48739"/>
                  </a:lnTo>
                  <a:lnTo>
                    <a:pt x="14595" y="49011"/>
                  </a:lnTo>
                  <a:lnTo>
                    <a:pt x="14866" y="49350"/>
                  </a:lnTo>
                  <a:lnTo>
                    <a:pt x="15070" y="49757"/>
                  </a:lnTo>
                  <a:lnTo>
                    <a:pt x="15206" y="50165"/>
                  </a:lnTo>
                  <a:lnTo>
                    <a:pt x="15274" y="50640"/>
                  </a:lnTo>
                  <a:lnTo>
                    <a:pt x="15206" y="51047"/>
                  </a:lnTo>
                  <a:lnTo>
                    <a:pt x="15070" y="51522"/>
                  </a:lnTo>
                  <a:lnTo>
                    <a:pt x="14866" y="51862"/>
                  </a:lnTo>
                  <a:lnTo>
                    <a:pt x="14595" y="52201"/>
                  </a:lnTo>
                  <a:lnTo>
                    <a:pt x="14256" y="52473"/>
                  </a:lnTo>
                  <a:lnTo>
                    <a:pt x="13848" y="52676"/>
                  </a:lnTo>
                  <a:lnTo>
                    <a:pt x="13441" y="52812"/>
                  </a:lnTo>
                  <a:lnTo>
                    <a:pt x="12966" y="52880"/>
                  </a:lnTo>
                  <a:lnTo>
                    <a:pt x="12558" y="52812"/>
                  </a:lnTo>
                  <a:lnTo>
                    <a:pt x="12083" y="52676"/>
                  </a:lnTo>
                  <a:lnTo>
                    <a:pt x="11744" y="52473"/>
                  </a:lnTo>
                  <a:lnTo>
                    <a:pt x="11404" y="52201"/>
                  </a:lnTo>
                  <a:lnTo>
                    <a:pt x="11133" y="51862"/>
                  </a:lnTo>
                  <a:lnTo>
                    <a:pt x="10929" y="51522"/>
                  </a:lnTo>
                  <a:lnTo>
                    <a:pt x="10794" y="51047"/>
                  </a:lnTo>
                  <a:lnTo>
                    <a:pt x="10726" y="50640"/>
                  </a:lnTo>
                  <a:lnTo>
                    <a:pt x="10794" y="50165"/>
                  </a:lnTo>
                  <a:lnTo>
                    <a:pt x="10929" y="49757"/>
                  </a:lnTo>
                  <a:lnTo>
                    <a:pt x="11133" y="49350"/>
                  </a:lnTo>
                  <a:lnTo>
                    <a:pt x="11404" y="49011"/>
                  </a:lnTo>
                  <a:lnTo>
                    <a:pt x="11744" y="48739"/>
                  </a:lnTo>
                  <a:lnTo>
                    <a:pt x="12083" y="48536"/>
                  </a:lnTo>
                  <a:lnTo>
                    <a:pt x="12558" y="48400"/>
                  </a:lnTo>
                  <a:lnTo>
                    <a:pt x="12966" y="48332"/>
                  </a:lnTo>
                  <a:close/>
                  <a:moveTo>
                    <a:pt x="3938" y="679"/>
                  </a:moveTo>
                  <a:lnTo>
                    <a:pt x="3259" y="747"/>
                  </a:lnTo>
                  <a:lnTo>
                    <a:pt x="2648" y="951"/>
                  </a:lnTo>
                  <a:lnTo>
                    <a:pt x="2105" y="1222"/>
                  </a:lnTo>
                  <a:lnTo>
                    <a:pt x="1630" y="1629"/>
                  </a:lnTo>
                  <a:lnTo>
                    <a:pt x="1290" y="2105"/>
                  </a:lnTo>
                  <a:lnTo>
                    <a:pt x="951" y="2648"/>
                  </a:lnTo>
                  <a:lnTo>
                    <a:pt x="747" y="3259"/>
                  </a:lnTo>
                  <a:lnTo>
                    <a:pt x="747" y="3870"/>
                  </a:lnTo>
                  <a:lnTo>
                    <a:pt x="747" y="50776"/>
                  </a:lnTo>
                  <a:lnTo>
                    <a:pt x="747" y="51387"/>
                  </a:lnTo>
                  <a:lnTo>
                    <a:pt x="951" y="51997"/>
                  </a:lnTo>
                  <a:lnTo>
                    <a:pt x="1290" y="52541"/>
                  </a:lnTo>
                  <a:lnTo>
                    <a:pt x="1630" y="53016"/>
                  </a:lnTo>
                  <a:lnTo>
                    <a:pt x="2105" y="53423"/>
                  </a:lnTo>
                  <a:lnTo>
                    <a:pt x="2648" y="53695"/>
                  </a:lnTo>
                  <a:lnTo>
                    <a:pt x="3259" y="53898"/>
                  </a:lnTo>
                  <a:lnTo>
                    <a:pt x="3938" y="53966"/>
                  </a:lnTo>
                  <a:lnTo>
                    <a:pt x="22062" y="53966"/>
                  </a:lnTo>
                  <a:lnTo>
                    <a:pt x="22741" y="53898"/>
                  </a:lnTo>
                  <a:lnTo>
                    <a:pt x="23352" y="53695"/>
                  </a:lnTo>
                  <a:lnTo>
                    <a:pt x="23895" y="53423"/>
                  </a:lnTo>
                  <a:lnTo>
                    <a:pt x="24370" y="53016"/>
                  </a:lnTo>
                  <a:lnTo>
                    <a:pt x="24709" y="52541"/>
                  </a:lnTo>
                  <a:lnTo>
                    <a:pt x="25049" y="51997"/>
                  </a:lnTo>
                  <a:lnTo>
                    <a:pt x="25252" y="51387"/>
                  </a:lnTo>
                  <a:lnTo>
                    <a:pt x="25320" y="50776"/>
                  </a:lnTo>
                  <a:lnTo>
                    <a:pt x="25320" y="3870"/>
                  </a:lnTo>
                  <a:lnTo>
                    <a:pt x="25252" y="3259"/>
                  </a:lnTo>
                  <a:lnTo>
                    <a:pt x="25049" y="2648"/>
                  </a:lnTo>
                  <a:lnTo>
                    <a:pt x="24709" y="2105"/>
                  </a:lnTo>
                  <a:lnTo>
                    <a:pt x="24370" y="1629"/>
                  </a:lnTo>
                  <a:lnTo>
                    <a:pt x="23895" y="1222"/>
                  </a:lnTo>
                  <a:lnTo>
                    <a:pt x="23352" y="951"/>
                  </a:lnTo>
                  <a:lnTo>
                    <a:pt x="22741" y="747"/>
                  </a:lnTo>
                  <a:lnTo>
                    <a:pt x="22062" y="679"/>
                  </a:lnTo>
                  <a:close/>
                  <a:moveTo>
                    <a:pt x="22062" y="543"/>
                  </a:moveTo>
                  <a:lnTo>
                    <a:pt x="22741" y="611"/>
                  </a:lnTo>
                  <a:lnTo>
                    <a:pt x="23419" y="815"/>
                  </a:lnTo>
                  <a:lnTo>
                    <a:pt x="23963" y="1086"/>
                  </a:lnTo>
                  <a:lnTo>
                    <a:pt x="24438" y="1494"/>
                  </a:lnTo>
                  <a:lnTo>
                    <a:pt x="24845" y="2037"/>
                  </a:lnTo>
                  <a:lnTo>
                    <a:pt x="25184" y="2580"/>
                  </a:lnTo>
                  <a:lnTo>
                    <a:pt x="25388" y="3191"/>
                  </a:lnTo>
                  <a:lnTo>
                    <a:pt x="25456" y="3870"/>
                  </a:lnTo>
                  <a:lnTo>
                    <a:pt x="25456" y="50776"/>
                  </a:lnTo>
                  <a:lnTo>
                    <a:pt x="25388" y="51454"/>
                  </a:lnTo>
                  <a:lnTo>
                    <a:pt x="25184" y="52065"/>
                  </a:lnTo>
                  <a:lnTo>
                    <a:pt x="24845" y="52676"/>
                  </a:lnTo>
                  <a:lnTo>
                    <a:pt x="24438" y="53151"/>
                  </a:lnTo>
                  <a:lnTo>
                    <a:pt x="23963" y="53559"/>
                  </a:lnTo>
                  <a:lnTo>
                    <a:pt x="23419" y="53898"/>
                  </a:lnTo>
                  <a:lnTo>
                    <a:pt x="22741" y="54102"/>
                  </a:lnTo>
                  <a:lnTo>
                    <a:pt x="22062" y="54170"/>
                  </a:lnTo>
                  <a:lnTo>
                    <a:pt x="3938" y="54170"/>
                  </a:lnTo>
                  <a:lnTo>
                    <a:pt x="3259" y="54102"/>
                  </a:lnTo>
                  <a:lnTo>
                    <a:pt x="2580" y="53898"/>
                  </a:lnTo>
                  <a:lnTo>
                    <a:pt x="2037" y="53559"/>
                  </a:lnTo>
                  <a:lnTo>
                    <a:pt x="1562" y="53151"/>
                  </a:lnTo>
                  <a:lnTo>
                    <a:pt x="1154" y="52676"/>
                  </a:lnTo>
                  <a:lnTo>
                    <a:pt x="815" y="52065"/>
                  </a:lnTo>
                  <a:lnTo>
                    <a:pt x="611" y="51454"/>
                  </a:lnTo>
                  <a:lnTo>
                    <a:pt x="543" y="50776"/>
                  </a:lnTo>
                  <a:lnTo>
                    <a:pt x="543" y="3870"/>
                  </a:lnTo>
                  <a:lnTo>
                    <a:pt x="611" y="3191"/>
                  </a:lnTo>
                  <a:lnTo>
                    <a:pt x="815" y="2580"/>
                  </a:lnTo>
                  <a:lnTo>
                    <a:pt x="1154" y="2037"/>
                  </a:lnTo>
                  <a:lnTo>
                    <a:pt x="1562" y="1494"/>
                  </a:lnTo>
                  <a:lnTo>
                    <a:pt x="2037" y="1086"/>
                  </a:lnTo>
                  <a:lnTo>
                    <a:pt x="2580" y="815"/>
                  </a:lnTo>
                  <a:lnTo>
                    <a:pt x="3259" y="611"/>
                  </a:lnTo>
                  <a:lnTo>
                    <a:pt x="3938" y="543"/>
                  </a:lnTo>
                  <a:close/>
                  <a:moveTo>
                    <a:pt x="3938" y="0"/>
                  </a:moveTo>
                  <a:lnTo>
                    <a:pt x="3123" y="68"/>
                  </a:lnTo>
                  <a:lnTo>
                    <a:pt x="2444" y="272"/>
                  </a:lnTo>
                  <a:lnTo>
                    <a:pt x="1765" y="611"/>
                  </a:lnTo>
                  <a:lnTo>
                    <a:pt x="1154" y="1154"/>
                  </a:lnTo>
                  <a:lnTo>
                    <a:pt x="679" y="1697"/>
                  </a:lnTo>
                  <a:lnTo>
                    <a:pt x="272" y="2376"/>
                  </a:lnTo>
                  <a:lnTo>
                    <a:pt x="68" y="3123"/>
                  </a:lnTo>
                  <a:lnTo>
                    <a:pt x="0" y="3870"/>
                  </a:lnTo>
                  <a:lnTo>
                    <a:pt x="0" y="50776"/>
                  </a:lnTo>
                  <a:lnTo>
                    <a:pt x="68" y="51522"/>
                  </a:lnTo>
                  <a:lnTo>
                    <a:pt x="272" y="52269"/>
                  </a:lnTo>
                  <a:lnTo>
                    <a:pt x="679" y="52948"/>
                  </a:lnTo>
                  <a:lnTo>
                    <a:pt x="1154" y="53559"/>
                  </a:lnTo>
                  <a:lnTo>
                    <a:pt x="1765" y="54034"/>
                  </a:lnTo>
                  <a:lnTo>
                    <a:pt x="2444" y="54373"/>
                  </a:lnTo>
                  <a:lnTo>
                    <a:pt x="3123" y="54645"/>
                  </a:lnTo>
                  <a:lnTo>
                    <a:pt x="3938" y="54713"/>
                  </a:lnTo>
                  <a:lnTo>
                    <a:pt x="22062" y="54713"/>
                  </a:lnTo>
                  <a:lnTo>
                    <a:pt x="22876" y="54645"/>
                  </a:lnTo>
                  <a:lnTo>
                    <a:pt x="23555" y="54373"/>
                  </a:lnTo>
                  <a:lnTo>
                    <a:pt x="24234" y="54034"/>
                  </a:lnTo>
                  <a:lnTo>
                    <a:pt x="24845" y="53559"/>
                  </a:lnTo>
                  <a:lnTo>
                    <a:pt x="25320" y="52948"/>
                  </a:lnTo>
                  <a:lnTo>
                    <a:pt x="25727" y="52269"/>
                  </a:lnTo>
                  <a:lnTo>
                    <a:pt x="25931" y="51522"/>
                  </a:lnTo>
                  <a:lnTo>
                    <a:pt x="25999" y="50776"/>
                  </a:lnTo>
                  <a:lnTo>
                    <a:pt x="25999" y="3870"/>
                  </a:lnTo>
                  <a:lnTo>
                    <a:pt x="25931" y="3123"/>
                  </a:lnTo>
                  <a:lnTo>
                    <a:pt x="25727" y="2376"/>
                  </a:lnTo>
                  <a:lnTo>
                    <a:pt x="25320" y="1697"/>
                  </a:lnTo>
                  <a:lnTo>
                    <a:pt x="24845" y="1154"/>
                  </a:lnTo>
                  <a:lnTo>
                    <a:pt x="24234" y="611"/>
                  </a:lnTo>
                  <a:lnTo>
                    <a:pt x="23555" y="272"/>
                  </a:lnTo>
                  <a:lnTo>
                    <a:pt x="22876" y="68"/>
                  </a:lnTo>
                  <a:lnTo>
                    <a:pt x="22062" y="0"/>
                  </a:lnTo>
                  <a:close/>
                </a:path>
              </a:pathLst>
            </a:custGeom>
            <a:solidFill>
              <a:srgbClr val="EDF1F9"/>
            </a:solidFill>
            <a:ln w="9525" cap="flat" cmpd="sng">
              <a:solidFill>
                <a:srgbClr val="BFC9E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3" name="Picture 2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19581887-1B5C-B04F-BD17-6EA488E167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-1" b="18162"/>
            <a:stretch/>
          </p:blipFill>
          <p:spPr>
            <a:xfrm>
              <a:off x="3650181" y="965034"/>
              <a:ext cx="1838568" cy="3261000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BF16186-2E5D-1646-8234-7AB59A5CE1E3}"/>
              </a:ext>
            </a:extLst>
          </p:cNvPr>
          <p:cNvGrpSpPr/>
          <p:nvPr/>
        </p:nvGrpSpPr>
        <p:grpSpPr>
          <a:xfrm>
            <a:off x="8006967" y="223241"/>
            <a:ext cx="776508" cy="1398825"/>
            <a:chOff x="3443709" y="278900"/>
            <a:chExt cx="2513471" cy="4527843"/>
          </a:xfrm>
        </p:grpSpPr>
        <p:sp>
          <p:nvSpPr>
            <p:cNvPr id="10" name="Google Shape;1653;p31">
              <a:extLst>
                <a:ext uri="{FF2B5EF4-FFF2-40B4-BE49-F238E27FC236}">
                  <a16:creationId xmlns:a16="http://schemas.microsoft.com/office/drawing/2014/main" id="{B69D2E26-2835-7646-B8F0-CCFF37C37E3B}"/>
                </a:ext>
              </a:extLst>
            </p:cNvPr>
            <p:cNvSpPr/>
            <p:nvPr/>
          </p:nvSpPr>
          <p:spPr>
            <a:xfrm>
              <a:off x="3443709" y="278900"/>
              <a:ext cx="2513471" cy="4527843"/>
            </a:xfrm>
            <a:custGeom>
              <a:avLst/>
              <a:gdLst/>
              <a:ahLst/>
              <a:cxnLst/>
              <a:rect l="l" t="t" r="r" b="b"/>
              <a:pathLst>
                <a:path w="30819" h="61841" extrusionOk="0">
                  <a:moveTo>
                    <a:pt x="5160" y="2580"/>
                  </a:moveTo>
                  <a:lnTo>
                    <a:pt x="5295" y="2648"/>
                  </a:lnTo>
                  <a:lnTo>
                    <a:pt x="5363" y="2784"/>
                  </a:lnTo>
                  <a:lnTo>
                    <a:pt x="5363" y="2920"/>
                  </a:lnTo>
                  <a:lnTo>
                    <a:pt x="5363" y="3055"/>
                  </a:lnTo>
                  <a:lnTo>
                    <a:pt x="5295" y="3191"/>
                  </a:lnTo>
                  <a:lnTo>
                    <a:pt x="5160" y="3259"/>
                  </a:lnTo>
                  <a:lnTo>
                    <a:pt x="4888" y="3259"/>
                  </a:lnTo>
                  <a:lnTo>
                    <a:pt x="4752" y="3191"/>
                  </a:lnTo>
                  <a:lnTo>
                    <a:pt x="4684" y="3055"/>
                  </a:lnTo>
                  <a:lnTo>
                    <a:pt x="4684" y="2920"/>
                  </a:lnTo>
                  <a:lnTo>
                    <a:pt x="4684" y="2784"/>
                  </a:lnTo>
                  <a:lnTo>
                    <a:pt x="4752" y="2648"/>
                  </a:lnTo>
                  <a:lnTo>
                    <a:pt x="4888" y="2580"/>
                  </a:lnTo>
                  <a:close/>
                  <a:moveTo>
                    <a:pt x="15410" y="2241"/>
                  </a:moveTo>
                  <a:lnTo>
                    <a:pt x="15681" y="2309"/>
                  </a:lnTo>
                  <a:lnTo>
                    <a:pt x="15885" y="2444"/>
                  </a:lnTo>
                  <a:lnTo>
                    <a:pt x="16021" y="2648"/>
                  </a:lnTo>
                  <a:lnTo>
                    <a:pt x="16088" y="2920"/>
                  </a:lnTo>
                  <a:lnTo>
                    <a:pt x="16021" y="3191"/>
                  </a:lnTo>
                  <a:lnTo>
                    <a:pt x="15885" y="3395"/>
                  </a:lnTo>
                  <a:lnTo>
                    <a:pt x="15681" y="3531"/>
                  </a:lnTo>
                  <a:lnTo>
                    <a:pt x="15410" y="3598"/>
                  </a:lnTo>
                  <a:lnTo>
                    <a:pt x="15138" y="3531"/>
                  </a:lnTo>
                  <a:lnTo>
                    <a:pt x="14934" y="3395"/>
                  </a:lnTo>
                  <a:lnTo>
                    <a:pt x="14799" y="3191"/>
                  </a:lnTo>
                  <a:lnTo>
                    <a:pt x="14731" y="2920"/>
                  </a:lnTo>
                  <a:lnTo>
                    <a:pt x="14799" y="2648"/>
                  </a:lnTo>
                  <a:lnTo>
                    <a:pt x="14934" y="2444"/>
                  </a:lnTo>
                  <a:lnTo>
                    <a:pt x="15138" y="2309"/>
                  </a:lnTo>
                  <a:lnTo>
                    <a:pt x="15410" y="2241"/>
                  </a:lnTo>
                  <a:close/>
                  <a:moveTo>
                    <a:pt x="29393" y="5228"/>
                  </a:moveTo>
                  <a:lnTo>
                    <a:pt x="29461" y="5296"/>
                  </a:lnTo>
                  <a:lnTo>
                    <a:pt x="29461" y="54849"/>
                  </a:lnTo>
                  <a:lnTo>
                    <a:pt x="1426" y="54849"/>
                  </a:lnTo>
                  <a:lnTo>
                    <a:pt x="1426" y="5296"/>
                  </a:lnTo>
                  <a:lnTo>
                    <a:pt x="1494" y="5228"/>
                  </a:lnTo>
                  <a:close/>
                  <a:moveTo>
                    <a:pt x="15410" y="544"/>
                  </a:moveTo>
                  <a:lnTo>
                    <a:pt x="19143" y="612"/>
                  </a:lnTo>
                  <a:lnTo>
                    <a:pt x="23012" y="747"/>
                  </a:lnTo>
                  <a:lnTo>
                    <a:pt x="26339" y="951"/>
                  </a:lnTo>
                  <a:lnTo>
                    <a:pt x="27560" y="1087"/>
                  </a:lnTo>
                  <a:lnTo>
                    <a:pt x="27560" y="1087"/>
                  </a:lnTo>
                  <a:lnTo>
                    <a:pt x="26339" y="1019"/>
                  </a:lnTo>
                  <a:lnTo>
                    <a:pt x="23012" y="815"/>
                  </a:lnTo>
                  <a:lnTo>
                    <a:pt x="19143" y="680"/>
                  </a:lnTo>
                  <a:lnTo>
                    <a:pt x="15410" y="612"/>
                  </a:lnTo>
                  <a:lnTo>
                    <a:pt x="11676" y="680"/>
                  </a:lnTo>
                  <a:lnTo>
                    <a:pt x="7807" y="815"/>
                  </a:lnTo>
                  <a:lnTo>
                    <a:pt x="4481" y="1019"/>
                  </a:lnTo>
                  <a:lnTo>
                    <a:pt x="3259" y="1087"/>
                  </a:lnTo>
                  <a:lnTo>
                    <a:pt x="2444" y="1223"/>
                  </a:lnTo>
                  <a:lnTo>
                    <a:pt x="1969" y="1358"/>
                  </a:lnTo>
                  <a:lnTo>
                    <a:pt x="1630" y="1494"/>
                  </a:lnTo>
                  <a:lnTo>
                    <a:pt x="1290" y="1698"/>
                  </a:lnTo>
                  <a:lnTo>
                    <a:pt x="1019" y="1901"/>
                  </a:lnTo>
                  <a:lnTo>
                    <a:pt x="815" y="2173"/>
                  </a:lnTo>
                  <a:lnTo>
                    <a:pt x="679" y="2444"/>
                  </a:lnTo>
                  <a:lnTo>
                    <a:pt x="544" y="2852"/>
                  </a:lnTo>
                  <a:lnTo>
                    <a:pt x="544" y="3259"/>
                  </a:lnTo>
                  <a:lnTo>
                    <a:pt x="544" y="58311"/>
                  </a:lnTo>
                  <a:lnTo>
                    <a:pt x="544" y="58718"/>
                  </a:lnTo>
                  <a:lnTo>
                    <a:pt x="476" y="58311"/>
                  </a:lnTo>
                  <a:lnTo>
                    <a:pt x="476" y="3259"/>
                  </a:lnTo>
                  <a:lnTo>
                    <a:pt x="544" y="2784"/>
                  </a:lnTo>
                  <a:lnTo>
                    <a:pt x="612" y="2444"/>
                  </a:lnTo>
                  <a:lnTo>
                    <a:pt x="747" y="2105"/>
                  </a:lnTo>
                  <a:lnTo>
                    <a:pt x="951" y="1834"/>
                  </a:lnTo>
                  <a:lnTo>
                    <a:pt x="1222" y="1630"/>
                  </a:lnTo>
                  <a:lnTo>
                    <a:pt x="1562" y="1426"/>
                  </a:lnTo>
                  <a:lnTo>
                    <a:pt x="1969" y="1290"/>
                  </a:lnTo>
                  <a:lnTo>
                    <a:pt x="2444" y="1155"/>
                  </a:lnTo>
                  <a:lnTo>
                    <a:pt x="3259" y="1087"/>
                  </a:lnTo>
                  <a:lnTo>
                    <a:pt x="4481" y="951"/>
                  </a:lnTo>
                  <a:lnTo>
                    <a:pt x="7807" y="747"/>
                  </a:lnTo>
                  <a:lnTo>
                    <a:pt x="11676" y="612"/>
                  </a:lnTo>
                  <a:lnTo>
                    <a:pt x="15410" y="544"/>
                  </a:lnTo>
                  <a:close/>
                  <a:moveTo>
                    <a:pt x="27560" y="1087"/>
                  </a:moveTo>
                  <a:lnTo>
                    <a:pt x="28375" y="1155"/>
                  </a:lnTo>
                  <a:lnTo>
                    <a:pt x="28850" y="1290"/>
                  </a:lnTo>
                  <a:lnTo>
                    <a:pt x="29257" y="1426"/>
                  </a:lnTo>
                  <a:lnTo>
                    <a:pt x="29597" y="1630"/>
                  </a:lnTo>
                  <a:lnTo>
                    <a:pt x="29868" y="1834"/>
                  </a:lnTo>
                  <a:lnTo>
                    <a:pt x="30072" y="2105"/>
                  </a:lnTo>
                  <a:lnTo>
                    <a:pt x="30208" y="2444"/>
                  </a:lnTo>
                  <a:lnTo>
                    <a:pt x="30276" y="2784"/>
                  </a:lnTo>
                  <a:lnTo>
                    <a:pt x="30344" y="3259"/>
                  </a:lnTo>
                  <a:lnTo>
                    <a:pt x="30344" y="58311"/>
                  </a:lnTo>
                  <a:lnTo>
                    <a:pt x="30276" y="58718"/>
                  </a:lnTo>
                  <a:lnTo>
                    <a:pt x="30208" y="59125"/>
                  </a:lnTo>
                  <a:lnTo>
                    <a:pt x="30072" y="59465"/>
                  </a:lnTo>
                  <a:lnTo>
                    <a:pt x="29868" y="59736"/>
                  </a:lnTo>
                  <a:lnTo>
                    <a:pt x="29597" y="60008"/>
                  </a:lnTo>
                  <a:lnTo>
                    <a:pt x="29257" y="60144"/>
                  </a:lnTo>
                  <a:lnTo>
                    <a:pt x="28850" y="60347"/>
                  </a:lnTo>
                  <a:lnTo>
                    <a:pt x="28375" y="60415"/>
                  </a:lnTo>
                  <a:lnTo>
                    <a:pt x="26746" y="60687"/>
                  </a:lnTo>
                  <a:lnTo>
                    <a:pt x="23895" y="60958"/>
                  </a:lnTo>
                  <a:lnTo>
                    <a:pt x="22130" y="61094"/>
                  </a:lnTo>
                  <a:lnTo>
                    <a:pt x="20093" y="61230"/>
                  </a:lnTo>
                  <a:lnTo>
                    <a:pt x="17853" y="61298"/>
                  </a:lnTo>
                  <a:lnTo>
                    <a:pt x="12966" y="61298"/>
                  </a:lnTo>
                  <a:lnTo>
                    <a:pt x="10726" y="61230"/>
                  </a:lnTo>
                  <a:lnTo>
                    <a:pt x="8689" y="61094"/>
                  </a:lnTo>
                  <a:lnTo>
                    <a:pt x="6924" y="60958"/>
                  </a:lnTo>
                  <a:lnTo>
                    <a:pt x="4073" y="60687"/>
                  </a:lnTo>
                  <a:lnTo>
                    <a:pt x="2444" y="60415"/>
                  </a:lnTo>
                  <a:lnTo>
                    <a:pt x="1969" y="60347"/>
                  </a:lnTo>
                  <a:lnTo>
                    <a:pt x="1562" y="60144"/>
                  </a:lnTo>
                  <a:lnTo>
                    <a:pt x="1290" y="60008"/>
                  </a:lnTo>
                  <a:lnTo>
                    <a:pt x="951" y="59736"/>
                  </a:lnTo>
                  <a:lnTo>
                    <a:pt x="747" y="59465"/>
                  </a:lnTo>
                  <a:lnTo>
                    <a:pt x="612" y="59125"/>
                  </a:lnTo>
                  <a:lnTo>
                    <a:pt x="544" y="58718"/>
                  </a:lnTo>
                  <a:lnTo>
                    <a:pt x="544" y="58718"/>
                  </a:lnTo>
                  <a:lnTo>
                    <a:pt x="679" y="59125"/>
                  </a:lnTo>
                  <a:lnTo>
                    <a:pt x="815" y="59397"/>
                  </a:lnTo>
                  <a:lnTo>
                    <a:pt x="1019" y="59669"/>
                  </a:lnTo>
                  <a:lnTo>
                    <a:pt x="1290" y="59940"/>
                  </a:lnTo>
                  <a:lnTo>
                    <a:pt x="1630" y="60144"/>
                  </a:lnTo>
                  <a:lnTo>
                    <a:pt x="2037" y="60279"/>
                  </a:lnTo>
                  <a:lnTo>
                    <a:pt x="2444" y="60415"/>
                  </a:lnTo>
                  <a:lnTo>
                    <a:pt x="4073" y="60619"/>
                  </a:lnTo>
                  <a:lnTo>
                    <a:pt x="6924" y="60890"/>
                  </a:lnTo>
                  <a:lnTo>
                    <a:pt x="8689" y="61026"/>
                  </a:lnTo>
                  <a:lnTo>
                    <a:pt x="10726" y="61162"/>
                  </a:lnTo>
                  <a:lnTo>
                    <a:pt x="12966" y="61230"/>
                  </a:lnTo>
                  <a:lnTo>
                    <a:pt x="17853" y="61230"/>
                  </a:lnTo>
                  <a:lnTo>
                    <a:pt x="20093" y="61162"/>
                  </a:lnTo>
                  <a:lnTo>
                    <a:pt x="22130" y="61026"/>
                  </a:lnTo>
                  <a:lnTo>
                    <a:pt x="23895" y="60890"/>
                  </a:lnTo>
                  <a:lnTo>
                    <a:pt x="26746" y="60619"/>
                  </a:lnTo>
                  <a:lnTo>
                    <a:pt x="28375" y="60415"/>
                  </a:lnTo>
                  <a:lnTo>
                    <a:pt x="28850" y="60279"/>
                  </a:lnTo>
                  <a:lnTo>
                    <a:pt x="29190" y="60144"/>
                  </a:lnTo>
                  <a:lnTo>
                    <a:pt x="29529" y="59940"/>
                  </a:lnTo>
                  <a:lnTo>
                    <a:pt x="29800" y="59669"/>
                  </a:lnTo>
                  <a:lnTo>
                    <a:pt x="30004" y="59397"/>
                  </a:lnTo>
                  <a:lnTo>
                    <a:pt x="30140" y="59125"/>
                  </a:lnTo>
                  <a:lnTo>
                    <a:pt x="30276" y="58718"/>
                  </a:lnTo>
                  <a:lnTo>
                    <a:pt x="30276" y="58311"/>
                  </a:lnTo>
                  <a:lnTo>
                    <a:pt x="30276" y="3259"/>
                  </a:lnTo>
                  <a:lnTo>
                    <a:pt x="30276" y="2852"/>
                  </a:lnTo>
                  <a:lnTo>
                    <a:pt x="30140" y="2444"/>
                  </a:lnTo>
                  <a:lnTo>
                    <a:pt x="30004" y="2173"/>
                  </a:lnTo>
                  <a:lnTo>
                    <a:pt x="29800" y="1901"/>
                  </a:lnTo>
                  <a:lnTo>
                    <a:pt x="29529" y="1698"/>
                  </a:lnTo>
                  <a:lnTo>
                    <a:pt x="29190" y="1494"/>
                  </a:lnTo>
                  <a:lnTo>
                    <a:pt x="28850" y="1358"/>
                  </a:lnTo>
                  <a:lnTo>
                    <a:pt x="28375" y="1223"/>
                  </a:lnTo>
                  <a:lnTo>
                    <a:pt x="27560" y="1087"/>
                  </a:lnTo>
                  <a:close/>
                  <a:moveTo>
                    <a:pt x="15410" y="1"/>
                  </a:moveTo>
                  <a:lnTo>
                    <a:pt x="11608" y="69"/>
                  </a:lnTo>
                  <a:lnTo>
                    <a:pt x="7739" y="204"/>
                  </a:lnTo>
                  <a:lnTo>
                    <a:pt x="4413" y="408"/>
                  </a:lnTo>
                  <a:lnTo>
                    <a:pt x="3191" y="544"/>
                  </a:lnTo>
                  <a:lnTo>
                    <a:pt x="2309" y="680"/>
                  </a:lnTo>
                  <a:lnTo>
                    <a:pt x="1765" y="815"/>
                  </a:lnTo>
                  <a:lnTo>
                    <a:pt x="1290" y="1019"/>
                  </a:lnTo>
                  <a:lnTo>
                    <a:pt x="883" y="1223"/>
                  </a:lnTo>
                  <a:lnTo>
                    <a:pt x="544" y="1494"/>
                  </a:lnTo>
                  <a:lnTo>
                    <a:pt x="340" y="1901"/>
                  </a:lnTo>
                  <a:lnTo>
                    <a:pt x="136" y="2241"/>
                  </a:lnTo>
                  <a:lnTo>
                    <a:pt x="1" y="2716"/>
                  </a:lnTo>
                  <a:lnTo>
                    <a:pt x="1" y="3259"/>
                  </a:lnTo>
                  <a:lnTo>
                    <a:pt x="1" y="58311"/>
                  </a:lnTo>
                  <a:lnTo>
                    <a:pt x="1" y="58854"/>
                  </a:lnTo>
                  <a:lnTo>
                    <a:pt x="136" y="59261"/>
                  </a:lnTo>
                  <a:lnTo>
                    <a:pt x="340" y="59736"/>
                  </a:lnTo>
                  <a:lnTo>
                    <a:pt x="612" y="60076"/>
                  </a:lnTo>
                  <a:lnTo>
                    <a:pt x="951" y="60347"/>
                  </a:lnTo>
                  <a:lnTo>
                    <a:pt x="1358" y="60619"/>
                  </a:lnTo>
                  <a:lnTo>
                    <a:pt x="1833" y="60823"/>
                  </a:lnTo>
                  <a:lnTo>
                    <a:pt x="2309" y="60958"/>
                  </a:lnTo>
                  <a:lnTo>
                    <a:pt x="4006" y="61162"/>
                  </a:lnTo>
                  <a:lnTo>
                    <a:pt x="6857" y="61501"/>
                  </a:lnTo>
                  <a:lnTo>
                    <a:pt x="8689" y="61637"/>
                  </a:lnTo>
                  <a:lnTo>
                    <a:pt x="10726" y="61705"/>
                  </a:lnTo>
                  <a:lnTo>
                    <a:pt x="12966" y="61773"/>
                  </a:lnTo>
                  <a:lnTo>
                    <a:pt x="15410" y="61841"/>
                  </a:lnTo>
                  <a:lnTo>
                    <a:pt x="17853" y="61773"/>
                  </a:lnTo>
                  <a:lnTo>
                    <a:pt x="20093" y="61705"/>
                  </a:lnTo>
                  <a:lnTo>
                    <a:pt x="22130" y="61637"/>
                  </a:lnTo>
                  <a:lnTo>
                    <a:pt x="23963" y="61501"/>
                  </a:lnTo>
                  <a:lnTo>
                    <a:pt x="26814" y="61162"/>
                  </a:lnTo>
                  <a:lnTo>
                    <a:pt x="28511" y="60958"/>
                  </a:lnTo>
                  <a:lnTo>
                    <a:pt x="28986" y="60823"/>
                  </a:lnTo>
                  <a:lnTo>
                    <a:pt x="29461" y="60619"/>
                  </a:lnTo>
                  <a:lnTo>
                    <a:pt x="29868" y="60347"/>
                  </a:lnTo>
                  <a:lnTo>
                    <a:pt x="30208" y="60076"/>
                  </a:lnTo>
                  <a:lnTo>
                    <a:pt x="30479" y="59736"/>
                  </a:lnTo>
                  <a:lnTo>
                    <a:pt x="30683" y="59261"/>
                  </a:lnTo>
                  <a:lnTo>
                    <a:pt x="30819" y="58854"/>
                  </a:lnTo>
                  <a:lnTo>
                    <a:pt x="30819" y="58311"/>
                  </a:lnTo>
                  <a:lnTo>
                    <a:pt x="30819" y="3259"/>
                  </a:lnTo>
                  <a:lnTo>
                    <a:pt x="30819" y="2716"/>
                  </a:lnTo>
                  <a:lnTo>
                    <a:pt x="30683" y="2241"/>
                  </a:lnTo>
                  <a:lnTo>
                    <a:pt x="30547" y="1901"/>
                  </a:lnTo>
                  <a:lnTo>
                    <a:pt x="30276" y="1494"/>
                  </a:lnTo>
                  <a:lnTo>
                    <a:pt x="29936" y="1223"/>
                  </a:lnTo>
                  <a:lnTo>
                    <a:pt x="29529" y="1019"/>
                  </a:lnTo>
                  <a:lnTo>
                    <a:pt x="29054" y="815"/>
                  </a:lnTo>
                  <a:lnTo>
                    <a:pt x="28511" y="680"/>
                  </a:lnTo>
                  <a:lnTo>
                    <a:pt x="27628" y="544"/>
                  </a:lnTo>
                  <a:lnTo>
                    <a:pt x="26406" y="408"/>
                  </a:lnTo>
                  <a:lnTo>
                    <a:pt x="23080" y="204"/>
                  </a:lnTo>
                  <a:lnTo>
                    <a:pt x="19211" y="69"/>
                  </a:lnTo>
                  <a:lnTo>
                    <a:pt x="15410" y="1"/>
                  </a:lnTo>
                  <a:close/>
                </a:path>
              </a:pathLst>
            </a:custGeom>
            <a:solidFill>
              <a:srgbClr val="EDF1F9"/>
            </a:solidFill>
            <a:ln w="9525" cap="flat" cmpd="sng">
              <a:solidFill>
                <a:srgbClr val="BFC9E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11" name="Picture 10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259C5CFF-1C33-D040-B945-23505357176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b="13231"/>
            <a:stretch/>
          </p:blipFill>
          <p:spPr>
            <a:xfrm>
              <a:off x="3517507" y="658602"/>
              <a:ext cx="2365874" cy="3649500"/>
            </a:xfrm>
            <a:prstGeom prst="rect">
              <a:avLst/>
            </a:prstGeom>
          </p:spPr>
        </p:pic>
      </p:grpSp>
      <p:pic>
        <p:nvPicPr>
          <p:cNvPr id="12" name="Google Shape;379;p46">
            <a:extLst>
              <a:ext uri="{FF2B5EF4-FFF2-40B4-BE49-F238E27FC236}">
                <a16:creationId xmlns:a16="http://schemas.microsoft.com/office/drawing/2014/main" id="{F78A7625-9641-F64B-984F-99778CF034FF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779888" y="1745781"/>
            <a:ext cx="1334074" cy="16519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F8F6663F-75A4-8B4C-A08D-E49F76ACA30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482310">
            <a:off x="8419513" y="-1759325"/>
            <a:ext cx="1651938" cy="1651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58801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FF507A2-0191-814E-AC1F-C323F647B8DB}"/>
              </a:ext>
            </a:extLst>
          </p:cNvPr>
          <p:cNvSpPr/>
          <p:nvPr/>
        </p:nvSpPr>
        <p:spPr>
          <a:xfrm>
            <a:off x="386872" y="1549566"/>
            <a:ext cx="71897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dirty="0" err="1">
                <a:solidFill>
                  <a:srgbClr val="FFFFFF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MediaQuery</a:t>
            </a:r>
            <a:r>
              <a:rPr lang="en-GB" sz="24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.</a:t>
            </a:r>
            <a:r>
              <a:rPr lang="en-GB" sz="2400" dirty="0" err="1">
                <a:solidFill>
                  <a:srgbClr val="00627A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of</a:t>
            </a:r>
            <a:r>
              <a:rPr lang="en-GB" sz="24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(</a:t>
            </a:r>
            <a:r>
              <a:rPr lang="en-GB" sz="24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context</a:t>
            </a:r>
            <a:r>
              <a:rPr lang="en-GB" sz="2400" dirty="0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)</a:t>
            </a:r>
            <a:r>
              <a:rPr lang="en-GB" sz="2400" dirty="0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.</a:t>
            </a:r>
            <a:r>
              <a:rPr lang="en-GB" sz="2400" dirty="0" err="1">
                <a:solidFill>
                  <a:srgbClr val="871094"/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textScaleFactor</a:t>
            </a:r>
            <a:endParaRPr lang="en-HU" sz="24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  <p:sp>
        <p:nvSpPr>
          <p:cNvPr id="20" name="Google Shape;1708;p38">
            <a:extLst>
              <a:ext uri="{FF2B5EF4-FFF2-40B4-BE49-F238E27FC236}">
                <a16:creationId xmlns:a16="http://schemas.microsoft.com/office/drawing/2014/main" id="{D52BB105-B60B-704E-BB7C-777C5AD23DDE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293070C-E878-CB48-92D7-D54678C2C10A}"/>
              </a:ext>
            </a:extLst>
          </p:cNvPr>
          <p:cNvSpPr/>
          <p:nvPr/>
        </p:nvSpPr>
        <p:spPr>
          <a:xfrm>
            <a:off x="125422" y="387090"/>
            <a:ext cx="5229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24" name="Google Shape;1635;p29">
            <a:extLst>
              <a:ext uri="{FF2B5EF4-FFF2-40B4-BE49-F238E27FC236}">
                <a16:creationId xmlns:a16="http://schemas.microsoft.com/office/drawing/2014/main" id="{21B546B7-7693-E24D-AD36-58C02853FBE7}"/>
              </a:ext>
            </a:extLst>
          </p:cNvPr>
          <p:cNvSpPr txBox="1">
            <a:spLocks/>
          </p:cNvSpPr>
          <p:nvPr/>
        </p:nvSpPr>
        <p:spPr>
          <a:xfrm>
            <a:off x="1603500" y="314478"/>
            <a:ext cx="59370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>
                <a:solidFill>
                  <a:srgbClr val="A01B0B"/>
                </a:solidFill>
                <a:latin typeface="Lora" pitchFamily="2" charset="77"/>
              </a:rPr>
              <a:t>Scale factors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9927399-06B6-B842-9DC4-BA18A25E7A51}"/>
              </a:ext>
            </a:extLst>
          </p:cNvPr>
          <p:cNvSpPr/>
          <p:nvPr/>
        </p:nvSpPr>
        <p:spPr>
          <a:xfrm>
            <a:off x="386872" y="1549566"/>
            <a:ext cx="20281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dirty="0" err="1"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</a:rPr>
              <a:t>MediaQuery</a:t>
            </a:r>
            <a:endParaRPr lang="en-HU" sz="2400" dirty="0"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70208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A13AFEE6-D4D6-864D-91B0-8119CA2198E8}"/>
              </a:ext>
            </a:extLst>
          </p:cNvPr>
          <p:cNvSpPr txBox="1"/>
          <p:nvPr/>
        </p:nvSpPr>
        <p:spPr>
          <a:xfrm>
            <a:off x="5109807" y="2562243"/>
            <a:ext cx="239168" cy="1231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HU" sz="200" dirty="0">
                <a:solidFill>
                  <a:srgbClr val="A01B0B"/>
                </a:solidFill>
                <a:latin typeface="Lora" pitchFamily="2" charset="77"/>
              </a:rPr>
              <a:t>.ARB</a:t>
            </a:r>
          </a:p>
        </p:txBody>
      </p:sp>
      <p:sp>
        <p:nvSpPr>
          <p:cNvPr id="20" name="Google Shape;1708;p38">
            <a:extLst>
              <a:ext uri="{FF2B5EF4-FFF2-40B4-BE49-F238E27FC236}">
                <a16:creationId xmlns:a16="http://schemas.microsoft.com/office/drawing/2014/main" id="{D52BB105-B60B-704E-BB7C-777C5AD23DDE}"/>
              </a:ext>
            </a:extLst>
          </p:cNvPr>
          <p:cNvSpPr/>
          <p:nvPr/>
        </p:nvSpPr>
        <p:spPr>
          <a:xfrm>
            <a:off x="114975" y="115311"/>
            <a:ext cx="553412" cy="639648"/>
          </a:xfrm>
          <a:custGeom>
            <a:avLst/>
            <a:gdLst/>
            <a:ahLst/>
            <a:cxnLst/>
            <a:rect l="l" t="t" r="r" b="b"/>
            <a:pathLst>
              <a:path w="33308" h="38504" extrusionOk="0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797F8F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293070C-E878-CB48-92D7-D54678C2C10A}"/>
              </a:ext>
            </a:extLst>
          </p:cNvPr>
          <p:cNvSpPr/>
          <p:nvPr/>
        </p:nvSpPr>
        <p:spPr>
          <a:xfrm>
            <a:off x="125422" y="387090"/>
            <a:ext cx="5229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b="1" dirty="0">
                <a:solidFill>
                  <a:srgbClr val="A01B0B"/>
                </a:solidFill>
                <a:latin typeface="Lora"/>
                <a:ea typeface="Lora"/>
                <a:cs typeface="Lora"/>
                <a:sym typeface="Lora"/>
              </a:rPr>
              <a:t>a11y</a:t>
            </a:r>
            <a:endParaRPr lang="en-HU" dirty="0">
              <a:solidFill>
                <a:srgbClr val="A01B0B"/>
              </a:solidFill>
            </a:endParaRPr>
          </a:p>
        </p:txBody>
      </p:sp>
      <p:sp>
        <p:nvSpPr>
          <p:cNvPr id="24" name="Google Shape;1635;p29">
            <a:extLst>
              <a:ext uri="{FF2B5EF4-FFF2-40B4-BE49-F238E27FC236}">
                <a16:creationId xmlns:a16="http://schemas.microsoft.com/office/drawing/2014/main" id="{21B546B7-7693-E24D-AD36-58C02853FBE7}"/>
              </a:ext>
            </a:extLst>
          </p:cNvPr>
          <p:cNvSpPr txBox="1">
            <a:spLocks/>
          </p:cNvSpPr>
          <p:nvPr/>
        </p:nvSpPr>
        <p:spPr>
          <a:xfrm>
            <a:off x="1603500" y="314478"/>
            <a:ext cx="59370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dirty="0">
                <a:solidFill>
                  <a:srgbClr val="A01B0B"/>
                </a:solidFill>
                <a:latin typeface="Lora" pitchFamily="2" charset="77"/>
              </a:rPr>
              <a:t>Scale factors</a:t>
            </a:r>
          </a:p>
        </p:txBody>
      </p:sp>
      <p:pic>
        <p:nvPicPr>
          <p:cNvPr id="32770" name="Picture 2" descr="Default font setting">
            <a:extLst>
              <a:ext uri="{FF2B5EF4-FFF2-40B4-BE49-F238E27FC236}">
                <a16:creationId xmlns:a16="http://schemas.microsoft.com/office/drawing/2014/main" id="{9537B079-6B9E-6049-A8F2-59798F59DE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900" y="899082"/>
            <a:ext cx="1591636" cy="344943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772" name="Picture 4" descr="Largest accessibility font setting">
            <a:extLst>
              <a:ext uri="{FF2B5EF4-FFF2-40B4-BE49-F238E27FC236}">
                <a16:creationId xmlns:a16="http://schemas.microsoft.com/office/drawing/2014/main" id="{BB98C2BC-AC42-5E40-88AB-E1CC803EBA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6171" y="923680"/>
            <a:ext cx="1567620" cy="339738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513357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2" name="Google Shape;1542;p16"/>
          <p:cNvSpPr txBox="1">
            <a:spLocks noGrp="1"/>
          </p:cNvSpPr>
          <p:nvPr>
            <p:ph type="ctrTitle" idx="4294967295"/>
          </p:nvPr>
        </p:nvSpPr>
        <p:spPr>
          <a:xfrm>
            <a:off x="1813500" y="1849775"/>
            <a:ext cx="5517000" cy="122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0" dirty="0">
                <a:solidFill>
                  <a:srgbClr val="FFFFFF"/>
                </a:solidFill>
              </a:rPr>
              <a:t>The repo of the sample project:</a:t>
            </a:r>
            <a:endParaRPr sz="3600" b="0" dirty="0">
              <a:solidFill>
                <a:srgbClr val="FFFFFF"/>
              </a:solidFill>
            </a:endParaRPr>
          </a:p>
        </p:txBody>
      </p:sp>
      <p:sp>
        <p:nvSpPr>
          <p:cNvPr id="1543" name="Google Shape;1543;p16"/>
          <p:cNvSpPr txBox="1">
            <a:spLocks noGrp="1"/>
          </p:cNvSpPr>
          <p:nvPr>
            <p:ph type="body" idx="4294967295"/>
          </p:nvPr>
        </p:nvSpPr>
        <p:spPr>
          <a:xfrm>
            <a:off x="971914" y="2571750"/>
            <a:ext cx="7200169" cy="122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buNone/>
            </a:pPr>
            <a:r>
              <a:rPr lang="en-GB" sz="2000" dirty="0">
                <a:solidFill>
                  <a:srgbClr val="FFFFFF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</a:t>
            </a:r>
            <a:r>
              <a:rPr lang="en-GB" sz="2000" dirty="0" err="1">
                <a:solidFill>
                  <a:srgbClr val="FFFFFF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github.com</a:t>
            </a:r>
            <a:r>
              <a:rPr lang="en-GB" sz="2000" dirty="0">
                <a:solidFill>
                  <a:srgbClr val="FFFFFF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/gerfalcon/flutter_l10n_a11y_sample</a:t>
            </a:r>
            <a:endParaRPr sz="2000" dirty="0">
              <a:solidFill>
                <a:srgbClr val="FFFFFF"/>
              </a:solidFill>
            </a:endParaRPr>
          </a:p>
        </p:txBody>
      </p:sp>
      <p:sp>
        <p:nvSpPr>
          <p:cNvPr id="1544" name="Google Shape;1544;p16"/>
          <p:cNvSpPr/>
          <p:nvPr/>
        </p:nvSpPr>
        <p:spPr>
          <a:xfrm>
            <a:off x="3959999" y="881549"/>
            <a:ext cx="1224001" cy="1167729"/>
          </a:xfrm>
          <a:custGeom>
            <a:avLst/>
            <a:gdLst/>
            <a:ahLst/>
            <a:cxnLst/>
            <a:rect l="l" t="t" r="r" b="b"/>
            <a:pathLst>
              <a:path w="35584" h="33953" extrusionOk="0">
                <a:moveTo>
                  <a:pt x="26783" y="15547"/>
                </a:moveTo>
                <a:lnTo>
                  <a:pt x="27025" y="15708"/>
                </a:lnTo>
                <a:lnTo>
                  <a:pt x="27266" y="15869"/>
                </a:lnTo>
                <a:lnTo>
                  <a:pt x="27548" y="16111"/>
                </a:lnTo>
                <a:lnTo>
                  <a:pt x="27790" y="16352"/>
                </a:lnTo>
                <a:lnTo>
                  <a:pt x="28032" y="16614"/>
                </a:lnTo>
                <a:lnTo>
                  <a:pt x="28273" y="16896"/>
                </a:lnTo>
                <a:lnTo>
                  <a:pt x="28434" y="17118"/>
                </a:lnTo>
                <a:lnTo>
                  <a:pt x="28595" y="17339"/>
                </a:lnTo>
                <a:lnTo>
                  <a:pt x="28757" y="17601"/>
                </a:lnTo>
                <a:lnTo>
                  <a:pt x="28877" y="17843"/>
                </a:lnTo>
                <a:lnTo>
                  <a:pt x="28132" y="17561"/>
                </a:lnTo>
                <a:lnTo>
                  <a:pt x="27065" y="17178"/>
                </a:lnTo>
                <a:lnTo>
                  <a:pt x="26823" y="17097"/>
                </a:lnTo>
                <a:lnTo>
                  <a:pt x="26602" y="17037"/>
                </a:lnTo>
                <a:lnTo>
                  <a:pt x="26703" y="16292"/>
                </a:lnTo>
                <a:lnTo>
                  <a:pt x="26783" y="15547"/>
                </a:lnTo>
                <a:close/>
                <a:moveTo>
                  <a:pt x="7995" y="16151"/>
                </a:moveTo>
                <a:lnTo>
                  <a:pt x="7995" y="16775"/>
                </a:lnTo>
                <a:lnTo>
                  <a:pt x="8035" y="17400"/>
                </a:lnTo>
                <a:lnTo>
                  <a:pt x="7854" y="17480"/>
                </a:lnTo>
                <a:lnTo>
                  <a:pt x="7673" y="17581"/>
                </a:lnTo>
                <a:lnTo>
                  <a:pt x="7330" y="17802"/>
                </a:lnTo>
                <a:lnTo>
                  <a:pt x="6666" y="18265"/>
                </a:lnTo>
                <a:lnTo>
                  <a:pt x="6243" y="18547"/>
                </a:lnTo>
                <a:lnTo>
                  <a:pt x="6001" y="18668"/>
                </a:lnTo>
                <a:lnTo>
                  <a:pt x="5780" y="18789"/>
                </a:lnTo>
                <a:lnTo>
                  <a:pt x="6021" y="18427"/>
                </a:lnTo>
                <a:lnTo>
                  <a:pt x="6263" y="18084"/>
                </a:lnTo>
                <a:lnTo>
                  <a:pt x="6505" y="17742"/>
                </a:lnTo>
                <a:lnTo>
                  <a:pt x="6787" y="17400"/>
                </a:lnTo>
                <a:lnTo>
                  <a:pt x="7048" y="17077"/>
                </a:lnTo>
                <a:lnTo>
                  <a:pt x="7350" y="16775"/>
                </a:lnTo>
                <a:lnTo>
                  <a:pt x="7653" y="16473"/>
                </a:lnTo>
                <a:lnTo>
                  <a:pt x="7955" y="16191"/>
                </a:lnTo>
                <a:lnTo>
                  <a:pt x="7995" y="16151"/>
                </a:lnTo>
                <a:close/>
                <a:moveTo>
                  <a:pt x="12727" y="21729"/>
                </a:moveTo>
                <a:lnTo>
                  <a:pt x="12606" y="21749"/>
                </a:lnTo>
                <a:lnTo>
                  <a:pt x="12486" y="21769"/>
                </a:lnTo>
                <a:lnTo>
                  <a:pt x="12324" y="21830"/>
                </a:lnTo>
                <a:lnTo>
                  <a:pt x="12163" y="21910"/>
                </a:lnTo>
                <a:lnTo>
                  <a:pt x="12022" y="22011"/>
                </a:lnTo>
                <a:lnTo>
                  <a:pt x="11902" y="22132"/>
                </a:lnTo>
                <a:lnTo>
                  <a:pt x="11801" y="22253"/>
                </a:lnTo>
                <a:lnTo>
                  <a:pt x="11700" y="22394"/>
                </a:lnTo>
                <a:lnTo>
                  <a:pt x="11640" y="22514"/>
                </a:lnTo>
                <a:lnTo>
                  <a:pt x="11599" y="22676"/>
                </a:lnTo>
                <a:lnTo>
                  <a:pt x="11559" y="22837"/>
                </a:lnTo>
                <a:lnTo>
                  <a:pt x="11539" y="22978"/>
                </a:lnTo>
                <a:lnTo>
                  <a:pt x="11559" y="23139"/>
                </a:lnTo>
                <a:lnTo>
                  <a:pt x="11599" y="23300"/>
                </a:lnTo>
                <a:lnTo>
                  <a:pt x="11660" y="23501"/>
                </a:lnTo>
                <a:lnTo>
                  <a:pt x="11761" y="23703"/>
                </a:lnTo>
                <a:lnTo>
                  <a:pt x="11881" y="23864"/>
                </a:lnTo>
                <a:lnTo>
                  <a:pt x="12042" y="24005"/>
                </a:lnTo>
                <a:lnTo>
                  <a:pt x="12224" y="24125"/>
                </a:lnTo>
                <a:lnTo>
                  <a:pt x="12405" y="24206"/>
                </a:lnTo>
                <a:lnTo>
                  <a:pt x="12606" y="24246"/>
                </a:lnTo>
                <a:lnTo>
                  <a:pt x="12828" y="24266"/>
                </a:lnTo>
                <a:lnTo>
                  <a:pt x="12949" y="24266"/>
                </a:lnTo>
                <a:lnTo>
                  <a:pt x="13069" y="24246"/>
                </a:lnTo>
                <a:lnTo>
                  <a:pt x="13190" y="24226"/>
                </a:lnTo>
                <a:lnTo>
                  <a:pt x="13311" y="24186"/>
                </a:lnTo>
                <a:lnTo>
                  <a:pt x="13412" y="24125"/>
                </a:lnTo>
                <a:lnTo>
                  <a:pt x="13533" y="24065"/>
                </a:lnTo>
                <a:lnTo>
                  <a:pt x="13633" y="23984"/>
                </a:lnTo>
                <a:lnTo>
                  <a:pt x="13714" y="23904"/>
                </a:lnTo>
                <a:lnTo>
                  <a:pt x="13835" y="23783"/>
                </a:lnTo>
                <a:lnTo>
                  <a:pt x="13915" y="23642"/>
                </a:lnTo>
                <a:lnTo>
                  <a:pt x="13996" y="23481"/>
                </a:lnTo>
                <a:lnTo>
                  <a:pt x="14056" y="23320"/>
                </a:lnTo>
                <a:lnTo>
                  <a:pt x="14076" y="23159"/>
                </a:lnTo>
                <a:lnTo>
                  <a:pt x="14096" y="22998"/>
                </a:lnTo>
                <a:lnTo>
                  <a:pt x="14076" y="22837"/>
                </a:lnTo>
                <a:lnTo>
                  <a:pt x="14056" y="22676"/>
                </a:lnTo>
                <a:lnTo>
                  <a:pt x="14016" y="22555"/>
                </a:lnTo>
                <a:lnTo>
                  <a:pt x="13956" y="22434"/>
                </a:lnTo>
                <a:lnTo>
                  <a:pt x="13835" y="22232"/>
                </a:lnTo>
                <a:lnTo>
                  <a:pt x="13653" y="22051"/>
                </a:lnTo>
                <a:lnTo>
                  <a:pt x="13472" y="21910"/>
                </a:lnTo>
                <a:lnTo>
                  <a:pt x="13351" y="21850"/>
                </a:lnTo>
                <a:lnTo>
                  <a:pt x="13231" y="21810"/>
                </a:lnTo>
                <a:lnTo>
                  <a:pt x="13110" y="21769"/>
                </a:lnTo>
                <a:lnTo>
                  <a:pt x="12989" y="21749"/>
                </a:lnTo>
                <a:lnTo>
                  <a:pt x="12868" y="21729"/>
                </a:lnTo>
                <a:close/>
                <a:moveTo>
                  <a:pt x="20581" y="21648"/>
                </a:moveTo>
                <a:lnTo>
                  <a:pt x="20400" y="21669"/>
                </a:lnTo>
                <a:lnTo>
                  <a:pt x="20218" y="21709"/>
                </a:lnTo>
                <a:lnTo>
                  <a:pt x="20057" y="21769"/>
                </a:lnTo>
                <a:lnTo>
                  <a:pt x="19896" y="21830"/>
                </a:lnTo>
                <a:lnTo>
                  <a:pt x="19755" y="21930"/>
                </a:lnTo>
                <a:lnTo>
                  <a:pt x="19614" y="22051"/>
                </a:lnTo>
                <a:lnTo>
                  <a:pt x="19493" y="22192"/>
                </a:lnTo>
                <a:lnTo>
                  <a:pt x="19393" y="22333"/>
                </a:lnTo>
                <a:lnTo>
                  <a:pt x="19312" y="22494"/>
                </a:lnTo>
                <a:lnTo>
                  <a:pt x="19252" y="22655"/>
                </a:lnTo>
                <a:lnTo>
                  <a:pt x="19232" y="22837"/>
                </a:lnTo>
                <a:lnTo>
                  <a:pt x="19211" y="23018"/>
                </a:lnTo>
                <a:lnTo>
                  <a:pt x="19232" y="23199"/>
                </a:lnTo>
                <a:lnTo>
                  <a:pt x="19272" y="23360"/>
                </a:lnTo>
                <a:lnTo>
                  <a:pt x="19312" y="23541"/>
                </a:lnTo>
                <a:lnTo>
                  <a:pt x="19393" y="23703"/>
                </a:lnTo>
                <a:lnTo>
                  <a:pt x="19493" y="23843"/>
                </a:lnTo>
                <a:lnTo>
                  <a:pt x="19614" y="23984"/>
                </a:lnTo>
                <a:lnTo>
                  <a:pt x="19755" y="24085"/>
                </a:lnTo>
                <a:lnTo>
                  <a:pt x="19896" y="24186"/>
                </a:lnTo>
                <a:lnTo>
                  <a:pt x="20037" y="24266"/>
                </a:lnTo>
                <a:lnTo>
                  <a:pt x="20198" y="24327"/>
                </a:lnTo>
                <a:lnTo>
                  <a:pt x="20561" y="24367"/>
                </a:lnTo>
                <a:lnTo>
                  <a:pt x="20722" y="24347"/>
                </a:lnTo>
                <a:lnTo>
                  <a:pt x="20903" y="24327"/>
                </a:lnTo>
                <a:lnTo>
                  <a:pt x="21064" y="24266"/>
                </a:lnTo>
                <a:lnTo>
                  <a:pt x="21225" y="24186"/>
                </a:lnTo>
                <a:lnTo>
                  <a:pt x="21245" y="24186"/>
                </a:lnTo>
                <a:lnTo>
                  <a:pt x="21386" y="24085"/>
                </a:lnTo>
                <a:lnTo>
                  <a:pt x="21507" y="23964"/>
                </a:lnTo>
                <a:lnTo>
                  <a:pt x="21628" y="23843"/>
                </a:lnTo>
                <a:lnTo>
                  <a:pt x="21729" y="23703"/>
                </a:lnTo>
                <a:lnTo>
                  <a:pt x="21809" y="23521"/>
                </a:lnTo>
                <a:lnTo>
                  <a:pt x="21870" y="23340"/>
                </a:lnTo>
                <a:lnTo>
                  <a:pt x="21910" y="23179"/>
                </a:lnTo>
                <a:lnTo>
                  <a:pt x="21910" y="22998"/>
                </a:lnTo>
                <a:lnTo>
                  <a:pt x="21910" y="22816"/>
                </a:lnTo>
                <a:lnTo>
                  <a:pt x="21870" y="22655"/>
                </a:lnTo>
                <a:lnTo>
                  <a:pt x="21809" y="22474"/>
                </a:lnTo>
                <a:lnTo>
                  <a:pt x="21729" y="22333"/>
                </a:lnTo>
                <a:lnTo>
                  <a:pt x="21628" y="22172"/>
                </a:lnTo>
                <a:lnTo>
                  <a:pt x="21527" y="22051"/>
                </a:lnTo>
                <a:lnTo>
                  <a:pt x="21386" y="21930"/>
                </a:lnTo>
                <a:lnTo>
                  <a:pt x="21245" y="21830"/>
                </a:lnTo>
                <a:lnTo>
                  <a:pt x="21104" y="21769"/>
                </a:lnTo>
                <a:lnTo>
                  <a:pt x="20923" y="21709"/>
                </a:lnTo>
                <a:lnTo>
                  <a:pt x="20581" y="21648"/>
                </a:lnTo>
                <a:close/>
                <a:moveTo>
                  <a:pt x="16191" y="13090"/>
                </a:moveTo>
                <a:lnTo>
                  <a:pt x="16775" y="13110"/>
                </a:lnTo>
                <a:lnTo>
                  <a:pt x="17339" y="13130"/>
                </a:lnTo>
                <a:lnTo>
                  <a:pt x="17963" y="13191"/>
                </a:lnTo>
                <a:lnTo>
                  <a:pt x="18607" y="13271"/>
                </a:lnTo>
                <a:lnTo>
                  <a:pt x="19232" y="13372"/>
                </a:lnTo>
                <a:lnTo>
                  <a:pt x="19876" y="13473"/>
                </a:lnTo>
                <a:lnTo>
                  <a:pt x="21124" y="13734"/>
                </a:lnTo>
                <a:lnTo>
                  <a:pt x="22373" y="14016"/>
                </a:lnTo>
                <a:lnTo>
                  <a:pt x="22836" y="14137"/>
                </a:lnTo>
                <a:lnTo>
                  <a:pt x="23319" y="14258"/>
                </a:lnTo>
                <a:lnTo>
                  <a:pt x="23783" y="14399"/>
                </a:lnTo>
                <a:lnTo>
                  <a:pt x="24024" y="14500"/>
                </a:lnTo>
                <a:lnTo>
                  <a:pt x="24246" y="14580"/>
                </a:lnTo>
                <a:lnTo>
                  <a:pt x="24427" y="14681"/>
                </a:lnTo>
                <a:lnTo>
                  <a:pt x="24568" y="14782"/>
                </a:lnTo>
                <a:lnTo>
                  <a:pt x="24709" y="14902"/>
                </a:lnTo>
                <a:lnTo>
                  <a:pt x="24850" y="15023"/>
                </a:lnTo>
                <a:lnTo>
                  <a:pt x="25112" y="15285"/>
                </a:lnTo>
                <a:lnTo>
                  <a:pt x="25373" y="15547"/>
                </a:lnTo>
                <a:lnTo>
                  <a:pt x="25232" y="16634"/>
                </a:lnTo>
                <a:lnTo>
                  <a:pt x="25152" y="17178"/>
                </a:lnTo>
                <a:lnTo>
                  <a:pt x="25071" y="17722"/>
                </a:lnTo>
                <a:lnTo>
                  <a:pt x="24910" y="18527"/>
                </a:lnTo>
                <a:lnTo>
                  <a:pt x="24729" y="19333"/>
                </a:lnTo>
                <a:lnTo>
                  <a:pt x="24528" y="20138"/>
                </a:lnTo>
                <a:lnTo>
                  <a:pt x="24326" y="20944"/>
                </a:lnTo>
                <a:lnTo>
                  <a:pt x="24105" y="21729"/>
                </a:lnTo>
                <a:lnTo>
                  <a:pt x="23863" y="22514"/>
                </a:lnTo>
                <a:lnTo>
                  <a:pt x="23601" y="23280"/>
                </a:lnTo>
                <a:lnTo>
                  <a:pt x="23319" y="24045"/>
                </a:lnTo>
                <a:lnTo>
                  <a:pt x="23017" y="24810"/>
                </a:lnTo>
                <a:lnTo>
                  <a:pt x="22715" y="25575"/>
                </a:lnTo>
                <a:lnTo>
                  <a:pt x="22373" y="26320"/>
                </a:lnTo>
                <a:lnTo>
                  <a:pt x="22031" y="27065"/>
                </a:lnTo>
                <a:lnTo>
                  <a:pt x="21668" y="27790"/>
                </a:lnTo>
                <a:lnTo>
                  <a:pt x="21286" y="28495"/>
                </a:lnTo>
                <a:lnTo>
                  <a:pt x="20883" y="29200"/>
                </a:lnTo>
                <a:lnTo>
                  <a:pt x="20460" y="29885"/>
                </a:lnTo>
                <a:lnTo>
                  <a:pt x="20218" y="30247"/>
                </a:lnTo>
                <a:lnTo>
                  <a:pt x="20198" y="30247"/>
                </a:lnTo>
                <a:lnTo>
                  <a:pt x="20057" y="30126"/>
                </a:lnTo>
                <a:lnTo>
                  <a:pt x="19916" y="30026"/>
                </a:lnTo>
                <a:lnTo>
                  <a:pt x="19876" y="29965"/>
                </a:lnTo>
                <a:lnTo>
                  <a:pt x="19775" y="29824"/>
                </a:lnTo>
                <a:lnTo>
                  <a:pt x="19654" y="29703"/>
                </a:lnTo>
                <a:lnTo>
                  <a:pt x="19393" y="29542"/>
                </a:lnTo>
                <a:lnTo>
                  <a:pt x="19151" y="29381"/>
                </a:lnTo>
                <a:lnTo>
                  <a:pt x="18889" y="29240"/>
                </a:lnTo>
                <a:lnTo>
                  <a:pt x="18607" y="29119"/>
                </a:lnTo>
                <a:lnTo>
                  <a:pt x="18345" y="29019"/>
                </a:lnTo>
                <a:lnTo>
                  <a:pt x="18084" y="28938"/>
                </a:lnTo>
                <a:lnTo>
                  <a:pt x="17802" y="28878"/>
                </a:lnTo>
                <a:lnTo>
                  <a:pt x="17540" y="28838"/>
                </a:lnTo>
                <a:lnTo>
                  <a:pt x="17258" y="28797"/>
                </a:lnTo>
                <a:lnTo>
                  <a:pt x="16976" y="28797"/>
                </a:lnTo>
                <a:lnTo>
                  <a:pt x="16694" y="28817"/>
                </a:lnTo>
                <a:lnTo>
                  <a:pt x="16412" y="28838"/>
                </a:lnTo>
                <a:lnTo>
                  <a:pt x="16090" y="28898"/>
                </a:lnTo>
                <a:lnTo>
                  <a:pt x="15748" y="28999"/>
                </a:lnTo>
                <a:lnTo>
                  <a:pt x="15405" y="29119"/>
                </a:lnTo>
                <a:lnTo>
                  <a:pt x="15063" y="29281"/>
                </a:lnTo>
                <a:lnTo>
                  <a:pt x="14741" y="29482"/>
                </a:lnTo>
                <a:lnTo>
                  <a:pt x="14439" y="29683"/>
                </a:lnTo>
                <a:lnTo>
                  <a:pt x="14157" y="29925"/>
                </a:lnTo>
                <a:lnTo>
                  <a:pt x="13895" y="30207"/>
                </a:lnTo>
                <a:lnTo>
                  <a:pt x="13513" y="29563"/>
                </a:lnTo>
                <a:lnTo>
                  <a:pt x="12949" y="28576"/>
                </a:lnTo>
                <a:lnTo>
                  <a:pt x="12445" y="27589"/>
                </a:lnTo>
                <a:lnTo>
                  <a:pt x="11962" y="26602"/>
                </a:lnTo>
                <a:lnTo>
                  <a:pt x="11539" y="25575"/>
                </a:lnTo>
                <a:lnTo>
                  <a:pt x="11136" y="24548"/>
                </a:lnTo>
                <a:lnTo>
                  <a:pt x="10794" y="23501"/>
                </a:lnTo>
                <a:lnTo>
                  <a:pt x="10472" y="22434"/>
                </a:lnTo>
                <a:lnTo>
                  <a:pt x="10190" y="21346"/>
                </a:lnTo>
                <a:lnTo>
                  <a:pt x="9948" y="20259"/>
                </a:lnTo>
                <a:lnTo>
                  <a:pt x="9747" y="19151"/>
                </a:lnTo>
                <a:lnTo>
                  <a:pt x="9666" y="18608"/>
                </a:lnTo>
                <a:lnTo>
                  <a:pt x="9586" y="18064"/>
                </a:lnTo>
                <a:lnTo>
                  <a:pt x="9465" y="16997"/>
                </a:lnTo>
                <a:lnTo>
                  <a:pt x="9364" y="16050"/>
                </a:lnTo>
                <a:lnTo>
                  <a:pt x="9324" y="15567"/>
                </a:lnTo>
                <a:lnTo>
                  <a:pt x="9243" y="15104"/>
                </a:lnTo>
                <a:lnTo>
                  <a:pt x="9404" y="15023"/>
                </a:lnTo>
                <a:lnTo>
                  <a:pt x="9545" y="14923"/>
                </a:lnTo>
                <a:lnTo>
                  <a:pt x="9848" y="14721"/>
                </a:lnTo>
                <a:lnTo>
                  <a:pt x="10291" y="14459"/>
                </a:lnTo>
                <a:lnTo>
                  <a:pt x="10754" y="14218"/>
                </a:lnTo>
                <a:lnTo>
                  <a:pt x="11257" y="13976"/>
                </a:lnTo>
                <a:lnTo>
                  <a:pt x="11781" y="13775"/>
                </a:lnTo>
                <a:lnTo>
                  <a:pt x="12284" y="13614"/>
                </a:lnTo>
                <a:lnTo>
                  <a:pt x="12828" y="13453"/>
                </a:lnTo>
                <a:lnTo>
                  <a:pt x="13372" y="13332"/>
                </a:lnTo>
                <a:lnTo>
                  <a:pt x="13935" y="13231"/>
                </a:lnTo>
                <a:lnTo>
                  <a:pt x="14499" y="13171"/>
                </a:lnTo>
                <a:lnTo>
                  <a:pt x="15063" y="13110"/>
                </a:lnTo>
                <a:lnTo>
                  <a:pt x="15627" y="13090"/>
                </a:lnTo>
                <a:close/>
                <a:moveTo>
                  <a:pt x="16936" y="30428"/>
                </a:moveTo>
                <a:lnTo>
                  <a:pt x="17218" y="30449"/>
                </a:lnTo>
                <a:lnTo>
                  <a:pt x="17500" y="30489"/>
                </a:lnTo>
                <a:lnTo>
                  <a:pt x="17782" y="30549"/>
                </a:lnTo>
                <a:lnTo>
                  <a:pt x="18043" y="30650"/>
                </a:lnTo>
                <a:lnTo>
                  <a:pt x="18305" y="30771"/>
                </a:lnTo>
                <a:lnTo>
                  <a:pt x="18547" y="30912"/>
                </a:lnTo>
                <a:lnTo>
                  <a:pt x="18688" y="31113"/>
                </a:lnTo>
                <a:lnTo>
                  <a:pt x="18849" y="31274"/>
                </a:lnTo>
                <a:lnTo>
                  <a:pt x="19030" y="31395"/>
                </a:lnTo>
                <a:lnTo>
                  <a:pt x="19232" y="31476"/>
                </a:lnTo>
                <a:lnTo>
                  <a:pt x="18950" y="31757"/>
                </a:lnTo>
                <a:lnTo>
                  <a:pt x="18627" y="31999"/>
                </a:lnTo>
                <a:lnTo>
                  <a:pt x="18386" y="32160"/>
                </a:lnTo>
                <a:lnTo>
                  <a:pt x="18144" y="32301"/>
                </a:lnTo>
                <a:lnTo>
                  <a:pt x="17882" y="32402"/>
                </a:lnTo>
                <a:lnTo>
                  <a:pt x="17621" y="32503"/>
                </a:lnTo>
                <a:lnTo>
                  <a:pt x="17359" y="32563"/>
                </a:lnTo>
                <a:lnTo>
                  <a:pt x="17097" y="32583"/>
                </a:lnTo>
                <a:lnTo>
                  <a:pt x="16835" y="32603"/>
                </a:lnTo>
                <a:lnTo>
                  <a:pt x="16573" y="32583"/>
                </a:lnTo>
                <a:lnTo>
                  <a:pt x="16312" y="32543"/>
                </a:lnTo>
                <a:lnTo>
                  <a:pt x="16070" y="32482"/>
                </a:lnTo>
                <a:lnTo>
                  <a:pt x="15828" y="32382"/>
                </a:lnTo>
                <a:lnTo>
                  <a:pt x="15587" y="32261"/>
                </a:lnTo>
                <a:lnTo>
                  <a:pt x="15345" y="32120"/>
                </a:lnTo>
                <a:lnTo>
                  <a:pt x="15124" y="31959"/>
                </a:lnTo>
                <a:lnTo>
                  <a:pt x="14922" y="31778"/>
                </a:lnTo>
                <a:lnTo>
                  <a:pt x="14721" y="31556"/>
                </a:lnTo>
                <a:lnTo>
                  <a:pt x="15023" y="31274"/>
                </a:lnTo>
                <a:lnTo>
                  <a:pt x="15325" y="30992"/>
                </a:lnTo>
                <a:lnTo>
                  <a:pt x="15567" y="30831"/>
                </a:lnTo>
                <a:lnTo>
                  <a:pt x="15808" y="30690"/>
                </a:lnTo>
                <a:lnTo>
                  <a:pt x="16090" y="30590"/>
                </a:lnTo>
                <a:lnTo>
                  <a:pt x="16352" y="30509"/>
                </a:lnTo>
                <a:lnTo>
                  <a:pt x="16654" y="30449"/>
                </a:lnTo>
                <a:lnTo>
                  <a:pt x="16936" y="30428"/>
                </a:lnTo>
                <a:close/>
                <a:moveTo>
                  <a:pt x="3565" y="1"/>
                </a:moveTo>
                <a:lnTo>
                  <a:pt x="3444" y="21"/>
                </a:lnTo>
                <a:lnTo>
                  <a:pt x="3343" y="81"/>
                </a:lnTo>
                <a:lnTo>
                  <a:pt x="3242" y="162"/>
                </a:lnTo>
                <a:lnTo>
                  <a:pt x="3162" y="242"/>
                </a:lnTo>
                <a:lnTo>
                  <a:pt x="3081" y="363"/>
                </a:lnTo>
                <a:lnTo>
                  <a:pt x="3021" y="484"/>
                </a:lnTo>
                <a:lnTo>
                  <a:pt x="2961" y="605"/>
                </a:lnTo>
                <a:lnTo>
                  <a:pt x="2860" y="887"/>
                </a:lnTo>
                <a:lnTo>
                  <a:pt x="2779" y="1169"/>
                </a:lnTo>
                <a:lnTo>
                  <a:pt x="2679" y="1632"/>
                </a:lnTo>
                <a:lnTo>
                  <a:pt x="2638" y="1894"/>
                </a:lnTo>
                <a:lnTo>
                  <a:pt x="2598" y="2155"/>
                </a:lnTo>
                <a:lnTo>
                  <a:pt x="2558" y="2699"/>
                </a:lnTo>
                <a:lnTo>
                  <a:pt x="2538" y="3223"/>
                </a:lnTo>
                <a:lnTo>
                  <a:pt x="2558" y="3746"/>
                </a:lnTo>
                <a:lnTo>
                  <a:pt x="2598" y="4350"/>
                </a:lnTo>
                <a:lnTo>
                  <a:pt x="2477" y="4270"/>
                </a:lnTo>
                <a:lnTo>
                  <a:pt x="2256" y="4129"/>
                </a:lnTo>
                <a:lnTo>
                  <a:pt x="2034" y="3988"/>
                </a:lnTo>
                <a:lnTo>
                  <a:pt x="1793" y="3867"/>
                </a:lnTo>
                <a:lnTo>
                  <a:pt x="1551" y="3766"/>
                </a:lnTo>
                <a:lnTo>
                  <a:pt x="1289" y="3686"/>
                </a:lnTo>
                <a:lnTo>
                  <a:pt x="1027" y="3605"/>
                </a:lnTo>
                <a:lnTo>
                  <a:pt x="766" y="3565"/>
                </a:lnTo>
                <a:lnTo>
                  <a:pt x="423" y="3565"/>
                </a:lnTo>
                <a:lnTo>
                  <a:pt x="363" y="3585"/>
                </a:lnTo>
                <a:lnTo>
                  <a:pt x="222" y="3666"/>
                </a:lnTo>
                <a:lnTo>
                  <a:pt x="121" y="3766"/>
                </a:lnTo>
                <a:lnTo>
                  <a:pt x="41" y="3887"/>
                </a:lnTo>
                <a:lnTo>
                  <a:pt x="0" y="4028"/>
                </a:lnTo>
                <a:lnTo>
                  <a:pt x="0" y="4169"/>
                </a:lnTo>
                <a:lnTo>
                  <a:pt x="0" y="4230"/>
                </a:lnTo>
                <a:lnTo>
                  <a:pt x="41" y="4310"/>
                </a:lnTo>
                <a:lnTo>
                  <a:pt x="81" y="4371"/>
                </a:lnTo>
                <a:lnTo>
                  <a:pt x="141" y="4431"/>
                </a:lnTo>
                <a:lnTo>
                  <a:pt x="524" y="4693"/>
                </a:lnTo>
                <a:lnTo>
                  <a:pt x="907" y="4914"/>
                </a:lnTo>
                <a:lnTo>
                  <a:pt x="1309" y="5136"/>
                </a:lnTo>
                <a:lnTo>
                  <a:pt x="1692" y="5377"/>
                </a:lnTo>
                <a:lnTo>
                  <a:pt x="2034" y="5639"/>
                </a:lnTo>
                <a:lnTo>
                  <a:pt x="2377" y="5921"/>
                </a:lnTo>
                <a:lnTo>
                  <a:pt x="2658" y="6203"/>
                </a:lnTo>
                <a:lnTo>
                  <a:pt x="2799" y="6364"/>
                </a:lnTo>
                <a:lnTo>
                  <a:pt x="2961" y="6485"/>
                </a:lnTo>
                <a:lnTo>
                  <a:pt x="3182" y="7210"/>
                </a:lnTo>
                <a:lnTo>
                  <a:pt x="3424" y="7935"/>
                </a:lnTo>
                <a:lnTo>
                  <a:pt x="3625" y="8398"/>
                </a:lnTo>
                <a:lnTo>
                  <a:pt x="3826" y="8861"/>
                </a:lnTo>
                <a:lnTo>
                  <a:pt x="4048" y="9324"/>
                </a:lnTo>
                <a:lnTo>
                  <a:pt x="4290" y="9767"/>
                </a:lnTo>
                <a:lnTo>
                  <a:pt x="3927" y="9687"/>
                </a:lnTo>
                <a:lnTo>
                  <a:pt x="3565" y="9606"/>
                </a:lnTo>
                <a:lnTo>
                  <a:pt x="2820" y="9506"/>
                </a:lnTo>
                <a:lnTo>
                  <a:pt x="2437" y="9465"/>
                </a:lnTo>
                <a:lnTo>
                  <a:pt x="2054" y="9445"/>
                </a:lnTo>
                <a:lnTo>
                  <a:pt x="1893" y="9445"/>
                </a:lnTo>
                <a:lnTo>
                  <a:pt x="1712" y="9465"/>
                </a:lnTo>
                <a:lnTo>
                  <a:pt x="1511" y="9506"/>
                </a:lnTo>
                <a:lnTo>
                  <a:pt x="1329" y="9586"/>
                </a:lnTo>
                <a:lnTo>
                  <a:pt x="1148" y="9667"/>
                </a:lnTo>
                <a:lnTo>
                  <a:pt x="1068" y="9727"/>
                </a:lnTo>
                <a:lnTo>
                  <a:pt x="1007" y="9788"/>
                </a:lnTo>
                <a:lnTo>
                  <a:pt x="967" y="9868"/>
                </a:lnTo>
                <a:lnTo>
                  <a:pt x="927" y="9949"/>
                </a:lnTo>
                <a:lnTo>
                  <a:pt x="907" y="10029"/>
                </a:lnTo>
                <a:lnTo>
                  <a:pt x="907" y="10130"/>
                </a:lnTo>
                <a:lnTo>
                  <a:pt x="947" y="10311"/>
                </a:lnTo>
                <a:lnTo>
                  <a:pt x="1007" y="10452"/>
                </a:lnTo>
                <a:lnTo>
                  <a:pt x="1088" y="10573"/>
                </a:lnTo>
                <a:lnTo>
                  <a:pt x="1209" y="10674"/>
                </a:lnTo>
                <a:lnTo>
                  <a:pt x="1329" y="10774"/>
                </a:lnTo>
                <a:lnTo>
                  <a:pt x="1470" y="10855"/>
                </a:lnTo>
                <a:lnTo>
                  <a:pt x="1631" y="10915"/>
                </a:lnTo>
                <a:lnTo>
                  <a:pt x="1793" y="10976"/>
                </a:lnTo>
                <a:lnTo>
                  <a:pt x="2135" y="11076"/>
                </a:lnTo>
                <a:lnTo>
                  <a:pt x="2477" y="11137"/>
                </a:lnTo>
                <a:lnTo>
                  <a:pt x="2820" y="11197"/>
                </a:lnTo>
                <a:lnTo>
                  <a:pt x="3122" y="11258"/>
                </a:lnTo>
                <a:lnTo>
                  <a:pt x="3746" y="11399"/>
                </a:lnTo>
                <a:lnTo>
                  <a:pt x="4350" y="11580"/>
                </a:lnTo>
                <a:lnTo>
                  <a:pt x="4692" y="11721"/>
                </a:lnTo>
                <a:lnTo>
                  <a:pt x="5015" y="11882"/>
                </a:lnTo>
                <a:lnTo>
                  <a:pt x="5337" y="12043"/>
                </a:lnTo>
                <a:lnTo>
                  <a:pt x="5518" y="12103"/>
                </a:lnTo>
                <a:lnTo>
                  <a:pt x="5679" y="12164"/>
                </a:lnTo>
                <a:lnTo>
                  <a:pt x="5820" y="12184"/>
                </a:lnTo>
                <a:lnTo>
                  <a:pt x="5941" y="12184"/>
                </a:lnTo>
                <a:lnTo>
                  <a:pt x="6444" y="12748"/>
                </a:lnTo>
                <a:lnTo>
                  <a:pt x="6948" y="13271"/>
                </a:lnTo>
                <a:lnTo>
                  <a:pt x="7350" y="13614"/>
                </a:lnTo>
                <a:lnTo>
                  <a:pt x="7773" y="13956"/>
                </a:lnTo>
                <a:lnTo>
                  <a:pt x="8096" y="14218"/>
                </a:lnTo>
                <a:lnTo>
                  <a:pt x="8257" y="14339"/>
                </a:lnTo>
                <a:lnTo>
                  <a:pt x="8438" y="14439"/>
                </a:lnTo>
                <a:lnTo>
                  <a:pt x="8377" y="14480"/>
                </a:lnTo>
                <a:lnTo>
                  <a:pt x="8317" y="14540"/>
                </a:lnTo>
                <a:lnTo>
                  <a:pt x="8257" y="14600"/>
                </a:lnTo>
                <a:lnTo>
                  <a:pt x="8216" y="14661"/>
                </a:lnTo>
                <a:lnTo>
                  <a:pt x="7934" y="14721"/>
                </a:lnTo>
                <a:lnTo>
                  <a:pt x="7653" y="14822"/>
                </a:lnTo>
                <a:lnTo>
                  <a:pt x="7411" y="14943"/>
                </a:lnTo>
                <a:lnTo>
                  <a:pt x="7210" y="15084"/>
                </a:lnTo>
                <a:lnTo>
                  <a:pt x="6867" y="15366"/>
                </a:lnTo>
                <a:lnTo>
                  <a:pt x="6525" y="15668"/>
                </a:lnTo>
                <a:lnTo>
                  <a:pt x="6203" y="15990"/>
                </a:lnTo>
                <a:lnTo>
                  <a:pt x="5880" y="16312"/>
                </a:lnTo>
                <a:lnTo>
                  <a:pt x="5578" y="16654"/>
                </a:lnTo>
                <a:lnTo>
                  <a:pt x="5296" y="17017"/>
                </a:lnTo>
                <a:lnTo>
                  <a:pt x="5015" y="17379"/>
                </a:lnTo>
                <a:lnTo>
                  <a:pt x="4753" y="17762"/>
                </a:lnTo>
                <a:lnTo>
                  <a:pt x="4511" y="18165"/>
                </a:lnTo>
                <a:lnTo>
                  <a:pt x="4290" y="18567"/>
                </a:lnTo>
                <a:lnTo>
                  <a:pt x="4068" y="18970"/>
                </a:lnTo>
                <a:lnTo>
                  <a:pt x="3887" y="19393"/>
                </a:lnTo>
                <a:lnTo>
                  <a:pt x="3806" y="19574"/>
                </a:lnTo>
                <a:lnTo>
                  <a:pt x="3806" y="19756"/>
                </a:lnTo>
                <a:lnTo>
                  <a:pt x="3826" y="19937"/>
                </a:lnTo>
                <a:lnTo>
                  <a:pt x="3887" y="20078"/>
                </a:lnTo>
                <a:lnTo>
                  <a:pt x="3988" y="20219"/>
                </a:lnTo>
                <a:lnTo>
                  <a:pt x="4128" y="20319"/>
                </a:lnTo>
                <a:lnTo>
                  <a:pt x="4290" y="20400"/>
                </a:lnTo>
                <a:lnTo>
                  <a:pt x="4491" y="20440"/>
                </a:lnTo>
                <a:lnTo>
                  <a:pt x="4833" y="20460"/>
                </a:lnTo>
                <a:lnTo>
                  <a:pt x="5155" y="20440"/>
                </a:lnTo>
                <a:lnTo>
                  <a:pt x="5498" y="20380"/>
                </a:lnTo>
                <a:lnTo>
                  <a:pt x="5820" y="20279"/>
                </a:lnTo>
                <a:lnTo>
                  <a:pt x="6122" y="20158"/>
                </a:lnTo>
                <a:lnTo>
                  <a:pt x="6444" y="20038"/>
                </a:lnTo>
                <a:lnTo>
                  <a:pt x="6746" y="19876"/>
                </a:lnTo>
                <a:lnTo>
                  <a:pt x="7028" y="19695"/>
                </a:lnTo>
                <a:lnTo>
                  <a:pt x="7330" y="19514"/>
                </a:lnTo>
                <a:lnTo>
                  <a:pt x="7612" y="19313"/>
                </a:lnTo>
                <a:lnTo>
                  <a:pt x="8176" y="18930"/>
                </a:lnTo>
                <a:lnTo>
                  <a:pt x="8196" y="18910"/>
                </a:lnTo>
                <a:lnTo>
                  <a:pt x="8277" y="19413"/>
                </a:lnTo>
                <a:lnTo>
                  <a:pt x="8357" y="19977"/>
                </a:lnTo>
                <a:lnTo>
                  <a:pt x="8458" y="20561"/>
                </a:lnTo>
                <a:lnTo>
                  <a:pt x="8559" y="21125"/>
                </a:lnTo>
                <a:lnTo>
                  <a:pt x="8680" y="21689"/>
                </a:lnTo>
                <a:lnTo>
                  <a:pt x="8961" y="22816"/>
                </a:lnTo>
                <a:lnTo>
                  <a:pt x="9284" y="23924"/>
                </a:lnTo>
                <a:lnTo>
                  <a:pt x="9465" y="24468"/>
                </a:lnTo>
                <a:lnTo>
                  <a:pt x="9646" y="25032"/>
                </a:lnTo>
                <a:lnTo>
                  <a:pt x="10069" y="26119"/>
                </a:lnTo>
                <a:lnTo>
                  <a:pt x="10512" y="27206"/>
                </a:lnTo>
                <a:lnTo>
                  <a:pt x="11015" y="28274"/>
                </a:lnTo>
                <a:lnTo>
                  <a:pt x="11519" y="29260"/>
                </a:lnTo>
                <a:lnTo>
                  <a:pt x="12063" y="30247"/>
                </a:lnTo>
                <a:lnTo>
                  <a:pt x="12345" y="30730"/>
                </a:lnTo>
                <a:lnTo>
                  <a:pt x="12486" y="30992"/>
                </a:lnTo>
                <a:lnTo>
                  <a:pt x="12647" y="31234"/>
                </a:lnTo>
                <a:lnTo>
                  <a:pt x="12808" y="31455"/>
                </a:lnTo>
                <a:lnTo>
                  <a:pt x="12989" y="31677"/>
                </a:lnTo>
                <a:lnTo>
                  <a:pt x="13210" y="31858"/>
                </a:lnTo>
                <a:lnTo>
                  <a:pt x="13432" y="31999"/>
                </a:lnTo>
                <a:lnTo>
                  <a:pt x="13452" y="32019"/>
                </a:lnTo>
                <a:lnTo>
                  <a:pt x="13553" y="32080"/>
                </a:lnTo>
                <a:lnTo>
                  <a:pt x="13653" y="32140"/>
                </a:lnTo>
                <a:lnTo>
                  <a:pt x="13754" y="32160"/>
                </a:lnTo>
                <a:lnTo>
                  <a:pt x="13875" y="32160"/>
                </a:lnTo>
                <a:lnTo>
                  <a:pt x="13935" y="32321"/>
                </a:lnTo>
                <a:lnTo>
                  <a:pt x="13996" y="32462"/>
                </a:lnTo>
                <a:lnTo>
                  <a:pt x="14157" y="32744"/>
                </a:lnTo>
                <a:lnTo>
                  <a:pt x="14358" y="32986"/>
                </a:lnTo>
                <a:lnTo>
                  <a:pt x="14580" y="33207"/>
                </a:lnTo>
                <a:lnTo>
                  <a:pt x="14842" y="33389"/>
                </a:lnTo>
                <a:lnTo>
                  <a:pt x="15124" y="33550"/>
                </a:lnTo>
                <a:lnTo>
                  <a:pt x="15405" y="33691"/>
                </a:lnTo>
                <a:lnTo>
                  <a:pt x="15728" y="33791"/>
                </a:lnTo>
                <a:lnTo>
                  <a:pt x="16050" y="33872"/>
                </a:lnTo>
                <a:lnTo>
                  <a:pt x="16372" y="33932"/>
                </a:lnTo>
                <a:lnTo>
                  <a:pt x="16714" y="33952"/>
                </a:lnTo>
                <a:lnTo>
                  <a:pt x="17037" y="33952"/>
                </a:lnTo>
                <a:lnTo>
                  <a:pt x="17379" y="33932"/>
                </a:lnTo>
                <a:lnTo>
                  <a:pt x="17681" y="33892"/>
                </a:lnTo>
                <a:lnTo>
                  <a:pt x="18003" y="33832"/>
                </a:lnTo>
                <a:lnTo>
                  <a:pt x="18285" y="33731"/>
                </a:lnTo>
                <a:lnTo>
                  <a:pt x="18668" y="33570"/>
                </a:lnTo>
                <a:lnTo>
                  <a:pt x="19050" y="33389"/>
                </a:lnTo>
                <a:lnTo>
                  <a:pt x="19393" y="33167"/>
                </a:lnTo>
                <a:lnTo>
                  <a:pt x="19715" y="32925"/>
                </a:lnTo>
                <a:lnTo>
                  <a:pt x="20037" y="32644"/>
                </a:lnTo>
                <a:lnTo>
                  <a:pt x="20339" y="32362"/>
                </a:lnTo>
                <a:lnTo>
                  <a:pt x="20621" y="32060"/>
                </a:lnTo>
                <a:lnTo>
                  <a:pt x="20883" y="31737"/>
                </a:lnTo>
                <a:lnTo>
                  <a:pt x="21145" y="31415"/>
                </a:lnTo>
                <a:lnTo>
                  <a:pt x="21386" y="31073"/>
                </a:lnTo>
                <a:lnTo>
                  <a:pt x="21628" y="30730"/>
                </a:lnTo>
                <a:lnTo>
                  <a:pt x="21849" y="30368"/>
                </a:lnTo>
                <a:lnTo>
                  <a:pt x="22272" y="29643"/>
                </a:lnTo>
                <a:lnTo>
                  <a:pt x="22675" y="28938"/>
                </a:lnTo>
                <a:lnTo>
                  <a:pt x="22997" y="28314"/>
                </a:lnTo>
                <a:lnTo>
                  <a:pt x="23319" y="27690"/>
                </a:lnTo>
                <a:lnTo>
                  <a:pt x="23621" y="27045"/>
                </a:lnTo>
                <a:lnTo>
                  <a:pt x="23924" y="26421"/>
                </a:lnTo>
                <a:lnTo>
                  <a:pt x="24185" y="25777"/>
                </a:lnTo>
                <a:lnTo>
                  <a:pt x="24447" y="25112"/>
                </a:lnTo>
                <a:lnTo>
                  <a:pt x="24709" y="24468"/>
                </a:lnTo>
                <a:lnTo>
                  <a:pt x="24951" y="23803"/>
                </a:lnTo>
                <a:lnTo>
                  <a:pt x="25172" y="23139"/>
                </a:lnTo>
                <a:lnTo>
                  <a:pt x="25373" y="22474"/>
                </a:lnTo>
                <a:lnTo>
                  <a:pt x="25575" y="21810"/>
                </a:lnTo>
                <a:lnTo>
                  <a:pt x="25756" y="21125"/>
                </a:lnTo>
                <a:lnTo>
                  <a:pt x="25937" y="20440"/>
                </a:lnTo>
                <a:lnTo>
                  <a:pt x="26078" y="19756"/>
                </a:lnTo>
                <a:lnTo>
                  <a:pt x="26239" y="19071"/>
                </a:lnTo>
                <a:lnTo>
                  <a:pt x="26360" y="18386"/>
                </a:lnTo>
                <a:lnTo>
                  <a:pt x="26682" y="18527"/>
                </a:lnTo>
                <a:lnTo>
                  <a:pt x="27005" y="18648"/>
                </a:lnTo>
                <a:lnTo>
                  <a:pt x="27327" y="18749"/>
                </a:lnTo>
                <a:lnTo>
                  <a:pt x="27609" y="18849"/>
                </a:lnTo>
                <a:lnTo>
                  <a:pt x="29864" y="19715"/>
                </a:lnTo>
                <a:lnTo>
                  <a:pt x="29965" y="19735"/>
                </a:lnTo>
                <a:lnTo>
                  <a:pt x="30065" y="19756"/>
                </a:lnTo>
                <a:lnTo>
                  <a:pt x="30146" y="19735"/>
                </a:lnTo>
                <a:lnTo>
                  <a:pt x="30247" y="19715"/>
                </a:lnTo>
                <a:lnTo>
                  <a:pt x="30327" y="19695"/>
                </a:lnTo>
                <a:lnTo>
                  <a:pt x="30408" y="19655"/>
                </a:lnTo>
                <a:lnTo>
                  <a:pt x="30549" y="19534"/>
                </a:lnTo>
                <a:lnTo>
                  <a:pt x="30649" y="19373"/>
                </a:lnTo>
                <a:lnTo>
                  <a:pt x="30730" y="19192"/>
                </a:lnTo>
                <a:lnTo>
                  <a:pt x="30750" y="19010"/>
                </a:lnTo>
                <a:lnTo>
                  <a:pt x="30750" y="18930"/>
                </a:lnTo>
                <a:lnTo>
                  <a:pt x="30730" y="18829"/>
                </a:lnTo>
                <a:lnTo>
                  <a:pt x="30629" y="18447"/>
                </a:lnTo>
                <a:lnTo>
                  <a:pt x="30508" y="18064"/>
                </a:lnTo>
                <a:lnTo>
                  <a:pt x="30368" y="17681"/>
                </a:lnTo>
                <a:lnTo>
                  <a:pt x="30206" y="17339"/>
                </a:lnTo>
                <a:lnTo>
                  <a:pt x="30005" y="16977"/>
                </a:lnTo>
                <a:lnTo>
                  <a:pt x="29804" y="16634"/>
                </a:lnTo>
                <a:lnTo>
                  <a:pt x="29582" y="16312"/>
                </a:lnTo>
                <a:lnTo>
                  <a:pt x="29341" y="15990"/>
                </a:lnTo>
                <a:lnTo>
                  <a:pt x="29079" y="15688"/>
                </a:lnTo>
                <a:lnTo>
                  <a:pt x="28797" y="15406"/>
                </a:lnTo>
                <a:lnTo>
                  <a:pt x="28495" y="15144"/>
                </a:lnTo>
                <a:lnTo>
                  <a:pt x="28173" y="14902"/>
                </a:lnTo>
                <a:lnTo>
                  <a:pt x="27830" y="14661"/>
                </a:lnTo>
                <a:lnTo>
                  <a:pt x="27649" y="14540"/>
                </a:lnTo>
                <a:lnTo>
                  <a:pt x="27468" y="14439"/>
                </a:lnTo>
                <a:lnTo>
                  <a:pt x="27266" y="14339"/>
                </a:lnTo>
                <a:lnTo>
                  <a:pt x="27065" y="14278"/>
                </a:lnTo>
                <a:lnTo>
                  <a:pt x="26864" y="14238"/>
                </a:lnTo>
                <a:lnTo>
                  <a:pt x="26642" y="14218"/>
                </a:lnTo>
                <a:lnTo>
                  <a:pt x="26541" y="14117"/>
                </a:lnTo>
                <a:lnTo>
                  <a:pt x="26400" y="14057"/>
                </a:lnTo>
                <a:lnTo>
                  <a:pt x="26259" y="14016"/>
                </a:lnTo>
                <a:lnTo>
                  <a:pt x="26119" y="13996"/>
                </a:lnTo>
                <a:lnTo>
                  <a:pt x="26380" y="13694"/>
                </a:lnTo>
                <a:lnTo>
                  <a:pt x="26622" y="13392"/>
                </a:lnTo>
                <a:lnTo>
                  <a:pt x="27085" y="12748"/>
                </a:lnTo>
                <a:lnTo>
                  <a:pt x="27488" y="12184"/>
                </a:lnTo>
                <a:lnTo>
                  <a:pt x="27870" y="11620"/>
                </a:lnTo>
                <a:lnTo>
                  <a:pt x="28152" y="11580"/>
                </a:lnTo>
                <a:lnTo>
                  <a:pt x="28434" y="11540"/>
                </a:lnTo>
                <a:lnTo>
                  <a:pt x="29079" y="11439"/>
                </a:lnTo>
                <a:lnTo>
                  <a:pt x="29723" y="11378"/>
                </a:lnTo>
                <a:lnTo>
                  <a:pt x="30408" y="11358"/>
                </a:lnTo>
                <a:lnTo>
                  <a:pt x="31092" y="11378"/>
                </a:lnTo>
                <a:lnTo>
                  <a:pt x="31374" y="11399"/>
                </a:lnTo>
                <a:lnTo>
                  <a:pt x="31676" y="11459"/>
                </a:lnTo>
                <a:lnTo>
                  <a:pt x="31979" y="11499"/>
                </a:lnTo>
                <a:lnTo>
                  <a:pt x="32260" y="11499"/>
                </a:lnTo>
                <a:lnTo>
                  <a:pt x="32422" y="11479"/>
                </a:lnTo>
                <a:lnTo>
                  <a:pt x="32562" y="11439"/>
                </a:lnTo>
                <a:lnTo>
                  <a:pt x="32683" y="11358"/>
                </a:lnTo>
                <a:lnTo>
                  <a:pt x="32784" y="11237"/>
                </a:lnTo>
                <a:lnTo>
                  <a:pt x="32844" y="11117"/>
                </a:lnTo>
                <a:lnTo>
                  <a:pt x="32905" y="10976"/>
                </a:lnTo>
                <a:lnTo>
                  <a:pt x="32905" y="10835"/>
                </a:lnTo>
                <a:lnTo>
                  <a:pt x="32885" y="10674"/>
                </a:lnTo>
                <a:lnTo>
                  <a:pt x="32824" y="10492"/>
                </a:lnTo>
                <a:lnTo>
                  <a:pt x="32724" y="10331"/>
                </a:lnTo>
                <a:lnTo>
                  <a:pt x="32583" y="10190"/>
                </a:lnTo>
                <a:lnTo>
                  <a:pt x="32442" y="10090"/>
                </a:lnTo>
                <a:lnTo>
                  <a:pt x="32260" y="10009"/>
                </a:lnTo>
                <a:lnTo>
                  <a:pt x="32079" y="9949"/>
                </a:lnTo>
                <a:lnTo>
                  <a:pt x="31878" y="9908"/>
                </a:lnTo>
                <a:lnTo>
                  <a:pt x="31697" y="9888"/>
                </a:lnTo>
                <a:lnTo>
                  <a:pt x="31274" y="9848"/>
                </a:lnTo>
                <a:lnTo>
                  <a:pt x="30871" y="9828"/>
                </a:lnTo>
                <a:lnTo>
                  <a:pt x="30448" y="9808"/>
                </a:lnTo>
                <a:lnTo>
                  <a:pt x="30025" y="9828"/>
                </a:lnTo>
                <a:lnTo>
                  <a:pt x="29421" y="9888"/>
                </a:lnTo>
                <a:lnTo>
                  <a:pt x="28837" y="9989"/>
                </a:lnTo>
                <a:lnTo>
                  <a:pt x="29139" y="9385"/>
                </a:lnTo>
                <a:lnTo>
                  <a:pt x="29421" y="8781"/>
                </a:lnTo>
                <a:lnTo>
                  <a:pt x="29703" y="8156"/>
                </a:lnTo>
                <a:lnTo>
                  <a:pt x="29965" y="7532"/>
                </a:lnTo>
                <a:lnTo>
                  <a:pt x="30086" y="7492"/>
                </a:lnTo>
                <a:lnTo>
                  <a:pt x="30186" y="7452"/>
                </a:lnTo>
                <a:lnTo>
                  <a:pt x="30428" y="7331"/>
                </a:lnTo>
                <a:lnTo>
                  <a:pt x="30871" y="7069"/>
                </a:lnTo>
                <a:lnTo>
                  <a:pt x="31173" y="6908"/>
                </a:lnTo>
                <a:lnTo>
                  <a:pt x="31515" y="6767"/>
                </a:lnTo>
                <a:lnTo>
                  <a:pt x="31838" y="6646"/>
                </a:lnTo>
                <a:lnTo>
                  <a:pt x="32180" y="6545"/>
                </a:lnTo>
                <a:lnTo>
                  <a:pt x="32502" y="6465"/>
                </a:lnTo>
                <a:lnTo>
                  <a:pt x="32824" y="6404"/>
                </a:lnTo>
                <a:lnTo>
                  <a:pt x="33146" y="6384"/>
                </a:lnTo>
                <a:lnTo>
                  <a:pt x="33469" y="6364"/>
                </a:lnTo>
                <a:lnTo>
                  <a:pt x="33831" y="6384"/>
                </a:lnTo>
                <a:lnTo>
                  <a:pt x="34194" y="6404"/>
                </a:lnTo>
                <a:lnTo>
                  <a:pt x="34375" y="6425"/>
                </a:lnTo>
                <a:lnTo>
                  <a:pt x="34556" y="6465"/>
                </a:lnTo>
                <a:lnTo>
                  <a:pt x="34737" y="6485"/>
                </a:lnTo>
                <a:lnTo>
                  <a:pt x="34919" y="6485"/>
                </a:lnTo>
                <a:lnTo>
                  <a:pt x="35039" y="6465"/>
                </a:lnTo>
                <a:lnTo>
                  <a:pt x="35140" y="6425"/>
                </a:lnTo>
                <a:lnTo>
                  <a:pt x="35241" y="6384"/>
                </a:lnTo>
                <a:lnTo>
                  <a:pt x="35321" y="6324"/>
                </a:lnTo>
                <a:lnTo>
                  <a:pt x="35402" y="6243"/>
                </a:lnTo>
                <a:lnTo>
                  <a:pt x="35462" y="6163"/>
                </a:lnTo>
                <a:lnTo>
                  <a:pt x="35523" y="6082"/>
                </a:lnTo>
                <a:lnTo>
                  <a:pt x="35543" y="5982"/>
                </a:lnTo>
                <a:lnTo>
                  <a:pt x="35563" y="5881"/>
                </a:lnTo>
                <a:lnTo>
                  <a:pt x="35583" y="5800"/>
                </a:lnTo>
                <a:lnTo>
                  <a:pt x="35563" y="5700"/>
                </a:lnTo>
                <a:lnTo>
                  <a:pt x="35543" y="5599"/>
                </a:lnTo>
                <a:lnTo>
                  <a:pt x="35503" y="5498"/>
                </a:lnTo>
                <a:lnTo>
                  <a:pt x="35442" y="5418"/>
                </a:lnTo>
                <a:lnTo>
                  <a:pt x="35362" y="5337"/>
                </a:lnTo>
                <a:lnTo>
                  <a:pt x="35261" y="5257"/>
                </a:lnTo>
                <a:lnTo>
                  <a:pt x="35080" y="5156"/>
                </a:lnTo>
                <a:lnTo>
                  <a:pt x="34878" y="5075"/>
                </a:lnTo>
                <a:lnTo>
                  <a:pt x="34677" y="5035"/>
                </a:lnTo>
                <a:lnTo>
                  <a:pt x="34455" y="4995"/>
                </a:lnTo>
                <a:lnTo>
                  <a:pt x="34012" y="4955"/>
                </a:lnTo>
                <a:lnTo>
                  <a:pt x="33589" y="4955"/>
                </a:lnTo>
                <a:lnTo>
                  <a:pt x="33146" y="4975"/>
                </a:lnTo>
                <a:lnTo>
                  <a:pt x="32703" y="5035"/>
                </a:lnTo>
                <a:lnTo>
                  <a:pt x="32260" y="5116"/>
                </a:lnTo>
                <a:lnTo>
                  <a:pt x="31817" y="5236"/>
                </a:lnTo>
                <a:lnTo>
                  <a:pt x="31515" y="5337"/>
                </a:lnTo>
                <a:lnTo>
                  <a:pt x="31193" y="5458"/>
                </a:lnTo>
                <a:lnTo>
                  <a:pt x="30891" y="5599"/>
                </a:lnTo>
                <a:lnTo>
                  <a:pt x="30589" y="5760"/>
                </a:lnTo>
                <a:lnTo>
                  <a:pt x="30589" y="5760"/>
                </a:lnTo>
                <a:lnTo>
                  <a:pt x="30730" y="5257"/>
                </a:lnTo>
                <a:lnTo>
                  <a:pt x="30871" y="4753"/>
                </a:lnTo>
                <a:lnTo>
                  <a:pt x="30992" y="4270"/>
                </a:lnTo>
                <a:lnTo>
                  <a:pt x="31092" y="3766"/>
                </a:lnTo>
                <a:lnTo>
                  <a:pt x="31274" y="2800"/>
                </a:lnTo>
                <a:lnTo>
                  <a:pt x="31334" y="2296"/>
                </a:lnTo>
                <a:lnTo>
                  <a:pt x="31374" y="1813"/>
                </a:lnTo>
                <a:lnTo>
                  <a:pt x="31374" y="1330"/>
                </a:lnTo>
                <a:lnTo>
                  <a:pt x="31354" y="1088"/>
                </a:lnTo>
                <a:lnTo>
                  <a:pt x="31334" y="847"/>
                </a:lnTo>
                <a:lnTo>
                  <a:pt x="31294" y="706"/>
                </a:lnTo>
                <a:lnTo>
                  <a:pt x="31254" y="585"/>
                </a:lnTo>
                <a:lnTo>
                  <a:pt x="31193" y="464"/>
                </a:lnTo>
                <a:lnTo>
                  <a:pt x="31113" y="363"/>
                </a:lnTo>
                <a:lnTo>
                  <a:pt x="31012" y="283"/>
                </a:lnTo>
                <a:lnTo>
                  <a:pt x="31072" y="303"/>
                </a:lnTo>
                <a:lnTo>
                  <a:pt x="31072" y="303"/>
                </a:lnTo>
                <a:lnTo>
                  <a:pt x="30951" y="101"/>
                </a:lnTo>
                <a:lnTo>
                  <a:pt x="30931" y="41"/>
                </a:lnTo>
                <a:lnTo>
                  <a:pt x="30871" y="21"/>
                </a:lnTo>
                <a:lnTo>
                  <a:pt x="30831" y="1"/>
                </a:lnTo>
                <a:lnTo>
                  <a:pt x="30710" y="1"/>
                </a:lnTo>
                <a:lnTo>
                  <a:pt x="30670" y="21"/>
                </a:lnTo>
                <a:lnTo>
                  <a:pt x="30609" y="61"/>
                </a:lnTo>
                <a:lnTo>
                  <a:pt x="30589" y="101"/>
                </a:lnTo>
                <a:lnTo>
                  <a:pt x="30488" y="222"/>
                </a:lnTo>
                <a:lnTo>
                  <a:pt x="30388" y="323"/>
                </a:lnTo>
                <a:lnTo>
                  <a:pt x="30287" y="424"/>
                </a:lnTo>
                <a:lnTo>
                  <a:pt x="30186" y="565"/>
                </a:lnTo>
                <a:lnTo>
                  <a:pt x="30126" y="665"/>
                </a:lnTo>
                <a:lnTo>
                  <a:pt x="30065" y="766"/>
                </a:lnTo>
                <a:lnTo>
                  <a:pt x="30005" y="1008"/>
                </a:lnTo>
                <a:lnTo>
                  <a:pt x="29904" y="1491"/>
                </a:lnTo>
                <a:lnTo>
                  <a:pt x="29723" y="2337"/>
                </a:lnTo>
                <a:lnTo>
                  <a:pt x="29562" y="2035"/>
                </a:lnTo>
                <a:lnTo>
                  <a:pt x="29381" y="1753"/>
                </a:lnTo>
                <a:lnTo>
                  <a:pt x="29179" y="1471"/>
                </a:lnTo>
                <a:lnTo>
                  <a:pt x="28938" y="1209"/>
                </a:lnTo>
                <a:lnTo>
                  <a:pt x="28696" y="988"/>
                </a:lnTo>
                <a:lnTo>
                  <a:pt x="28555" y="907"/>
                </a:lnTo>
                <a:lnTo>
                  <a:pt x="28414" y="806"/>
                </a:lnTo>
                <a:lnTo>
                  <a:pt x="28273" y="746"/>
                </a:lnTo>
                <a:lnTo>
                  <a:pt x="28132" y="685"/>
                </a:lnTo>
                <a:lnTo>
                  <a:pt x="27971" y="625"/>
                </a:lnTo>
                <a:lnTo>
                  <a:pt x="27810" y="605"/>
                </a:lnTo>
                <a:lnTo>
                  <a:pt x="27669" y="585"/>
                </a:lnTo>
                <a:lnTo>
                  <a:pt x="27508" y="625"/>
                </a:lnTo>
                <a:lnTo>
                  <a:pt x="27367" y="706"/>
                </a:lnTo>
                <a:lnTo>
                  <a:pt x="27246" y="806"/>
                </a:lnTo>
                <a:lnTo>
                  <a:pt x="27146" y="927"/>
                </a:lnTo>
                <a:lnTo>
                  <a:pt x="27125" y="1008"/>
                </a:lnTo>
                <a:lnTo>
                  <a:pt x="27105" y="1068"/>
                </a:lnTo>
                <a:lnTo>
                  <a:pt x="27105" y="1149"/>
                </a:lnTo>
                <a:lnTo>
                  <a:pt x="27125" y="1229"/>
                </a:lnTo>
                <a:lnTo>
                  <a:pt x="27166" y="1310"/>
                </a:lnTo>
                <a:lnTo>
                  <a:pt x="27206" y="1390"/>
                </a:lnTo>
                <a:lnTo>
                  <a:pt x="27387" y="1592"/>
                </a:lnTo>
                <a:lnTo>
                  <a:pt x="27568" y="1813"/>
                </a:lnTo>
                <a:lnTo>
                  <a:pt x="27951" y="2216"/>
                </a:lnTo>
                <a:lnTo>
                  <a:pt x="28112" y="2437"/>
                </a:lnTo>
                <a:lnTo>
                  <a:pt x="28273" y="2659"/>
                </a:lnTo>
                <a:lnTo>
                  <a:pt x="28414" y="2901"/>
                </a:lnTo>
                <a:lnTo>
                  <a:pt x="28535" y="3162"/>
                </a:lnTo>
                <a:lnTo>
                  <a:pt x="28616" y="3404"/>
                </a:lnTo>
                <a:lnTo>
                  <a:pt x="28696" y="3646"/>
                </a:lnTo>
                <a:lnTo>
                  <a:pt x="28736" y="3907"/>
                </a:lnTo>
                <a:lnTo>
                  <a:pt x="28757" y="4169"/>
                </a:lnTo>
                <a:lnTo>
                  <a:pt x="28757" y="4451"/>
                </a:lnTo>
                <a:lnTo>
                  <a:pt x="28777" y="4713"/>
                </a:lnTo>
                <a:lnTo>
                  <a:pt x="28817" y="4854"/>
                </a:lnTo>
                <a:lnTo>
                  <a:pt x="28837" y="4995"/>
                </a:lnTo>
                <a:lnTo>
                  <a:pt x="28897" y="5116"/>
                </a:lnTo>
                <a:lnTo>
                  <a:pt x="28958" y="5236"/>
                </a:lnTo>
                <a:lnTo>
                  <a:pt x="28676" y="6082"/>
                </a:lnTo>
                <a:lnTo>
                  <a:pt x="28354" y="6908"/>
                </a:lnTo>
                <a:lnTo>
                  <a:pt x="28072" y="7593"/>
                </a:lnTo>
                <a:lnTo>
                  <a:pt x="27750" y="8257"/>
                </a:lnTo>
                <a:lnTo>
                  <a:pt x="27407" y="8922"/>
                </a:lnTo>
                <a:lnTo>
                  <a:pt x="27045" y="9566"/>
                </a:lnTo>
                <a:lnTo>
                  <a:pt x="26984" y="9163"/>
                </a:lnTo>
                <a:lnTo>
                  <a:pt x="26884" y="8740"/>
                </a:lnTo>
                <a:lnTo>
                  <a:pt x="26763" y="8338"/>
                </a:lnTo>
                <a:lnTo>
                  <a:pt x="26602" y="7955"/>
                </a:lnTo>
                <a:lnTo>
                  <a:pt x="26380" y="7512"/>
                </a:lnTo>
                <a:lnTo>
                  <a:pt x="26119" y="7109"/>
                </a:lnTo>
                <a:lnTo>
                  <a:pt x="25978" y="6908"/>
                </a:lnTo>
                <a:lnTo>
                  <a:pt x="25816" y="6727"/>
                </a:lnTo>
                <a:lnTo>
                  <a:pt x="25655" y="6545"/>
                </a:lnTo>
                <a:lnTo>
                  <a:pt x="25474" y="6364"/>
                </a:lnTo>
                <a:lnTo>
                  <a:pt x="25293" y="6223"/>
                </a:lnTo>
                <a:lnTo>
                  <a:pt x="25092" y="6062"/>
                </a:lnTo>
                <a:lnTo>
                  <a:pt x="24850" y="5921"/>
                </a:lnTo>
                <a:lnTo>
                  <a:pt x="24588" y="5800"/>
                </a:lnTo>
                <a:lnTo>
                  <a:pt x="24326" y="5720"/>
                </a:lnTo>
                <a:lnTo>
                  <a:pt x="24205" y="5700"/>
                </a:lnTo>
                <a:lnTo>
                  <a:pt x="24065" y="5680"/>
                </a:lnTo>
                <a:lnTo>
                  <a:pt x="23944" y="5700"/>
                </a:lnTo>
                <a:lnTo>
                  <a:pt x="23823" y="5720"/>
                </a:lnTo>
                <a:lnTo>
                  <a:pt x="23702" y="5760"/>
                </a:lnTo>
                <a:lnTo>
                  <a:pt x="23601" y="5841"/>
                </a:lnTo>
                <a:lnTo>
                  <a:pt x="23501" y="5921"/>
                </a:lnTo>
                <a:lnTo>
                  <a:pt x="23440" y="6022"/>
                </a:lnTo>
                <a:lnTo>
                  <a:pt x="23400" y="6143"/>
                </a:lnTo>
                <a:lnTo>
                  <a:pt x="23400" y="6223"/>
                </a:lnTo>
                <a:lnTo>
                  <a:pt x="23420" y="6284"/>
                </a:lnTo>
                <a:lnTo>
                  <a:pt x="23481" y="6445"/>
                </a:lnTo>
                <a:lnTo>
                  <a:pt x="23581" y="6606"/>
                </a:lnTo>
                <a:lnTo>
                  <a:pt x="23722" y="6747"/>
                </a:lnTo>
                <a:lnTo>
                  <a:pt x="23863" y="6888"/>
                </a:lnTo>
                <a:lnTo>
                  <a:pt x="24185" y="7129"/>
                </a:lnTo>
                <a:lnTo>
                  <a:pt x="24467" y="7371"/>
                </a:lnTo>
                <a:lnTo>
                  <a:pt x="24608" y="7512"/>
                </a:lnTo>
                <a:lnTo>
                  <a:pt x="24729" y="7653"/>
                </a:lnTo>
                <a:lnTo>
                  <a:pt x="24930" y="7975"/>
                </a:lnTo>
                <a:lnTo>
                  <a:pt x="25112" y="8297"/>
                </a:lnTo>
                <a:lnTo>
                  <a:pt x="25253" y="8640"/>
                </a:lnTo>
                <a:lnTo>
                  <a:pt x="25333" y="8881"/>
                </a:lnTo>
                <a:lnTo>
                  <a:pt x="25394" y="9103"/>
                </a:lnTo>
                <a:lnTo>
                  <a:pt x="25494" y="9586"/>
                </a:lnTo>
                <a:lnTo>
                  <a:pt x="25555" y="10049"/>
                </a:lnTo>
                <a:lnTo>
                  <a:pt x="25575" y="10533"/>
                </a:lnTo>
                <a:lnTo>
                  <a:pt x="25575" y="11197"/>
                </a:lnTo>
                <a:lnTo>
                  <a:pt x="25575" y="11499"/>
                </a:lnTo>
                <a:lnTo>
                  <a:pt x="25595" y="11801"/>
                </a:lnTo>
                <a:lnTo>
                  <a:pt x="25212" y="12325"/>
                </a:lnTo>
                <a:lnTo>
                  <a:pt x="24910" y="12687"/>
                </a:lnTo>
                <a:lnTo>
                  <a:pt x="24749" y="12869"/>
                </a:lnTo>
                <a:lnTo>
                  <a:pt x="24628" y="13070"/>
                </a:lnTo>
                <a:lnTo>
                  <a:pt x="24306" y="12949"/>
                </a:lnTo>
                <a:lnTo>
                  <a:pt x="23964" y="12848"/>
                </a:lnTo>
                <a:lnTo>
                  <a:pt x="23380" y="12687"/>
                </a:lnTo>
                <a:lnTo>
                  <a:pt x="21950" y="12385"/>
                </a:lnTo>
                <a:lnTo>
                  <a:pt x="20520" y="12103"/>
                </a:lnTo>
                <a:lnTo>
                  <a:pt x="19816" y="11983"/>
                </a:lnTo>
                <a:lnTo>
                  <a:pt x="19091" y="11882"/>
                </a:lnTo>
                <a:lnTo>
                  <a:pt x="18366" y="11801"/>
                </a:lnTo>
                <a:lnTo>
                  <a:pt x="17641" y="11721"/>
                </a:lnTo>
                <a:lnTo>
                  <a:pt x="16996" y="11680"/>
                </a:lnTo>
                <a:lnTo>
                  <a:pt x="15687" y="11680"/>
                </a:lnTo>
                <a:lnTo>
                  <a:pt x="15043" y="11721"/>
                </a:lnTo>
                <a:lnTo>
                  <a:pt x="14378" y="11801"/>
                </a:lnTo>
                <a:lnTo>
                  <a:pt x="13734" y="11902"/>
                </a:lnTo>
                <a:lnTo>
                  <a:pt x="13110" y="12023"/>
                </a:lnTo>
                <a:lnTo>
                  <a:pt x="12465" y="12184"/>
                </a:lnTo>
                <a:lnTo>
                  <a:pt x="11902" y="12365"/>
                </a:lnTo>
                <a:lnTo>
                  <a:pt x="11338" y="12587"/>
                </a:lnTo>
                <a:lnTo>
                  <a:pt x="10794" y="12828"/>
                </a:lnTo>
                <a:lnTo>
                  <a:pt x="10270" y="13110"/>
                </a:lnTo>
                <a:lnTo>
                  <a:pt x="10069" y="13231"/>
                </a:lnTo>
                <a:lnTo>
                  <a:pt x="9988" y="13070"/>
                </a:lnTo>
                <a:lnTo>
                  <a:pt x="9908" y="12929"/>
                </a:lnTo>
                <a:lnTo>
                  <a:pt x="9827" y="12808"/>
                </a:lnTo>
                <a:lnTo>
                  <a:pt x="9707" y="12707"/>
                </a:lnTo>
                <a:lnTo>
                  <a:pt x="9465" y="12486"/>
                </a:lnTo>
                <a:lnTo>
                  <a:pt x="9183" y="12285"/>
                </a:lnTo>
                <a:lnTo>
                  <a:pt x="8961" y="12103"/>
                </a:lnTo>
                <a:lnTo>
                  <a:pt x="8599" y="11781"/>
                </a:lnTo>
                <a:lnTo>
                  <a:pt x="8297" y="11519"/>
                </a:lnTo>
                <a:lnTo>
                  <a:pt x="8015" y="11217"/>
                </a:lnTo>
                <a:lnTo>
                  <a:pt x="7733" y="10915"/>
                </a:lnTo>
                <a:lnTo>
                  <a:pt x="7451" y="10613"/>
                </a:lnTo>
                <a:lnTo>
                  <a:pt x="7572" y="10513"/>
                </a:lnTo>
                <a:lnTo>
                  <a:pt x="7693" y="10372"/>
                </a:lnTo>
                <a:lnTo>
                  <a:pt x="7793" y="10231"/>
                </a:lnTo>
                <a:lnTo>
                  <a:pt x="7894" y="10069"/>
                </a:lnTo>
                <a:lnTo>
                  <a:pt x="8075" y="9767"/>
                </a:lnTo>
                <a:lnTo>
                  <a:pt x="8257" y="9465"/>
                </a:lnTo>
                <a:lnTo>
                  <a:pt x="8518" y="9123"/>
                </a:lnTo>
                <a:lnTo>
                  <a:pt x="8780" y="8761"/>
                </a:lnTo>
                <a:lnTo>
                  <a:pt x="9062" y="8438"/>
                </a:lnTo>
                <a:lnTo>
                  <a:pt x="9364" y="8116"/>
                </a:lnTo>
                <a:lnTo>
                  <a:pt x="9666" y="7834"/>
                </a:lnTo>
                <a:lnTo>
                  <a:pt x="9968" y="7572"/>
                </a:lnTo>
                <a:lnTo>
                  <a:pt x="10291" y="7331"/>
                </a:lnTo>
                <a:lnTo>
                  <a:pt x="10633" y="7089"/>
                </a:lnTo>
                <a:lnTo>
                  <a:pt x="10995" y="6888"/>
                </a:lnTo>
                <a:lnTo>
                  <a:pt x="11378" y="6686"/>
                </a:lnTo>
                <a:lnTo>
                  <a:pt x="11599" y="6525"/>
                </a:lnTo>
                <a:lnTo>
                  <a:pt x="11801" y="6364"/>
                </a:lnTo>
                <a:lnTo>
                  <a:pt x="11902" y="6223"/>
                </a:lnTo>
                <a:lnTo>
                  <a:pt x="11962" y="6062"/>
                </a:lnTo>
                <a:lnTo>
                  <a:pt x="11982" y="5982"/>
                </a:lnTo>
                <a:lnTo>
                  <a:pt x="12002" y="5901"/>
                </a:lnTo>
                <a:lnTo>
                  <a:pt x="12022" y="5800"/>
                </a:lnTo>
                <a:lnTo>
                  <a:pt x="12002" y="5700"/>
                </a:lnTo>
                <a:lnTo>
                  <a:pt x="11982" y="5619"/>
                </a:lnTo>
                <a:lnTo>
                  <a:pt x="11942" y="5539"/>
                </a:lnTo>
                <a:lnTo>
                  <a:pt x="11881" y="5458"/>
                </a:lnTo>
                <a:lnTo>
                  <a:pt x="11801" y="5398"/>
                </a:lnTo>
                <a:lnTo>
                  <a:pt x="11720" y="5357"/>
                </a:lnTo>
                <a:lnTo>
                  <a:pt x="11599" y="5277"/>
                </a:lnTo>
                <a:lnTo>
                  <a:pt x="11438" y="5236"/>
                </a:lnTo>
                <a:lnTo>
                  <a:pt x="11297" y="5236"/>
                </a:lnTo>
                <a:lnTo>
                  <a:pt x="11156" y="5257"/>
                </a:lnTo>
                <a:lnTo>
                  <a:pt x="10935" y="5317"/>
                </a:lnTo>
                <a:lnTo>
                  <a:pt x="10734" y="5377"/>
                </a:lnTo>
                <a:lnTo>
                  <a:pt x="10532" y="5458"/>
                </a:lnTo>
                <a:lnTo>
                  <a:pt x="10331" y="5559"/>
                </a:lnTo>
                <a:lnTo>
                  <a:pt x="9928" y="5800"/>
                </a:lnTo>
                <a:lnTo>
                  <a:pt x="9545" y="6062"/>
                </a:lnTo>
                <a:lnTo>
                  <a:pt x="9163" y="6344"/>
                </a:lnTo>
                <a:lnTo>
                  <a:pt x="8820" y="6646"/>
                </a:lnTo>
                <a:lnTo>
                  <a:pt x="8498" y="6968"/>
                </a:lnTo>
                <a:lnTo>
                  <a:pt x="8176" y="7270"/>
                </a:lnTo>
                <a:lnTo>
                  <a:pt x="7874" y="7613"/>
                </a:lnTo>
                <a:lnTo>
                  <a:pt x="7572" y="7995"/>
                </a:lnTo>
                <a:lnTo>
                  <a:pt x="7310" y="8378"/>
                </a:lnTo>
                <a:lnTo>
                  <a:pt x="7048" y="8761"/>
                </a:lnTo>
                <a:lnTo>
                  <a:pt x="6847" y="9143"/>
                </a:lnTo>
                <a:lnTo>
                  <a:pt x="6746" y="9365"/>
                </a:lnTo>
                <a:lnTo>
                  <a:pt x="6646" y="9566"/>
                </a:lnTo>
                <a:lnTo>
                  <a:pt x="6283" y="9002"/>
                </a:lnTo>
                <a:lnTo>
                  <a:pt x="5961" y="8398"/>
                </a:lnTo>
                <a:lnTo>
                  <a:pt x="5659" y="7814"/>
                </a:lnTo>
                <a:lnTo>
                  <a:pt x="5417" y="7250"/>
                </a:lnTo>
                <a:lnTo>
                  <a:pt x="5135" y="6505"/>
                </a:lnTo>
                <a:lnTo>
                  <a:pt x="4894" y="5720"/>
                </a:lnTo>
                <a:lnTo>
                  <a:pt x="4994" y="5659"/>
                </a:lnTo>
                <a:lnTo>
                  <a:pt x="5095" y="5579"/>
                </a:lnTo>
                <a:lnTo>
                  <a:pt x="5216" y="5458"/>
                </a:lnTo>
                <a:lnTo>
                  <a:pt x="5317" y="5317"/>
                </a:lnTo>
                <a:lnTo>
                  <a:pt x="5538" y="5015"/>
                </a:lnTo>
                <a:lnTo>
                  <a:pt x="5901" y="4371"/>
                </a:lnTo>
                <a:lnTo>
                  <a:pt x="6102" y="4069"/>
                </a:lnTo>
                <a:lnTo>
                  <a:pt x="6344" y="3787"/>
                </a:lnTo>
                <a:lnTo>
                  <a:pt x="6585" y="3525"/>
                </a:lnTo>
                <a:lnTo>
                  <a:pt x="6847" y="3263"/>
                </a:lnTo>
                <a:lnTo>
                  <a:pt x="7129" y="3042"/>
                </a:lnTo>
                <a:lnTo>
                  <a:pt x="7411" y="2820"/>
                </a:lnTo>
                <a:lnTo>
                  <a:pt x="7713" y="2639"/>
                </a:lnTo>
                <a:lnTo>
                  <a:pt x="8035" y="2458"/>
                </a:lnTo>
                <a:lnTo>
                  <a:pt x="8216" y="2337"/>
                </a:lnTo>
                <a:lnTo>
                  <a:pt x="8418" y="2216"/>
                </a:lnTo>
                <a:lnTo>
                  <a:pt x="8579" y="2075"/>
                </a:lnTo>
                <a:lnTo>
                  <a:pt x="8659" y="1994"/>
                </a:lnTo>
                <a:lnTo>
                  <a:pt x="8720" y="1894"/>
                </a:lnTo>
                <a:lnTo>
                  <a:pt x="8780" y="1773"/>
                </a:lnTo>
                <a:lnTo>
                  <a:pt x="8820" y="1652"/>
                </a:lnTo>
                <a:lnTo>
                  <a:pt x="8820" y="1531"/>
                </a:lnTo>
                <a:lnTo>
                  <a:pt x="8820" y="1390"/>
                </a:lnTo>
                <a:lnTo>
                  <a:pt x="8800" y="1269"/>
                </a:lnTo>
                <a:lnTo>
                  <a:pt x="8760" y="1149"/>
                </a:lnTo>
                <a:lnTo>
                  <a:pt x="8680" y="1028"/>
                </a:lnTo>
                <a:lnTo>
                  <a:pt x="8599" y="927"/>
                </a:lnTo>
                <a:lnTo>
                  <a:pt x="8498" y="867"/>
                </a:lnTo>
                <a:lnTo>
                  <a:pt x="8418" y="806"/>
                </a:lnTo>
                <a:lnTo>
                  <a:pt x="8317" y="766"/>
                </a:lnTo>
                <a:lnTo>
                  <a:pt x="8216" y="726"/>
                </a:lnTo>
                <a:lnTo>
                  <a:pt x="8015" y="706"/>
                </a:lnTo>
                <a:lnTo>
                  <a:pt x="7814" y="706"/>
                </a:lnTo>
                <a:lnTo>
                  <a:pt x="7592" y="746"/>
                </a:lnTo>
                <a:lnTo>
                  <a:pt x="7371" y="826"/>
                </a:lnTo>
                <a:lnTo>
                  <a:pt x="7129" y="907"/>
                </a:lnTo>
                <a:lnTo>
                  <a:pt x="6907" y="1028"/>
                </a:lnTo>
                <a:lnTo>
                  <a:pt x="6706" y="1169"/>
                </a:lnTo>
                <a:lnTo>
                  <a:pt x="6485" y="1330"/>
                </a:lnTo>
                <a:lnTo>
                  <a:pt x="6082" y="1632"/>
                </a:lnTo>
                <a:lnTo>
                  <a:pt x="5739" y="1954"/>
                </a:lnTo>
                <a:lnTo>
                  <a:pt x="5458" y="2216"/>
                </a:lnTo>
                <a:lnTo>
                  <a:pt x="5216" y="2498"/>
                </a:lnTo>
                <a:lnTo>
                  <a:pt x="4954" y="2800"/>
                </a:lnTo>
                <a:lnTo>
                  <a:pt x="4712" y="3142"/>
                </a:lnTo>
                <a:lnTo>
                  <a:pt x="4471" y="3485"/>
                </a:lnTo>
                <a:lnTo>
                  <a:pt x="4451" y="3062"/>
                </a:lnTo>
                <a:lnTo>
                  <a:pt x="4410" y="2619"/>
                </a:lnTo>
                <a:lnTo>
                  <a:pt x="4370" y="1753"/>
                </a:lnTo>
                <a:lnTo>
                  <a:pt x="4370" y="1249"/>
                </a:lnTo>
                <a:lnTo>
                  <a:pt x="4350" y="967"/>
                </a:lnTo>
                <a:lnTo>
                  <a:pt x="4330" y="685"/>
                </a:lnTo>
                <a:lnTo>
                  <a:pt x="4290" y="565"/>
                </a:lnTo>
                <a:lnTo>
                  <a:pt x="4249" y="444"/>
                </a:lnTo>
                <a:lnTo>
                  <a:pt x="4209" y="323"/>
                </a:lnTo>
                <a:lnTo>
                  <a:pt x="4128" y="222"/>
                </a:lnTo>
                <a:lnTo>
                  <a:pt x="4048" y="142"/>
                </a:lnTo>
                <a:lnTo>
                  <a:pt x="3947" y="61"/>
                </a:lnTo>
                <a:lnTo>
                  <a:pt x="3847" y="21"/>
                </a:lnTo>
                <a:lnTo>
                  <a:pt x="370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571210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0" name="Google Shape;1560;p19"/>
          <p:cNvSpPr txBox="1">
            <a:spLocks noGrp="1"/>
          </p:cNvSpPr>
          <p:nvPr>
            <p:ph type="title"/>
          </p:nvPr>
        </p:nvSpPr>
        <p:spPr>
          <a:xfrm>
            <a:off x="1522225" y="762000"/>
            <a:ext cx="6099600" cy="67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Resources</a:t>
            </a:r>
            <a:endParaRPr dirty="0"/>
          </a:p>
        </p:txBody>
      </p:sp>
      <p:sp>
        <p:nvSpPr>
          <p:cNvPr id="1561" name="Google Shape;1561;p19"/>
          <p:cNvSpPr txBox="1">
            <a:spLocks noGrp="1"/>
          </p:cNvSpPr>
          <p:nvPr>
            <p:ph type="body" idx="1"/>
          </p:nvPr>
        </p:nvSpPr>
        <p:spPr>
          <a:xfrm>
            <a:off x="1388314" y="1203750"/>
            <a:ext cx="6388062" cy="27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GB" sz="1400" dirty="0">
                <a:solidFill>
                  <a:schemeClr val="accent6">
                    <a:lumMod val="10000"/>
                  </a:schemeClr>
                </a:solidFill>
              </a:rPr>
              <a:t>Internationalizing Flutter apps</a:t>
            </a:r>
          </a:p>
          <a:p>
            <a:pPr marL="571500" lvl="1" indent="0">
              <a:buNone/>
            </a:pPr>
            <a:r>
              <a:rPr lang="en-GB" sz="1000" dirty="0"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https://flutter.dev/docs/development/accessibility-and-localization/internationalization</a:t>
            </a:r>
            <a:endParaRPr lang="en-GB" sz="1000" dirty="0"/>
          </a:p>
          <a:p>
            <a:pPr marL="571500" lvl="1" indent="0">
              <a:buNone/>
            </a:pPr>
            <a:endParaRPr lang="en-GB" sz="1000" dirty="0"/>
          </a:p>
          <a:p>
            <a:pPr lvl="0">
              <a:spcBef>
                <a:spcPts val="0"/>
              </a:spcBef>
            </a:pPr>
            <a:r>
              <a:rPr lang="en-US" sz="1400" dirty="0">
                <a:solidFill>
                  <a:schemeClr val="accent6">
                    <a:lumMod val="10000"/>
                  </a:schemeClr>
                </a:solidFill>
              </a:rPr>
              <a:t>Internationalizing and Localizing Your Flutter App</a:t>
            </a:r>
          </a:p>
          <a:p>
            <a:pPr marL="571500" lvl="1" indent="0">
              <a:buNone/>
            </a:pPr>
            <a:r>
              <a:rPr lang="en-US" sz="1000" dirty="0">
                <a:hlinkClick r:id="rId4"/>
              </a:rPr>
              <a:t>https://www.raywenderlich.com/10794904-internationalizing-and-localizing-your-flutter-app</a:t>
            </a:r>
            <a:endParaRPr lang="en-US" sz="1000" dirty="0"/>
          </a:p>
          <a:p>
            <a:pPr marL="571500" lvl="1" indent="0">
              <a:buNone/>
            </a:pPr>
            <a:endParaRPr lang="en-US" sz="900" dirty="0"/>
          </a:p>
          <a:p>
            <a:pPr fontAlgn="base"/>
            <a:r>
              <a:rPr lang="en-GB" sz="1400" dirty="0">
                <a:solidFill>
                  <a:schemeClr val="accent6">
                    <a:lumMod val="10000"/>
                  </a:schemeClr>
                </a:solidFill>
              </a:rPr>
              <a:t>Flutter ARB file (.arb)</a:t>
            </a:r>
          </a:p>
          <a:p>
            <a:pPr marL="571500" lvl="1" indent="0" fontAlgn="base">
              <a:buNone/>
            </a:pPr>
            <a:r>
              <a:rPr lang="en-GB" sz="1000" dirty="0">
                <a:hlinkClick r:id="rId5"/>
              </a:rPr>
              <a:t>https://localizely.com/flutter-arb/</a:t>
            </a:r>
            <a:endParaRPr lang="en-GB" sz="1000" dirty="0"/>
          </a:p>
          <a:p>
            <a:pPr marL="571500" lvl="1" indent="0" fontAlgn="base">
              <a:buNone/>
            </a:pPr>
            <a:endParaRPr lang="en-GB" sz="1000" dirty="0"/>
          </a:p>
          <a:p>
            <a:pPr fontAlgn="base"/>
            <a:r>
              <a:rPr lang="en-GB" sz="1400" dirty="0">
                <a:solidFill>
                  <a:schemeClr val="accent6">
                    <a:lumMod val="10000"/>
                  </a:schemeClr>
                </a:solidFill>
              </a:rPr>
              <a:t>Accessibility</a:t>
            </a:r>
          </a:p>
          <a:p>
            <a:pPr marL="571500" lvl="1" indent="0" fontAlgn="base">
              <a:buNone/>
            </a:pPr>
            <a:r>
              <a:rPr lang="en-GB" sz="1000" dirty="0">
                <a:hlinkClick r:id="rId6"/>
              </a:rPr>
              <a:t>https://docs.flutter.dev/development/accessibility-and-localization/accessibility</a:t>
            </a:r>
            <a:endParaRPr lang="en-GB" sz="1000" dirty="0"/>
          </a:p>
          <a:p>
            <a:pPr marL="571500" lvl="1" indent="0" fontAlgn="base">
              <a:buNone/>
            </a:pPr>
            <a:endParaRPr lang="en-GB" sz="1000" dirty="0"/>
          </a:p>
          <a:p>
            <a:r>
              <a:rPr lang="en-GB" sz="1400" dirty="0">
                <a:solidFill>
                  <a:schemeClr val="accent6">
                    <a:lumMod val="10000"/>
                  </a:schemeClr>
                </a:solidFill>
              </a:rPr>
              <a:t>A deep dive into Flutter’s accessibility widgets</a:t>
            </a:r>
          </a:p>
          <a:p>
            <a:pPr marL="571500" lvl="1" indent="0">
              <a:buNone/>
            </a:pPr>
            <a:r>
              <a:rPr lang="en-GB" sz="1000" dirty="0"/>
              <a:t>https://</a:t>
            </a:r>
            <a:r>
              <a:rPr lang="en-GB" sz="1000" dirty="0" err="1"/>
              <a:t>medium.com</a:t>
            </a:r>
            <a:r>
              <a:rPr lang="en-GB" sz="1000" dirty="0"/>
              <a:t>/flutter-community/a-deep-dive-into-flutters-accessibility-widgets-eb0ef9455bc</a:t>
            </a:r>
          </a:p>
          <a:p>
            <a:pPr fontAlgn="base"/>
            <a:endParaRPr lang="en-GB" dirty="0"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9D4752F-F32C-7049-B5FA-524DB09B5FBB}"/>
              </a:ext>
            </a:extLst>
          </p:cNvPr>
          <p:cNvSpPr/>
          <p:nvPr/>
        </p:nvSpPr>
        <p:spPr>
          <a:xfrm>
            <a:off x="3822436" y="4119890"/>
            <a:ext cx="149912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100" dirty="0">
                <a:solidFill>
                  <a:srgbClr val="797F8F"/>
                </a:solidFill>
                <a:latin typeface="Lora"/>
                <a:sym typeface="Lora"/>
              </a:rPr>
              <a:t>Used icon by </a:t>
            </a:r>
            <a:r>
              <a:rPr lang="en-GB" sz="1100" dirty="0">
                <a:solidFill>
                  <a:srgbClr val="797F8F"/>
                </a:solidFill>
                <a:latin typeface="Lora"/>
                <a:sym typeface="Lora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Icons8</a:t>
            </a:r>
            <a:endParaRPr lang="en-GB" sz="1100" dirty="0">
              <a:solidFill>
                <a:srgbClr val="797F8F"/>
              </a:solidFill>
              <a:latin typeface="Lora"/>
              <a:sym typeface="Lora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" name="Google Shape;1588;p23"/>
          <p:cNvSpPr txBox="1"/>
          <p:nvPr/>
        </p:nvSpPr>
        <p:spPr>
          <a:xfrm rot="615748">
            <a:off x="4961022" y="2607724"/>
            <a:ext cx="1999518" cy="608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Clr>
                <a:schemeClr val="dk1"/>
              </a:buClr>
              <a:buSzPts val="1100"/>
            </a:pPr>
            <a:r>
              <a:rPr lang="en-GB" sz="1600" b="1" dirty="0" err="1">
                <a:solidFill>
                  <a:schemeClr val="accent6">
                    <a:lumMod val="10000"/>
                  </a:schemeClr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  <a:sym typeface="Rouge Script"/>
              </a:rPr>
              <a:t>GerfalconVogel</a:t>
            </a:r>
            <a:endParaRPr lang="en-GB" sz="1600" b="1" dirty="0">
              <a:solidFill>
                <a:schemeClr val="accent6">
                  <a:lumMod val="10000"/>
                </a:schemeClr>
              </a:solidFill>
              <a:latin typeface="JetBrains Mono" panose="02000009000000000000" pitchFamily="49" charset="0"/>
              <a:ea typeface="JetBrains Mono" panose="02000009000000000000" pitchFamily="49" charset="0"/>
              <a:cs typeface="JetBrains Mono" panose="02000009000000000000" pitchFamily="49" charset="0"/>
              <a:sym typeface="Rouge Script"/>
            </a:endParaRPr>
          </a:p>
        </p:txBody>
      </p:sp>
      <p:pic>
        <p:nvPicPr>
          <p:cNvPr id="18" name="Google Shape;758;p69">
            <a:extLst>
              <a:ext uri="{FF2B5EF4-FFF2-40B4-BE49-F238E27FC236}">
                <a16:creationId xmlns:a16="http://schemas.microsoft.com/office/drawing/2014/main" id="{EF15FD95-44E3-DD4A-8200-EA75B3AD46B7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824415">
            <a:off x="5454598" y="955367"/>
            <a:ext cx="784956" cy="799304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Google Shape;1588;p23">
            <a:extLst>
              <a:ext uri="{FF2B5EF4-FFF2-40B4-BE49-F238E27FC236}">
                <a16:creationId xmlns:a16="http://schemas.microsoft.com/office/drawing/2014/main" id="{98EC83FD-83B9-6C4A-B958-949E3733AABC}"/>
              </a:ext>
            </a:extLst>
          </p:cNvPr>
          <p:cNvSpPr txBox="1"/>
          <p:nvPr/>
        </p:nvSpPr>
        <p:spPr>
          <a:xfrm rot="717606">
            <a:off x="5057756" y="1625580"/>
            <a:ext cx="1999518" cy="608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Clr>
                <a:schemeClr val="dk1"/>
              </a:buClr>
              <a:buSzPts val="1100"/>
            </a:pPr>
            <a:r>
              <a:rPr lang="en-GB" sz="1600" b="1" dirty="0">
                <a:solidFill>
                  <a:schemeClr val="accent6">
                    <a:lumMod val="10000"/>
                  </a:schemeClr>
                </a:solidFill>
                <a:latin typeface="JetBrains Mono" panose="02000009000000000000" pitchFamily="49" charset="0"/>
                <a:ea typeface="JetBrains Mono" panose="02000009000000000000" pitchFamily="49" charset="0"/>
                <a:cs typeface="JetBrains Mono" panose="02000009000000000000" pitchFamily="49" charset="0"/>
                <a:sym typeface="Rouge Script"/>
              </a:rPr>
              <a:t>gerfalcon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F667292C-0144-7E41-9021-1AC63EB8803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1627484">
            <a:off x="5823520" y="2068113"/>
            <a:ext cx="732727" cy="7327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2930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>
        <p:fade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2" name="Google Shape;1662;p32"/>
          <p:cNvSpPr txBox="1">
            <a:spLocks noGrp="1"/>
          </p:cNvSpPr>
          <p:nvPr>
            <p:ph type="body" idx="4294967295"/>
          </p:nvPr>
        </p:nvSpPr>
        <p:spPr>
          <a:xfrm>
            <a:off x="3257085" y="747000"/>
            <a:ext cx="2139000" cy="364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7200" i="1" dirty="0">
                <a:solidFill>
                  <a:srgbClr val="41D0FD"/>
                </a:solidFill>
                <a:latin typeface="Rouge Script"/>
                <a:ea typeface="Rouge Script"/>
                <a:cs typeface="Rouge Script"/>
                <a:sym typeface="Rouge Script"/>
              </a:rPr>
              <a:t>F</a:t>
            </a:r>
            <a:r>
              <a:rPr lang="en" sz="7200" i="1" dirty="0">
                <a:solidFill>
                  <a:srgbClr val="085B9D"/>
                </a:solidFill>
                <a:latin typeface="Rouge Script"/>
                <a:ea typeface="Rouge Script"/>
                <a:cs typeface="Rouge Script"/>
                <a:sym typeface="Rouge Script"/>
              </a:rPr>
              <a:t>lutter</a:t>
            </a:r>
            <a:br>
              <a:rPr lang="en" sz="7200" i="1" dirty="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</a:br>
            <a:r>
              <a:rPr lang="en" sz="7200" i="1" dirty="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project</a:t>
            </a:r>
            <a:endParaRPr sz="7200" dirty="0">
              <a:latin typeface="Rouge Script"/>
              <a:ea typeface="Rouge Script"/>
              <a:cs typeface="Rouge Script"/>
              <a:sym typeface="Rouge Script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8A0F893-4AFB-0C4C-AD21-30EDFD9A1554}"/>
              </a:ext>
            </a:extLst>
          </p:cNvPr>
          <p:cNvGrpSpPr/>
          <p:nvPr/>
        </p:nvGrpSpPr>
        <p:grpSpPr>
          <a:xfrm>
            <a:off x="7192806" y="223241"/>
            <a:ext cx="664706" cy="1398825"/>
            <a:chOff x="3491350" y="315900"/>
            <a:chExt cx="2161297" cy="4548292"/>
          </a:xfrm>
        </p:grpSpPr>
        <p:sp>
          <p:nvSpPr>
            <p:cNvPr id="1660" name="Google Shape;1660;p32"/>
            <p:cNvSpPr/>
            <p:nvPr/>
          </p:nvSpPr>
          <p:spPr>
            <a:xfrm>
              <a:off x="3491350" y="315900"/>
              <a:ext cx="2161297" cy="4548292"/>
            </a:xfrm>
            <a:custGeom>
              <a:avLst/>
              <a:gdLst/>
              <a:ahLst/>
              <a:cxnLst/>
              <a:rect l="l" t="t" r="r" b="b"/>
              <a:pathLst>
                <a:path w="25999" h="54713" extrusionOk="0">
                  <a:moveTo>
                    <a:pt x="12966" y="2173"/>
                  </a:moveTo>
                  <a:lnTo>
                    <a:pt x="13169" y="2240"/>
                  </a:lnTo>
                  <a:lnTo>
                    <a:pt x="13373" y="2308"/>
                  </a:lnTo>
                  <a:lnTo>
                    <a:pt x="13441" y="2512"/>
                  </a:lnTo>
                  <a:lnTo>
                    <a:pt x="13509" y="2716"/>
                  </a:lnTo>
                  <a:lnTo>
                    <a:pt x="13441" y="2919"/>
                  </a:lnTo>
                  <a:lnTo>
                    <a:pt x="13373" y="3123"/>
                  </a:lnTo>
                  <a:lnTo>
                    <a:pt x="13169" y="3191"/>
                  </a:lnTo>
                  <a:lnTo>
                    <a:pt x="12966" y="3259"/>
                  </a:lnTo>
                  <a:lnTo>
                    <a:pt x="12762" y="3191"/>
                  </a:lnTo>
                  <a:lnTo>
                    <a:pt x="12626" y="3123"/>
                  </a:lnTo>
                  <a:lnTo>
                    <a:pt x="12491" y="2919"/>
                  </a:lnTo>
                  <a:lnTo>
                    <a:pt x="12423" y="2716"/>
                  </a:lnTo>
                  <a:lnTo>
                    <a:pt x="12491" y="2512"/>
                  </a:lnTo>
                  <a:lnTo>
                    <a:pt x="12626" y="2308"/>
                  </a:lnTo>
                  <a:lnTo>
                    <a:pt x="12762" y="2240"/>
                  </a:lnTo>
                  <a:lnTo>
                    <a:pt x="12966" y="2173"/>
                  </a:lnTo>
                  <a:close/>
                  <a:moveTo>
                    <a:pt x="14934" y="4480"/>
                  </a:moveTo>
                  <a:lnTo>
                    <a:pt x="15002" y="4548"/>
                  </a:lnTo>
                  <a:lnTo>
                    <a:pt x="15070" y="4684"/>
                  </a:lnTo>
                  <a:lnTo>
                    <a:pt x="15138" y="4752"/>
                  </a:lnTo>
                  <a:lnTo>
                    <a:pt x="15070" y="4888"/>
                  </a:lnTo>
                  <a:lnTo>
                    <a:pt x="15002" y="5024"/>
                  </a:lnTo>
                  <a:lnTo>
                    <a:pt x="14934" y="5024"/>
                  </a:lnTo>
                  <a:lnTo>
                    <a:pt x="14799" y="5091"/>
                  </a:lnTo>
                  <a:lnTo>
                    <a:pt x="11065" y="5091"/>
                  </a:lnTo>
                  <a:lnTo>
                    <a:pt x="10929" y="5024"/>
                  </a:lnTo>
                  <a:lnTo>
                    <a:pt x="10861" y="5024"/>
                  </a:lnTo>
                  <a:lnTo>
                    <a:pt x="10794" y="4888"/>
                  </a:lnTo>
                  <a:lnTo>
                    <a:pt x="10726" y="4752"/>
                  </a:lnTo>
                  <a:lnTo>
                    <a:pt x="10794" y="4684"/>
                  </a:lnTo>
                  <a:lnTo>
                    <a:pt x="10861" y="4548"/>
                  </a:lnTo>
                  <a:lnTo>
                    <a:pt x="10929" y="4480"/>
                  </a:lnTo>
                  <a:close/>
                  <a:moveTo>
                    <a:pt x="23963" y="7807"/>
                  </a:moveTo>
                  <a:lnTo>
                    <a:pt x="23963" y="7875"/>
                  </a:lnTo>
                  <a:lnTo>
                    <a:pt x="23963" y="46771"/>
                  </a:lnTo>
                  <a:lnTo>
                    <a:pt x="23963" y="46838"/>
                  </a:lnTo>
                  <a:lnTo>
                    <a:pt x="1969" y="46838"/>
                  </a:lnTo>
                  <a:lnTo>
                    <a:pt x="1969" y="46771"/>
                  </a:lnTo>
                  <a:lnTo>
                    <a:pt x="1969" y="7875"/>
                  </a:lnTo>
                  <a:lnTo>
                    <a:pt x="1969" y="7807"/>
                  </a:lnTo>
                  <a:close/>
                  <a:moveTo>
                    <a:pt x="12558" y="48536"/>
                  </a:moveTo>
                  <a:lnTo>
                    <a:pt x="12151" y="48671"/>
                  </a:lnTo>
                  <a:lnTo>
                    <a:pt x="11812" y="48875"/>
                  </a:lnTo>
                  <a:lnTo>
                    <a:pt x="11472" y="49146"/>
                  </a:lnTo>
                  <a:lnTo>
                    <a:pt x="11269" y="49418"/>
                  </a:lnTo>
                  <a:lnTo>
                    <a:pt x="11065" y="49825"/>
                  </a:lnTo>
                  <a:lnTo>
                    <a:pt x="10929" y="50165"/>
                  </a:lnTo>
                  <a:lnTo>
                    <a:pt x="10861" y="50640"/>
                  </a:lnTo>
                  <a:lnTo>
                    <a:pt x="10929" y="51047"/>
                  </a:lnTo>
                  <a:lnTo>
                    <a:pt x="11065" y="51454"/>
                  </a:lnTo>
                  <a:lnTo>
                    <a:pt x="11269" y="51794"/>
                  </a:lnTo>
                  <a:lnTo>
                    <a:pt x="11472" y="52065"/>
                  </a:lnTo>
                  <a:lnTo>
                    <a:pt x="11812" y="52337"/>
                  </a:lnTo>
                  <a:lnTo>
                    <a:pt x="12151" y="52541"/>
                  </a:lnTo>
                  <a:lnTo>
                    <a:pt x="12558" y="52676"/>
                  </a:lnTo>
                  <a:lnTo>
                    <a:pt x="12966" y="52744"/>
                  </a:lnTo>
                  <a:lnTo>
                    <a:pt x="13373" y="52676"/>
                  </a:lnTo>
                  <a:lnTo>
                    <a:pt x="13780" y="52541"/>
                  </a:lnTo>
                  <a:lnTo>
                    <a:pt x="14120" y="52337"/>
                  </a:lnTo>
                  <a:lnTo>
                    <a:pt x="14459" y="52065"/>
                  </a:lnTo>
                  <a:lnTo>
                    <a:pt x="14731" y="51794"/>
                  </a:lnTo>
                  <a:lnTo>
                    <a:pt x="14934" y="51454"/>
                  </a:lnTo>
                  <a:lnTo>
                    <a:pt x="15002" y="51047"/>
                  </a:lnTo>
                  <a:lnTo>
                    <a:pt x="15070" y="50640"/>
                  </a:lnTo>
                  <a:lnTo>
                    <a:pt x="15002" y="50165"/>
                  </a:lnTo>
                  <a:lnTo>
                    <a:pt x="14934" y="49825"/>
                  </a:lnTo>
                  <a:lnTo>
                    <a:pt x="14731" y="49418"/>
                  </a:lnTo>
                  <a:lnTo>
                    <a:pt x="14459" y="49146"/>
                  </a:lnTo>
                  <a:lnTo>
                    <a:pt x="14120" y="48875"/>
                  </a:lnTo>
                  <a:lnTo>
                    <a:pt x="13780" y="48671"/>
                  </a:lnTo>
                  <a:lnTo>
                    <a:pt x="13373" y="48536"/>
                  </a:lnTo>
                  <a:close/>
                  <a:moveTo>
                    <a:pt x="12966" y="48332"/>
                  </a:moveTo>
                  <a:lnTo>
                    <a:pt x="13441" y="48400"/>
                  </a:lnTo>
                  <a:lnTo>
                    <a:pt x="13848" y="48536"/>
                  </a:lnTo>
                  <a:lnTo>
                    <a:pt x="14256" y="48739"/>
                  </a:lnTo>
                  <a:lnTo>
                    <a:pt x="14595" y="49011"/>
                  </a:lnTo>
                  <a:lnTo>
                    <a:pt x="14866" y="49350"/>
                  </a:lnTo>
                  <a:lnTo>
                    <a:pt x="15070" y="49757"/>
                  </a:lnTo>
                  <a:lnTo>
                    <a:pt x="15206" y="50165"/>
                  </a:lnTo>
                  <a:lnTo>
                    <a:pt x="15274" y="50640"/>
                  </a:lnTo>
                  <a:lnTo>
                    <a:pt x="15206" y="51047"/>
                  </a:lnTo>
                  <a:lnTo>
                    <a:pt x="15070" y="51522"/>
                  </a:lnTo>
                  <a:lnTo>
                    <a:pt x="14866" y="51862"/>
                  </a:lnTo>
                  <a:lnTo>
                    <a:pt x="14595" y="52201"/>
                  </a:lnTo>
                  <a:lnTo>
                    <a:pt x="14256" y="52473"/>
                  </a:lnTo>
                  <a:lnTo>
                    <a:pt x="13848" y="52676"/>
                  </a:lnTo>
                  <a:lnTo>
                    <a:pt x="13441" y="52812"/>
                  </a:lnTo>
                  <a:lnTo>
                    <a:pt x="12966" y="52880"/>
                  </a:lnTo>
                  <a:lnTo>
                    <a:pt x="12558" y="52812"/>
                  </a:lnTo>
                  <a:lnTo>
                    <a:pt x="12083" y="52676"/>
                  </a:lnTo>
                  <a:lnTo>
                    <a:pt x="11744" y="52473"/>
                  </a:lnTo>
                  <a:lnTo>
                    <a:pt x="11404" y="52201"/>
                  </a:lnTo>
                  <a:lnTo>
                    <a:pt x="11133" y="51862"/>
                  </a:lnTo>
                  <a:lnTo>
                    <a:pt x="10929" y="51522"/>
                  </a:lnTo>
                  <a:lnTo>
                    <a:pt x="10794" y="51047"/>
                  </a:lnTo>
                  <a:lnTo>
                    <a:pt x="10726" y="50640"/>
                  </a:lnTo>
                  <a:lnTo>
                    <a:pt x="10794" y="50165"/>
                  </a:lnTo>
                  <a:lnTo>
                    <a:pt x="10929" y="49757"/>
                  </a:lnTo>
                  <a:lnTo>
                    <a:pt x="11133" y="49350"/>
                  </a:lnTo>
                  <a:lnTo>
                    <a:pt x="11404" y="49011"/>
                  </a:lnTo>
                  <a:lnTo>
                    <a:pt x="11744" y="48739"/>
                  </a:lnTo>
                  <a:lnTo>
                    <a:pt x="12083" y="48536"/>
                  </a:lnTo>
                  <a:lnTo>
                    <a:pt x="12558" y="48400"/>
                  </a:lnTo>
                  <a:lnTo>
                    <a:pt x="12966" y="48332"/>
                  </a:lnTo>
                  <a:close/>
                  <a:moveTo>
                    <a:pt x="3938" y="679"/>
                  </a:moveTo>
                  <a:lnTo>
                    <a:pt x="3259" y="747"/>
                  </a:lnTo>
                  <a:lnTo>
                    <a:pt x="2648" y="951"/>
                  </a:lnTo>
                  <a:lnTo>
                    <a:pt x="2105" y="1222"/>
                  </a:lnTo>
                  <a:lnTo>
                    <a:pt x="1630" y="1629"/>
                  </a:lnTo>
                  <a:lnTo>
                    <a:pt x="1290" y="2105"/>
                  </a:lnTo>
                  <a:lnTo>
                    <a:pt x="951" y="2648"/>
                  </a:lnTo>
                  <a:lnTo>
                    <a:pt x="747" y="3259"/>
                  </a:lnTo>
                  <a:lnTo>
                    <a:pt x="747" y="3870"/>
                  </a:lnTo>
                  <a:lnTo>
                    <a:pt x="747" y="50776"/>
                  </a:lnTo>
                  <a:lnTo>
                    <a:pt x="747" y="51387"/>
                  </a:lnTo>
                  <a:lnTo>
                    <a:pt x="951" y="51997"/>
                  </a:lnTo>
                  <a:lnTo>
                    <a:pt x="1290" y="52541"/>
                  </a:lnTo>
                  <a:lnTo>
                    <a:pt x="1630" y="53016"/>
                  </a:lnTo>
                  <a:lnTo>
                    <a:pt x="2105" y="53423"/>
                  </a:lnTo>
                  <a:lnTo>
                    <a:pt x="2648" y="53695"/>
                  </a:lnTo>
                  <a:lnTo>
                    <a:pt x="3259" y="53898"/>
                  </a:lnTo>
                  <a:lnTo>
                    <a:pt x="3938" y="53966"/>
                  </a:lnTo>
                  <a:lnTo>
                    <a:pt x="22062" y="53966"/>
                  </a:lnTo>
                  <a:lnTo>
                    <a:pt x="22741" y="53898"/>
                  </a:lnTo>
                  <a:lnTo>
                    <a:pt x="23352" y="53695"/>
                  </a:lnTo>
                  <a:lnTo>
                    <a:pt x="23895" y="53423"/>
                  </a:lnTo>
                  <a:lnTo>
                    <a:pt x="24370" y="53016"/>
                  </a:lnTo>
                  <a:lnTo>
                    <a:pt x="24709" y="52541"/>
                  </a:lnTo>
                  <a:lnTo>
                    <a:pt x="25049" y="51997"/>
                  </a:lnTo>
                  <a:lnTo>
                    <a:pt x="25252" y="51387"/>
                  </a:lnTo>
                  <a:lnTo>
                    <a:pt x="25320" y="50776"/>
                  </a:lnTo>
                  <a:lnTo>
                    <a:pt x="25320" y="3870"/>
                  </a:lnTo>
                  <a:lnTo>
                    <a:pt x="25252" y="3259"/>
                  </a:lnTo>
                  <a:lnTo>
                    <a:pt x="25049" y="2648"/>
                  </a:lnTo>
                  <a:lnTo>
                    <a:pt x="24709" y="2105"/>
                  </a:lnTo>
                  <a:lnTo>
                    <a:pt x="24370" y="1629"/>
                  </a:lnTo>
                  <a:lnTo>
                    <a:pt x="23895" y="1222"/>
                  </a:lnTo>
                  <a:lnTo>
                    <a:pt x="23352" y="951"/>
                  </a:lnTo>
                  <a:lnTo>
                    <a:pt x="22741" y="747"/>
                  </a:lnTo>
                  <a:lnTo>
                    <a:pt x="22062" y="679"/>
                  </a:lnTo>
                  <a:close/>
                  <a:moveTo>
                    <a:pt x="22062" y="543"/>
                  </a:moveTo>
                  <a:lnTo>
                    <a:pt x="22741" y="611"/>
                  </a:lnTo>
                  <a:lnTo>
                    <a:pt x="23419" y="815"/>
                  </a:lnTo>
                  <a:lnTo>
                    <a:pt x="23963" y="1086"/>
                  </a:lnTo>
                  <a:lnTo>
                    <a:pt x="24438" y="1494"/>
                  </a:lnTo>
                  <a:lnTo>
                    <a:pt x="24845" y="2037"/>
                  </a:lnTo>
                  <a:lnTo>
                    <a:pt x="25184" y="2580"/>
                  </a:lnTo>
                  <a:lnTo>
                    <a:pt x="25388" y="3191"/>
                  </a:lnTo>
                  <a:lnTo>
                    <a:pt x="25456" y="3870"/>
                  </a:lnTo>
                  <a:lnTo>
                    <a:pt x="25456" y="50776"/>
                  </a:lnTo>
                  <a:lnTo>
                    <a:pt x="25388" y="51454"/>
                  </a:lnTo>
                  <a:lnTo>
                    <a:pt x="25184" y="52065"/>
                  </a:lnTo>
                  <a:lnTo>
                    <a:pt x="24845" y="52676"/>
                  </a:lnTo>
                  <a:lnTo>
                    <a:pt x="24438" y="53151"/>
                  </a:lnTo>
                  <a:lnTo>
                    <a:pt x="23963" y="53559"/>
                  </a:lnTo>
                  <a:lnTo>
                    <a:pt x="23419" y="53898"/>
                  </a:lnTo>
                  <a:lnTo>
                    <a:pt x="22741" y="54102"/>
                  </a:lnTo>
                  <a:lnTo>
                    <a:pt x="22062" y="54170"/>
                  </a:lnTo>
                  <a:lnTo>
                    <a:pt x="3938" y="54170"/>
                  </a:lnTo>
                  <a:lnTo>
                    <a:pt x="3259" y="54102"/>
                  </a:lnTo>
                  <a:lnTo>
                    <a:pt x="2580" y="53898"/>
                  </a:lnTo>
                  <a:lnTo>
                    <a:pt x="2037" y="53559"/>
                  </a:lnTo>
                  <a:lnTo>
                    <a:pt x="1562" y="53151"/>
                  </a:lnTo>
                  <a:lnTo>
                    <a:pt x="1154" y="52676"/>
                  </a:lnTo>
                  <a:lnTo>
                    <a:pt x="815" y="52065"/>
                  </a:lnTo>
                  <a:lnTo>
                    <a:pt x="611" y="51454"/>
                  </a:lnTo>
                  <a:lnTo>
                    <a:pt x="543" y="50776"/>
                  </a:lnTo>
                  <a:lnTo>
                    <a:pt x="543" y="3870"/>
                  </a:lnTo>
                  <a:lnTo>
                    <a:pt x="611" y="3191"/>
                  </a:lnTo>
                  <a:lnTo>
                    <a:pt x="815" y="2580"/>
                  </a:lnTo>
                  <a:lnTo>
                    <a:pt x="1154" y="2037"/>
                  </a:lnTo>
                  <a:lnTo>
                    <a:pt x="1562" y="1494"/>
                  </a:lnTo>
                  <a:lnTo>
                    <a:pt x="2037" y="1086"/>
                  </a:lnTo>
                  <a:lnTo>
                    <a:pt x="2580" y="815"/>
                  </a:lnTo>
                  <a:lnTo>
                    <a:pt x="3259" y="611"/>
                  </a:lnTo>
                  <a:lnTo>
                    <a:pt x="3938" y="543"/>
                  </a:lnTo>
                  <a:close/>
                  <a:moveTo>
                    <a:pt x="3938" y="0"/>
                  </a:moveTo>
                  <a:lnTo>
                    <a:pt x="3123" y="68"/>
                  </a:lnTo>
                  <a:lnTo>
                    <a:pt x="2444" y="272"/>
                  </a:lnTo>
                  <a:lnTo>
                    <a:pt x="1765" y="611"/>
                  </a:lnTo>
                  <a:lnTo>
                    <a:pt x="1154" y="1154"/>
                  </a:lnTo>
                  <a:lnTo>
                    <a:pt x="679" y="1697"/>
                  </a:lnTo>
                  <a:lnTo>
                    <a:pt x="272" y="2376"/>
                  </a:lnTo>
                  <a:lnTo>
                    <a:pt x="68" y="3123"/>
                  </a:lnTo>
                  <a:lnTo>
                    <a:pt x="0" y="3870"/>
                  </a:lnTo>
                  <a:lnTo>
                    <a:pt x="0" y="50776"/>
                  </a:lnTo>
                  <a:lnTo>
                    <a:pt x="68" y="51522"/>
                  </a:lnTo>
                  <a:lnTo>
                    <a:pt x="272" y="52269"/>
                  </a:lnTo>
                  <a:lnTo>
                    <a:pt x="679" y="52948"/>
                  </a:lnTo>
                  <a:lnTo>
                    <a:pt x="1154" y="53559"/>
                  </a:lnTo>
                  <a:lnTo>
                    <a:pt x="1765" y="54034"/>
                  </a:lnTo>
                  <a:lnTo>
                    <a:pt x="2444" y="54373"/>
                  </a:lnTo>
                  <a:lnTo>
                    <a:pt x="3123" y="54645"/>
                  </a:lnTo>
                  <a:lnTo>
                    <a:pt x="3938" y="54713"/>
                  </a:lnTo>
                  <a:lnTo>
                    <a:pt x="22062" y="54713"/>
                  </a:lnTo>
                  <a:lnTo>
                    <a:pt x="22876" y="54645"/>
                  </a:lnTo>
                  <a:lnTo>
                    <a:pt x="23555" y="54373"/>
                  </a:lnTo>
                  <a:lnTo>
                    <a:pt x="24234" y="54034"/>
                  </a:lnTo>
                  <a:lnTo>
                    <a:pt x="24845" y="53559"/>
                  </a:lnTo>
                  <a:lnTo>
                    <a:pt x="25320" y="52948"/>
                  </a:lnTo>
                  <a:lnTo>
                    <a:pt x="25727" y="52269"/>
                  </a:lnTo>
                  <a:lnTo>
                    <a:pt x="25931" y="51522"/>
                  </a:lnTo>
                  <a:lnTo>
                    <a:pt x="25999" y="50776"/>
                  </a:lnTo>
                  <a:lnTo>
                    <a:pt x="25999" y="3870"/>
                  </a:lnTo>
                  <a:lnTo>
                    <a:pt x="25931" y="3123"/>
                  </a:lnTo>
                  <a:lnTo>
                    <a:pt x="25727" y="2376"/>
                  </a:lnTo>
                  <a:lnTo>
                    <a:pt x="25320" y="1697"/>
                  </a:lnTo>
                  <a:lnTo>
                    <a:pt x="24845" y="1154"/>
                  </a:lnTo>
                  <a:lnTo>
                    <a:pt x="24234" y="611"/>
                  </a:lnTo>
                  <a:lnTo>
                    <a:pt x="23555" y="272"/>
                  </a:lnTo>
                  <a:lnTo>
                    <a:pt x="22876" y="68"/>
                  </a:lnTo>
                  <a:lnTo>
                    <a:pt x="22062" y="0"/>
                  </a:lnTo>
                  <a:close/>
                </a:path>
              </a:pathLst>
            </a:custGeom>
            <a:solidFill>
              <a:srgbClr val="EDF1F9"/>
            </a:solidFill>
            <a:ln w="9525" cap="flat" cmpd="sng">
              <a:solidFill>
                <a:srgbClr val="BFC9E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3" name="Picture 2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19581887-1B5C-B04F-BD17-6EA488E167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-1" b="18162"/>
            <a:stretch/>
          </p:blipFill>
          <p:spPr>
            <a:xfrm>
              <a:off x="3650181" y="965034"/>
              <a:ext cx="1838568" cy="3261000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BF16186-2E5D-1646-8234-7AB59A5CE1E3}"/>
              </a:ext>
            </a:extLst>
          </p:cNvPr>
          <p:cNvGrpSpPr/>
          <p:nvPr/>
        </p:nvGrpSpPr>
        <p:grpSpPr>
          <a:xfrm>
            <a:off x="8006967" y="223241"/>
            <a:ext cx="776508" cy="1398825"/>
            <a:chOff x="3443709" y="278900"/>
            <a:chExt cx="2513471" cy="4527843"/>
          </a:xfrm>
        </p:grpSpPr>
        <p:sp>
          <p:nvSpPr>
            <p:cNvPr id="10" name="Google Shape;1653;p31">
              <a:extLst>
                <a:ext uri="{FF2B5EF4-FFF2-40B4-BE49-F238E27FC236}">
                  <a16:creationId xmlns:a16="http://schemas.microsoft.com/office/drawing/2014/main" id="{B69D2E26-2835-7646-B8F0-CCFF37C37E3B}"/>
                </a:ext>
              </a:extLst>
            </p:cNvPr>
            <p:cNvSpPr/>
            <p:nvPr/>
          </p:nvSpPr>
          <p:spPr>
            <a:xfrm>
              <a:off x="3443709" y="278900"/>
              <a:ext cx="2513471" cy="4527843"/>
            </a:xfrm>
            <a:custGeom>
              <a:avLst/>
              <a:gdLst/>
              <a:ahLst/>
              <a:cxnLst/>
              <a:rect l="l" t="t" r="r" b="b"/>
              <a:pathLst>
                <a:path w="30819" h="61841" extrusionOk="0">
                  <a:moveTo>
                    <a:pt x="5160" y="2580"/>
                  </a:moveTo>
                  <a:lnTo>
                    <a:pt x="5295" y="2648"/>
                  </a:lnTo>
                  <a:lnTo>
                    <a:pt x="5363" y="2784"/>
                  </a:lnTo>
                  <a:lnTo>
                    <a:pt x="5363" y="2920"/>
                  </a:lnTo>
                  <a:lnTo>
                    <a:pt x="5363" y="3055"/>
                  </a:lnTo>
                  <a:lnTo>
                    <a:pt x="5295" y="3191"/>
                  </a:lnTo>
                  <a:lnTo>
                    <a:pt x="5160" y="3259"/>
                  </a:lnTo>
                  <a:lnTo>
                    <a:pt x="4888" y="3259"/>
                  </a:lnTo>
                  <a:lnTo>
                    <a:pt x="4752" y="3191"/>
                  </a:lnTo>
                  <a:lnTo>
                    <a:pt x="4684" y="3055"/>
                  </a:lnTo>
                  <a:lnTo>
                    <a:pt x="4684" y="2920"/>
                  </a:lnTo>
                  <a:lnTo>
                    <a:pt x="4684" y="2784"/>
                  </a:lnTo>
                  <a:lnTo>
                    <a:pt x="4752" y="2648"/>
                  </a:lnTo>
                  <a:lnTo>
                    <a:pt x="4888" y="2580"/>
                  </a:lnTo>
                  <a:close/>
                  <a:moveTo>
                    <a:pt x="15410" y="2241"/>
                  </a:moveTo>
                  <a:lnTo>
                    <a:pt x="15681" y="2309"/>
                  </a:lnTo>
                  <a:lnTo>
                    <a:pt x="15885" y="2444"/>
                  </a:lnTo>
                  <a:lnTo>
                    <a:pt x="16021" y="2648"/>
                  </a:lnTo>
                  <a:lnTo>
                    <a:pt x="16088" y="2920"/>
                  </a:lnTo>
                  <a:lnTo>
                    <a:pt x="16021" y="3191"/>
                  </a:lnTo>
                  <a:lnTo>
                    <a:pt x="15885" y="3395"/>
                  </a:lnTo>
                  <a:lnTo>
                    <a:pt x="15681" y="3531"/>
                  </a:lnTo>
                  <a:lnTo>
                    <a:pt x="15410" y="3598"/>
                  </a:lnTo>
                  <a:lnTo>
                    <a:pt x="15138" y="3531"/>
                  </a:lnTo>
                  <a:lnTo>
                    <a:pt x="14934" y="3395"/>
                  </a:lnTo>
                  <a:lnTo>
                    <a:pt x="14799" y="3191"/>
                  </a:lnTo>
                  <a:lnTo>
                    <a:pt x="14731" y="2920"/>
                  </a:lnTo>
                  <a:lnTo>
                    <a:pt x="14799" y="2648"/>
                  </a:lnTo>
                  <a:lnTo>
                    <a:pt x="14934" y="2444"/>
                  </a:lnTo>
                  <a:lnTo>
                    <a:pt x="15138" y="2309"/>
                  </a:lnTo>
                  <a:lnTo>
                    <a:pt x="15410" y="2241"/>
                  </a:lnTo>
                  <a:close/>
                  <a:moveTo>
                    <a:pt x="29393" y="5228"/>
                  </a:moveTo>
                  <a:lnTo>
                    <a:pt x="29461" y="5296"/>
                  </a:lnTo>
                  <a:lnTo>
                    <a:pt x="29461" y="54849"/>
                  </a:lnTo>
                  <a:lnTo>
                    <a:pt x="1426" y="54849"/>
                  </a:lnTo>
                  <a:lnTo>
                    <a:pt x="1426" y="5296"/>
                  </a:lnTo>
                  <a:lnTo>
                    <a:pt x="1494" y="5228"/>
                  </a:lnTo>
                  <a:close/>
                  <a:moveTo>
                    <a:pt x="15410" y="544"/>
                  </a:moveTo>
                  <a:lnTo>
                    <a:pt x="19143" y="612"/>
                  </a:lnTo>
                  <a:lnTo>
                    <a:pt x="23012" y="747"/>
                  </a:lnTo>
                  <a:lnTo>
                    <a:pt x="26339" y="951"/>
                  </a:lnTo>
                  <a:lnTo>
                    <a:pt x="27560" y="1087"/>
                  </a:lnTo>
                  <a:lnTo>
                    <a:pt x="27560" y="1087"/>
                  </a:lnTo>
                  <a:lnTo>
                    <a:pt x="26339" y="1019"/>
                  </a:lnTo>
                  <a:lnTo>
                    <a:pt x="23012" y="815"/>
                  </a:lnTo>
                  <a:lnTo>
                    <a:pt x="19143" y="680"/>
                  </a:lnTo>
                  <a:lnTo>
                    <a:pt x="15410" y="612"/>
                  </a:lnTo>
                  <a:lnTo>
                    <a:pt x="11676" y="680"/>
                  </a:lnTo>
                  <a:lnTo>
                    <a:pt x="7807" y="815"/>
                  </a:lnTo>
                  <a:lnTo>
                    <a:pt x="4481" y="1019"/>
                  </a:lnTo>
                  <a:lnTo>
                    <a:pt x="3259" y="1087"/>
                  </a:lnTo>
                  <a:lnTo>
                    <a:pt x="2444" y="1223"/>
                  </a:lnTo>
                  <a:lnTo>
                    <a:pt x="1969" y="1358"/>
                  </a:lnTo>
                  <a:lnTo>
                    <a:pt x="1630" y="1494"/>
                  </a:lnTo>
                  <a:lnTo>
                    <a:pt x="1290" y="1698"/>
                  </a:lnTo>
                  <a:lnTo>
                    <a:pt x="1019" y="1901"/>
                  </a:lnTo>
                  <a:lnTo>
                    <a:pt x="815" y="2173"/>
                  </a:lnTo>
                  <a:lnTo>
                    <a:pt x="679" y="2444"/>
                  </a:lnTo>
                  <a:lnTo>
                    <a:pt x="544" y="2852"/>
                  </a:lnTo>
                  <a:lnTo>
                    <a:pt x="544" y="3259"/>
                  </a:lnTo>
                  <a:lnTo>
                    <a:pt x="544" y="58311"/>
                  </a:lnTo>
                  <a:lnTo>
                    <a:pt x="544" y="58718"/>
                  </a:lnTo>
                  <a:lnTo>
                    <a:pt x="476" y="58311"/>
                  </a:lnTo>
                  <a:lnTo>
                    <a:pt x="476" y="3259"/>
                  </a:lnTo>
                  <a:lnTo>
                    <a:pt x="544" y="2784"/>
                  </a:lnTo>
                  <a:lnTo>
                    <a:pt x="612" y="2444"/>
                  </a:lnTo>
                  <a:lnTo>
                    <a:pt x="747" y="2105"/>
                  </a:lnTo>
                  <a:lnTo>
                    <a:pt x="951" y="1834"/>
                  </a:lnTo>
                  <a:lnTo>
                    <a:pt x="1222" y="1630"/>
                  </a:lnTo>
                  <a:lnTo>
                    <a:pt x="1562" y="1426"/>
                  </a:lnTo>
                  <a:lnTo>
                    <a:pt x="1969" y="1290"/>
                  </a:lnTo>
                  <a:lnTo>
                    <a:pt x="2444" y="1155"/>
                  </a:lnTo>
                  <a:lnTo>
                    <a:pt x="3259" y="1087"/>
                  </a:lnTo>
                  <a:lnTo>
                    <a:pt x="4481" y="951"/>
                  </a:lnTo>
                  <a:lnTo>
                    <a:pt x="7807" y="747"/>
                  </a:lnTo>
                  <a:lnTo>
                    <a:pt x="11676" y="612"/>
                  </a:lnTo>
                  <a:lnTo>
                    <a:pt x="15410" y="544"/>
                  </a:lnTo>
                  <a:close/>
                  <a:moveTo>
                    <a:pt x="27560" y="1087"/>
                  </a:moveTo>
                  <a:lnTo>
                    <a:pt x="28375" y="1155"/>
                  </a:lnTo>
                  <a:lnTo>
                    <a:pt x="28850" y="1290"/>
                  </a:lnTo>
                  <a:lnTo>
                    <a:pt x="29257" y="1426"/>
                  </a:lnTo>
                  <a:lnTo>
                    <a:pt x="29597" y="1630"/>
                  </a:lnTo>
                  <a:lnTo>
                    <a:pt x="29868" y="1834"/>
                  </a:lnTo>
                  <a:lnTo>
                    <a:pt x="30072" y="2105"/>
                  </a:lnTo>
                  <a:lnTo>
                    <a:pt x="30208" y="2444"/>
                  </a:lnTo>
                  <a:lnTo>
                    <a:pt x="30276" y="2784"/>
                  </a:lnTo>
                  <a:lnTo>
                    <a:pt x="30344" y="3259"/>
                  </a:lnTo>
                  <a:lnTo>
                    <a:pt x="30344" y="58311"/>
                  </a:lnTo>
                  <a:lnTo>
                    <a:pt x="30276" y="58718"/>
                  </a:lnTo>
                  <a:lnTo>
                    <a:pt x="30208" y="59125"/>
                  </a:lnTo>
                  <a:lnTo>
                    <a:pt x="30072" y="59465"/>
                  </a:lnTo>
                  <a:lnTo>
                    <a:pt x="29868" y="59736"/>
                  </a:lnTo>
                  <a:lnTo>
                    <a:pt x="29597" y="60008"/>
                  </a:lnTo>
                  <a:lnTo>
                    <a:pt x="29257" y="60144"/>
                  </a:lnTo>
                  <a:lnTo>
                    <a:pt x="28850" y="60347"/>
                  </a:lnTo>
                  <a:lnTo>
                    <a:pt x="28375" y="60415"/>
                  </a:lnTo>
                  <a:lnTo>
                    <a:pt x="26746" y="60687"/>
                  </a:lnTo>
                  <a:lnTo>
                    <a:pt x="23895" y="60958"/>
                  </a:lnTo>
                  <a:lnTo>
                    <a:pt x="22130" y="61094"/>
                  </a:lnTo>
                  <a:lnTo>
                    <a:pt x="20093" y="61230"/>
                  </a:lnTo>
                  <a:lnTo>
                    <a:pt x="17853" y="61298"/>
                  </a:lnTo>
                  <a:lnTo>
                    <a:pt x="12966" y="61298"/>
                  </a:lnTo>
                  <a:lnTo>
                    <a:pt x="10726" y="61230"/>
                  </a:lnTo>
                  <a:lnTo>
                    <a:pt x="8689" y="61094"/>
                  </a:lnTo>
                  <a:lnTo>
                    <a:pt x="6924" y="60958"/>
                  </a:lnTo>
                  <a:lnTo>
                    <a:pt x="4073" y="60687"/>
                  </a:lnTo>
                  <a:lnTo>
                    <a:pt x="2444" y="60415"/>
                  </a:lnTo>
                  <a:lnTo>
                    <a:pt x="1969" y="60347"/>
                  </a:lnTo>
                  <a:lnTo>
                    <a:pt x="1562" y="60144"/>
                  </a:lnTo>
                  <a:lnTo>
                    <a:pt x="1290" y="60008"/>
                  </a:lnTo>
                  <a:lnTo>
                    <a:pt x="951" y="59736"/>
                  </a:lnTo>
                  <a:lnTo>
                    <a:pt x="747" y="59465"/>
                  </a:lnTo>
                  <a:lnTo>
                    <a:pt x="612" y="59125"/>
                  </a:lnTo>
                  <a:lnTo>
                    <a:pt x="544" y="58718"/>
                  </a:lnTo>
                  <a:lnTo>
                    <a:pt x="544" y="58718"/>
                  </a:lnTo>
                  <a:lnTo>
                    <a:pt x="679" y="59125"/>
                  </a:lnTo>
                  <a:lnTo>
                    <a:pt x="815" y="59397"/>
                  </a:lnTo>
                  <a:lnTo>
                    <a:pt x="1019" y="59669"/>
                  </a:lnTo>
                  <a:lnTo>
                    <a:pt x="1290" y="59940"/>
                  </a:lnTo>
                  <a:lnTo>
                    <a:pt x="1630" y="60144"/>
                  </a:lnTo>
                  <a:lnTo>
                    <a:pt x="2037" y="60279"/>
                  </a:lnTo>
                  <a:lnTo>
                    <a:pt x="2444" y="60415"/>
                  </a:lnTo>
                  <a:lnTo>
                    <a:pt x="4073" y="60619"/>
                  </a:lnTo>
                  <a:lnTo>
                    <a:pt x="6924" y="60890"/>
                  </a:lnTo>
                  <a:lnTo>
                    <a:pt x="8689" y="61026"/>
                  </a:lnTo>
                  <a:lnTo>
                    <a:pt x="10726" y="61162"/>
                  </a:lnTo>
                  <a:lnTo>
                    <a:pt x="12966" y="61230"/>
                  </a:lnTo>
                  <a:lnTo>
                    <a:pt x="17853" y="61230"/>
                  </a:lnTo>
                  <a:lnTo>
                    <a:pt x="20093" y="61162"/>
                  </a:lnTo>
                  <a:lnTo>
                    <a:pt x="22130" y="61026"/>
                  </a:lnTo>
                  <a:lnTo>
                    <a:pt x="23895" y="60890"/>
                  </a:lnTo>
                  <a:lnTo>
                    <a:pt x="26746" y="60619"/>
                  </a:lnTo>
                  <a:lnTo>
                    <a:pt x="28375" y="60415"/>
                  </a:lnTo>
                  <a:lnTo>
                    <a:pt x="28850" y="60279"/>
                  </a:lnTo>
                  <a:lnTo>
                    <a:pt x="29190" y="60144"/>
                  </a:lnTo>
                  <a:lnTo>
                    <a:pt x="29529" y="59940"/>
                  </a:lnTo>
                  <a:lnTo>
                    <a:pt x="29800" y="59669"/>
                  </a:lnTo>
                  <a:lnTo>
                    <a:pt x="30004" y="59397"/>
                  </a:lnTo>
                  <a:lnTo>
                    <a:pt x="30140" y="59125"/>
                  </a:lnTo>
                  <a:lnTo>
                    <a:pt x="30276" y="58718"/>
                  </a:lnTo>
                  <a:lnTo>
                    <a:pt x="30276" y="58311"/>
                  </a:lnTo>
                  <a:lnTo>
                    <a:pt x="30276" y="3259"/>
                  </a:lnTo>
                  <a:lnTo>
                    <a:pt x="30276" y="2852"/>
                  </a:lnTo>
                  <a:lnTo>
                    <a:pt x="30140" y="2444"/>
                  </a:lnTo>
                  <a:lnTo>
                    <a:pt x="30004" y="2173"/>
                  </a:lnTo>
                  <a:lnTo>
                    <a:pt x="29800" y="1901"/>
                  </a:lnTo>
                  <a:lnTo>
                    <a:pt x="29529" y="1698"/>
                  </a:lnTo>
                  <a:lnTo>
                    <a:pt x="29190" y="1494"/>
                  </a:lnTo>
                  <a:lnTo>
                    <a:pt x="28850" y="1358"/>
                  </a:lnTo>
                  <a:lnTo>
                    <a:pt x="28375" y="1223"/>
                  </a:lnTo>
                  <a:lnTo>
                    <a:pt x="27560" y="1087"/>
                  </a:lnTo>
                  <a:close/>
                  <a:moveTo>
                    <a:pt x="15410" y="1"/>
                  </a:moveTo>
                  <a:lnTo>
                    <a:pt x="11608" y="69"/>
                  </a:lnTo>
                  <a:lnTo>
                    <a:pt x="7739" y="204"/>
                  </a:lnTo>
                  <a:lnTo>
                    <a:pt x="4413" y="408"/>
                  </a:lnTo>
                  <a:lnTo>
                    <a:pt x="3191" y="544"/>
                  </a:lnTo>
                  <a:lnTo>
                    <a:pt x="2309" y="680"/>
                  </a:lnTo>
                  <a:lnTo>
                    <a:pt x="1765" y="815"/>
                  </a:lnTo>
                  <a:lnTo>
                    <a:pt x="1290" y="1019"/>
                  </a:lnTo>
                  <a:lnTo>
                    <a:pt x="883" y="1223"/>
                  </a:lnTo>
                  <a:lnTo>
                    <a:pt x="544" y="1494"/>
                  </a:lnTo>
                  <a:lnTo>
                    <a:pt x="340" y="1901"/>
                  </a:lnTo>
                  <a:lnTo>
                    <a:pt x="136" y="2241"/>
                  </a:lnTo>
                  <a:lnTo>
                    <a:pt x="1" y="2716"/>
                  </a:lnTo>
                  <a:lnTo>
                    <a:pt x="1" y="3259"/>
                  </a:lnTo>
                  <a:lnTo>
                    <a:pt x="1" y="58311"/>
                  </a:lnTo>
                  <a:lnTo>
                    <a:pt x="1" y="58854"/>
                  </a:lnTo>
                  <a:lnTo>
                    <a:pt x="136" y="59261"/>
                  </a:lnTo>
                  <a:lnTo>
                    <a:pt x="340" y="59736"/>
                  </a:lnTo>
                  <a:lnTo>
                    <a:pt x="612" y="60076"/>
                  </a:lnTo>
                  <a:lnTo>
                    <a:pt x="951" y="60347"/>
                  </a:lnTo>
                  <a:lnTo>
                    <a:pt x="1358" y="60619"/>
                  </a:lnTo>
                  <a:lnTo>
                    <a:pt x="1833" y="60823"/>
                  </a:lnTo>
                  <a:lnTo>
                    <a:pt x="2309" y="60958"/>
                  </a:lnTo>
                  <a:lnTo>
                    <a:pt x="4006" y="61162"/>
                  </a:lnTo>
                  <a:lnTo>
                    <a:pt x="6857" y="61501"/>
                  </a:lnTo>
                  <a:lnTo>
                    <a:pt x="8689" y="61637"/>
                  </a:lnTo>
                  <a:lnTo>
                    <a:pt x="10726" y="61705"/>
                  </a:lnTo>
                  <a:lnTo>
                    <a:pt x="12966" y="61773"/>
                  </a:lnTo>
                  <a:lnTo>
                    <a:pt x="15410" y="61841"/>
                  </a:lnTo>
                  <a:lnTo>
                    <a:pt x="17853" y="61773"/>
                  </a:lnTo>
                  <a:lnTo>
                    <a:pt x="20093" y="61705"/>
                  </a:lnTo>
                  <a:lnTo>
                    <a:pt x="22130" y="61637"/>
                  </a:lnTo>
                  <a:lnTo>
                    <a:pt x="23963" y="61501"/>
                  </a:lnTo>
                  <a:lnTo>
                    <a:pt x="26814" y="61162"/>
                  </a:lnTo>
                  <a:lnTo>
                    <a:pt x="28511" y="60958"/>
                  </a:lnTo>
                  <a:lnTo>
                    <a:pt x="28986" y="60823"/>
                  </a:lnTo>
                  <a:lnTo>
                    <a:pt x="29461" y="60619"/>
                  </a:lnTo>
                  <a:lnTo>
                    <a:pt x="29868" y="60347"/>
                  </a:lnTo>
                  <a:lnTo>
                    <a:pt x="30208" y="60076"/>
                  </a:lnTo>
                  <a:lnTo>
                    <a:pt x="30479" y="59736"/>
                  </a:lnTo>
                  <a:lnTo>
                    <a:pt x="30683" y="59261"/>
                  </a:lnTo>
                  <a:lnTo>
                    <a:pt x="30819" y="58854"/>
                  </a:lnTo>
                  <a:lnTo>
                    <a:pt x="30819" y="58311"/>
                  </a:lnTo>
                  <a:lnTo>
                    <a:pt x="30819" y="3259"/>
                  </a:lnTo>
                  <a:lnTo>
                    <a:pt x="30819" y="2716"/>
                  </a:lnTo>
                  <a:lnTo>
                    <a:pt x="30683" y="2241"/>
                  </a:lnTo>
                  <a:lnTo>
                    <a:pt x="30547" y="1901"/>
                  </a:lnTo>
                  <a:lnTo>
                    <a:pt x="30276" y="1494"/>
                  </a:lnTo>
                  <a:lnTo>
                    <a:pt x="29936" y="1223"/>
                  </a:lnTo>
                  <a:lnTo>
                    <a:pt x="29529" y="1019"/>
                  </a:lnTo>
                  <a:lnTo>
                    <a:pt x="29054" y="815"/>
                  </a:lnTo>
                  <a:lnTo>
                    <a:pt x="28511" y="680"/>
                  </a:lnTo>
                  <a:lnTo>
                    <a:pt x="27628" y="544"/>
                  </a:lnTo>
                  <a:lnTo>
                    <a:pt x="26406" y="408"/>
                  </a:lnTo>
                  <a:lnTo>
                    <a:pt x="23080" y="204"/>
                  </a:lnTo>
                  <a:lnTo>
                    <a:pt x="19211" y="69"/>
                  </a:lnTo>
                  <a:lnTo>
                    <a:pt x="15410" y="1"/>
                  </a:lnTo>
                  <a:close/>
                </a:path>
              </a:pathLst>
            </a:custGeom>
            <a:solidFill>
              <a:srgbClr val="EDF1F9"/>
            </a:solidFill>
            <a:ln w="9525" cap="flat" cmpd="sng">
              <a:solidFill>
                <a:srgbClr val="BFC9E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11" name="Picture 10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259C5CFF-1C33-D040-B945-23505357176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b="13231"/>
            <a:stretch/>
          </p:blipFill>
          <p:spPr>
            <a:xfrm>
              <a:off x="3517507" y="658602"/>
              <a:ext cx="2365874" cy="3649500"/>
            </a:xfrm>
            <a:prstGeom prst="rect">
              <a:avLst/>
            </a:prstGeom>
          </p:spPr>
        </p:pic>
      </p:grpSp>
      <p:pic>
        <p:nvPicPr>
          <p:cNvPr id="12" name="Google Shape;379;p46">
            <a:extLst>
              <a:ext uri="{FF2B5EF4-FFF2-40B4-BE49-F238E27FC236}">
                <a16:creationId xmlns:a16="http://schemas.microsoft.com/office/drawing/2014/main" id="{F78A7625-9641-F64B-984F-99778CF034FF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779888" y="1745781"/>
            <a:ext cx="1334074" cy="1651938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07459644-46A3-9043-B5FD-160A369F247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223089" y="1745781"/>
            <a:ext cx="1651938" cy="1651938"/>
          </a:xfrm>
          <a:prstGeom prst="rect">
            <a:avLst/>
          </a:prstGeom>
        </p:spPr>
      </p:pic>
      <p:sp>
        <p:nvSpPr>
          <p:cNvPr id="15" name="Google Shape;1663;p32">
            <a:extLst>
              <a:ext uri="{FF2B5EF4-FFF2-40B4-BE49-F238E27FC236}">
                <a16:creationId xmlns:a16="http://schemas.microsoft.com/office/drawing/2014/main" id="{BA65C14A-934B-7D41-B0DB-EEA96C696402}"/>
              </a:ext>
            </a:extLst>
          </p:cNvPr>
          <p:cNvSpPr txBox="1">
            <a:spLocks/>
          </p:cNvSpPr>
          <p:nvPr/>
        </p:nvSpPr>
        <p:spPr>
          <a:xfrm>
            <a:off x="6123774" y="1792100"/>
            <a:ext cx="1963134" cy="779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 b="0" i="0" u="none" strike="noStrike" cap="none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>
              <a:buFont typeface="Lora"/>
              <a:buNone/>
            </a:pPr>
            <a:r>
              <a:rPr lang="en-GB" sz="1400" b="1" dirty="0"/>
              <a:t>Hot Reload</a:t>
            </a:r>
          </a:p>
        </p:txBody>
      </p:sp>
    </p:spTree>
    <p:extLst>
      <p:ext uri="{BB962C8B-B14F-4D97-AF65-F5344CB8AC3E}">
        <p14:creationId xmlns:p14="http://schemas.microsoft.com/office/powerpoint/2010/main" val="38307966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6"/>
          <p:cNvSpPr/>
          <p:nvPr/>
        </p:nvSpPr>
        <p:spPr>
          <a:xfrm>
            <a:off x="860749" y="843349"/>
            <a:ext cx="7679532" cy="3658360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42875" dist="19050" dir="5400000" algn="bl" rotWithShape="0">
              <a:srgbClr val="073763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08" name="Google Shape;1608;p26"/>
          <p:cNvSpPr txBox="1">
            <a:spLocks noGrp="1"/>
          </p:cNvSpPr>
          <p:nvPr>
            <p:ph type="title" idx="4294967295"/>
          </p:nvPr>
        </p:nvSpPr>
        <p:spPr>
          <a:xfrm>
            <a:off x="1857713" y="4271936"/>
            <a:ext cx="5428500" cy="45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/>
              <a:t>Users </a:t>
            </a:r>
            <a:r>
              <a:rPr lang="en" dirty="0"/>
              <a:t>by Country</a:t>
            </a:r>
            <a:endParaRPr dirty="0"/>
          </a:p>
        </p:txBody>
      </p:sp>
      <p:sp>
        <p:nvSpPr>
          <p:cNvPr id="1614" name="Google Shape;1614;p26"/>
          <p:cNvSpPr/>
          <p:nvPr/>
        </p:nvSpPr>
        <p:spPr>
          <a:xfrm>
            <a:off x="4327341" y="158622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9FA08152-214C-AA4F-9729-DA0C5BCEBF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934870" y="173243"/>
            <a:ext cx="605411" cy="67010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6"/>
          <p:cNvSpPr/>
          <p:nvPr/>
        </p:nvSpPr>
        <p:spPr>
          <a:xfrm>
            <a:off x="860749" y="843349"/>
            <a:ext cx="7679532" cy="3658360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42875" dist="19050" dir="5400000" algn="bl" rotWithShape="0">
              <a:srgbClr val="073763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10" name="Google Shape;1610;p26"/>
          <p:cNvSpPr/>
          <p:nvPr/>
        </p:nvSpPr>
        <p:spPr>
          <a:xfrm>
            <a:off x="4470561" y="151107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26"/>
          <p:cNvSpPr/>
          <p:nvPr/>
        </p:nvSpPr>
        <p:spPr>
          <a:xfrm>
            <a:off x="4327341" y="158622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26"/>
          <p:cNvSpPr/>
          <p:nvPr/>
        </p:nvSpPr>
        <p:spPr>
          <a:xfrm>
            <a:off x="5330473" y="230279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611;p26">
            <a:extLst>
              <a:ext uri="{FF2B5EF4-FFF2-40B4-BE49-F238E27FC236}">
                <a16:creationId xmlns:a16="http://schemas.microsoft.com/office/drawing/2014/main" id="{302F00F9-A05C-3641-9FB2-7105DACA4095}"/>
              </a:ext>
            </a:extLst>
          </p:cNvPr>
          <p:cNvSpPr/>
          <p:nvPr/>
        </p:nvSpPr>
        <p:spPr>
          <a:xfrm>
            <a:off x="4096386" y="151107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608;p26">
            <a:extLst>
              <a:ext uri="{FF2B5EF4-FFF2-40B4-BE49-F238E27FC236}">
                <a16:creationId xmlns:a16="http://schemas.microsoft.com/office/drawing/2014/main" id="{C699BFFC-BBA9-7745-A5B9-32FF9CDB27E7}"/>
              </a:ext>
            </a:extLst>
          </p:cNvPr>
          <p:cNvSpPr txBox="1">
            <a:spLocks/>
          </p:cNvSpPr>
          <p:nvPr/>
        </p:nvSpPr>
        <p:spPr>
          <a:xfrm>
            <a:off x="1857713" y="4271936"/>
            <a:ext cx="5428500" cy="4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9pPr>
          </a:lstStyle>
          <a:p>
            <a:r>
              <a:rPr lang="en-GB" b="1"/>
              <a:t>Users </a:t>
            </a:r>
            <a:r>
              <a:rPr lang="en-GB"/>
              <a:t>by Country</a:t>
            </a:r>
            <a:endParaRPr lang="en-GB" dirty="0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F49D2D06-5F8A-944A-9392-69BE840008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934870" y="173243"/>
            <a:ext cx="605411" cy="6701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77304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6"/>
          <p:cNvSpPr/>
          <p:nvPr/>
        </p:nvSpPr>
        <p:spPr>
          <a:xfrm>
            <a:off x="860749" y="843349"/>
            <a:ext cx="7679532" cy="3658360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42875" dist="19050" dir="5400000" algn="bl" rotWithShape="0">
              <a:srgbClr val="073763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10" name="Google Shape;1610;p26"/>
          <p:cNvSpPr/>
          <p:nvPr/>
        </p:nvSpPr>
        <p:spPr>
          <a:xfrm>
            <a:off x="1475350" y="201922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1" name="Google Shape;1611;p26"/>
          <p:cNvSpPr/>
          <p:nvPr/>
        </p:nvSpPr>
        <p:spPr>
          <a:xfrm>
            <a:off x="2368325" y="181870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2" name="Google Shape;1612;p26"/>
          <p:cNvSpPr/>
          <p:nvPr/>
        </p:nvSpPr>
        <p:spPr>
          <a:xfrm>
            <a:off x="2983575" y="351587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26"/>
          <p:cNvSpPr/>
          <p:nvPr/>
        </p:nvSpPr>
        <p:spPr>
          <a:xfrm>
            <a:off x="4669200" y="372612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26"/>
          <p:cNvSpPr/>
          <p:nvPr/>
        </p:nvSpPr>
        <p:spPr>
          <a:xfrm>
            <a:off x="4327341" y="158622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26"/>
          <p:cNvSpPr/>
          <p:nvPr/>
        </p:nvSpPr>
        <p:spPr>
          <a:xfrm>
            <a:off x="6686575" y="2272100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6" name="Google Shape;1616;p26"/>
          <p:cNvSpPr/>
          <p:nvPr/>
        </p:nvSpPr>
        <p:spPr>
          <a:xfrm>
            <a:off x="7348100" y="383042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611;p26">
            <a:extLst>
              <a:ext uri="{FF2B5EF4-FFF2-40B4-BE49-F238E27FC236}">
                <a16:creationId xmlns:a16="http://schemas.microsoft.com/office/drawing/2014/main" id="{015438EC-45E2-4443-93D8-02D52C284650}"/>
              </a:ext>
            </a:extLst>
          </p:cNvPr>
          <p:cNvSpPr/>
          <p:nvPr/>
        </p:nvSpPr>
        <p:spPr>
          <a:xfrm>
            <a:off x="4096386" y="151107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610;p26">
            <a:extLst>
              <a:ext uri="{FF2B5EF4-FFF2-40B4-BE49-F238E27FC236}">
                <a16:creationId xmlns:a16="http://schemas.microsoft.com/office/drawing/2014/main" id="{FCE1DD68-8E91-9646-B2C8-C5BF1F1A5EF8}"/>
              </a:ext>
            </a:extLst>
          </p:cNvPr>
          <p:cNvSpPr/>
          <p:nvPr/>
        </p:nvSpPr>
        <p:spPr>
          <a:xfrm>
            <a:off x="4470561" y="1511076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615;p26">
            <a:extLst>
              <a:ext uri="{FF2B5EF4-FFF2-40B4-BE49-F238E27FC236}">
                <a16:creationId xmlns:a16="http://schemas.microsoft.com/office/drawing/2014/main" id="{56DD1A31-B13C-3B47-9138-A9B57E07966D}"/>
              </a:ext>
            </a:extLst>
          </p:cNvPr>
          <p:cNvSpPr/>
          <p:nvPr/>
        </p:nvSpPr>
        <p:spPr>
          <a:xfrm>
            <a:off x="5330473" y="2302795"/>
            <a:ext cx="150300" cy="150300"/>
          </a:xfrm>
          <a:prstGeom prst="star4">
            <a:avLst>
              <a:gd name="adj" fmla="val 20489"/>
            </a:avLst>
          </a:prstGeom>
          <a:solidFill>
            <a:srgbClr val="A01B0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608;p26">
            <a:extLst>
              <a:ext uri="{FF2B5EF4-FFF2-40B4-BE49-F238E27FC236}">
                <a16:creationId xmlns:a16="http://schemas.microsoft.com/office/drawing/2014/main" id="{2F423928-4512-8E4B-A982-5750ABE8DDC6}"/>
              </a:ext>
            </a:extLst>
          </p:cNvPr>
          <p:cNvSpPr txBox="1">
            <a:spLocks/>
          </p:cNvSpPr>
          <p:nvPr/>
        </p:nvSpPr>
        <p:spPr>
          <a:xfrm>
            <a:off x="1857713" y="4271936"/>
            <a:ext cx="5428500" cy="4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 b="0" i="0" u="none" strike="noStrike" cap="none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9pPr>
          </a:lstStyle>
          <a:p>
            <a:r>
              <a:rPr lang="en-GB" b="1"/>
              <a:t>Users </a:t>
            </a:r>
            <a:r>
              <a:rPr lang="en-GB"/>
              <a:t>by Country</a:t>
            </a:r>
            <a:endParaRPr lang="en-GB" dirty="0"/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3EAD6E53-05E7-BC4D-BE30-FDB235D961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934870" y="173243"/>
            <a:ext cx="605411" cy="6701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7541330"/>
      </p:ext>
    </p:extLst>
  </p:cSld>
  <p:clrMapOvr>
    <a:masterClrMapping/>
  </p:clrMapOvr>
</p:sld>
</file>

<file path=ppt/theme/theme1.xml><?xml version="1.0" encoding="utf-8"?>
<a:theme xmlns:a="http://schemas.openxmlformats.org/drawingml/2006/main" name="Christmas 2017 special template">
  <a:themeElements>
    <a:clrScheme name="Custom 347">
      <a:dk1>
        <a:srgbClr val="797F8F"/>
      </a:dk1>
      <a:lt1>
        <a:srgbClr val="FFFFFF"/>
      </a:lt1>
      <a:dk2>
        <a:srgbClr val="797F8F"/>
      </a:dk2>
      <a:lt2>
        <a:srgbClr val="EDF1F9"/>
      </a:lt2>
      <a:accent1>
        <a:srgbClr val="A01B0D"/>
      </a:accent1>
      <a:accent2>
        <a:srgbClr val="C62110"/>
      </a:accent2>
      <a:accent3>
        <a:srgbClr val="CE2F1C"/>
      </a:accent3>
      <a:accent4>
        <a:srgbClr val="797F8F"/>
      </a:accent4>
      <a:accent5>
        <a:srgbClr val="9CA3B7"/>
      </a:accent5>
      <a:accent6>
        <a:srgbClr val="BFC9E2"/>
      </a:accent6>
      <a:hlink>
        <a:srgbClr val="797F8F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1185</TotalTime>
  <Words>2293</Words>
  <Application>Microsoft Macintosh PowerPoint</Application>
  <PresentationFormat>On-screen Show (16:9)</PresentationFormat>
  <Paragraphs>245</Paragraphs>
  <Slides>54</Slides>
  <Notes>54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54</vt:i4>
      </vt:variant>
    </vt:vector>
  </HeadingPairs>
  <TitlesOfParts>
    <vt:vector size="59" baseType="lpstr">
      <vt:lpstr>Rouge Script</vt:lpstr>
      <vt:lpstr>Arial</vt:lpstr>
      <vt:lpstr>JetBrains Mono</vt:lpstr>
      <vt:lpstr>Lora</vt:lpstr>
      <vt:lpstr>Christmas 2017 special template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Users by Country</vt:lpstr>
      <vt:lpstr>PowerPoint Presentation</vt:lpstr>
      <vt:lpstr>PowerPoint Presentation</vt:lpstr>
      <vt:lpstr>PowerPoint Presentation</vt:lpstr>
      <vt:lpstr>PowerPoint Presentation</vt:lpstr>
      <vt:lpstr>?</vt:lpstr>
      <vt:lpstr>Solutions</vt:lpstr>
      <vt:lpstr>Solutions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RTL support</vt:lpstr>
      <vt:lpstr>RTL support</vt:lpstr>
      <vt:lpstr>RTL support</vt:lpstr>
      <vt:lpstr>RTL support</vt:lpstr>
      <vt:lpstr>RTL support</vt:lpstr>
      <vt:lpstr>RTL support</vt:lpstr>
      <vt:lpstr>RTL support</vt:lpstr>
      <vt:lpstr>PowerPoint Presentation</vt:lpstr>
      <vt:lpstr>Over 1 billion people are estimated to experience disability.</vt:lpstr>
      <vt:lpstr>Accessibility checklist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repo of the sample project:</vt:lpstr>
      <vt:lpstr>Resources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Vogel Csongor Benedek</cp:lastModifiedBy>
  <cp:revision>15</cp:revision>
  <dcterms:modified xsi:type="dcterms:W3CDTF">2021-12-08T08:51:40Z</dcterms:modified>
</cp:coreProperties>
</file>