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09" r:id="rId3"/>
  </p:sldMasterIdLst>
  <p:notesMasterIdLst>
    <p:notesMasterId r:id="rId11"/>
  </p:notesMasterIdLst>
  <p:handoutMasterIdLst>
    <p:handoutMasterId r:id="rId12"/>
  </p:handoutMasterIdLst>
  <p:sldIdLst>
    <p:sldId id="260" r:id="rId4"/>
    <p:sldId id="516" r:id="rId5"/>
    <p:sldId id="540" r:id="rId6"/>
    <p:sldId id="535" r:id="rId7"/>
    <p:sldId id="541" r:id="rId8"/>
    <p:sldId id="542" r:id="rId9"/>
    <p:sldId id="517" r:id="rId10"/>
  </p:sldIdLst>
  <p:sldSz cx="11522075" cy="6480175"/>
  <p:notesSz cx="6858000" cy="9144000"/>
  <p:custDataLst>
    <p:tags r:id="rId13"/>
  </p:custDataLst>
  <p:defaultTextStyle>
    <a:defPPr>
      <a:defRPr lang="de-DE"/>
    </a:defPPr>
    <a:lvl1pPr marL="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04">
          <p15:clr>
            <a:srgbClr val="A4A3A4"/>
          </p15:clr>
        </p15:guide>
        <p15:guide id="8" orient="horz" pos="2041" userDrawn="1">
          <p15:clr>
            <a:srgbClr val="A4A3A4"/>
          </p15:clr>
        </p15:guide>
        <p15:guide id="9" orient="horz" pos="930" userDrawn="1">
          <p15:clr>
            <a:srgbClr val="A4A3A4"/>
          </p15:clr>
        </p15:guide>
        <p15:guide id="10" orient="horz" pos="3266" userDrawn="1">
          <p15:clr>
            <a:srgbClr val="A4A3A4"/>
          </p15:clr>
        </p15:guide>
        <p15:guide id="12" orient="horz" pos="3470" userDrawn="1">
          <p15:clr>
            <a:srgbClr val="A4A3A4"/>
          </p15:clr>
        </p15:guide>
        <p15:guide id="13" orient="horz" pos="3674" userDrawn="1">
          <p15:clr>
            <a:srgbClr val="A4A3A4"/>
          </p15:clr>
        </p15:guide>
        <p15:guide id="14" orient="horz" pos="3878" userDrawn="1">
          <p15:clr>
            <a:srgbClr val="A4A3A4"/>
          </p15:clr>
        </p15:guide>
        <p15:guide id="15" pos="1939" userDrawn="1">
          <p15:clr>
            <a:srgbClr val="A4A3A4"/>
          </p15:clr>
        </p15:guide>
        <p15:guide id="16" pos="1847" userDrawn="1">
          <p15:clr>
            <a:srgbClr val="A4A3A4"/>
          </p15:clr>
        </p15:guide>
        <p15:guide id="17" pos="204" userDrawn="1">
          <p15:clr>
            <a:srgbClr val="A4A3A4"/>
          </p15:clr>
        </p15:guide>
        <p15:guide id="18" pos="7054" userDrawn="1">
          <p15:clr>
            <a:srgbClr val="A4A3A4"/>
          </p15:clr>
        </p15:guide>
        <p15:guide id="19" pos="5421" userDrawn="1">
          <p15:clr>
            <a:srgbClr val="A4A3A4"/>
          </p15:clr>
        </p15:guide>
        <p15:guide id="20" pos="5318" userDrawn="1">
          <p15:clr>
            <a:srgbClr val="A4A3A4"/>
          </p15:clr>
        </p15:guide>
        <p15:guide id="21" pos="3697" userDrawn="1">
          <p15:clr>
            <a:srgbClr val="A4A3A4"/>
          </p15:clr>
        </p15:guide>
        <p15:guide id="22" pos="3584" userDrawn="1">
          <p15:clr>
            <a:srgbClr val="A4A3A4"/>
          </p15:clr>
        </p15:guide>
        <p15:guide id="23" pos="3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302">
          <p15:clr>
            <a:srgbClr val="A4A3A4"/>
          </p15:clr>
        </p15:guide>
        <p15:guide id="4" pos="401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Szerző" initials="S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F1B"/>
    <a:srgbClr val="127069"/>
    <a:srgbClr val="869028"/>
    <a:srgbClr val="000000"/>
    <a:srgbClr val="E20074"/>
    <a:srgbClr val="E20000"/>
    <a:srgbClr val="992C99"/>
    <a:srgbClr val="4B4B4B"/>
    <a:srgbClr val="C4C4C4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CD0345-F69A-4CAD-BACB-92D8F6A11880}" v="17" dt="2021-11-24T20:58:56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19" autoAdjust="0"/>
    <p:restoredTop sz="75696" autoAdjust="0"/>
  </p:normalViewPr>
  <p:slideViewPr>
    <p:cSldViewPr snapToGrid="0" snapToObjects="1">
      <p:cViewPr varScale="1">
        <p:scale>
          <a:sx n="57" d="100"/>
          <a:sy n="57" d="100"/>
        </p:scale>
        <p:origin x="888" y="78"/>
      </p:cViewPr>
      <p:guideLst>
        <p:guide orient="horz" pos="204"/>
        <p:guide orient="horz" pos="2041"/>
        <p:guide orient="horz" pos="930"/>
        <p:guide orient="horz" pos="3266"/>
        <p:guide orient="horz" pos="3470"/>
        <p:guide orient="horz" pos="3674"/>
        <p:guide orient="horz" pos="3878"/>
        <p:guide pos="1939"/>
        <p:guide pos="1847"/>
        <p:guide pos="204"/>
        <p:guide pos="7054"/>
        <p:guide pos="5421"/>
        <p:guide pos="5318"/>
        <p:guide pos="3697"/>
        <p:guide pos="3584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45" d="100"/>
          <a:sy n="45" d="100"/>
        </p:scale>
        <p:origin x="-2970" y="-96"/>
      </p:cViewPr>
      <p:guideLst>
        <p:guide orient="horz" pos="2880"/>
        <p:guide pos="2160"/>
        <p:guide pos="302"/>
        <p:guide pos="40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906975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A7E515CE-432D-4663-9EC7-909C3633A725}" type="slidenum">
              <a:rPr lang="de-DE" smtClean="0">
                <a:latin typeface="Tele-GroteskNor" pitchFamily="2" charset="0"/>
              </a:rPr>
              <a:pPr/>
              <a:t>‹#›</a:t>
            </a:fld>
            <a:endParaRPr lang="de-DE" dirty="0">
              <a:latin typeface="Tele-GroteskNor" pitchFamily="2" charset="0"/>
            </a:endParaRPr>
          </a:p>
        </p:txBody>
      </p:sp>
      <p:grpSp>
        <p:nvGrpSpPr>
          <p:cNvPr id="6" name="Gruppieren 31"/>
          <p:cNvGrpSpPr>
            <a:grpSpLocks noChangeAspect="1"/>
          </p:cNvGrpSpPr>
          <p:nvPr/>
        </p:nvGrpSpPr>
        <p:grpSpPr bwMode="auto">
          <a:xfrm>
            <a:off x="482600" y="241300"/>
            <a:ext cx="5857875" cy="258763"/>
            <a:chOff x="321317" y="6153149"/>
            <a:chExt cx="8498833" cy="371475"/>
          </a:xfrm>
        </p:grpSpPr>
        <p:sp>
          <p:nvSpPr>
            <p:cNvPr id="7" name="Freeform 9"/>
            <p:cNvSpPr>
              <a:spLocks noChangeAspect="1" noEditPoints="1"/>
            </p:cNvSpPr>
            <p:nvPr userDrawn="1"/>
          </p:nvSpPr>
          <p:spPr bwMode="auto">
            <a:xfrm>
              <a:off x="7309246" y="6310400"/>
              <a:ext cx="1510904" cy="120785"/>
            </a:xfrm>
            <a:custGeom>
              <a:avLst/>
              <a:gdLst/>
              <a:ahLst/>
              <a:cxnLst>
                <a:cxn ang="0">
                  <a:pos x="72" y="69"/>
                </a:cxn>
                <a:cxn ang="0">
                  <a:pos x="72" y="280"/>
                </a:cxn>
                <a:cxn ang="0">
                  <a:pos x="383" y="156"/>
                </a:cxn>
                <a:cxn ang="0">
                  <a:pos x="344" y="64"/>
                </a:cxn>
                <a:cxn ang="0">
                  <a:pos x="478" y="30"/>
                </a:cxn>
                <a:cxn ang="0">
                  <a:pos x="504" y="243"/>
                </a:cxn>
                <a:cxn ang="0">
                  <a:pos x="441" y="322"/>
                </a:cxn>
                <a:cxn ang="0">
                  <a:pos x="344" y="210"/>
                </a:cxn>
                <a:cxn ang="0">
                  <a:pos x="645" y="8"/>
                </a:cxn>
                <a:cxn ang="0">
                  <a:pos x="818" y="341"/>
                </a:cxn>
                <a:cxn ang="0">
                  <a:pos x="890" y="140"/>
                </a:cxn>
                <a:cxn ang="0">
                  <a:pos x="1034" y="280"/>
                </a:cxn>
                <a:cxn ang="0">
                  <a:pos x="1243" y="274"/>
                </a:cxn>
                <a:cxn ang="0">
                  <a:pos x="1162" y="284"/>
                </a:cxn>
                <a:cxn ang="0">
                  <a:pos x="1228" y="70"/>
                </a:cxn>
                <a:cxn ang="0">
                  <a:pos x="1091" y="8"/>
                </a:cxn>
                <a:cxn ang="0">
                  <a:pos x="1269" y="160"/>
                </a:cxn>
                <a:cxn ang="0">
                  <a:pos x="1382" y="341"/>
                </a:cxn>
                <a:cxn ang="0">
                  <a:pos x="1454" y="140"/>
                </a:cxn>
                <a:cxn ang="0">
                  <a:pos x="1598" y="280"/>
                </a:cxn>
                <a:cxn ang="0">
                  <a:pos x="1727" y="8"/>
                </a:cxn>
                <a:cxn ang="0">
                  <a:pos x="1828" y="341"/>
                </a:cxn>
                <a:cxn ang="0">
                  <a:pos x="2030" y="325"/>
                </a:cxn>
                <a:cxn ang="0">
                  <a:pos x="1980" y="367"/>
                </a:cxn>
                <a:cxn ang="0">
                  <a:pos x="2153" y="8"/>
                </a:cxn>
                <a:cxn ang="0">
                  <a:pos x="2418" y="236"/>
                </a:cxn>
                <a:cxn ang="0">
                  <a:pos x="2341" y="114"/>
                </a:cxn>
                <a:cxn ang="0">
                  <a:pos x="2698" y="212"/>
                </a:cxn>
                <a:cxn ang="0">
                  <a:pos x="2808" y="341"/>
                </a:cxn>
                <a:cxn ang="0">
                  <a:pos x="2524" y="341"/>
                </a:cxn>
                <a:cxn ang="0">
                  <a:pos x="2941" y="292"/>
                </a:cxn>
                <a:cxn ang="0">
                  <a:pos x="2924" y="197"/>
                </a:cxn>
                <a:cxn ang="0">
                  <a:pos x="3026" y="43"/>
                </a:cxn>
                <a:cxn ang="0">
                  <a:pos x="2905" y="65"/>
                </a:cxn>
                <a:cxn ang="0">
                  <a:pos x="3058" y="246"/>
                </a:cxn>
                <a:cxn ang="0">
                  <a:pos x="3331" y="341"/>
                </a:cxn>
                <a:cxn ang="0">
                  <a:pos x="3350" y="8"/>
                </a:cxn>
                <a:cxn ang="0">
                  <a:pos x="3672" y="8"/>
                </a:cxn>
                <a:cxn ang="0">
                  <a:pos x="3659" y="198"/>
                </a:cxn>
                <a:cxn ang="0">
                  <a:pos x="3459" y="341"/>
                </a:cxn>
                <a:cxn ang="0">
                  <a:pos x="3880" y="71"/>
                </a:cxn>
                <a:cxn ang="0">
                  <a:pos x="3732" y="8"/>
                </a:cxn>
                <a:cxn ang="0">
                  <a:pos x="3921" y="183"/>
                </a:cxn>
                <a:cxn ang="0">
                  <a:pos x="3979" y="341"/>
                </a:cxn>
                <a:cxn ang="0">
                  <a:pos x="3866" y="212"/>
                </a:cxn>
                <a:cxn ang="0">
                  <a:pos x="4103" y="284"/>
                </a:cxn>
                <a:cxn ang="0">
                  <a:pos x="4139" y="192"/>
                </a:cxn>
                <a:cxn ang="0">
                  <a:pos x="4173" y="134"/>
                </a:cxn>
                <a:cxn ang="0">
                  <a:pos x="4103" y="142"/>
                </a:cxn>
                <a:cxn ang="0">
                  <a:pos x="4247" y="46"/>
                </a:cxn>
                <a:cxn ang="0">
                  <a:pos x="4162" y="341"/>
                </a:cxn>
                <a:cxn ang="0">
                  <a:pos x="4395" y="341"/>
                </a:cxn>
                <a:cxn ang="0">
                  <a:pos x="4637" y="222"/>
                </a:cxn>
                <a:cxn ang="0">
                  <a:pos x="4528" y="127"/>
                </a:cxn>
                <a:cxn ang="0">
                  <a:pos x="4929" y="262"/>
                </a:cxn>
                <a:cxn ang="0">
                  <a:pos x="4842" y="280"/>
                </a:cxn>
                <a:cxn ang="0">
                  <a:pos x="5027" y="174"/>
                </a:cxn>
                <a:cxn ang="0">
                  <a:pos x="5078" y="341"/>
                </a:cxn>
                <a:cxn ang="0">
                  <a:pos x="5150" y="140"/>
                </a:cxn>
                <a:cxn ang="0">
                  <a:pos x="5294" y="280"/>
                </a:cxn>
                <a:cxn ang="0">
                  <a:pos x="5329" y="69"/>
                </a:cxn>
                <a:cxn ang="0">
                  <a:pos x="5481" y="341"/>
                </a:cxn>
                <a:cxn ang="0">
                  <a:pos x="5571" y="269"/>
                </a:cxn>
              </a:cxnLst>
              <a:rect l="0" t="0" r="r" b="b"/>
              <a:pathLst>
                <a:path w="5644" h="419">
                  <a:moveTo>
                    <a:pt x="0" y="341"/>
                  </a:moveTo>
                  <a:lnTo>
                    <a:pt x="0" y="8"/>
                  </a:lnTo>
                  <a:lnTo>
                    <a:pt x="213" y="8"/>
                  </a:lnTo>
                  <a:lnTo>
                    <a:pt x="213" y="69"/>
                  </a:lnTo>
                  <a:lnTo>
                    <a:pt x="72" y="69"/>
                  </a:lnTo>
                  <a:lnTo>
                    <a:pt x="72" y="140"/>
                  </a:lnTo>
                  <a:lnTo>
                    <a:pt x="200" y="140"/>
                  </a:lnTo>
                  <a:lnTo>
                    <a:pt x="200" y="198"/>
                  </a:lnTo>
                  <a:lnTo>
                    <a:pt x="72" y="198"/>
                  </a:lnTo>
                  <a:lnTo>
                    <a:pt x="72" y="280"/>
                  </a:lnTo>
                  <a:lnTo>
                    <a:pt x="216" y="280"/>
                  </a:lnTo>
                  <a:lnTo>
                    <a:pt x="216" y="341"/>
                  </a:lnTo>
                  <a:lnTo>
                    <a:pt x="0" y="341"/>
                  </a:lnTo>
                  <a:close/>
                  <a:moveTo>
                    <a:pt x="344" y="156"/>
                  </a:moveTo>
                  <a:lnTo>
                    <a:pt x="383" y="156"/>
                  </a:lnTo>
                  <a:cubicBezTo>
                    <a:pt x="405" y="156"/>
                    <a:pt x="420" y="151"/>
                    <a:pt x="428" y="142"/>
                  </a:cubicBezTo>
                  <a:cubicBezTo>
                    <a:pt x="435" y="134"/>
                    <a:pt x="438" y="123"/>
                    <a:pt x="438" y="109"/>
                  </a:cubicBezTo>
                  <a:cubicBezTo>
                    <a:pt x="438" y="92"/>
                    <a:pt x="433" y="79"/>
                    <a:pt x="421" y="71"/>
                  </a:cubicBezTo>
                  <a:cubicBezTo>
                    <a:pt x="414" y="67"/>
                    <a:pt x="402" y="64"/>
                    <a:pt x="385" y="64"/>
                  </a:cubicBezTo>
                  <a:lnTo>
                    <a:pt x="344" y="64"/>
                  </a:lnTo>
                  <a:lnTo>
                    <a:pt x="344" y="156"/>
                  </a:lnTo>
                  <a:close/>
                  <a:moveTo>
                    <a:pt x="273" y="341"/>
                  </a:moveTo>
                  <a:lnTo>
                    <a:pt x="273" y="8"/>
                  </a:lnTo>
                  <a:lnTo>
                    <a:pt x="401" y="8"/>
                  </a:lnTo>
                  <a:cubicBezTo>
                    <a:pt x="434" y="8"/>
                    <a:pt x="460" y="15"/>
                    <a:pt x="478" y="30"/>
                  </a:cubicBezTo>
                  <a:cubicBezTo>
                    <a:pt x="500" y="46"/>
                    <a:pt x="510" y="70"/>
                    <a:pt x="510" y="101"/>
                  </a:cubicBezTo>
                  <a:cubicBezTo>
                    <a:pt x="510" y="126"/>
                    <a:pt x="503" y="147"/>
                    <a:pt x="488" y="164"/>
                  </a:cubicBezTo>
                  <a:cubicBezTo>
                    <a:pt x="481" y="172"/>
                    <a:pt x="473" y="178"/>
                    <a:pt x="462" y="183"/>
                  </a:cubicBezTo>
                  <a:cubicBezTo>
                    <a:pt x="476" y="187"/>
                    <a:pt x="486" y="196"/>
                    <a:pt x="494" y="209"/>
                  </a:cubicBezTo>
                  <a:cubicBezTo>
                    <a:pt x="498" y="216"/>
                    <a:pt x="502" y="228"/>
                    <a:pt x="504" y="243"/>
                  </a:cubicBezTo>
                  <a:cubicBezTo>
                    <a:pt x="505" y="249"/>
                    <a:pt x="507" y="265"/>
                    <a:pt x="508" y="293"/>
                  </a:cubicBezTo>
                  <a:cubicBezTo>
                    <a:pt x="510" y="311"/>
                    <a:pt x="512" y="322"/>
                    <a:pt x="514" y="328"/>
                  </a:cubicBezTo>
                  <a:cubicBezTo>
                    <a:pt x="515" y="332"/>
                    <a:pt x="517" y="336"/>
                    <a:pt x="520" y="341"/>
                  </a:cubicBezTo>
                  <a:lnTo>
                    <a:pt x="446" y="341"/>
                  </a:lnTo>
                  <a:cubicBezTo>
                    <a:pt x="444" y="335"/>
                    <a:pt x="442" y="329"/>
                    <a:pt x="441" y="322"/>
                  </a:cubicBezTo>
                  <a:cubicBezTo>
                    <a:pt x="441" y="318"/>
                    <a:pt x="440" y="303"/>
                    <a:pt x="438" y="279"/>
                  </a:cubicBezTo>
                  <a:cubicBezTo>
                    <a:pt x="436" y="256"/>
                    <a:pt x="433" y="240"/>
                    <a:pt x="429" y="233"/>
                  </a:cubicBezTo>
                  <a:cubicBezTo>
                    <a:pt x="424" y="222"/>
                    <a:pt x="417" y="215"/>
                    <a:pt x="407" y="212"/>
                  </a:cubicBezTo>
                  <a:cubicBezTo>
                    <a:pt x="402" y="211"/>
                    <a:pt x="394" y="210"/>
                    <a:pt x="385" y="210"/>
                  </a:cubicBezTo>
                  <a:lnTo>
                    <a:pt x="344" y="210"/>
                  </a:lnTo>
                  <a:lnTo>
                    <a:pt x="344" y="341"/>
                  </a:lnTo>
                  <a:lnTo>
                    <a:pt x="273" y="341"/>
                  </a:lnTo>
                  <a:close/>
                  <a:moveTo>
                    <a:pt x="573" y="341"/>
                  </a:moveTo>
                  <a:lnTo>
                    <a:pt x="573" y="8"/>
                  </a:lnTo>
                  <a:lnTo>
                    <a:pt x="645" y="8"/>
                  </a:lnTo>
                  <a:lnTo>
                    <a:pt x="645" y="279"/>
                  </a:lnTo>
                  <a:lnTo>
                    <a:pt x="775" y="279"/>
                  </a:lnTo>
                  <a:lnTo>
                    <a:pt x="775" y="341"/>
                  </a:lnTo>
                  <a:lnTo>
                    <a:pt x="573" y="341"/>
                  </a:lnTo>
                  <a:close/>
                  <a:moveTo>
                    <a:pt x="818" y="341"/>
                  </a:moveTo>
                  <a:lnTo>
                    <a:pt x="818" y="8"/>
                  </a:lnTo>
                  <a:lnTo>
                    <a:pt x="1031" y="8"/>
                  </a:lnTo>
                  <a:lnTo>
                    <a:pt x="1031" y="69"/>
                  </a:lnTo>
                  <a:lnTo>
                    <a:pt x="890" y="69"/>
                  </a:lnTo>
                  <a:lnTo>
                    <a:pt x="890" y="140"/>
                  </a:lnTo>
                  <a:lnTo>
                    <a:pt x="1018" y="140"/>
                  </a:lnTo>
                  <a:lnTo>
                    <a:pt x="1018" y="198"/>
                  </a:lnTo>
                  <a:lnTo>
                    <a:pt x="890" y="198"/>
                  </a:lnTo>
                  <a:lnTo>
                    <a:pt x="890" y="280"/>
                  </a:lnTo>
                  <a:lnTo>
                    <a:pt x="1034" y="280"/>
                  </a:lnTo>
                  <a:lnTo>
                    <a:pt x="1034" y="341"/>
                  </a:lnTo>
                  <a:lnTo>
                    <a:pt x="818" y="341"/>
                  </a:lnTo>
                  <a:close/>
                  <a:moveTo>
                    <a:pt x="1162" y="284"/>
                  </a:moveTo>
                  <a:lnTo>
                    <a:pt x="1201" y="284"/>
                  </a:lnTo>
                  <a:cubicBezTo>
                    <a:pt x="1221" y="284"/>
                    <a:pt x="1235" y="280"/>
                    <a:pt x="1243" y="274"/>
                  </a:cubicBezTo>
                  <a:cubicBezTo>
                    <a:pt x="1253" y="265"/>
                    <a:pt x="1259" y="253"/>
                    <a:pt x="1259" y="238"/>
                  </a:cubicBezTo>
                  <a:cubicBezTo>
                    <a:pt x="1259" y="219"/>
                    <a:pt x="1252" y="206"/>
                    <a:pt x="1238" y="199"/>
                  </a:cubicBezTo>
                  <a:cubicBezTo>
                    <a:pt x="1230" y="194"/>
                    <a:pt x="1216" y="192"/>
                    <a:pt x="1198" y="192"/>
                  </a:cubicBezTo>
                  <a:lnTo>
                    <a:pt x="1162" y="192"/>
                  </a:lnTo>
                  <a:lnTo>
                    <a:pt x="1162" y="284"/>
                  </a:lnTo>
                  <a:close/>
                  <a:moveTo>
                    <a:pt x="1162" y="142"/>
                  </a:moveTo>
                  <a:lnTo>
                    <a:pt x="1194" y="142"/>
                  </a:lnTo>
                  <a:cubicBezTo>
                    <a:pt x="1212" y="142"/>
                    <a:pt x="1224" y="140"/>
                    <a:pt x="1232" y="134"/>
                  </a:cubicBezTo>
                  <a:cubicBezTo>
                    <a:pt x="1242" y="127"/>
                    <a:pt x="1247" y="116"/>
                    <a:pt x="1247" y="102"/>
                  </a:cubicBezTo>
                  <a:cubicBezTo>
                    <a:pt x="1247" y="87"/>
                    <a:pt x="1241" y="76"/>
                    <a:pt x="1228" y="70"/>
                  </a:cubicBezTo>
                  <a:cubicBezTo>
                    <a:pt x="1222" y="66"/>
                    <a:pt x="1210" y="64"/>
                    <a:pt x="1194" y="64"/>
                  </a:cubicBezTo>
                  <a:lnTo>
                    <a:pt x="1162" y="64"/>
                  </a:lnTo>
                  <a:lnTo>
                    <a:pt x="1162" y="142"/>
                  </a:lnTo>
                  <a:close/>
                  <a:moveTo>
                    <a:pt x="1091" y="341"/>
                  </a:moveTo>
                  <a:lnTo>
                    <a:pt x="1091" y="8"/>
                  </a:lnTo>
                  <a:lnTo>
                    <a:pt x="1209" y="8"/>
                  </a:lnTo>
                  <a:cubicBezTo>
                    <a:pt x="1233" y="8"/>
                    <a:pt x="1251" y="10"/>
                    <a:pt x="1264" y="14"/>
                  </a:cubicBezTo>
                  <a:cubicBezTo>
                    <a:pt x="1283" y="21"/>
                    <a:pt x="1296" y="31"/>
                    <a:pt x="1305" y="46"/>
                  </a:cubicBezTo>
                  <a:cubicBezTo>
                    <a:pt x="1313" y="59"/>
                    <a:pt x="1317" y="73"/>
                    <a:pt x="1317" y="89"/>
                  </a:cubicBezTo>
                  <a:cubicBezTo>
                    <a:pt x="1317" y="122"/>
                    <a:pt x="1301" y="145"/>
                    <a:pt x="1269" y="160"/>
                  </a:cubicBezTo>
                  <a:cubicBezTo>
                    <a:pt x="1310" y="174"/>
                    <a:pt x="1330" y="201"/>
                    <a:pt x="1330" y="243"/>
                  </a:cubicBezTo>
                  <a:cubicBezTo>
                    <a:pt x="1330" y="279"/>
                    <a:pt x="1317" y="306"/>
                    <a:pt x="1289" y="324"/>
                  </a:cubicBezTo>
                  <a:cubicBezTo>
                    <a:pt x="1272" y="335"/>
                    <a:pt x="1249" y="341"/>
                    <a:pt x="1221" y="341"/>
                  </a:cubicBezTo>
                  <a:lnTo>
                    <a:pt x="1091" y="341"/>
                  </a:lnTo>
                  <a:close/>
                  <a:moveTo>
                    <a:pt x="1382" y="341"/>
                  </a:moveTo>
                  <a:lnTo>
                    <a:pt x="1382" y="8"/>
                  </a:lnTo>
                  <a:lnTo>
                    <a:pt x="1595" y="8"/>
                  </a:lnTo>
                  <a:lnTo>
                    <a:pt x="1595" y="69"/>
                  </a:lnTo>
                  <a:lnTo>
                    <a:pt x="1454" y="69"/>
                  </a:lnTo>
                  <a:lnTo>
                    <a:pt x="1454" y="140"/>
                  </a:lnTo>
                  <a:lnTo>
                    <a:pt x="1583" y="140"/>
                  </a:lnTo>
                  <a:lnTo>
                    <a:pt x="1583" y="198"/>
                  </a:lnTo>
                  <a:lnTo>
                    <a:pt x="1454" y="198"/>
                  </a:lnTo>
                  <a:lnTo>
                    <a:pt x="1454" y="280"/>
                  </a:lnTo>
                  <a:lnTo>
                    <a:pt x="1598" y="280"/>
                  </a:lnTo>
                  <a:lnTo>
                    <a:pt x="1598" y="341"/>
                  </a:lnTo>
                  <a:lnTo>
                    <a:pt x="1382" y="341"/>
                  </a:lnTo>
                  <a:close/>
                  <a:moveTo>
                    <a:pt x="1655" y="341"/>
                  </a:moveTo>
                  <a:lnTo>
                    <a:pt x="1655" y="8"/>
                  </a:lnTo>
                  <a:lnTo>
                    <a:pt x="1727" y="8"/>
                  </a:lnTo>
                  <a:lnTo>
                    <a:pt x="1831" y="222"/>
                  </a:lnTo>
                  <a:lnTo>
                    <a:pt x="1831" y="8"/>
                  </a:lnTo>
                  <a:lnTo>
                    <a:pt x="1900" y="8"/>
                  </a:lnTo>
                  <a:lnTo>
                    <a:pt x="1900" y="341"/>
                  </a:lnTo>
                  <a:lnTo>
                    <a:pt x="1828" y="341"/>
                  </a:lnTo>
                  <a:lnTo>
                    <a:pt x="1723" y="127"/>
                  </a:lnTo>
                  <a:lnTo>
                    <a:pt x="1723" y="341"/>
                  </a:lnTo>
                  <a:lnTo>
                    <a:pt x="1655" y="341"/>
                  </a:lnTo>
                  <a:close/>
                  <a:moveTo>
                    <a:pt x="2030" y="269"/>
                  </a:moveTo>
                  <a:lnTo>
                    <a:pt x="2030" y="325"/>
                  </a:lnTo>
                  <a:cubicBezTo>
                    <a:pt x="2030" y="347"/>
                    <a:pt x="2027" y="364"/>
                    <a:pt x="2021" y="377"/>
                  </a:cubicBezTo>
                  <a:cubicBezTo>
                    <a:pt x="2016" y="388"/>
                    <a:pt x="2006" y="398"/>
                    <a:pt x="1992" y="407"/>
                  </a:cubicBezTo>
                  <a:cubicBezTo>
                    <a:pt x="1982" y="413"/>
                    <a:pt x="1970" y="417"/>
                    <a:pt x="1957" y="419"/>
                  </a:cubicBezTo>
                  <a:lnTo>
                    <a:pt x="1957" y="384"/>
                  </a:lnTo>
                  <a:cubicBezTo>
                    <a:pt x="1967" y="381"/>
                    <a:pt x="1975" y="376"/>
                    <a:pt x="1980" y="367"/>
                  </a:cubicBezTo>
                  <a:cubicBezTo>
                    <a:pt x="1985" y="360"/>
                    <a:pt x="1988" y="351"/>
                    <a:pt x="1988" y="341"/>
                  </a:cubicBezTo>
                  <a:lnTo>
                    <a:pt x="1957" y="341"/>
                  </a:lnTo>
                  <a:lnTo>
                    <a:pt x="1957" y="269"/>
                  </a:lnTo>
                  <a:lnTo>
                    <a:pt x="2030" y="269"/>
                  </a:lnTo>
                  <a:close/>
                  <a:moveTo>
                    <a:pt x="2153" y="8"/>
                  </a:moveTo>
                  <a:lnTo>
                    <a:pt x="2225" y="8"/>
                  </a:lnTo>
                  <a:lnTo>
                    <a:pt x="2265" y="236"/>
                  </a:lnTo>
                  <a:lnTo>
                    <a:pt x="2308" y="8"/>
                  </a:lnTo>
                  <a:lnTo>
                    <a:pt x="2376" y="8"/>
                  </a:lnTo>
                  <a:lnTo>
                    <a:pt x="2418" y="236"/>
                  </a:lnTo>
                  <a:lnTo>
                    <a:pt x="2459" y="8"/>
                  </a:lnTo>
                  <a:lnTo>
                    <a:pt x="2530" y="8"/>
                  </a:lnTo>
                  <a:lnTo>
                    <a:pt x="2455" y="341"/>
                  </a:lnTo>
                  <a:lnTo>
                    <a:pt x="2383" y="341"/>
                  </a:lnTo>
                  <a:lnTo>
                    <a:pt x="2341" y="114"/>
                  </a:lnTo>
                  <a:lnTo>
                    <a:pt x="2300" y="341"/>
                  </a:lnTo>
                  <a:lnTo>
                    <a:pt x="2228" y="341"/>
                  </a:lnTo>
                  <a:lnTo>
                    <a:pt x="2153" y="8"/>
                  </a:lnTo>
                  <a:close/>
                  <a:moveTo>
                    <a:pt x="2634" y="212"/>
                  </a:moveTo>
                  <a:lnTo>
                    <a:pt x="2698" y="212"/>
                  </a:lnTo>
                  <a:lnTo>
                    <a:pt x="2666" y="97"/>
                  </a:lnTo>
                  <a:lnTo>
                    <a:pt x="2634" y="212"/>
                  </a:lnTo>
                  <a:close/>
                  <a:moveTo>
                    <a:pt x="2630" y="8"/>
                  </a:moveTo>
                  <a:lnTo>
                    <a:pt x="2703" y="8"/>
                  </a:lnTo>
                  <a:lnTo>
                    <a:pt x="2808" y="341"/>
                  </a:lnTo>
                  <a:lnTo>
                    <a:pt x="2734" y="341"/>
                  </a:lnTo>
                  <a:lnTo>
                    <a:pt x="2713" y="266"/>
                  </a:lnTo>
                  <a:lnTo>
                    <a:pt x="2618" y="266"/>
                  </a:lnTo>
                  <a:lnTo>
                    <a:pt x="2597" y="341"/>
                  </a:lnTo>
                  <a:lnTo>
                    <a:pt x="2524" y="341"/>
                  </a:lnTo>
                  <a:lnTo>
                    <a:pt x="2630" y="8"/>
                  </a:lnTo>
                  <a:close/>
                  <a:moveTo>
                    <a:pt x="2824" y="243"/>
                  </a:moveTo>
                  <a:lnTo>
                    <a:pt x="2896" y="243"/>
                  </a:lnTo>
                  <a:cubicBezTo>
                    <a:pt x="2898" y="256"/>
                    <a:pt x="2901" y="266"/>
                    <a:pt x="2905" y="272"/>
                  </a:cubicBezTo>
                  <a:cubicBezTo>
                    <a:pt x="2913" y="285"/>
                    <a:pt x="2925" y="292"/>
                    <a:pt x="2941" y="292"/>
                  </a:cubicBezTo>
                  <a:cubicBezTo>
                    <a:pt x="2956" y="292"/>
                    <a:pt x="2967" y="287"/>
                    <a:pt x="2974" y="279"/>
                  </a:cubicBezTo>
                  <a:cubicBezTo>
                    <a:pt x="2981" y="271"/>
                    <a:pt x="2985" y="262"/>
                    <a:pt x="2985" y="250"/>
                  </a:cubicBezTo>
                  <a:cubicBezTo>
                    <a:pt x="2985" y="238"/>
                    <a:pt x="2979" y="227"/>
                    <a:pt x="2968" y="218"/>
                  </a:cubicBezTo>
                  <a:cubicBezTo>
                    <a:pt x="2963" y="213"/>
                    <a:pt x="2956" y="210"/>
                    <a:pt x="2948" y="206"/>
                  </a:cubicBezTo>
                  <a:cubicBezTo>
                    <a:pt x="2946" y="205"/>
                    <a:pt x="2938" y="202"/>
                    <a:pt x="2924" y="197"/>
                  </a:cubicBezTo>
                  <a:cubicBezTo>
                    <a:pt x="2897" y="188"/>
                    <a:pt x="2877" y="178"/>
                    <a:pt x="2865" y="168"/>
                  </a:cubicBezTo>
                  <a:cubicBezTo>
                    <a:pt x="2840" y="149"/>
                    <a:pt x="2828" y="124"/>
                    <a:pt x="2828" y="93"/>
                  </a:cubicBezTo>
                  <a:cubicBezTo>
                    <a:pt x="2828" y="66"/>
                    <a:pt x="2837" y="45"/>
                    <a:pt x="2854" y="28"/>
                  </a:cubicBezTo>
                  <a:cubicBezTo>
                    <a:pt x="2872" y="9"/>
                    <a:pt x="2899" y="0"/>
                    <a:pt x="2932" y="0"/>
                  </a:cubicBezTo>
                  <a:cubicBezTo>
                    <a:pt x="2974" y="0"/>
                    <a:pt x="3005" y="14"/>
                    <a:pt x="3026" y="43"/>
                  </a:cubicBezTo>
                  <a:cubicBezTo>
                    <a:pt x="3035" y="56"/>
                    <a:pt x="3042" y="74"/>
                    <a:pt x="3045" y="95"/>
                  </a:cubicBezTo>
                  <a:lnTo>
                    <a:pt x="2975" y="95"/>
                  </a:lnTo>
                  <a:cubicBezTo>
                    <a:pt x="2973" y="83"/>
                    <a:pt x="2969" y="73"/>
                    <a:pt x="2963" y="67"/>
                  </a:cubicBezTo>
                  <a:cubicBezTo>
                    <a:pt x="2955" y="60"/>
                    <a:pt x="2945" y="57"/>
                    <a:pt x="2931" y="57"/>
                  </a:cubicBezTo>
                  <a:cubicBezTo>
                    <a:pt x="2920" y="57"/>
                    <a:pt x="2911" y="60"/>
                    <a:pt x="2905" y="65"/>
                  </a:cubicBezTo>
                  <a:cubicBezTo>
                    <a:pt x="2898" y="71"/>
                    <a:pt x="2894" y="80"/>
                    <a:pt x="2894" y="91"/>
                  </a:cubicBezTo>
                  <a:cubicBezTo>
                    <a:pt x="2894" y="103"/>
                    <a:pt x="2900" y="113"/>
                    <a:pt x="2911" y="121"/>
                  </a:cubicBezTo>
                  <a:cubicBezTo>
                    <a:pt x="2919" y="127"/>
                    <a:pt x="2935" y="134"/>
                    <a:pt x="2959" y="142"/>
                  </a:cubicBezTo>
                  <a:cubicBezTo>
                    <a:pt x="2987" y="151"/>
                    <a:pt x="3009" y="161"/>
                    <a:pt x="3024" y="174"/>
                  </a:cubicBezTo>
                  <a:cubicBezTo>
                    <a:pt x="3047" y="191"/>
                    <a:pt x="3058" y="215"/>
                    <a:pt x="3058" y="246"/>
                  </a:cubicBezTo>
                  <a:cubicBezTo>
                    <a:pt x="3058" y="276"/>
                    <a:pt x="3048" y="301"/>
                    <a:pt x="3027" y="319"/>
                  </a:cubicBezTo>
                  <a:cubicBezTo>
                    <a:pt x="3005" y="339"/>
                    <a:pt x="2976" y="349"/>
                    <a:pt x="2940" y="349"/>
                  </a:cubicBezTo>
                  <a:cubicBezTo>
                    <a:pt x="2897" y="349"/>
                    <a:pt x="2865" y="333"/>
                    <a:pt x="2844" y="300"/>
                  </a:cubicBezTo>
                  <a:cubicBezTo>
                    <a:pt x="2833" y="284"/>
                    <a:pt x="2826" y="265"/>
                    <a:pt x="2824" y="243"/>
                  </a:cubicBezTo>
                  <a:close/>
                  <a:moveTo>
                    <a:pt x="3331" y="341"/>
                  </a:moveTo>
                  <a:lnTo>
                    <a:pt x="3251" y="341"/>
                  </a:lnTo>
                  <a:lnTo>
                    <a:pt x="3160" y="8"/>
                  </a:lnTo>
                  <a:lnTo>
                    <a:pt x="3235" y="8"/>
                  </a:lnTo>
                  <a:lnTo>
                    <a:pt x="3293" y="248"/>
                  </a:lnTo>
                  <a:lnTo>
                    <a:pt x="3350" y="8"/>
                  </a:lnTo>
                  <a:lnTo>
                    <a:pt x="3423" y="8"/>
                  </a:lnTo>
                  <a:lnTo>
                    <a:pt x="3331" y="341"/>
                  </a:lnTo>
                  <a:close/>
                  <a:moveTo>
                    <a:pt x="3459" y="341"/>
                  </a:moveTo>
                  <a:lnTo>
                    <a:pt x="3459" y="8"/>
                  </a:lnTo>
                  <a:lnTo>
                    <a:pt x="3672" y="8"/>
                  </a:lnTo>
                  <a:lnTo>
                    <a:pt x="3672" y="69"/>
                  </a:lnTo>
                  <a:lnTo>
                    <a:pt x="3530" y="69"/>
                  </a:lnTo>
                  <a:lnTo>
                    <a:pt x="3530" y="140"/>
                  </a:lnTo>
                  <a:lnTo>
                    <a:pt x="3659" y="140"/>
                  </a:lnTo>
                  <a:lnTo>
                    <a:pt x="3659" y="198"/>
                  </a:lnTo>
                  <a:lnTo>
                    <a:pt x="3530" y="198"/>
                  </a:lnTo>
                  <a:lnTo>
                    <a:pt x="3530" y="280"/>
                  </a:lnTo>
                  <a:lnTo>
                    <a:pt x="3675" y="280"/>
                  </a:lnTo>
                  <a:lnTo>
                    <a:pt x="3675" y="341"/>
                  </a:lnTo>
                  <a:lnTo>
                    <a:pt x="3459" y="341"/>
                  </a:lnTo>
                  <a:close/>
                  <a:moveTo>
                    <a:pt x="3803" y="156"/>
                  </a:moveTo>
                  <a:lnTo>
                    <a:pt x="3842" y="156"/>
                  </a:lnTo>
                  <a:cubicBezTo>
                    <a:pt x="3864" y="156"/>
                    <a:pt x="3879" y="151"/>
                    <a:pt x="3887" y="142"/>
                  </a:cubicBezTo>
                  <a:cubicBezTo>
                    <a:pt x="3894" y="134"/>
                    <a:pt x="3897" y="123"/>
                    <a:pt x="3897" y="109"/>
                  </a:cubicBezTo>
                  <a:cubicBezTo>
                    <a:pt x="3897" y="92"/>
                    <a:pt x="3892" y="79"/>
                    <a:pt x="3880" y="71"/>
                  </a:cubicBezTo>
                  <a:cubicBezTo>
                    <a:pt x="3873" y="67"/>
                    <a:pt x="3861" y="64"/>
                    <a:pt x="3844" y="64"/>
                  </a:cubicBezTo>
                  <a:lnTo>
                    <a:pt x="3803" y="64"/>
                  </a:lnTo>
                  <a:lnTo>
                    <a:pt x="3803" y="156"/>
                  </a:lnTo>
                  <a:close/>
                  <a:moveTo>
                    <a:pt x="3732" y="341"/>
                  </a:moveTo>
                  <a:lnTo>
                    <a:pt x="3732" y="8"/>
                  </a:lnTo>
                  <a:lnTo>
                    <a:pt x="3860" y="8"/>
                  </a:lnTo>
                  <a:cubicBezTo>
                    <a:pt x="3893" y="8"/>
                    <a:pt x="3919" y="15"/>
                    <a:pt x="3937" y="30"/>
                  </a:cubicBezTo>
                  <a:cubicBezTo>
                    <a:pt x="3958" y="46"/>
                    <a:pt x="3969" y="70"/>
                    <a:pt x="3969" y="101"/>
                  </a:cubicBezTo>
                  <a:cubicBezTo>
                    <a:pt x="3969" y="126"/>
                    <a:pt x="3962" y="147"/>
                    <a:pt x="3947" y="164"/>
                  </a:cubicBezTo>
                  <a:cubicBezTo>
                    <a:pt x="3940" y="172"/>
                    <a:pt x="3932" y="178"/>
                    <a:pt x="3921" y="183"/>
                  </a:cubicBezTo>
                  <a:cubicBezTo>
                    <a:pt x="3935" y="187"/>
                    <a:pt x="3945" y="196"/>
                    <a:pt x="3953" y="209"/>
                  </a:cubicBezTo>
                  <a:cubicBezTo>
                    <a:pt x="3957" y="216"/>
                    <a:pt x="3961" y="228"/>
                    <a:pt x="3963" y="243"/>
                  </a:cubicBezTo>
                  <a:cubicBezTo>
                    <a:pt x="3964" y="249"/>
                    <a:pt x="3966" y="265"/>
                    <a:pt x="3967" y="293"/>
                  </a:cubicBezTo>
                  <a:cubicBezTo>
                    <a:pt x="3969" y="311"/>
                    <a:pt x="3971" y="322"/>
                    <a:pt x="3973" y="328"/>
                  </a:cubicBezTo>
                  <a:cubicBezTo>
                    <a:pt x="3974" y="332"/>
                    <a:pt x="3976" y="336"/>
                    <a:pt x="3979" y="341"/>
                  </a:cubicBezTo>
                  <a:lnTo>
                    <a:pt x="3905" y="341"/>
                  </a:lnTo>
                  <a:cubicBezTo>
                    <a:pt x="3903" y="335"/>
                    <a:pt x="3901" y="329"/>
                    <a:pt x="3900" y="322"/>
                  </a:cubicBezTo>
                  <a:cubicBezTo>
                    <a:pt x="3900" y="318"/>
                    <a:pt x="3899" y="303"/>
                    <a:pt x="3897" y="279"/>
                  </a:cubicBezTo>
                  <a:cubicBezTo>
                    <a:pt x="3895" y="256"/>
                    <a:pt x="3892" y="240"/>
                    <a:pt x="3888" y="233"/>
                  </a:cubicBezTo>
                  <a:cubicBezTo>
                    <a:pt x="3883" y="222"/>
                    <a:pt x="3876" y="215"/>
                    <a:pt x="3866" y="212"/>
                  </a:cubicBezTo>
                  <a:cubicBezTo>
                    <a:pt x="3861" y="211"/>
                    <a:pt x="3853" y="210"/>
                    <a:pt x="3844" y="210"/>
                  </a:cubicBezTo>
                  <a:lnTo>
                    <a:pt x="3803" y="210"/>
                  </a:lnTo>
                  <a:lnTo>
                    <a:pt x="3803" y="341"/>
                  </a:lnTo>
                  <a:lnTo>
                    <a:pt x="3732" y="341"/>
                  </a:lnTo>
                  <a:close/>
                  <a:moveTo>
                    <a:pt x="4103" y="284"/>
                  </a:moveTo>
                  <a:lnTo>
                    <a:pt x="4142" y="284"/>
                  </a:lnTo>
                  <a:cubicBezTo>
                    <a:pt x="4162" y="284"/>
                    <a:pt x="4176" y="280"/>
                    <a:pt x="4184" y="274"/>
                  </a:cubicBezTo>
                  <a:cubicBezTo>
                    <a:pt x="4195" y="265"/>
                    <a:pt x="4200" y="253"/>
                    <a:pt x="4200" y="238"/>
                  </a:cubicBezTo>
                  <a:cubicBezTo>
                    <a:pt x="4200" y="219"/>
                    <a:pt x="4193" y="206"/>
                    <a:pt x="4179" y="199"/>
                  </a:cubicBezTo>
                  <a:cubicBezTo>
                    <a:pt x="4171" y="194"/>
                    <a:pt x="4158" y="192"/>
                    <a:pt x="4139" y="192"/>
                  </a:cubicBezTo>
                  <a:lnTo>
                    <a:pt x="4103" y="192"/>
                  </a:lnTo>
                  <a:lnTo>
                    <a:pt x="4103" y="284"/>
                  </a:lnTo>
                  <a:close/>
                  <a:moveTo>
                    <a:pt x="4103" y="142"/>
                  </a:moveTo>
                  <a:lnTo>
                    <a:pt x="4135" y="142"/>
                  </a:lnTo>
                  <a:cubicBezTo>
                    <a:pt x="4153" y="142"/>
                    <a:pt x="4165" y="140"/>
                    <a:pt x="4173" y="134"/>
                  </a:cubicBezTo>
                  <a:cubicBezTo>
                    <a:pt x="4183" y="127"/>
                    <a:pt x="4188" y="116"/>
                    <a:pt x="4188" y="102"/>
                  </a:cubicBezTo>
                  <a:cubicBezTo>
                    <a:pt x="4188" y="87"/>
                    <a:pt x="4182" y="76"/>
                    <a:pt x="4170" y="70"/>
                  </a:cubicBezTo>
                  <a:cubicBezTo>
                    <a:pt x="4163" y="66"/>
                    <a:pt x="4152" y="64"/>
                    <a:pt x="4135" y="64"/>
                  </a:cubicBezTo>
                  <a:lnTo>
                    <a:pt x="4103" y="64"/>
                  </a:lnTo>
                  <a:lnTo>
                    <a:pt x="4103" y="142"/>
                  </a:lnTo>
                  <a:close/>
                  <a:moveTo>
                    <a:pt x="4032" y="341"/>
                  </a:moveTo>
                  <a:lnTo>
                    <a:pt x="4032" y="8"/>
                  </a:lnTo>
                  <a:lnTo>
                    <a:pt x="4151" y="8"/>
                  </a:lnTo>
                  <a:cubicBezTo>
                    <a:pt x="4174" y="8"/>
                    <a:pt x="4193" y="10"/>
                    <a:pt x="4205" y="14"/>
                  </a:cubicBezTo>
                  <a:cubicBezTo>
                    <a:pt x="4224" y="21"/>
                    <a:pt x="4238" y="31"/>
                    <a:pt x="4247" y="46"/>
                  </a:cubicBezTo>
                  <a:cubicBezTo>
                    <a:pt x="4255" y="59"/>
                    <a:pt x="4259" y="73"/>
                    <a:pt x="4259" y="89"/>
                  </a:cubicBezTo>
                  <a:cubicBezTo>
                    <a:pt x="4259" y="122"/>
                    <a:pt x="4243" y="145"/>
                    <a:pt x="4211" y="160"/>
                  </a:cubicBezTo>
                  <a:cubicBezTo>
                    <a:pt x="4251" y="174"/>
                    <a:pt x="4272" y="201"/>
                    <a:pt x="4272" y="243"/>
                  </a:cubicBezTo>
                  <a:cubicBezTo>
                    <a:pt x="4272" y="279"/>
                    <a:pt x="4258" y="306"/>
                    <a:pt x="4231" y="324"/>
                  </a:cubicBezTo>
                  <a:cubicBezTo>
                    <a:pt x="4214" y="335"/>
                    <a:pt x="4191" y="341"/>
                    <a:pt x="4162" y="341"/>
                  </a:cubicBezTo>
                  <a:lnTo>
                    <a:pt x="4032" y="341"/>
                  </a:lnTo>
                  <a:close/>
                  <a:moveTo>
                    <a:pt x="4323" y="341"/>
                  </a:moveTo>
                  <a:lnTo>
                    <a:pt x="4323" y="8"/>
                  </a:lnTo>
                  <a:lnTo>
                    <a:pt x="4395" y="8"/>
                  </a:lnTo>
                  <a:lnTo>
                    <a:pt x="4395" y="341"/>
                  </a:lnTo>
                  <a:lnTo>
                    <a:pt x="4323" y="341"/>
                  </a:lnTo>
                  <a:close/>
                  <a:moveTo>
                    <a:pt x="4460" y="341"/>
                  </a:moveTo>
                  <a:lnTo>
                    <a:pt x="4460" y="8"/>
                  </a:lnTo>
                  <a:lnTo>
                    <a:pt x="4532" y="8"/>
                  </a:lnTo>
                  <a:lnTo>
                    <a:pt x="4637" y="222"/>
                  </a:lnTo>
                  <a:lnTo>
                    <a:pt x="4637" y="8"/>
                  </a:lnTo>
                  <a:lnTo>
                    <a:pt x="4705" y="8"/>
                  </a:lnTo>
                  <a:lnTo>
                    <a:pt x="4705" y="341"/>
                  </a:lnTo>
                  <a:lnTo>
                    <a:pt x="4634" y="341"/>
                  </a:lnTo>
                  <a:lnTo>
                    <a:pt x="4528" y="127"/>
                  </a:lnTo>
                  <a:lnTo>
                    <a:pt x="4528" y="341"/>
                  </a:lnTo>
                  <a:lnTo>
                    <a:pt x="4460" y="341"/>
                  </a:lnTo>
                  <a:close/>
                  <a:moveTo>
                    <a:pt x="4842" y="280"/>
                  </a:moveTo>
                  <a:lnTo>
                    <a:pt x="4874" y="280"/>
                  </a:lnTo>
                  <a:cubicBezTo>
                    <a:pt x="4899" y="280"/>
                    <a:pt x="4918" y="274"/>
                    <a:pt x="4929" y="262"/>
                  </a:cubicBezTo>
                  <a:cubicBezTo>
                    <a:pt x="4947" y="243"/>
                    <a:pt x="4956" y="213"/>
                    <a:pt x="4956" y="173"/>
                  </a:cubicBezTo>
                  <a:cubicBezTo>
                    <a:pt x="4956" y="139"/>
                    <a:pt x="4948" y="113"/>
                    <a:pt x="4933" y="94"/>
                  </a:cubicBezTo>
                  <a:cubicBezTo>
                    <a:pt x="4920" y="77"/>
                    <a:pt x="4900" y="69"/>
                    <a:pt x="4872" y="69"/>
                  </a:cubicBezTo>
                  <a:lnTo>
                    <a:pt x="4842" y="69"/>
                  </a:lnTo>
                  <a:lnTo>
                    <a:pt x="4842" y="280"/>
                  </a:lnTo>
                  <a:close/>
                  <a:moveTo>
                    <a:pt x="4770" y="341"/>
                  </a:moveTo>
                  <a:lnTo>
                    <a:pt x="4770" y="8"/>
                  </a:lnTo>
                  <a:lnTo>
                    <a:pt x="4873" y="8"/>
                  </a:lnTo>
                  <a:cubicBezTo>
                    <a:pt x="4918" y="8"/>
                    <a:pt x="4954" y="20"/>
                    <a:pt x="4980" y="44"/>
                  </a:cubicBezTo>
                  <a:cubicBezTo>
                    <a:pt x="5011" y="73"/>
                    <a:pt x="5027" y="116"/>
                    <a:pt x="5027" y="174"/>
                  </a:cubicBezTo>
                  <a:cubicBezTo>
                    <a:pt x="5027" y="229"/>
                    <a:pt x="5012" y="272"/>
                    <a:pt x="4982" y="302"/>
                  </a:cubicBezTo>
                  <a:cubicBezTo>
                    <a:pt x="4966" y="319"/>
                    <a:pt x="4947" y="330"/>
                    <a:pt x="4926" y="335"/>
                  </a:cubicBezTo>
                  <a:cubicBezTo>
                    <a:pt x="4911" y="339"/>
                    <a:pt x="4893" y="341"/>
                    <a:pt x="4873" y="341"/>
                  </a:cubicBezTo>
                  <a:lnTo>
                    <a:pt x="4770" y="341"/>
                  </a:lnTo>
                  <a:close/>
                  <a:moveTo>
                    <a:pt x="5078" y="341"/>
                  </a:moveTo>
                  <a:lnTo>
                    <a:pt x="5078" y="8"/>
                  </a:lnTo>
                  <a:lnTo>
                    <a:pt x="5291" y="8"/>
                  </a:lnTo>
                  <a:lnTo>
                    <a:pt x="5291" y="69"/>
                  </a:lnTo>
                  <a:lnTo>
                    <a:pt x="5150" y="69"/>
                  </a:lnTo>
                  <a:lnTo>
                    <a:pt x="5150" y="140"/>
                  </a:lnTo>
                  <a:lnTo>
                    <a:pt x="5278" y="140"/>
                  </a:lnTo>
                  <a:lnTo>
                    <a:pt x="5278" y="198"/>
                  </a:lnTo>
                  <a:lnTo>
                    <a:pt x="5150" y="198"/>
                  </a:lnTo>
                  <a:lnTo>
                    <a:pt x="5150" y="280"/>
                  </a:lnTo>
                  <a:lnTo>
                    <a:pt x="5294" y="280"/>
                  </a:lnTo>
                  <a:lnTo>
                    <a:pt x="5294" y="341"/>
                  </a:lnTo>
                  <a:lnTo>
                    <a:pt x="5078" y="341"/>
                  </a:lnTo>
                  <a:close/>
                  <a:moveTo>
                    <a:pt x="5410" y="341"/>
                  </a:moveTo>
                  <a:lnTo>
                    <a:pt x="5410" y="69"/>
                  </a:lnTo>
                  <a:lnTo>
                    <a:pt x="5329" y="69"/>
                  </a:lnTo>
                  <a:lnTo>
                    <a:pt x="5329" y="8"/>
                  </a:lnTo>
                  <a:lnTo>
                    <a:pt x="5563" y="8"/>
                  </a:lnTo>
                  <a:lnTo>
                    <a:pt x="5563" y="69"/>
                  </a:lnTo>
                  <a:lnTo>
                    <a:pt x="5481" y="69"/>
                  </a:lnTo>
                  <a:lnTo>
                    <a:pt x="5481" y="341"/>
                  </a:lnTo>
                  <a:lnTo>
                    <a:pt x="5410" y="341"/>
                  </a:lnTo>
                  <a:close/>
                  <a:moveTo>
                    <a:pt x="5644" y="269"/>
                  </a:moveTo>
                  <a:lnTo>
                    <a:pt x="5644" y="341"/>
                  </a:lnTo>
                  <a:lnTo>
                    <a:pt x="5571" y="341"/>
                  </a:lnTo>
                  <a:lnTo>
                    <a:pt x="5571" y="269"/>
                  </a:lnTo>
                  <a:lnTo>
                    <a:pt x="5644" y="269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 noChangeAspect="1" noEditPoints="1"/>
            </p:cNvSpPr>
            <p:nvPr userDrawn="1"/>
          </p:nvSpPr>
          <p:spPr bwMode="auto">
            <a:xfrm>
              <a:off x="321317" y="6153149"/>
              <a:ext cx="760058" cy="371475"/>
            </a:xfrm>
            <a:custGeom>
              <a:avLst/>
              <a:gdLst/>
              <a:ahLst/>
              <a:cxnLst>
                <a:cxn ang="0">
                  <a:pos x="1" y="604"/>
                </a:cxn>
                <a:cxn ang="0">
                  <a:pos x="274" y="604"/>
                </a:cxn>
                <a:cxn ang="0">
                  <a:pos x="274" y="871"/>
                </a:cxn>
                <a:cxn ang="0">
                  <a:pos x="1" y="871"/>
                </a:cxn>
                <a:cxn ang="0">
                  <a:pos x="1" y="604"/>
                </a:cxn>
                <a:cxn ang="0">
                  <a:pos x="650" y="1032"/>
                </a:cxn>
                <a:cxn ang="0">
                  <a:pos x="688" y="1197"/>
                </a:cxn>
                <a:cxn ang="0">
                  <a:pos x="797" y="1237"/>
                </a:cxn>
                <a:cxn ang="0">
                  <a:pos x="875" y="1238"/>
                </a:cxn>
                <a:cxn ang="0">
                  <a:pos x="875" y="1313"/>
                </a:cxn>
                <a:cxn ang="0">
                  <a:pos x="219" y="1313"/>
                </a:cxn>
                <a:cxn ang="0">
                  <a:pos x="219" y="1238"/>
                </a:cxn>
                <a:cxn ang="0">
                  <a:pos x="335" y="1231"/>
                </a:cxn>
                <a:cxn ang="0">
                  <a:pos x="431" y="1144"/>
                </a:cxn>
                <a:cxn ang="0">
                  <a:pos x="442" y="1032"/>
                </a:cxn>
                <a:cxn ang="0">
                  <a:pos x="442" y="63"/>
                </a:cxn>
                <a:cxn ang="0">
                  <a:pos x="180" y="171"/>
                </a:cxn>
                <a:cxn ang="0">
                  <a:pos x="71" y="475"/>
                </a:cxn>
                <a:cxn ang="0">
                  <a:pos x="0" y="463"/>
                </a:cxn>
                <a:cxn ang="0">
                  <a:pos x="13" y="0"/>
                </a:cxn>
                <a:cxn ang="0">
                  <a:pos x="1081" y="0"/>
                </a:cxn>
                <a:cxn ang="0">
                  <a:pos x="1094" y="463"/>
                </a:cxn>
                <a:cxn ang="0">
                  <a:pos x="1023" y="475"/>
                </a:cxn>
                <a:cxn ang="0">
                  <a:pos x="913" y="171"/>
                </a:cxn>
                <a:cxn ang="0">
                  <a:pos x="650" y="63"/>
                </a:cxn>
                <a:cxn ang="0">
                  <a:pos x="650" y="1032"/>
                </a:cxn>
                <a:cxn ang="0">
                  <a:pos x="824" y="604"/>
                </a:cxn>
                <a:cxn ang="0">
                  <a:pos x="1096" y="604"/>
                </a:cxn>
                <a:cxn ang="0">
                  <a:pos x="1096" y="871"/>
                </a:cxn>
                <a:cxn ang="0">
                  <a:pos x="824" y="871"/>
                </a:cxn>
                <a:cxn ang="0">
                  <a:pos x="824" y="604"/>
                </a:cxn>
                <a:cxn ang="0">
                  <a:pos x="1641" y="604"/>
                </a:cxn>
                <a:cxn ang="0">
                  <a:pos x="1914" y="604"/>
                </a:cxn>
                <a:cxn ang="0">
                  <a:pos x="1914" y="871"/>
                </a:cxn>
                <a:cxn ang="0">
                  <a:pos x="1641" y="871"/>
                </a:cxn>
                <a:cxn ang="0">
                  <a:pos x="1641" y="604"/>
                </a:cxn>
                <a:cxn ang="0">
                  <a:pos x="2459" y="604"/>
                </a:cxn>
                <a:cxn ang="0">
                  <a:pos x="2731" y="604"/>
                </a:cxn>
                <a:cxn ang="0">
                  <a:pos x="2731" y="871"/>
                </a:cxn>
                <a:cxn ang="0">
                  <a:pos x="2459" y="871"/>
                </a:cxn>
                <a:cxn ang="0">
                  <a:pos x="2459" y="604"/>
                </a:cxn>
              </a:cxnLst>
              <a:rect l="0" t="0" r="r" b="b"/>
              <a:pathLst>
                <a:path w="2731" h="1313">
                  <a:moveTo>
                    <a:pt x="1" y="604"/>
                  </a:moveTo>
                  <a:lnTo>
                    <a:pt x="274" y="604"/>
                  </a:lnTo>
                  <a:lnTo>
                    <a:pt x="274" y="871"/>
                  </a:lnTo>
                  <a:lnTo>
                    <a:pt x="1" y="871"/>
                  </a:lnTo>
                  <a:lnTo>
                    <a:pt x="1" y="604"/>
                  </a:lnTo>
                  <a:close/>
                  <a:moveTo>
                    <a:pt x="650" y="1032"/>
                  </a:moveTo>
                  <a:cubicBezTo>
                    <a:pt x="650" y="1117"/>
                    <a:pt x="663" y="1171"/>
                    <a:pt x="688" y="1197"/>
                  </a:cubicBezTo>
                  <a:cubicBezTo>
                    <a:pt x="710" y="1218"/>
                    <a:pt x="746" y="1232"/>
                    <a:pt x="797" y="1237"/>
                  </a:cubicBezTo>
                  <a:cubicBezTo>
                    <a:pt x="813" y="1238"/>
                    <a:pt x="838" y="1238"/>
                    <a:pt x="875" y="1238"/>
                  </a:cubicBezTo>
                  <a:lnTo>
                    <a:pt x="875" y="1313"/>
                  </a:lnTo>
                  <a:lnTo>
                    <a:pt x="219" y="1313"/>
                  </a:lnTo>
                  <a:lnTo>
                    <a:pt x="219" y="1238"/>
                  </a:lnTo>
                  <a:cubicBezTo>
                    <a:pt x="271" y="1238"/>
                    <a:pt x="310" y="1236"/>
                    <a:pt x="335" y="1231"/>
                  </a:cubicBezTo>
                  <a:cubicBezTo>
                    <a:pt x="386" y="1221"/>
                    <a:pt x="418" y="1192"/>
                    <a:pt x="431" y="1144"/>
                  </a:cubicBezTo>
                  <a:cubicBezTo>
                    <a:pt x="438" y="1119"/>
                    <a:pt x="442" y="1082"/>
                    <a:pt x="442" y="1032"/>
                  </a:cubicBezTo>
                  <a:lnTo>
                    <a:pt x="442" y="63"/>
                  </a:lnTo>
                  <a:cubicBezTo>
                    <a:pt x="330" y="66"/>
                    <a:pt x="243" y="102"/>
                    <a:pt x="180" y="171"/>
                  </a:cubicBezTo>
                  <a:cubicBezTo>
                    <a:pt x="121" y="238"/>
                    <a:pt x="84" y="339"/>
                    <a:pt x="71" y="475"/>
                  </a:cubicBezTo>
                  <a:lnTo>
                    <a:pt x="0" y="463"/>
                  </a:lnTo>
                  <a:lnTo>
                    <a:pt x="13" y="0"/>
                  </a:lnTo>
                  <a:lnTo>
                    <a:pt x="1081" y="0"/>
                  </a:lnTo>
                  <a:lnTo>
                    <a:pt x="1094" y="463"/>
                  </a:lnTo>
                  <a:lnTo>
                    <a:pt x="1023" y="475"/>
                  </a:lnTo>
                  <a:cubicBezTo>
                    <a:pt x="1010" y="339"/>
                    <a:pt x="973" y="238"/>
                    <a:pt x="913" y="171"/>
                  </a:cubicBezTo>
                  <a:cubicBezTo>
                    <a:pt x="850" y="102"/>
                    <a:pt x="762" y="66"/>
                    <a:pt x="650" y="63"/>
                  </a:cubicBezTo>
                  <a:lnTo>
                    <a:pt x="650" y="1032"/>
                  </a:lnTo>
                  <a:close/>
                  <a:moveTo>
                    <a:pt x="824" y="604"/>
                  </a:moveTo>
                  <a:lnTo>
                    <a:pt x="1096" y="604"/>
                  </a:lnTo>
                  <a:lnTo>
                    <a:pt x="1096" y="871"/>
                  </a:lnTo>
                  <a:lnTo>
                    <a:pt x="824" y="871"/>
                  </a:lnTo>
                  <a:lnTo>
                    <a:pt x="824" y="604"/>
                  </a:lnTo>
                  <a:close/>
                  <a:moveTo>
                    <a:pt x="1641" y="604"/>
                  </a:moveTo>
                  <a:lnTo>
                    <a:pt x="1914" y="604"/>
                  </a:lnTo>
                  <a:lnTo>
                    <a:pt x="1914" y="871"/>
                  </a:lnTo>
                  <a:lnTo>
                    <a:pt x="1641" y="871"/>
                  </a:lnTo>
                  <a:lnTo>
                    <a:pt x="1641" y="604"/>
                  </a:lnTo>
                  <a:close/>
                  <a:moveTo>
                    <a:pt x="2459" y="604"/>
                  </a:moveTo>
                  <a:lnTo>
                    <a:pt x="2731" y="604"/>
                  </a:lnTo>
                  <a:lnTo>
                    <a:pt x="2731" y="871"/>
                  </a:lnTo>
                  <a:lnTo>
                    <a:pt x="2459" y="871"/>
                  </a:lnTo>
                  <a:lnTo>
                    <a:pt x="2459" y="604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3135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8800" y="371599"/>
            <a:ext cx="5900400" cy="3318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8800" y="3876675"/>
            <a:ext cx="5900400" cy="4581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907600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latin typeface="Tele-GroteskNor" pitchFamily="2" charset="0"/>
              </a:defRPr>
            </a:lvl1pPr>
          </a:lstStyle>
          <a:p>
            <a:fld id="{76E97663-D53D-4421-A2F3-0C076A05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46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85725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80975" indent="-95250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266700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88036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96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Melyik tesztelési szintekről lesz szó.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87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0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33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49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92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1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3850"/>
            <a:ext cx="10874374" cy="2077492"/>
          </a:xfrm>
          <a:noFill/>
        </p:spPr>
        <p:txBody>
          <a:bodyPr wrap="square" lIns="0" tIns="0">
            <a:spAutoFit/>
          </a:bodyPr>
          <a:lstStyle>
            <a:lvl1pPr>
              <a:defRPr sz="75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noProof="0" dirty="0" err="1"/>
              <a:t>TeleGrotesk</a:t>
            </a:r>
            <a:r>
              <a:rPr lang="en-US" noProof="0" dirty="0"/>
              <a:t> Headline Ultra 60 (75) 90 PT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23850" y="3240088"/>
            <a:ext cx="10874375" cy="512090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 dirty="0"/>
              <a:t>Sub-heading Tele-</a:t>
            </a:r>
            <a:r>
              <a:rPr lang="en-US" noProof="0" dirty="0" err="1"/>
              <a:t>GroteskFet</a:t>
            </a:r>
            <a:r>
              <a:rPr lang="en-US" noProof="0" dirty="0"/>
              <a:t> 18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grpSp>
        <p:nvGrpSpPr>
          <p:cNvPr id="34" name="Gruppieren 33"/>
          <p:cNvGrpSpPr/>
          <p:nvPr userDrawn="1"/>
        </p:nvGrpSpPr>
        <p:grpSpPr bwMode="black">
          <a:xfrm>
            <a:off x="323850" y="5511800"/>
            <a:ext cx="1314450" cy="649288"/>
            <a:chOff x="323850" y="5511800"/>
            <a:chExt cx="1314450" cy="649288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59" name="Gruppieren 58"/>
          <p:cNvGrpSpPr/>
          <p:nvPr userDrawn="1"/>
        </p:nvGrpSpPr>
        <p:grpSpPr bwMode="black">
          <a:xfrm>
            <a:off x="8974138" y="5788025"/>
            <a:ext cx="2224088" cy="171450"/>
            <a:chOff x="8974138" y="5788025"/>
            <a:chExt cx="2224088" cy="171450"/>
          </a:xfrm>
        </p:grpSpPr>
        <p:sp>
          <p:nvSpPr>
            <p:cNvPr id="42" name="Freeform 39"/>
            <p:cNvSpPr>
              <a:spLocks/>
            </p:cNvSpPr>
            <p:nvPr userDrawn="1"/>
          </p:nvSpPr>
          <p:spPr bwMode="black">
            <a:xfrm>
              <a:off x="8974138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40"/>
            <p:cNvSpPr>
              <a:spLocks/>
            </p:cNvSpPr>
            <p:nvPr userDrawn="1"/>
          </p:nvSpPr>
          <p:spPr bwMode="black">
            <a:xfrm>
              <a:off x="9094788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41"/>
            <p:cNvSpPr>
              <a:spLocks/>
            </p:cNvSpPr>
            <p:nvPr userDrawn="1"/>
          </p:nvSpPr>
          <p:spPr bwMode="black">
            <a:xfrm>
              <a:off x="9161463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black">
            <a:xfrm>
              <a:off x="9280525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43"/>
            <p:cNvSpPr>
              <a:spLocks/>
            </p:cNvSpPr>
            <p:nvPr userDrawn="1"/>
          </p:nvSpPr>
          <p:spPr bwMode="black">
            <a:xfrm>
              <a:off x="947261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44"/>
            <p:cNvSpPr>
              <a:spLocks/>
            </p:cNvSpPr>
            <p:nvPr userDrawn="1"/>
          </p:nvSpPr>
          <p:spPr bwMode="black">
            <a:xfrm>
              <a:off x="95329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45"/>
            <p:cNvSpPr>
              <a:spLocks/>
            </p:cNvSpPr>
            <p:nvPr userDrawn="1"/>
          </p:nvSpPr>
          <p:spPr bwMode="black">
            <a:xfrm>
              <a:off x="9729788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46"/>
            <p:cNvSpPr>
              <a:spLocks noEditPoints="1"/>
            </p:cNvSpPr>
            <p:nvPr userDrawn="1"/>
          </p:nvSpPr>
          <p:spPr bwMode="black">
            <a:xfrm>
              <a:off x="9842500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47"/>
            <p:cNvSpPr>
              <a:spLocks noEditPoints="1"/>
            </p:cNvSpPr>
            <p:nvPr userDrawn="1"/>
          </p:nvSpPr>
          <p:spPr bwMode="black">
            <a:xfrm>
              <a:off x="10006013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48"/>
            <p:cNvSpPr>
              <a:spLocks/>
            </p:cNvSpPr>
            <p:nvPr userDrawn="1"/>
          </p:nvSpPr>
          <p:spPr bwMode="black">
            <a:xfrm>
              <a:off x="102060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49"/>
            <p:cNvSpPr>
              <a:spLocks/>
            </p:cNvSpPr>
            <p:nvPr userDrawn="1"/>
          </p:nvSpPr>
          <p:spPr bwMode="black">
            <a:xfrm>
              <a:off x="10344150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0"/>
            <p:cNvSpPr>
              <a:spLocks noEditPoints="1"/>
            </p:cNvSpPr>
            <p:nvPr userDrawn="1"/>
          </p:nvSpPr>
          <p:spPr bwMode="black">
            <a:xfrm>
              <a:off x="10483850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51"/>
            <p:cNvSpPr>
              <a:spLocks noEditPoints="1"/>
            </p:cNvSpPr>
            <p:nvPr userDrawn="1"/>
          </p:nvSpPr>
          <p:spPr bwMode="black">
            <a:xfrm>
              <a:off x="10641013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52"/>
            <p:cNvSpPr>
              <a:spLocks/>
            </p:cNvSpPr>
            <p:nvPr userDrawn="1"/>
          </p:nvSpPr>
          <p:spPr bwMode="black">
            <a:xfrm>
              <a:off x="1078706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53"/>
            <p:cNvSpPr>
              <a:spLocks/>
            </p:cNvSpPr>
            <p:nvPr userDrawn="1"/>
          </p:nvSpPr>
          <p:spPr bwMode="black">
            <a:xfrm>
              <a:off x="10853738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black">
            <a:xfrm>
              <a:off x="10998200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55"/>
            <p:cNvSpPr>
              <a:spLocks/>
            </p:cNvSpPr>
            <p:nvPr userDrawn="1"/>
          </p:nvSpPr>
          <p:spPr bwMode="black">
            <a:xfrm>
              <a:off x="11161713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8115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Living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1762125"/>
            <a:ext cx="10874374" cy="1661993"/>
          </a:xfrm>
          <a:noFill/>
        </p:spPr>
        <p:txBody>
          <a:bodyPr wrap="square" lIns="0" tIns="0">
            <a:sp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</a:t>
            </a:r>
            <a:br>
              <a:rPr lang="en-US" dirty="0"/>
            </a:br>
            <a:r>
              <a:rPr lang="en-US" dirty="0"/>
              <a:t>60 (75) 90 PT</a:t>
            </a:r>
          </a:p>
        </p:txBody>
      </p:sp>
    </p:spTree>
    <p:extLst>
      <p:ext uri="{BB962C8B-B14F-4D97-AF65-F5344CB8AC3E}">
        <p14:creationId xmlns:p14="http://schemas.microsoft.com/office/powerpoint/2010/main" val="79517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Living Magenta vertical">
    <p:bg>
      <p:bgPr>
        <a:blipFill dpi="0" rotWithShape="1">
          <a:blip r:embed="rId2">
            <a:lum/>
          </a:blip>
          <a:srcRect/>
          <a:stretch>
            <a:fillRect l="-40000"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gray">
          <a:xfrm>
            <a:off x="5761038" y="0"/>
            <a:ext cx="5761037" cy="6478666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gray">
          <a:xfrm>
            <a:off x="6084888" y="323850"/>
            <a:ext cx="5113337" cy="5184775"/>
          </a:xfrm>
          <a:noFill/>
        </p:spPr>
        <p:txBody>
          <a:bodyPr wrap="square" lIns="0" tIns="0" anchor="ctr">
            <a:noAutofit/>
          </a:bodyPr>
          <a:lstStyle>
            <a:lvl1pPr>
              <a:defRPr sz="4500" baseline="0" smtClean="0">
                <a:solidFill>
                  <a:schemeClr val="tx2"/>
                </a:solidFill>
                <a:latin typeface="TeleGrotesk Headline" pitchFamily="2" charset="0"/>
              </a:defRPr>
            </a:lvl1pPr>
          </a:lstStyle>
          <a:p>
            <a:r>
              <a:rPr lang="en-US" dirty="0"/>
              <a:t>01</a:t>
            </a:r>
            <a:br>
              <a:rPr lang="en-US" dirty="0"/>
            </a:br>
            <a:r>
              <a:rPr lang="en-US" dirty="0" err="1"/>
              <a:t>TeleGrotesk</a:t>
            </a:r>
            <a:r>
              <a:rPr lang="en-US" dirty="0"/>
              <a:t> Headline</a:t>
            </a:r>
            <a:br>
              <a:rPr lang="en-US" dirty="0"/>
            </a:br>
            <a:r>
              <a:rPr lang="en-US" dirty="0"/>
              <a:t>(45) 60 PT</a:t>
            </a:r>
          </a:p>
        </p:txBody>
      </p:sp>
    </p:spTree>
    <p:extLst>
      <p:ext uri="{BB962C8B-B14F-4D97-AF65-F5344CB8AC3E}">
        <p14:creationId xmlns:p14="http://schemas.microsoft.com/office/powerpoint/2010/main" val="126715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2075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27117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832475" y="0"/>
            <a:ext cx="5689600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1999"/>
            <a:ext cx="5365601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5365600" cy="4032251"/>
          </a:xfrm>
        </p:spPr>
        <p:txBody>
          <a:bodyPr anchor="ctr"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15196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32624" y="251999"/>
            <a:ext cx="5365601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832625" y="1476374"/>
            <a:ext cx="5365600" cy="4032251"/>
          </a:xfr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689600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34248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4000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8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99" y="1476374"/>
            <a:ext cx="108720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1"/>
              </a:buClr>
              <a:defRPr baseline="0"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53656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32475" y="1476374"/>
            <a:ext cx="5364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5"/>
            <a:ext cx="3528000" cy="4032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668475" y="1476375"/>
            <a:ext cx="3528000" cy="4032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996237" y="1476376"/>
            <a:ext cx="3528000" cy="40322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33061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"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4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 userDrawn="1"/>
        </p:nvSpPr>
        <p:spPr bwMode="white">
          <a:xfrm>
            <a:off x="-1" y="3240088"/>
            <a:ext cx="11522076" cy="3240087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40000"/>
            <a:ext cx="10874374" cy="1933905"/>
          </a:xfrm>
          <a:noFill/>
        </p:spPr>
        <p:txBody>
          <a:bodyPr wrap="square" lIns="0" tIns="14400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Headline Ultra (60) 75 90 PT</a:t>
            </a:r>
          </a:p>
        </p:txBody>
      </p:sp>
      <p:grpSp>
        <p:nvGrpSpPr>
          <p:cNvPr id="9" name="Gruppieren 8"/>
          <p:cNvGrpSpPr/>
          <p:nvPr userDrawn="1"/>
        </p:nvGrpSpPr>
        <p:grpSpPr bwMode="black">
          <a:xfrm>
            <a:off x="323850" y="5511800"/>
            <a:ext cx="1314450" cy="649288"/>
            <a:chOff x="323850" y="5511800"/>
            <a:chExt cx="1314450" cy="649288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6" name="Gruppieren 15"/>
          <p:cNvGrpSpPr/>
          <p:nvPr userDrawn="1"/>
        </p:nvGrpSpPr>
        <p:grpSpPr bwMode="black">
          <a:xfrm>
            <a:off x="8974138" y="5788025"/>
            <a:ext cx="2224088" cy="171450"/>
            <a:chOff x="8974138" y="5788025"/>
            <a:chExt cx="2224088" cy="171450"/>
          </a:xfrm>
        </p:grpSpPr>
        <p:sp>
          <p:nvSpPr>
            <p:cNvPr id="17" name="Freeform 39"/>
            <p:cNvSpPr>
              <a:spLocks/>
            </p:cNvSpPr>
            <p:nvPr userDrawn="1"/>
          </p:nvSpPr>
          <p:spPr bwMode="black">
            <a:xfrm>
              <a:off x="8974138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40"/>
            <p:cNvSpPr>
              <a:spLocks/>
            </p:cNvSpPr>
            <p:nvPr userDrawn="1"/>
          </p:nvSpPr>
          <p:spPr bwMode="black">
            <a:xfrm>
              <a:off x="9094788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41"/>
            <p:cNvSpPr>
              <a:spLocks/>
            </p:cNvSpPr>
            <p:nvPr userDrawn="1"/>
          </p:nvSpPr>
          <p:spPr bwMode="black">
            <a:xfrm>
              <a:off x="9161463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42"/>
            <p:cNvSpPr>
              <a:spLocks/>
            </p:cNvSpPr>
            <p:nvPr userDrawn="1"/>
          </p:nvSpPr>
          <p:spPr bwMode="black">
            <a:xfrm>
              <a:off x="9280525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43"/>
            <p:cNvSpPr>
              <a:spLocks/>
            </p:cNvSpPr>
            <p:nvPr userDrawn="1"/>
          </p:nvSpPr>
          <p:spPr bwMode="black">
            <a:xfrm>
              <a:off x="947261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44"/>
            <p:cNvSpPr>
              <a:spLocks/>
            </p:cNvSpPr>
            <p:nvPr userDrawn="1"/>
          </p:nvSpPr>
          <p:spPr bwMode="black">
            <a:xfrm>
              <a:off x="95329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45"/>
            <p:cNvSpPr>
              <a:spLocks/>
            </p:cNvSpPr>
            <p:nvPr userDrawn="1"/>
          </p:nvSpPr>
          <p:spPr bwMode="black">
            <a:xfrm>
              <a:off x="9729788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46"/>
            <p:cNvSpPr>
              <a:spLocks noEditPoints="1"/>
            </p:cNvSpPr>
            <p:nvPr userDrawn="1"/>
          </p:nvSpPr>
          <p:spPr bwMode="black">
            <a:xfrm>
              <a:off x="9842500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47"/>
            <p:cNvSpPr>
              <a:spLocks noEditPoints="1"/>
            </p:cNvSpPr>
            <p:nvPr userDrawn="1"/>
          </p:nvSpPr>
          <p:spPr bwMode="black">
            <a:xfrm>
              <a:off x="10006013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48"/>
            <p:cNvSpPr>
              <a:spLocks/>
            </p:cNvSpPr>
            <p:nvPr userDrawn="1"/>
          </p:nvSpPr>
          <p:spPr bwMode="black">
            <a:xfrm>
              <a:off x="102060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49"/>
            <p:cNvSpPr>
              <a:spLocks/>
            </p:cNvSpPr>
            <p:nvPr userDrawn="1"/>
          </p:nvSpPr>
          <p:spPr bwMode="black">
            <a:xfrm>
              <a:off x="10344150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50"/>
            <p:cNvSpPr>
              <a:spLocks noEditPoints="1"/>
            </p:cNvSpPr>
            <p:nvPr userDrawn="1"/>
          </p:nvSpPr>
          <p:spPr bwMode="black">
            <a:xfrm>
              <a:off x="10483850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51"/>
            <p:cNvSpPr>
              <a:spLocks noEditPoints="1"/>
            </p:cNvSpPr>
            <p:nvPr userDrawn="1"/>
          </p:nvSpPr>
          <p:spPr bwMode="black">
            <a:xfrm>
              <a:off x="10641013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52"/>
            <p:cNvSpPr>
              <a:spLocks/>
            </p:cNvSpPr>
            <p:nvPr userDrawn="1"/>
          </p:nvSpPr>
          <p:spPr bwMode="black">
            <a:xfrm>
              <a:off x="1078706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53"/>
            <p:cNvSpPr>
              <a:spLocks/>
            </p:cNvSpPr>
            <p:nvPr userDrawn="1"/>
          </p:nvSpPr>
          <p:spPr bwMode="black">
            <a:xfrm>
              <a:off x="10853738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54"/>
            <p:cNvSpPr>
              <a:spLocks/>
            </p:cNvSpPr>
            <p:nvPr userDrawn="1"/>
          </p:nvSpPr>
          <p:spPr bwMode="black">
            <a:xfrm>
              <a:off x="10998200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55"/>
            <p:cNvSpPr>
              <a:spLocks/>
            </p:cNvSpPr>
            <p:nvPr userDrawn="1"/>
          </p:nvSpPr>
          <p:spPr bwMode="black">
            <a:xfrm>
              <a:off x="11161713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342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32316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078158" y="1476375"/>
            <a:ext cx="26100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86475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27013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haded boxe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/>
          </p:cNvSpPr>
          <p:nvPr userDrawn="1"/>
        </p:nvSpPr>
        <p:spPr bwMode="invGray">
          <a:xfrm>
            <a:off x="324000" y="2948089"/>
            <a:ext cx="10872000" cy="2236686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324000" y="1841960"/>
            <a:ext cx="10416151" cy="3342815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noProof="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324000" y="2153265"/>
            <a:ext cx="9719802" cy="3031510"/>
          </a:xfrm>
          <a:solidFill>
            <a:schemeClr val="tx2"/>
          </a:solidFill>
        </p:spPr>
        <p:txBody>
          <a:bodyPr lIns="144000">
            <a:noAutofit/>
          </a:bodyPr>
          <a:lstStyle>
            <a:lvl1pPr>
              <a:defRPr sz="48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4800" dirty="0"/>
              <a:t>TELEGROTESK Headline ULTRA</a:t>
            </a:r>
            <a:br>
              <a:rPr lang="en-US" sz="4800" dirty="0"/>
            </a:br>
            <a:r>
              <a:rPr lang="en-US" sz="4800" dirty="0">
                <a:latin typeface="TeleGrotesk Headline" pitchFamily="2" charset="0"/>
              </a:rPr>
              <a:t>Maximum of 3 lines</a:t>
            </a:r>
            <a:br>
              <a:rPr lang="en-US" sz="4800" dirty="0">
                <a:latin typeface="TeleGrotesk Headline" pitchFamily="2" charset="0"/>
              </a:rPr>
            </a:br>
            <a:r>
              <a:rPr lang="en-US" sz="4800" dirty="0">
                <a:latin typeface="TeleGrotesk Headline" pitchFamily="2" charset="0"/>
              </a:rPr>
              <a:t>40 (48) 60 PT</a:t>
            </a:r>
            <a:endParaRPr lang="en-US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23850" y="4536000"/>
            <a:ext cx="9719951" cy="384080"/>
          </a:xfrm>
        </p:spPr>
        <p:txBody>
          <a:bodyPr wrap="square" lIns="14400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dirty="0"/>
              <a:t>Sub-heading: Tele-</a:t>
            </a:r>
            <a:r>
              <a:rPr lang="en-US" dirty="0" err="1"/>
              <a:t>Grotesk</a:t>
            </a:r>
            <a:r>
              <a:rPr lang="en-US" dirty="0"/>
              <a:t> Normal, 24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45079" name="Gruppieren 45078"/>
          <p:cNvGrpSpPr/>
          <p:nvPr userDrawn="1"/>
        </p:nvGrpSpPr>
        <p:grpSpPr>
          <a:xfrm>
            <a:off x="323850" y="5673725"/>
            <a:ext cx="987425" cy="485775"/>
            <a:chOff x="323850" y="5673725"/>
            <a:chExt cx="987425" cy="48577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23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3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623888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919163" y="5897563"/>
              <a:ext cx="96838" cy="96838"/>
            </a:xfrm>
            <a:custGeom>
              <a:avLst/>
              <a:gdLst>
                <a:gd name="T0" fmla="*/ 0 w 61"/>
                <a:gd name="T1" fmla="*/ 61 h 61"/>
                <a:gd name="T2" fmla="*/ 0 w 61"/>
                <a:gd name="T3" fmla="*/ 0 h 61"/>
                <a:gd name="T4" fmla="*/ 31 w 61"/>
                <a:gd name="T5" fmla="*/ 0 h 61"/>
                <a:gd name="T6" fmla="*/ 61 w 61"/>
                <a:gd name="T7" fmla="*/ 0 h 61"/>
                <a:gd name="T8" fmla="*/ 61 w 61"/>
                <a:gd name="T9" fmla="*/ 61 h 61"/>
                <a:gd name="T10" fmla="*/ 0 w 6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1">
                  <a:moveTo>
                    <a:pt x="0" y="61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212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323850" y="5673725"/>
              <a:ext cx="398463" cy="485775"/>
            </a:xfrm>
            <a:custGeom>
              <a:avLst/>
              <a:gdLst>
                <a:gd name="T0" fmla="*/ 402 w 407"/>
                <a:gd name="T1" fmla="*/ 0 h 496"/>
                <a:gd name="T2" fmla="*/ 5 w 407"/>
                <a:gd name="T3" fmla="*/ 0 h 496"/>
                <a:gd name="T4" fmla="*/ 0 w 407"/>
                <a:gd name="T5" fmla="*/ 175 h 496"/>
                <a:gd name="T6" fmla="*/ 26 w 407"/>
                <a:gd name="T7" fmla="*/ 179 h 496"/>
                <a:gd name="T8" fmla="*/ 67 w 407"/>
                <a:gd name="T9" fmla="*/ 64 h 496"/>
                <a:gd name="T10" fmla="*/ 164 w 407"/>
                <a:gd name="T11" fmla="*/ 23 h 496"/>
                <a:gd name="T12" fmla="*/ 164 w 407"/>
                <a:gd name="T13" fmla="*/ 390 h 496"/>
                <a:gd name="T14" fmla="*/ 150 w 407"/>
                <a:gd name="T15" fmla="*/ 452 h 496"/>
                <a:gd name="T16" fmla="*/ 110 w 407"/>
                <a:gd name="T17" fmla="*/ 467 h 496"/>
                <a:gd name="T18" fmla="*/ 81 w 407"/>
                <a:gd name="T19" fmla="*/ 468 h 496"/>
                <a:gd name="T20" fmla="*/ 81 w 407"/>
                <a:gd name="T21" fmla="*/ 496 h 496"/>
                <a:gd name="T22" fmla="*/ 326 w 407"/>
                <a:gd name="T23" fmla="*/ 496 h 496"/>
                <a:gd name="T24" fmla="*/ 326 w 407"/>
                <a:gd name="T25" fmla="*/ 468 h 496"/>
                <a:gd name="T26" fmla="*/ 297 w 407"/>
                <a:gd name="T27" fmla="*/ 467 h 496"/>
                <a:gd name="T28" fmla="*/ 257 w 407"/>
                <a:gd name="T29" fmla="*/ 452 h 496"/>
                <a:gd name="T30" fmla="*/ 243 w 407"/>
                <a:gd name="T31" fmla="*/ 390 h 496"/>
                <a:gd name="T32" fmla="*/ 243 w 407"/>
                <a:gd name="T33" fmla="*/ 23 h 496"/>
                <a:gd name="T34" fmla="*/ 340 w 407"/>
                <a:gd name="T35" fmla="*/ 64 h 496"/>
                <a:gd name="T36" fmla="*/ 381 w 407"/>
                <a:gd name="T37" fmla="*/ 179 h 496"/>
                <a:gd name="T38" fmla="*/ 407 w 407"/>
                <a:gd name="T39" fmla="*/ 175 h 496"/>
                <a:gd name="T40" fmla="*/ 402 w 407"/>
                <a:gd name="T4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7" h="496">
                  <a:moveTo>
                    <a:pt x="40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31" y="128"/>
                    <a:pt x="45" y="89"/>
                    <a:pt x="67" y="64"/>
                  </a:cubicBezTo>
                  <a:cubicBezTo>
                    <a:pt x="90" y="38"/>
                    <a:pt x="122" y="25"/>
                    <a:pt x="164" y="23"/>
                  </a:cubicBezTo>
                  <a:cubicBezTo>
                    <a:pt x="164" y="390"/>
                    <a:pt x="164" y="390"/>
                    <a:pt x="164" y="390"/>
                  </a:cubicBezTo>
                  <a:cubicBezTo>
                    <a:pt x="164" y="422"/>
                    <a:pt x="159" y="442"/>
                    <a:pt x="150" y="452"/>
                  </a:cubicBezTo>
                  <a:cubicBezTo>
                    <a:pt x="142" y="460"/>
                    <a:pt x="129" y="465"/>
                    <a:pt x="110" y="467"/>
                  </a:cubicBezTo>
                  <a:cubicBezTo>
                    <a:pt x="104" y="467"/>
                    <a:pt x="95" y="468"/>
                    <a:pt x="81" y="468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326" y="496"/>
                    <a:pt x="326" y="496"/>
                    <a:pt x="326" y="496"/>
                  </a:cubicBezTo>
                  <a:cubicBezTo>
                    <a:pt x="326" y="468"/>
                    <a:pt x="326" y="468"/>
                    <a:pt x="326" y="468"/>
                  </a:cubicBezTo>
                  <a:cubicBezTo>
                    <a:pt x="312" y="468"/>
                    <a:pt x="303" y="467"/>
                    <a:pt x="297" y="467"/>
                  </a:cubicBezTo>
                  <a:cubicBezTo>
                    <a:pt x="278" y="465"/>
                    <a:pt x="265" y="460"/>
                    <a:pt x="257" y="452"/>
                  </a:cubicBezTo>
                  <a:cubicBezTo>
                    <a:pt x="248" y="442"/>
                    <a:pt x="243" y="422"/>
                    <a:pt x="243" y="390"/>
                  </a:cubicBezTo>
                  <a:cubicBezTo>
                    <a:pt x="243" y="23"/>
                    <a:pt x="243" y="23"/>
                    <a:pt x="243" y="23"/>
                  </a:cubicBezTo>
                  <a:cubicBezTo>
                    <a:pt x="284" y="25"/>
                    <a:pt x="317" y="38"/>
                    <a:pt x="340" y="64"/>
                  </a:cubicBezTo>
                  <a:cubicBezTo>
                    <a:pt x="362" y="89"/>
                    <a:pt x="376" y="128"/>
                    <a:pt x="381" y="179"/>
                  </a:cubicBezTo>
                  <a:cubicBezTo>
                    <a:pt x="407" y="175"/>
                    <a:pt x="407" y="175"/>
                    <a:pt x="407" y="175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5078" name="Gruppieren 45077"/>
          <p:cNvGrpSpPr/>
          <p:nvPr userDrawn="1"/>
        </p:nvGrpSpPr>
        <p:grpSpPr>
          <a:xfrm>
            <a:off x="9517063" y="5881688"/>
            <a:ext cx="1679576" cy="128588"/>
            <a:chOff x="9517063" y="5881688"/>
            <a:chExt cx="1679576" cy="128588"/>
          </a:xfrm>
        </p:grpSpPr>
        <p:sp>
          <p:nvSpPr>
            <p:cNvPr id="45061" name="Freeform 35"/>
            <p:cNvSpPr>
              <a:spLocks/>
            </p:cNvSpPr>
            <p:nvPr userDrawn="1"/>
          </p:nvSpPr>
          <p:spPr bwMode="auto">
            <a:xfrm>
              <a:off x="9517063" y="5884863"/>
              <a:ext cx="76200" cy="122238"/>
            </a:xfrm>
            <a:custGeom>
              <a:avLst/>
              <a:gdLst>
                <a:gd name="T0" fmla="*/ 0 w 48"/>
                <a:gd name="T1" fmla="*/ 77 h 77"/>
                <a:gd name="T2" fmla="*/ 0 w 48"/>
                <a:gd name="T3" fmla="*/ 0 h 77"/>
                <a:gd name="T4" fmla="*/ 17 w 48"/>
                <a:gd name="T5" fmla="*/ 0 h 77"/>
                <a:gd name="T6" fmla="*/ 17 w 48"/>
                <a:gd name="T7" fmla="*/ 63 h 77"/>
                <a:gd name="T8" fmla="*/ 48 w 48"/>
                <a:gd name="T9" fmla="*/ 63 h 77"/>
                <a:gd name="T10" fmla="*/ 48 w 48"/>
                <a:gd name="T11" fmla="*/ 77 h 77"/>
                <a:gd name="T12" fmla="*/ 0 w 48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63"/>
                  </a:lnTo>
                  <a:lnTo>
                    <a:pt x="48" y="63"/>
                  </a:lnTo>
                  <a:lnTo>
                    <a:pt x="48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2" name="Freeform 36"/>
            <p:cNvSpPr>
              <a:spLocks/>
            </p:cNvSpPr>
            <p:nvPr userDrawn="1"/>
          </p:nvSpPr>
          <p:spPr bwMode="auto">
            <a:xfrm>
              <a:off x="960913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3" name="Freeform 37"/>
            <p:cNvSpPr>
              <a:spLocks/>
            </p:cNvSpPr>
            <p:nvPr userDrawn="1"/>
          </p:nvSpPr>
          <p:spPr bwMode="auto">
            <a:xfrm>
              <a:off x="9658351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7 w 47"/>
                <a:gd name="T9" fmla="*/ 14 h 77"/>
                <a:gd name="T10" fmla="*/ 17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7 w 47"/>
                <a:gd name="T17" fmla="*/ 45 h 77"/>
                <a:gd name="T18" fmla="*/ 17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7" y="14"/>
                  </a:lnTo>
                  <a:lnTo>
                    <a:pt x="17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7" y="45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4" name="Freeform 38"/>
            <p:cNvSpPr>
              <a:spLocks/>
            </p:cNvSpPr>
            <p:nvPr userDrawn="1"/>
          </p:nvSpPr>
          <p:spPr bwMode="auto">
            <a:xfrm>
              <a:off x="9748838" y="5884863"/>
              <a:ext cx="79375" cy="122238"/>
            </a:xfrm>
            <a:custGeom>
              <a:avLst/>
              <a:gdLst>
                <a:gd name="T0" fmla="*/ 0 w 50"/>
                <a:gd name="T1" fmla="*/ 77 h 77"/>
                <a:gd name="T2" fmla="*/ 0 w 50"/>
                <a:gd name="T3" fmla="*/ 0 h 77"/>
                <a:gd name="T4" fmla="*/ 50 w 50"/>
                <a:gd name="T5" fmla="*/ 0 h 77"/>
                <a:gd name="T6" fmla="*/ 50 w 50"/>
                <a:gd name="T7" fmla="*/ 14 h 77"/>
                <a:gd name="T8" fmla="*/ 17 w 50"/>
                <a:gd name="T9" fmla="*/ 14 h 77"/>
                <a:gd name="T10" fmla="*/ 17 w 50"/>
                <a:gd name="T11" fmla="*/ 31 h 77"/>
                <a:gd name="T12" fmla="*/ 47 w 50"/>
                <a:gd name="T13" fmla="*/ 31 h 77"/>
                <a:gd name="T14" fmla="*/ 47 w 50"/>
                <a:gd name="T15" fmla="*/ 44 h 77"/>
                <a:gd name="T16" fmla="*/ 17 w 50"/>
                <a:gd name="T17" fmla="*/ 44 h 77"/>
                <a:gd name="T18" fmla="*/ 17 w 50"/>
                <a:gd name="T19" fmla="*/ 63 h 77"/>
                <a:gd name="T20" fmla="*/ 50 w 50"/>
                <a:gd name="T21" fmla="*/ 63 h 77"/>
                <a:gd name="T22" fmla="*/ 50 w 50"/>
                <a:gd name="T23" fmla="*/ 77 h 77"/>
                <a:gd name="T24" fmla="*/ 0 w 5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7">
                  <a:moveTo>
                    <a:pt x="0" y="77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7" y="14"/>
                  </a:lnTo>
                  <a:lnTo>
                    <a:pt x="17" y="31"/>
                  </a:lnTo>
                  <a:lnTo>
                    <a:pt x="47" y="31"/>
                  </a:lnTo>
                  <a:lnTo>
                    <a:pt x="47" y="44"/>
                  </a:lnTo>
                  <a:lnTo>
                    <a:pt x="17" y="44"/>
                  </a:lnTo>
                  <a:lnTo>
                    <a:pt x="17" y="63"/>
                  </a:lnTo>
                  <a:lnTo>
                    <a:pt x="50" y="63"/>
                  </a:lnTo>
                  <a:lnTo>
                    <a:pt x="5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5" name="Freeform 39"/>
            <p:cNvSpPr>
              <a:spLocks/>
            </p:cNvSpPr>
            <p:nvPr userDrawn="1"/>
          </p:nvSpPr>
          <p:spPr bwMode="auto">
            <a:xfrm>
              <a:off x="989488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6" name="Freeform 40"/>
            <p:cNvSpPr>
              <a:spLocks/>
            </p:cNvSpPr>
            <p:nvPr userDrawn="1"/>
          </p:nvSpPr>
          <p:spPr bwMode="auto">
            <a:xfrm>
              <a:off x="9939338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7" name="Freeform 41"/>
            <p:cNvSpPr>
              <a:spLocks/>
            </p:cNvSpPr>
            <p:nvPr userDrawn="1"/>
          </p:nvSpPr>
          <p:spPr bwMode="auto">
            <a:xfrm>
              <a:off x="10088563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6 w 47"/>
                <a:gd name="T9" fmla="*/ 14 h 77"/>
                <a:gd name="T10" fmla="*/ 16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6 w 47"/>
                <a:gd name="T17" fmla="*/ 45 h 77"/>
                <a:gd name="T18" fmla="*/ 16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6" y="14"/>
                  </a:lnTo>
                  <a:lnTo>
                    <a:pt x="16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6" y="45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8" name="Freeform 42"/>
            <p:cNvSpPr>
              <a:spLocks noEditPoints="1"/>
            </p:cNvSpPr>
            <p:nvPr userDrawn="1"/>
          </p:nvSpPr>
          <p:spPr bwMode="auto">
            <a:xfrm>
              <a:off x="10172701" y="5881688"/>
              <a:ext cx="104775" cy="128588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9" name="Freeform 43"/>
            <p:cNvSpPr>
              <a:spLocks noEditPoints="1"/>
            </p:cNvSpPr>
            <p:nvPr userDrawn="1"/>
          </p:nvSpPr>
          <p:spPr bwMode="auto">
            <a:xfrm>
              <a:off x="10296526" y="5884863"/>
              <a:ext cx="92075" cy="122238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0" name="Freeform 44"/>
            <p:cNvSpPr>
              <a:spLocks/>
            </p:cNvSpPr>
            <p:nvPr userDrawn="1"/>
          </p:nvSpPr>
          <p:spPr bwMode="auto">
            <a:xfrm>
              <a:off x="10448926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1" name="Freeform 45"/>
            <p:cNvSpPr>
              <a:spLocks/>
            </p:cNvSpPr>
            <p:nvPr userDrawn="1"/>
          </p:nvSpPr>
          <p:spPr bwMode="auto">
            <a:xfrm>
              <a:off x="10552113" y="5884863"/>
              <a:ext cx="92075" cy="122238"/>
            </a:xfrm>
            <a:custGeom>
              <a:avLst/>
              <a:gdLst>
                <a:gd name="T0" fmla="*/ 0 w 58"/>
                <a:gd name="T1" fmla="*/ 77 h 77"/>
                <a:gd name="T2" fmla="*/ 0 w 58"/>
                <a:gd name="T3" fmla="*/ 0 h 77"/>
                <a:gd name="T4" fmla="*/ 17 w 58"/>
                <a:gd name="T5" fmla="*/ 0 h 77"/>
                <a:gd name="T6" fmla="*/ 17 w 58"/>
                <a:gd name="T7" fmla="*/ 29 h 77"/>
                <a:gd name="T8" fmla="*/ 41 w 58"/>
                <a:gd name="T9" fmla="*/ 29 h 77"/>
                <a:gd name="T10" fmla="*/ 41 w 58"/>
                <a:gd name="T11" fmla="*/ 0 h 77"/>
                <a:gd name="T12" fmla="*/ 58 w 58"/>
                <a:gd name="T13" fmla="*/ 0 h 77"/>
                <a:gd name="T14" fmla="*/ 58 w 58"/>
                <a:gd name="T15" fmla="*/ 77 h 77"/>
                <a:gd name="T16" fmla="*/ 41 w 58"/>
                <a:gd name="T17" fmla="*/ 77 h 77"/>
                <a:gd name="T18" fmla="*/ 41 w 58"/>
                <a:gd name="T19" fmla="*/ 43 h 77"/>
                <a:gd name="T20" fmla="*/ 17 w 58"/>
                <a:gd name="T21" fmla="*/ 43 h 77"/>
                <a:gd name="T22" fmla="*/ 17 w 58"/>
                <a:gd name="T23" fmla="*/ 77 h 77"/>
                <a:gd name="T24" fmla="*/ 0 w 58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9"/>
                  </a:lnTo>
                  <a:lnTo>
                    <a:pt x="41" y="29"/>
                  </a:lnTo>
                  <a:lnTo>
                    <a:pt x="41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41" y="77"/>
                  </a:lnTo>
                  <a:lnTo>
                    <a:pt x="41" y="43"/>
                  </a:lnTo>
                  <a:lnTo>
                    <a:pt x="17" y="43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2" name="Freeform 46"/>
            <p:cNvSpPr>
              <a:spLocks noEditPoints="1"/>
            </p:cNvSpPr>
            <p:nvPr userDrawn="1"/>
          </p:nvSpPr>
          <p:spPr bwMode="auto">
            <a:xfrm>
              <a:off x="10656888" y="5884863"/>
              <a:ext cx="104775" cy="122238"/>
            </a:xfrm>
            <a:custGeom>
              <a:avLst/>
              <a:gdLst>
                <a:gd name="T0" fmla="*/ 25 w 66"/>
                <a:gd name="T1" fmla="*/ 0 h 77"/>
                <a:gd name="T2" fmla="*/ 42 w 66"/>
                <a:gd name="T3" fmla="*/ 0 h 77"/>
                <a:gd name="T4" fmla="*/ 66 w 66"/>
                <a:gd name="T5" fmla="*/ 77 h 77"/>
                <a:gd name="T6" fmla="*/ 49 w 66"/>
                <a:gd name="T7" fmla="*/ 77 h 77"/>
                <a:gd name="T8" fmla="*/ 44 w 66"/>
                <a:gd name="T9" fmla="*/ 60 h 77"/>
                <a:gd name="T10" fmla="*/ 22 w 66"/>
                <a:gd name="T11" fmla="*/ 60 h 77"/>
                <a:gd name="T12" fmla="*/ 18 w 66"/>
                <a:gd name="T13" fmla="*/ 77 h 77"/>
                <a:gd name="T14" fmla="*/ 0 w 66"/>
                <a:gd name="T15" fmla="*/ 77 h 77"/>
                <a:gd name="T16" fmla="*/ 25 w 66"/>
                <a:gd name="T17" fmla="*/ 0 h 77"/>
                <a:gd name="T18" fmla="*/ 26 w 66"/>
                <a:gd name="T19" fmla="*/ 47 h 77"/>
                <a:gd name="T20" fmla="*/ 41 w 66"/>
                <a:gd name="T21" fmla="*/ 47 h 77"/>
                <a:gd name="T22" fmla="*/ 33 w 66"/>
                <a:gd name="T23" fmla="*/ 21 h 77"/>
                <a:gd name="T24" fmla="*/ 26 w 66"/>
                <a:gd name="T25" fmla="*/ 4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7">
                  <a:moveTo>
                    <a:pt x="25" y="0"/>
                  </a:moveTo>
                  <a:lnTo>
                    <a:pt x="42" y="0"/>
                  </a:lnTo>
                  <a:lnTo>
                    <a:pt x="66" y="77"/>
                  </a:lnTo>
                  <a:lnTo>
                    <a:pt x="49" y="77"/>
                  </a:lnTo>
                  <a:lnTo>
                    <a:pt x="44" y="60"/>
                  </a:lnTo>
                  <a:lnTo>
                    <a:pt x="22" y="60"/>
                  </a:lnTo>
                  <a:lnTo>
                    <a:pt x="18" y="77"/>
                  </a:lnTo>
                  <a:lnTo>
                    <a:pt x="0" y="77"/>
                  </a:lnTo>
                  <a:lnTo>
                    <a:pt x="25" y="0"/>
                  </a:lnTo>
                  <a:close/>
                  <a:moveTo>
                    <a:pt x="26" y="47"/>
                  </a:moveTo>
                  <a:lnTo>
                    <a:pt x="41" y="47"/>
                  </a:lnTo>
                  <a:lnTo>
                    <a:pt x="33" y="21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3" name="Freeform 47"/>
            <p:cNvSpPr>
              <a:spLocks noEditPoints="1"/>
            </p:cNvSpPr>
            <p:nvPr userDrawn="1"/>
          </p:nvSpPr>
          <p:spPr bwMode="auto">
            <a:xfrm>
              <a:off x="10775951" y="5884863"/>
              <a:ext cx="90488" cy="122238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4" name="Freeform 48"/>
            <p:cNvSpPr>
              <a:spLocks/>
            </p:cNvSpPr>
            <p:nvPr userDrawn="1"/>
          </p:nvSpPr>
          <p:spPr bwMode="auto">
            <a:xfrm>
              <a:off x="10887076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5" name="Freeform 49"/>
            <p:cNvSpPr>
              <a:spLocks/>
            </p:cNvSpPr>
            <p:nvPr userDrawn="1"/>
          </p:nvSpPr>
          <p:spPr bwMode="auto">
            <a:xfrm>
              <a:off x="10936288" y="5884863"/>
              <a:ext cx="90488" cy="122238"/>
            </a:xfrm>
            <a:custGeom>
              <a:avLst/>
              <a:gdLst>
                <a:gd name="T0" fmla="*/ 0 w 57"/>
                <a:gd name="T1" fmla="*/ 77 h 77"/>
                <a:gd name="T2" fmla="*/ 0 w 57"/>
                <a:gd name="T3" fmla="*/ 0 h 77"/>
                <a:gd name="T4" fmla="*/ 17 w 57"/>
                <a:gd name="T5" fmla="*/ 0 h 77"/>
                <a:gd name="T6" fmla="*/ 41 w 57"/>
                <a:gd name="T7" fmla="*/ 50 h 77"/>
                <a:gd name="T8" fmla="*/ 41 w 57"/>
                <a:gd name="T9" fmla="*/ 0 h 77"/>
                <a:gd name="T10" fmla="*/ 57 w 57"/>
                <a:gd name="T11" fmla="*/ 0 h 77"/>
                <a:gd name="T12" fmla="*/ 57 w 57"/>
                <a:gd name="T13" fmla="*/ 77 h 77"/>
                <a:gd name="T14" fmla="*/ 41 w 57"/>
                <a:gd name="T15" fmla="*/ 77 h 77"/>
                <a:gd name="T16" fmla="*/ 16 w 57"/>
                <a:gd name="T17" fmla="*/ 27 h 77"/>
                <a:gd name="T18" fmla="*/ 16 w 57"/>
                <a:gd name="T19" fmla="*/ 77 h 77"/>
                <a:gd name="T20" fmla="*/ 0 w 5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41" y="5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77"/>
                  </a:lnTo>
                  <a:lnTo>
                    <a:pt x="41" y="77"/>
                  </a:lnTo>
                  <a:lnTo>
                    <a:pt x="16" y="27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6" name="Freeform 50"/>
            <p:cNvSpPr>
              <a:spLocks/>
            </p:cNvSpPr>
            <p:nvPr userDrawn="1"/>
          </p:nvSpPr>
          <p:spPr bwMode="auto">
            <a:xfrm>
              <a:off x="11045826" y="5881688"/>
              <a:ext cx="100013" cy="128588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7" name="Freeform 51"/>
            <p:cNvSpPr>
              <a:spLocks/>
            </p:cNvSpPr>
            <p:nvPr userDrawn="1"/>
          </p:nvSpPr>
          <p:spPr bwMode="auto">
            <a:xfrm>
              <a:off x="11169651" y="5981700"/>
              <a:ext cx="26988" cy="25400"/>
            </a:xfrm>
            <a:custGeom>
              <a:avLst/>
              <a:gdLst>
                <a:gd name="T0" fmla="*/ 17 w 17"/>
                <a:gd name="T1" fmla="*/ 0 h 16"/>
                <a:gd name="T2" fmla="*/ 17 w 17"/>
                <a:gd name="T3" fmla="*/ 16 h 16"/>
                <a:gd name="T4" fmla="*/ 0 w 17"/>
                <a:gd name="T5" fmla="*/ 16 h 16"/>
                <a:gd name="T6" fmla="*/ 0 w 17"/>
                <a:gd name="T7" fmla="*/ 0 h 16"/>
                <a:gd name="T8" fmla="*/ 9 w 17"/>
                <a:gd name="T9" fmla="*/ 0 h 16"/>
                <a:gd name="T10" fmla="*/ 17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189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TKOM_39L_Grillen_7475.jpg"/>
          <p:cNvPicPr>
            <a:picLocks noChangeAspect="1"/>
          </p:cNvPicPr>
          <p:nvPr userDrawn="1"/>
        </p:nvPicPr>
        <p:blipFill>
          <a:blip r:embed="rId2"/>
          <a:srcRect b="58195"/>
          <a:stretch>
            <a:fillRect/>
          </a:stretch>
        </p:blipFill>
        <p:spPr bwMode="hidden">
          <a:xfrm>
            <a:off x="323849" y="324000"/>
            <a:ext cx="10872000" cy="3032196"/>
          </a:xfrm>
          <a:prstGeom prst="rect">
            <a:avLst/>
          </a:prstGeom>
        </p:spPr>
      </p:pic>
      <p:pic>
        <p:nvPicPr>
          <p:cNvPr id="10" name="Picture 27" descr="magenta_flaeche_70"/>
          <p:cNvPicPr>
            <a:picLocks noChangeArrowheads="1"/>
          </p:cNvPicPr>
          <p:nvPr userDrawn="1"/>
        </p:nvPicPr>
        <p:blipFill>
          <a:blip r:embed="rId3" cstate="print"/>
          <a:srcRect r="11" b="-468"/>
          <a:stretch>
            <a:fillRect/>
          </a:stretch>
        </p:blipFill>
        <p:spPr bwMode="ltGray">
          <a:xfrm>
            <a:off x="323850" y="2897408"/>
            <a:ext cx="10872000" cy="458788"/>
          </a:xfrm>
          <a:prstGeom prst="rect">
            <a:avLst/>
          </a:prstGeom>
          <a:noFill/>
        </p:spPr>
      </p:pic>
      <p:sp>
        <p:nvSpPr>
          <p:cNvPr id="45058" name="Titelplatzhalter 1"/>
          <p:cNvSpPr>
            <a:spLocks noGrp="1"/>
          </p:cNvSpPr>
          <p:nvPr userDrawn="1">
            <p:ph type="ctrTitle" hasCustomPrompt="1"/>
          </p:nvPr>
        </p:nvSpPr>
        <p:spPr bwMode="ltGray">
          <a:xfrm>
            <a:off x="323850" y="3203795"/>
            <a:ext cx="10872000" cy="1980980"/>
          </a:xfrm>
          <a:solidFill>
            <a:schemeClr val="tx2"/>
          </a:solidFill>
        </p:spPr>
        <p:txBody>
          <a:bodyPr lIns="143990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</a:t>
            </a:r>
            <a:br>
              <a:rPr lang="en-US" dirty="0"/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2 lines, (40) 48 PT</a:t>
            </a:r>
            <a:endParaRPr lang="en-US" dirty="0"/>
          </a:p>
        </p:txBody>
      </p:sp>
      <p:sp>
        <p:nvSpPr>
          <p:cNvPr id="45059" name="Textplatzhalter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23850" y="4536000"/>
            <a:ext cx="10869614" cy="384080"/>
          </a:xfrm>
        </p:spPr>
        <p:txBody>
          <a:bodyPr lIns="143990">
            <a:spAutoFit/>
          </a:bodyPr>
          <a:lstStyle>
            <a:lvl1pPr marL="0" marR="0" indent="0" algn="l" defTabSz="576226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dirty="0"/>
              <a:t>Sub-heading: Tele-</a:t>
            </a:r>
            <a:r>
              <a:rPr lang="en-US" dirty="0" err="1"/>
              <a:t>Grotesk</a:t>
            </a:r>
            <a:r>
              <a:rPr lang="en-US" dirty="0"/>
              <a:t> Normal, 24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323850" y="5673725"/>
            <a:ext cx="987425" cy="485775"/>
            <a:chOff x="323850" y="5673725"/>
            <a:chExt cx="987425" cy="485775"/>
          </a:xfrm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323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3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623888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919163" y="5897563"/>
              <a:ext cx="96838" cy="96838"/>
            </a:xfrm>
            <a:custGeom>
              <a:avLst/>
              <a:gdLst>
                <a:gd name="T0" fmla="*/ 0 w 61"/>
                <a:gd name="T1" fmla="*/ 61 h 61"/>
                <a:gd name="T2" fmla="*/ 0 w 61"/>
                <a:gd name="T3" fmla="*/ 0 h 61"/>
                <a:gd name="T4" fmla="*/ 31 w 61"/>
                <a:gd name="T5" fmla="*/ 0 h 61"/>
                <a:gd name="T6" fmla="*/ 61 w 61"/>
                <a:gd name="T7" fmla="*/ 0 h 61"/>
                <a:gd name="T8" fmla="*/ 61 w 61"/>
                <a:gd name="T9" fmla="*/ 61 h 61"/>
                <a:gd name="T10" fmla="*/ 0 w 6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1">
                  <a:moveTo>
                    <a:pt x="0" y="61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12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323850" y="5673725"/>
              <a:ext cx="398463" cy="485775"/>
            </a:xfrm>
            <a:custGeom>
              <a:avLst/>
              <a:gdLst>
                <a:gd name="T0" fmla="*/ 402 w 407"/>
                <a:gd name="T1" fmla="*/ 0 h 496"/>
                <a:gd name="T2" fmla="*/ 5 w 407"/>
                <a:gd name="T3" fmla="*/ 0 h 496"/>
                <a:gd name="T4" fmla="*/ 0 w 407"/>
                <a:gd name="T5" fmla="*/ 175 h 496"/>
                <a:gd name="T6" fmla="*/ 26 w 407"/>
                <a:gd name="T7" fmla="*/ 179 h 496"/>
                <a:gd name="T8" fmla="*/ 67 w 407"/>
                <a:gd name="T9" fmla="*/ 64 h 496"/>
                <a:gd name="T10" fmla="*/ 164 w 407"/>
                <a:gd name="T11" fmla="*/ 23 h 496"/>
                <a:gd name="T12" fmla="*/ 164 w 407"/>
                <a:gd name="T13" fmla="*/ 390 h 496"/>
                <a:gd name="T14" fmla="*/ 150 w 407"/>
                <a:gd name="T15" fmla="*/ 452 h 496"/>
                <a:gd name="T16" fmla="*/ 110 w 407"/>
                <a:gd name="T17" fmla="*/ 467 h 496"/>
                <a:gd name="T18" fmla="*/ 81 w 407"/>
                <a:gd name="T19" fmla="*/ 468 h 496"/>
                <a:gd name="T20" fmla="*/ 81 w 407"/>
                <a:gd name="T21" fmla="*/ 496 h 496"/>
                <a:gd name="T22" fmla="*/ 326 w 407"/>
                <a:gd name="T23" fmla="*/ 496 h 496"/>
                <a:gd name="T24" fmla="*/ 326 w 407"/>
                <a:gd name="T25" fmla="*/ 468 h 496"/>
                <a:gd name="T26" fmla="*/ 297 w 407"/>
                <a:gd name="T27" fmla="*/ 467 h 496"/>
                <a:gd name="T28" fmla="*/ 257 w 407"/>
                <a:gd name="T29" fmla="*/ 452 h 496"/>
                <a:gd name="T30" fmla="*/ 243 w 407"/>
                <a:gd name="T31" fmla="*/ 390 h 496"/>
                <a:gd name="T32" fmla="*/ 243 w 407"/>
                <a:gd name="T33" fmla="*/ 23 h 496"/>
                <a:gd name="T34" fmla="*/ 340 w 407"/>
                <a:gd name="T35" fmla="*/ 64 h 496"/>
                <a:gd name="T36" fmla="*/ 381 w 407"/>
                <a:gd name="T37" fmla="*/ 179 h 496"/>
                <a:gd name="T38" fmla="*/ 407 w 407"/>
                <a:gd name="T39" fmla="*/ 175 h 496"/>
                <a:gd name="T40" fmla="*/ 402 w 407"/>
                <a:gd name="T4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7" h="496">
                  <a:moveTo>
                    <a:pt x="40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31" y="128"/>
                    <a:pt x="45" y="89"/>
                    <a:pt x="67" y="64"/>
                  </a:cubicBezTo>
                  <a:cubicBezTo>
                    <a:pt x="90" y="38"/>
                    <a:pt x="122" y="25"/>
                    <a:pt x="164" y="23"/>
                  </a:cubicBezTo>
                  <a:cubicBezTo>
                    <a:pt x="164" y="390"/>
                    <a:pt x="164" y="390"/>
                    <a:pt x="164" y="390"/>
                  </a:cubicBezTo>
                  <a:cubicBezTo>
                    <a:pt x="164" y="422"/>
                    <a:pt x="159" y="442"/>
                    <a:pt x="150" y="452"/>
                  </a:cubicBezTo>
                  <a:cubicBezTo>
                    <a:pt x="142" y="460"/>
                    <a:pt x="129" y="465"/>
                    <a:pt x="110" y="467"/>
                  </a:cubicBezTo>
                  <a:cubicBezTo>
                    <a:pt x="104" y="467"/>
                    <a:pt x="95" y="468"/>
                    <a:pt x="81" y="468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326" y="496"/>
                    <a:pt x="326" y="496"/>
                    <a:pt x="326" y="496"/>
                  </a:cubicBezTo>
                  <a:cubicBezTo>
                    <a:pt x="326" y="468"/>
                    <a:pt x="326" y="468"/>
                    <a:pt x="326" y="468"/>
                  </a:cubicBezTo>
                  <a:cubicBezTo>
                    <a:pt x="312" y="468"/>
                    <a:pt x="303" y="467"/>
                    <a:pt x="297" y="467"/>
                  </a:cubicBezTo>
                  <a:cubicBezTo>
                    <a:pt x="278" y="465"/>
                    <a:pt x="265" y="460"/>
                    <a:pt x="257" y="452"/>
                  </a:cubicBezTo>
                  <a:cubicBezTo>
                    <a:pt x="248" y="442"/>
                    <a:pt x="243" y="422"/>
                    <a:pt x="243" y="390"/>
                  </a:cubicBezTo>
                  <a:cubicBezTo>
                    <a:pt x="243" y="23"/>
                    <a:pt x="243" y="23"/>
                    <a:pt x="243" y="23"/>
                  </a:cubicBezTo>
                  <a:cubicBezTo>
                    <a:pt x="284" y="25"/>
                    <a:pt x="317" y="38"/>
                    <a:pt x="340" y="64"/>
                  </a:cubicBezTo>
                  <a:cubicBezTo>
                    <a:pt x="362" y="89"/>
                    <a:pt x="376" y="128"/>
                    <a:pt x="381" y="179"/>
                  </a:cubicBezTo>
                  <a:cubicBezTo>
                    <a:pt x="407" y="175"/>
                    <a:pt x="407" y="175"/>
                    <a:pt x="407" y="175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8" name="Gruppieren 17"/>
          <p:cNvGrpSpPr/>
          <p:nvPr userDrawn="1"/>
        </p:nvGrpSpPr>
        <p:grpSpPr>
          <a:xfrm>
            <a:off x="9517063" y="5881688"/>
            <a:ext cx="1679576" cy="128588"/>
            <a:chOff x="9517063" y="5881688"/>
            <a:chExt cx="1679576" cy="128588"/>
          </a:xfrm>
        </p:grpSpPr>
        <p:sp>
          <p:nvSpPr>
            <p:cNvPr id="19" name="Freeform 35"/>
            <p:cNvSpPr>
              <a:spLocks/>
            </p:cNvSpPr>
            <p:nvPr userDrawn="1"/>
          </p:nvSpPr>
          <p:spPr bwMode="auto">
            <a:xfrm>
              <a:off x="9517063" y="5884863"/>
              <a:ext cx="76200" cy="122238"/>
            </a:xfrm>
            <a:custGeom>
              <a:avLst/>
              <a:gdLst>
                <a:gd name="T0" fmla="*/ 0 w 48"/>
                <a:gd name="T1" fmla="*/ 77 h 77"/>
                <a:gd name="T2" fmla="*/ 0 w 48"/>
                <a:gd name="T3" fmla="*/ 0 h 77"/>
                <a:gd name="T4" fmla="*/ 17 w 48"/>
                <a:gd name="T5" fmla="*/ 0 h 77"/>
                <a:gd name="T6" fmla="*/ 17 w 48"/>
                <a:gd name="T7" fmla="*/ 63 h 77"/>
                <a:gd name="T8" fmla="*/ 48 w 48"/>
                <a:gd name="T9" fmla="*/ 63 h 77"/>
                <a:gd name="T10" fmla="*/ 48 w 48"/>
                <a:gd name="T11" fmla="*/ 77 h 77"/>
                <a:gd name="T12" fmla="*/ 0 w 48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63"/>
                  </a:lnTo>
                  <a:lnTo>
                    <a:pt x="48" y="63"/>
                  </a:lnTo>
                  <a:lnTo>
                    <a:pt x="48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36"/>
            <p:cNvSpPr>
              <a:spLocks/>
            </p:cNvSpPr>
            <p:nvPr userDrawn="1"/>
          </p:nvSpPr>
          <p:spPr bwMode="auto">
            <a:xfrm>
              <a:off x="960913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37"/>
            <p:cNvSpPr>
              <a:spLocks/>
            </p:cNvSpPr>
            <p:nvPr userDrawn="1"/>
          </p:nvSpPr>
          <p:spPr bwMode="auto">
            <a:xfrm>
              <a:off x="9658351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7 w 47"/>
                <a:gd name="T9" fmla="*/ 14 h 77"/>
                <a:gd name="T10" fmla="*/ 17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7 w 47"/>
                <a:gd name="T17" fmla="*/ 45 h 77"/>
                <a:gd name="T18" fmla="*/ 17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7" y="14"/>
                  </a:lnTo>
                  <a:lnTo>
                    <a:pt x="17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7" y="45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38"/>
            <p:cNvSpPr>
              <a:spLocks/>
            </p:cNvSpPr>
            <p:nvPr userDrawn="1"/>
          </p:nvSpPr>
          <p:spPr bwMode="auto">
            <a:xfrm>
              <a:off x="9748838" y="5884863"/>
              <a:ext cx="79375" cy="122238"/>
            </a:xfrm>
            <a:custGeom>
              <a:avLst/>
              <a:gdLst>
                <a:gd name="T0" fmla="*/ 0 w 50"/>
                <a:gd name="T1" fmla="*/ 77 h 77"/>
                <a:gd name="T2" fmla="*/ 0 w 50"/>
                <a:gd name="T3" fmla="*/ 0 h 77"/>
                <a:gd name="T4" fmla="*/ 50 w 50"/>
                <a:gd name="T5" fmla="*/ 0 h 77"/>
                <a:gd name="T6" fmla="*/ 50 w 50"/>
                <a:gd name="T7" fmla="*/ 14 h 77"/>
                <a:gd name="T8" fmla="*/ 17 w 50"/>
                <a:gd name="T9" fmla="*/ 14 h 77"/>
                <a:gd name="T10" fmla="*/ 17 w 50"/>
                <a:gd name="T11" fmla="*/ 31 h 77"/>
                <a:gd name="T12" fmla="*/ 47 w 50"/>
                <a:gd name="T13" fmla="*/ 31 h 77"/>
                <a:gd name="T14" fmla="*/ 47 w 50"/>
                <a:gd name="T15" fmla="*/ 44 h 77"/>
                <a:gd name="T16" fmla="*/ 17 w 50"/>
                <a:gd name="T17" fmla="*/ 44 h 77"/>
                <a:gd name="T18" fmla="*/ 17 w 50"/>
                <a:gd name="T19" fmla="*/ 63 h 77"/>
                <a:gd name="T20" fmla="*/ 50 w 50"/>
                <a:gd name="T21" fmla="*/ 63 h 77"/>
                <a:gd name="T22" fmla="*/ 50 w 50"/>
                <a:gd name="T23" fmla="*/ 77 h 77"/>
                <a:gd name="T24" fmla="*/ 0 w 5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7">
                  <a:moveTo>
                    <a:pt x="0" y="77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7" y="14"/>
                  </a:lnTo>
                  <a:lnTo>
                    <a:pt x="17" y="31"/>
                  </a:lnTo>
                  <a:lnTo>
                    <a:pt x="47" y="31"/>
                  </a:lnTo>
                  <a:lnTo>
                    <a:pt x="47" y="44"/>
                  </a:lnTo>
                  <a:lnTo>
                    <a:pt x="17" y="44"/>
                  </a:lnTo>
                  <a:lnTo>
                    <a:pt x="17" y="63"/>
                  </a:lnTo>
                  <a:lnTo>
                    <a:pt x="50" y="63"/>
                  </a:lnTo>
                  <a:lnTo>
                    <a:pt x="5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39"/>
            <p:cNvSpPr>
              <a:spLocks/>
            </p:cNvSpPr>
            <p:nvPr userDrawn="1"/>
          </p:nvSpPr>
          <p:spPr bwMode="auto">
            <a:xfrm>
              <a:off x="989488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40"/>
            <p:cNvSpPr>
              <a:spLocks/>
            </p:cNvSpPr>
            <p:nvPr userDrawn="1"/>
          </p:nvSpPr>
          <p:spPr bwMode="auto">
            <a:xfrm>
              <a:off x="9939338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41"/>
            <p:cNvSpPr>
              <a:spLocks/>
            </p:cNvSpPr>
            <p:nvPr userDrawn="1"/>
          </p:nvSpPr>
          <p:spPr bwMode="auto">
            <a:xfrm>
              <a:off x="10088563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6 w 47"/>
                <a:gd name="T9" fmla="*/ 14 h 77"/>
                <a:gd name="T10" fmla="*/ 16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6 w 47"/>
                <a:gd name="T17" fmla="*/ 45 h 77"/>
                <a:gd name="T18" fmla="*/ 16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6" y="14"/>
                  </a:lnTo>
                  <a:lnTo>
                    <a:pt x="16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6" y="45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42"/>
            <p:cNvSpPr>
              <a:spLocks noEditPoints="1"/>
            </p:cNvSpPr>
            <p:nvPr userDrawn="1"/>
          </p:nvSpPr>
          <p:spPr bwMode="auto">
            <a:xfrm>
              <a:off x="10172701" y="5881688"/>
              <a:ext cx="104775" cy="128588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43"/>
            <p:cNvSpPr>
              <a:spLocks noEditPoints="1"/>
            </p:cNvSpPr>
            <p:nvPr userDrawn="1"/>
          </p:nvSpPr>
          <p:spPr bwMode="auto">
            <a:xfrm>
              <a:off x="10296526" y="5884863"/>
              <a:ext cx="92075" cy="122238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44"/>
            <p:cNvSpPr>
              <a:spLocks/>
            </p:cNvSpPr>
            <p:nvPr userDrawn="1"/>
          </p:nvSpPr>
          <p:spPr bwMode="auto">
            <a:xfrm>
              <a:off x="10448926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45"/>
            <p:cNvSpPr>
              <a:spLocks/>
            </p:cNvSpPr>
            <p:nvPr userDrawn="1"/>
          </p:nvSpPr>
          <p:spPr bwMode="auto">
            <a:xfrm>
              <a:off x="10552113" y="5884863"/>
              <a:ext cx="92075" cy="122238"/>
            </a:xfrm>
            <a:custGeom>
              <a:avLst/>
              <a:gdLst>
                <a:gd name="T0" fmla="*/ 0 w 58"/>
                <a:gd name="T1" fmla="*/ 77 h 77"/>
                <a:gd name="T2" fmla="*/ 0 w 58"/>
                <a:gd name="T3" fmla="*/ 0 h 77"/>
                <a:gd name="T4" fmla="*/ 17 w 58"/>
                <a:gd name="T5" fmla="*/ 0 h 77"/>
                <a:gd name="T6" fmla="*/ 17 w 58"/>
                <a:gd name="T7" fmla="*/ 29 h 77"/>
                <a:gd name="T8" fmla="*/ 41 w 58"/>
                <a:gd name="T9" fmla="*/ 29 h 77"/>
                <a:gd name="T10" fmla="*/ 41 w 58"/>
                <a:gd name="T11" fmla="*/ 0 h 77"/>
                <a:gd name="T12" fmla="*/ 58 w 58"/>
                <a:gd name="T13" fmla="*/ 0 h 77"/>
                <a:gd name="T14" fmla="*/ 58 w 58"/>
                <a:gd name="T15" fmla="*/ 77 h 77"/>
                <a:gd name="T16" fmla="*/ 41 w 58"/>
                <a:gd name="T17" fmla="*/ 77 h 77"/>
                <a:gd name="T18" fmla="*/ 41 w 58"/>
                <a:gd name="T19" fmla="*/ 43 h 77"/>
                <a:gd name="T20" fmla="*/ 17 w 58"/>
                <a:gd name="T21" fmla="*/ 43 h 77"/>
                <a:gd name="T22" fmla="*/ 17 w 58"/>
                <a:gd name="T23" fmla="*/ 77 h 77"/>
                <a:gd name="T24" fmla="*/ 0 w 58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9"/>
                  </a:lnTo>
                  <a:lnTo>
                    <a:pt x="41" y="29"/>
                  </a:lnTo>
                  <a:lnTo>
                    <a:pt x="41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41" y="77"/>
                  </a:lnTo>
                  <a:lnTo>
                    <a:pt x="41" y="43"/>
                  </a:lnTo>
                  <a:lnTo>
                    <a:pt x="17" y="43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46"/>
            <p:cNvSpPr>
              <a:spLocks noEditPoints="1"/>
            </p:cNvSpPr>
            <p:nvPr userDrawn="1"/>
          </p:nvSpPr>
          <p:spPr bwMode="auto">
            <a:xfrm>
              <a:off x="10656888" y="5884863"/>
              <a:ext cx="104775" cy="122238"/>
            </a:xfrm>
            <a:custGeom>
              <a:avLst/>
              <a:gdLst>
                <a:gd name="T0" fmla="*/ 25 w 66"/>
                <a:gd name="T1" fmla="*/ 0 h 77"/>
                <a:gd name="T2" fmla="*/ 42 w 66"/>
                <a:gd name="T3" fmla="*/ 0 h 77"/>
                <a:gd name="T4" fmla="*/ 66 w 66"/>
                <a:gd name="T5" fmla="*/ 77 h 77"/>
                <a:gd name="T6" fmla="*/ 49 w 66"/>
                <a:gd name="T7" fmla="*/ 77 h 77"/>
                <a:gd name="T8" fmla="*/ 44 w 66"/>
                <a:gd name="T9" fmla="*/ 60 h 77"/>
                <a:gd name="T10" fmla="*/ 22 w 66"/>
                <a:gd name="T11" fmla="*/ 60 h 77"/>
                <a:gd name="T12" fmla="*/ 18 w 66"/>
                <a:gd name="T13" fmla="*/ 77 h 77"/>
                <a:gd name="T14" fmla="*/ 0 w 66"/>
                <a:gd name="T15" fmla="*/ 77 h 77"/>
                <a:gd name="T16" fmla="*/ 25 w 66"/>
                <a:gd name="T17" fmla="*/ 0 h 77"/>
                <a:gd name="T18" fmla="*/ 26 w 66"/>
                <a:gd name="T19" fmla="*/ 47 h 77"/>
                <a:gd name="T20" fmla="*/ 41 w 66"/>
                <a:gd name="T21" fmla="*/ 47 h 77"/>
                <a:gd name="T22" fmla="*/ 33 w 66"/>
                <a:gd name="T23" fmla="*/ 21 h 77"/>
                <a:gd name="T24" fmla="*/ 26 w 66"/>
                <a:gd name="T25" fmla="*/ 4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7">
                  <a:moveTo>
                    <a:pt x="25" y="0"/>
                  </a:moveTo>
                  <a:lnTo>
                    <a:pt x="42" y="0"/>
                  </a:lnTo>
                  <a:lnTo>
                    <a:pt x="66" y="77"/>
                  </a:lnTo>
                  <a:lnTo>
                    <a:pt x="49" y="77"/>
                  </a:lnTo>
                  <a:lnTo>
                    <a:pt x="44" y="60"/>
                  </a:lnTo>
                  <a:lnTo>
                    <a:pt x="22" y="60"/>
                  </a:lnTo>
                  <a:lnTo>
                    <a:pt x="18" y="77"/>
                  </a:lnTo>
                  <a:lnTo>
                    <a:pt x="0" y="77"/>
                  </a:lnTo>
                  <a:lnTo>
                    <a:pt x="25" y="0"/>
                  </a:lnTo>
                  <a:close/>
                  <a:moveTo>
                    <a:pt x="26" y="47"/>
                  </a:moveTo>
                  <a:lnTo>
                    <a:pt x="41" y="47"/>
                  </a:lnTo>
                  <a:lnTo>
                    <a:pt x="33" y="21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47"/>
            <p:cNvSpPr>
              <a:spLocks noEditPoints="1"/>
            </p:cNvSpPr>
            <p:nvPr userDrawn="1"/>
          </p:nvSpPr>
          <p:spPr bwMode="auto">
            <a:xfrm>
              <a:off x="10775951" y="5884863"/>
              <a:ext cx="90488" cy="122238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48"/>
            <p:cNvSpPr>
              <a:spLocks/>
            </p:cNvSpPr>
            <p:nvPr userDrawn="1"/>
          </p:nvSpPr>
          <p:spPr bwMode="auto">
            <a:xfrm>
              <a:off x="10887076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49"/>
            <p:cNvSpPr>
              <a:spLocks/>
            </p:cNvSpPr>
            <p:nvPr userDrawn="1"/>
          </p:nvSpPr>
          <p:spPr bwMode="auto">
            <a:xfrm>
              <a:off x="10936288" y="5884863"/>
              <a:ext cx="90488" cy="122238"/>
            </a:xfrm>
            <a:custGeom>
              <a:avLst/>
              <a:gdLst>
                <a:gd name="T0" fmla="*/ 0 w 57"/>
                <a:gd name="T1" fmla="*/ 77 h 77"/>
                <a:gd name="T2" fmla="*/ 0 w 57"/>
                <a:gd name="T3" fmla="*/ 0 h 77"/>
                <a:gd name="T4" fmla="*/ 17 w 57"/>
                <a:gd name="T5" fmla="*/ 0 h 77"/>
                <a:gd name="T6" fmla="*/ 41 w 57"/>
                <a:gd name="T7" fmla="*/ 50 h 77"/>
                <a:gd name="T8" fmla="*/ 41 w 57"/>
                <a:gd name="T9" fmla="*/ 0 h 77"/>
                <a:gd name="T10" fmla="*/ 57 w 57"/>
                <a:gd name="T11" fmla="*/ 0 h 77"/>
                <a:gd name="T12" fmla="*/ 57 w 57"/>
                <a:gd name="T13" fmla="*/ 77 h 77"/>
                <a:gd name="T14" fmla="*/ 41 w 57"/>
                <a:gd name="T15" fmla="*/ 77 h 77"/>
                <a:gd name="T16" fmla="*/ 16 w 57"/>
                <a:gd name="T17" fmla="*/ 27 h 77"/>
                <a:gd name="T18" fmla="*/ 16 w 57"/>
                <a:gd name="T19" fmla="*/ 77 h 77"/>
                <a:gd name="T20" fmla="*/ 0 w 5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41" y="5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77"/>
                  </a:lnTo>
                  <a:lnTo>
                    <a:pt x="41" y="77"/>
                  </a:lnTo>
                  <a:lnTo>
                    <a:pt x="16" y="27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50"/>
            <p:cNvSpPr>
              <a:spLocks/>
            </p:cNvSpPr>
            <p:nvPr userDrawn="1"/>
          </p:nvSpPr>
          <p:spPr bwMode="auto">
            <a:xfrm>
              <a:off x="11045826" y="5881688"/>
              <a:ext cx="100013" cy="128588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51"/>
            <p:cNvSpPr>
              <a:spLocks/>
            </p:cNvSpPr>
            <p:nvPr userDrawn="1"/>
          </p:nvSpPr>
          <p:spPr bwMode="auto">
            <a:xfrm>
              <a:off x="11169651" y="5981700"/>
              <a:ext cx="26988" cy="25400"/>
            </a:xfrm>
            <a:custGeom>
              <a:avLst/>
              <a:gdLst>
                <a:gd name="T0" fmla="*/ 17 w 17"/>
                <a:gd name="T1" fmla="*/ 0 h 16"/>
                <a:gd name="T2" fmla="*/ 17 w 17"/>
                <a:gd name="T3" fmla="*/ 16 h 16"/>
                <a:gd name="T4" fmla="*/ 0 w 17"/>
                <a:gd name="T5" fmla="*/ 16 h 16"/>
                <a:gd name="T6" fmla="*/ 0 w 17"/>
                <a:gd name="T7" fmla="*/ 0 h 16"/>
                <a:gd name="T8" fmla="*/ 9 w 17"/>
                <a:gd name="T9" fmla="*/ 0 h 16"/>
                <a:gd name="T10" fmla="*/ 17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476374"/>
            <a:ext cx="5364787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31850" y="1476374"/>
            <a:ext cx="5364787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32677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476374"/>
            <a:ext cx="3528000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996162" y="1476374"/>
            <a:ext cx="3528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7668475" y="1476374"/>
            <a:ext cx="3528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7996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ndou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476374"/>
            <a:ext cx="2610000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078014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31851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86638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baseline="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3697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67BDD1-355E-467C-ABB4-354CFDA7A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260" y="1060529"/>
            <a:ext cx="864155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48A006D-15EC-4FF3-87DA-11FCAD49B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260" y="3403592"/>
            <a:ext cx="864155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FF310AB-EC9C-4E20-9C82-0179570D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0E66-753D-459F-8147-574630F0F382}" type="datetimeFigureOut">
              <a:rPr lang="hu-HU" smtClean="0"/>
              <a:t>2021. 11. 28.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5ED582B-70E1-45DE-A7F0-74FAECA3A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6637CB5-2A23-4E8E-989E-F7A0575FE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14CE-6841-4415-95AE-63C48C6DD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317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vertical left"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 userDrawn="1"/>
        </p:nvSpPr>
        <p:spPr bwMode="white">
          <a:xfrm>
            <a:off x="0" y="0"/>
            <a:ext cx="5761038" cy="6480175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3851"/>
            <a:ext cx="5113337" cy="2465070"/>
          </a:xfrm>
          <a:noFill/>
        </p:spPr>
        <p:txBody>
          <a:bodyPr wrap="square" lIns="0" tIns="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Headline Ultra </a:t>
            </a:r>
            <a:br>
              <a:rPr lang="en-US" dirty="0"/>
            </a:br>
            <a:r>
              <a:rPr lang="en-US" dirty="0"/>
              <a:t>(60) 75 90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23850" y="3240088"/>
            <a:ext cx="5113338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Sub-heading </a:t>
            </a:r>
            <a:r>
              <a:rPr lang="en-US" dirty="0"/>
              <a:t>Tele-</a:t>
            </a:r>
            <a:r>
              <a:rPr lang="en-US" dirty="0" err="1"/>
              <a:t>GroteskFet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36" name="Gruppieren 35"/>
          <p:cNvGrpSpPr/>
          <p:nvPr userDrawn="1"/>
        </p:nvGrpSpPr>
        <p:grpSpPr bwMode="black">
          <a:xfrm>
            <a:off x="323850" y="5511800"/>
            <a:ext cx="1314450" cy="649288"/>
            <a:chOff x="323850" y="5511800"/>
            <a:chExt cx="1314450" cy="649288"/>
          </a:xfrm>
        </p:grpSpPr>
        <p:sp>
          <p:nvSpPr>
            <p:cNvPr id="8" name="Freeform 21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22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23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24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25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1" name="Gruppieren 60"/>
          <p:cNvGrpSpPr/>
          <p:nvPr userDrawn="1"/>
        </p:nvGrpSpPr>
        <p:grpSpPr bwMode="black">
          <a:xfrm>
            <a:off x="3213101" y="5788025"/>
            <a:ext cx="2224088" cy="171450"/>
            <a:chOff x="3213101" y="5788025"/>
            <a:chExt cx="2224088" cy="171450"/>
          </a:xfrm>
        </p:grpSpPr>
        <p:sp>
          <p:nvSpPr>
            <p:cNvPr id="44" name="Freeform 55"/>
            <p:cNvSpPr>
              <a:spLocks/>
            </p:cNvSpPr>
            <p:nvPr userDrawn="1"/>
          </p:nvSpPr>
          <p:spPr bwMode="black">
            <a:xfrm>
              <a:off x="3213101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56"/>
            <p:cNvSpPr>
              <a:spLocks/>
            </p:cNvSpPr>
            <p:nvPr userDrawn="1"/>
          </p:nvSpPr>
          <p:spPr bwMode="black">
            <a:xfrm>
              <a:off x="3333751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57"/>
            <p:cNvSpPr>
              <a:spLocks/>
            </p:cNvSpPr>
            <p:nvPr userDrawn="1"/>
          </p:nvSpPr>
          <p:spPr bwMode="black">
            <a:xfrm>
              <a:off x="3400426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58"/>
            <p:cNvSpPr>
              <a:spLocks/>
            </p:cNvSpPr>
            <p:nvPr userDrawn="1"/>
          </p:nvSpPr>
          <p:spPr bwMode="black">
            <a:xfrm>
              <a:off x="3519488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59"/>
            <p:cNvSpPr>
              <a:spLocks/>
            </p:cNvSpPr>
            <p:nvPr userDrawn="1"/>
          </p:nvSpPr>
          <p:spPr bwMode="black">
            <a:xfrm>
              <a:off x="371157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60"/>
            <p:cNvSpPr>
              <a:spLocks/>
            </p:cNvSpPr>
            <p:nvPr userDrawn="1"/>
          </p:nvSpPr>
          <p:spPr bwMode="black">
            <a:xfrm>
              <a:off x="37719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61"/>
            <p:cNvSpPr>
              <a:spLocks/>
            </p:cNvSpPr>
            <p:nvPr userDrawn="1"/>
          </p:nvSpPr>
          <p:spPr bwMode="black">
            <a:xfrm>
              <a:off x="3968751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62"/>
            <p:cNvSpPr>
              <a:spLocks noEditPoints="1"/>
            </p:cNvSpPr>
            <p:nvPr userDrawn="1"/>
          </p:nvSpPr>
          <p:spPr bwMode="black">
            <a:xfrm>
              <a:off x="4081463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63"/>
            <p:cNvSpPr>
              <a:spLocks noEditPoints="1"/>
            </p:cNvSpPr>
            <p:nvPr userDrawn="1"/>
          </p:nvSpPr>
          <p:spPr bwMode="black">
            <a:xfrm>
              <a:off x="4244976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64"/>
            <p:cNvSpPr>
              <a:spLocks/>
            </p:cNvSpPr>
            <p:nvPr userDrawn="1"/>
          </p:nvSpPr>
          <p:spPr bwMode="black">
            <a:xfrm>
              <a:off x="44450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65"/>
            <p:cNvSpPr>
              <a:spLocks/>
            </p:cNvSpPr>
            <p:nvPr userDrawn="1"/>
          </p:nvSpPr>
          <p:spPr bwMode="black">
            <a:xfrm>
              <a:off x="4583113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66"/>
            <p:cNvSpPr>
              <a:spLocks noEditPoints="1"/>
            </p:cNvSpPr>
            <p:nvPr userDrawn="1"/>
          </p:nvSpPr>
          <p:spPr bwMode="black">
            <a:xfrm>
              <a:off x="4722813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67"/>
            <p:cNvSpPr>
              <a:spLocks noEditPoints="1"/>
            </p:cNvSpPr>
            <p:nvPr userDrawn="1"/>
          </p:nvSpPr>
          <p:spPr bwMode="black">
            <a:xfrm>
              <a:off x="4879976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68"/>
            <p:cNvSpPr>
              <a:spLocks/>
            </p:cNvSpPr>
            <p:nvPr userDrawn="1"/>
          </p:nvSpPr>
          <p:spPr bwMode="black">
            <a:xfrm>
              <a:off x="502602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69"/>
            <p:cNvSpPr>
              <a:spLocks/>
            </p:cNvSpPr>
            <p:nvPr userDrawn="1"/>
          </p:nvSpPr>
          <p:spPr bwMode="black">
            <a:xfrm>
              <a:off x="5092701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70"/>
            <p:cNvSpPr>
              <a:spLocks/>
            </p:cNvSpPr>
            <p:nvPr userDrawn="1"/>
          </p:nvSpPr>
          <p:spPr bwMode="black">
            <a:xfrm>
              <a:off x="5237163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71"/>
            <p:cNvSpPr>
              <a:spLocks/>
            </p:cNvSpPr>
            <p:nvPr userDrawn="1"/>
          </p:nvSpPr>
          <p:spPr bwMode="black">
            <a:xfrm>
              <a:off x="5400676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265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ertical right"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 userDrawn="1"/>
        </p:nvSpPr>
        <p:spPr bwMode="white">
          <a:xfrm>
            <a:off x="5762624" y="0"/>
            <a:ext cx="5761038" cy="6480175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6086475" y="323850"/>
            <a:ext cx="5113337" cy="2492990"/>
          </a:xfrm>
          <a:noFill/>
        </p:spPr>
        <p:txBody>
          <a:bodyPr wrap="square" lIns="0" tIns="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Headline Ultra</a:t>
            </a:r>
            <a:br>
              <a:rPr lang="en-US" dirty="0"/>
            </a:br>
            <a:r>
              <a:rPr lang="en-US" dirty="0"/>
              <a:t>(60) 75 90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6086474" y="3240088"/>
            <a:ext cx="5113338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Sub-heading </a:t>
            </a:r>
            <a:r>
              <a:rPr lang="en-US" dirty="0"/>
              <a:t>Tele-</a:t>
            </a:r>
            <a:r>
              <a:rPr lang="en-US" dirty="0" err="1"/>
              <a:t>GroteskFet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40" name="Gruppieren 39"/>
          <p:cNvGrpSpPr/>
          <p:nvPr userDrawn="1"/>
        </p:nvGrpSpPr>
        <p:grpSpPr bwMode="black">
          <a:xfrm>
            <a:off x="8974137" y="5788025"/>
            <a:ext cx="2224088" cy="171450"/>
            <a:chOff x="3213101" y="5788025"/>
            <a:chExt cx="2224088" cy="171450"/>
          </a:xfrm>
        </p:grpSpPr>
        <p:sp>
          <p:nvSpPr>
            <p:cNvPr id="41" name="Freeform 55"/>
            <p:cNvSpPr>
              <a:spLocks/>
            </p:cNvSpPr>
            <p:nvPr userDrawn="1"/>
          </p:nvSpPr>
          <p:spPr bwMode="black">
            <a:xfrm>
              <a:off x="3213101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56"/>
            <p:cNvSpPr>
              <a:spLocks/>
            </p:cNvSpPr>
            <p:nvPr userDrawn="1"/>
          </p:nvSpPr>
          <p:spPr bwMode="black">
            <a:xfrm>
              <a:off x="3333751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57"/>
            <p:cNvSpPr>
              <a:spLocks/>
            </p:cNvSpPr>
            <p:nvPr userDrawn="1"/>
          </p:nvSpPr>
          <p:spPr bwMode="black">
            <a:xfrm>
              <a:off x="3400426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58"/>
            <p:cNvSpPr>
              <a:spLocks/>
            </p:cNvSpPr>
            <p:nvPr userDrawn="1"/>
          </p:nvSpPr>
          <p:spPr bwMode="black">
            <a:xfrm>
              <a:off x="3519488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59"/>
            <p:cNvSpPr>
              <a:spLocks/>
            </p:cNvSpPr>
            <p:nvPr userDrawn="1"/>
          </p:nvSpPr>
          <p:spPr bwMode="black">
            <a:xfrm>
              <a:off x="371157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60"/>
            <p:cNvSpPr>
              <a:spLocks/>
            </p:cNvSpPr>
            <p:nvPr userDrawn="1"/>
          </p:nvSpPr>
          <p:spPr bwMode="black">
            <a:xfrm>
              <a:off x="37719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61"/>
            <p:cNvSpPr>
              <a:spLocks/>
            </p:cNvSpPr>
            <p:nvPr userDrawn="1"/>
          </p:nvSpPr>
          <p:spPr bwMode="black">
            <a:xfrm>
              <a:off x="3968751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62"/>
            <p:cNvSpPr>
              <a:spLocks noEditPoints="1"/>
            </p:cNvSpPr>
            <p:nvPr userDrawn="1"/>
          </p:nvSpPr>
          <p:spPr bwMode="black">
            <a:xfrm>
              <a:off x="4081463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63"/>
            <p:cNvSpPr>
              <a:spLocks noEditPoints="1"/>
            </p:cNvSpPr>
            <p:nvPr userDrawn="1"/>
          </p:nvSpPr>
          <p:spPr bwMode="black">
            <a:xfrm>
              <a:off x="4244976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64"/>
            <p:cNvSpPr>
              <a:spLocks/>
            </p:cNvSpPr>
            <p:nvPr userDrawn="1"/>
          </p:nvSpPr>
          <p:spPr bwMode="black">
            <a:xfrm>
              <a:off x="44450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65"/>
            <p:cNvSpPr>
              <a:spLocks/>
            </p:cNvSpPr>
            <p:nvPr userDrawn="1"/>
          </p:nvSpPr>
          <p:spPr bwMode="black">
            <a:xfrm>
              <a:off x="4583113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66"/>
            <p:cNvSpPr>
              <a:spLocks noEditPoints="1"/>
            </p:cNvSpPr>
            <p:nvPr userDrawn="1"/>
          </p:nvSpPr>
          <p:spPr bwMode="black">
            <a:xfrm>
              <a:off x="4722813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67"/>
            <p:cNvSpPr>
              <a:spLocks noEditPoints="1"/>
            </p:cNvSpPr>
            <p:nvPr userDrawn="1"/>
          </p:nvSpPr>
          <p:spPr bwMode="black">
            <a:xfrm>
              <a:off x="4879976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68"/>
            <p:cNvSpPr>
              <a:spLocks/>
            </p:cNvSpPr>
            <p:nvPr userDrawn="1"/>
          </p:nvSpPr>
          <p:spPr bwMode="black">
            <a:xfrm>
              <a:off x="502602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69"/>
            <p:cNvSpPr>
              <a:spLocks/>
            </p:cNvSpPr>
            <p:nvPr userDrawn="1"/>
          </p:nvSpPr>
          <p:spPr bwMode="black">
            <a:xfrm>
              <a:off x="5092701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70"/>
            <p:cNvSpPr>
              <a:spLocks/>
            </p:cNvSpPr>
            <p:nvPr userDrawn="1"/>
          </p:nvSpPr>
          <p:spPr bwMode="black">
            <a:xfrm>
              <a:off x="5237163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71"/>
            <p:cNvSpPr>
              <a:spLocks/>
            </p:cNvSpPr>
            <p:nvPr userDrawn="1"/>
          </p:nvSpPr>
          <p:spPr bwMode="black">
            <a:xfrm>
              <a:off x="5400676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6" name="Gruppieren 65"/>
          <p:cNvGrpSpPr/>
          <p:nvPr userDrawn="1"/>
        </p:nvGrpSpPr>
        <p:grpSpPr bwMode="black">
          <a:xfrm>
            <a:off x="6086475" y="5511800"/>
            <a:ext cx="1314450" cy="649288"/>
            <a:chOff x="323850" y="5511800"/>
            <a:chExt cx="1314450" cy="649288"/>
          </a:xfrm>
        </p:grpSpPr>
        <p:sp>
          <p:nvSpPr>
            <p:cNvPr id="67" name="Freeform 26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7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8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9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30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5081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 transparent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40087"/>
            <a:ext cx="10874374" cy="996634"/>
          </a:xfrm>
          <a:noFill/>
        </p:spPr>
        <p:txBody>
          <a:bodyPr wrap="square" lIns="0" tIns="14400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/>
              <a:t>Headline </a:t>
            </a:r>
            <a:r>
              <a:rPr lang="en-US" dirty="0"/>
              <a:t>Ultra (60) 75 90 PT</a:t>
            </a:r>
          </a:p>
        </p:txBody>
      </p:sp>
      <p:grpSp>
        <p:nvGrpSpPr>
          <p:cNvPr id="5" name="Gruppieren 4"/>
          <p:cNvGrpSpPr/>
          <p:nvPr userDrawn="1"/>
        </p:nvGrpSpPr>
        <p:grpSpPr bwMode="black">
          <a:xfrm>
            <a:off x="323850" y="5511800"/>
            <a:ext cx="1314450" cy="649288"/>
            <a:chOff x="323850" y="5511800"/>
            <a:chExt cx="1314450" cy="649288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3" name="Gruppieren 12"/>
          <p:cNvGrpSpPr/>
          <p:nvPr userDrawn="1"/>
        </p:nvGrpSpPr>
        <p:grpSpPr bwMode="black">
          <a:xfrm>
            <a:off x="8974138" y="5788025"/>
            <a:ext cx="2224088" cy="171450"/>
            <a:chOff x="8974138" y="5788025"/>
            <a:chExt cx="2224088" cy="171450"/>
          </a:xfrm>
        </p:grpSpPr>
        <p:sp>
          <p:nvSpPr>
            <p:cNvPr id="14" name="Freeform 39"/>
            <p:cNvSpPr>
              <a:spLocks/>
            </p:cNvSpPr>
            <p:nvPr userDrawn="1"/>
          </p:nvSpPr>
          <p:spPr bwMode="black">
            <a:xfrm>
              <a:off x="8974138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black">
            <a:xfrm>
              <a:off x="9094788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black">
            <a:xfrm>
              <a:off x="9161463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black">
            <a:xfrm>
              <a:off x="9280525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black">
            <a:xfrm>
              <a:off x="947261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black">
            <a:xfrm>
              <a:off x="95329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black">
            <a:xfrm>
              <a:off x="9729788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46"/>
            <p:cNvSpPr>
              <a:spLocks noEditPoints="1"/>
            </p:cNvSpPr>
            <p:nvPr userDrawn="1"/>
          </p:nvSpPr>
          <p:spPr bwMode="black">
            <a:xfrm>
              <a:off x="9842500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47"/>
            <p:cNvSpPr>
              <a:spLocks noEditPoints="1"/>
            </p:cNvSpPr>
            <p:nvPr userDrawn="1"/>
          </p:nvSpPr>
          <p:spPr bwMode="black">
            <a:xfrm>
              <a:off x="10006013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black">
            <a:xfrm>
              <a:off x="102060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black">
            <a:xfrm>
              <a:off x="10344150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50"/>
            <p:cNvSpPr>
              <a:spLocks noEditPoints="1"/>
            </p:cNvSpPr>
            <p:nvPr userDrawn="1"/>
          </p:nvSpPr>
          <p:spPr bwMode="black">
            <a:xfrm>
              <a:off x="10483850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51"/>
            <p:cNvSpPr>
              <a:spLocks noEditPoints="1"/>
            </p:cNvSpPr>
            <p:nvPr userDrawn="1"/>
          </p:nvSpPr>
          <p:spPr bwMode="black">
            <a:xfrm>
              <a:off x="10641013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52"/>
            <p:cNvSpPr>
              <a:spLocks/>
            </p:cNvSpPr>
            <p:nvPr userDrawn="1"/>
          </p:nvSpPr>
          <p:spPr bwMode="black">
            <a:xfrm>
              <a:off x="1078706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black">
            <a:xfrm>
              <a:off x="10853738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black">
            <a:xfrm>
              <a:off x="10998200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55"/>
            <p:cNvSpPr>
              <a:spLocks/>
            </p:cNvSpPr>
            <p:nvPr userDrawn="1"/>
          </p:nvSpPr>
          <p:spPr bwMode="black">
            <a:xfrm>
              <a:off x="11161713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8454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ertical left transparent"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4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3850"/>
            <a:ext cx="5113337" cy="2466000"/>
          </a:xfrm>
          <a:noFill/>
        </p:spPr>
        <p:txBody>
          <a:bodyPr wrap="square" lIns="0" tIns="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Headline Ultra </a:t>
            </a:r>
            <a:br>
              <a:rPr lang="en-US" dirty="0"/>
            </a:br>
            <a:r>
              <a:rPr lang="en-US" dirty="0"/>
              <a:t>(60) 75 90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23850" y="3240088"/>
            <a:ext cx="5113338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Sub-heading </a:t>
            </a:r>
            <a:r>
              <a:rPr lang="en-US" dirty="0"/>
              <a:t>Tele-</a:t>
            </a:r>
            <a:r>
              <a:rPr lang="en-US" dirty="0" err="1"/>
              <a:t>GroteskFet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8" name="Gruppieren 7"/>
          <p:cNvGrpSpPr/>
          <p:nvPr userDrawn="1"/>
        </p:nvGrpSpPr>
        <p:grpSpPr bwMode="black">
          <a:xfrm>
            <a:off x="323850" y="5511800"/>
            <a:ext cx="1314450" cy="649288"/>
            <a:chOff x="323850" y="5511800"/>
            <a:chExt cx="1314450" cy="649288"/>
          </a:xfrm>
        </p:grpSpPr>
        <p:sp>
          <p:nvSpPr>
            <p:cNvPr id="9" name="Freeform 21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22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23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24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25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5" name="Gruppieren 14"/>
          <p:cNvGrpSpPr/>
          <p:nvPr userDrawn="1"/>
        </p:nvGrpSpPr>
        <p:grpSpPr bwMode="black">
          <a:xfrm>
            <a:off x="3213101" y="5788025"/>
            <a:ext cx="2224088" cy="171450"/>
            <a:chOff x="3213101" y="5788025"/>
            <a:chExt cx="2224088" cy="171450"/>
          </a:xfrm>
        </p:grpSpPr>
        <p:sp>
          <p:nvSpPr>
            <p:cNvPr id="16" name="Freeform 55"/>
            <p:cNvSpPr>
              <a:spLocks/>
            </p:cNvSpPr>
            <p:nvPr userDrawn="1"/>
          </p:nvSpPr>
          <p:spPr bwMode="black">
            <a:xfrm>
              <a:off x="3213101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56"/>
            <p:cNvSpPr>
              <a:spLocks/>
            </p:cNvSpPr>
            <p:nvPr userDrawn="1"/>
          </p:nvSpPr>
          <p:spPr bwMode="black">
            <a:xfrm>
              <a:off x="3333751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57"/>
            <p:cNvSpPr>
              <a:spLocks/>
            </p:cNvSpPr>
            <p:nvPr userDrawn="1"/>
          </p:nvSpPr>
          <p:spPr bwMode="black">
            <a:xfrm>
              <a:off x="3400426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58"/>
            <p:cNvSpPr>
              <a:spLocks/>
            </p:cNvSpPr>
            <p:nvPr userDrawn="1"/>
          </p:nvSpPr>
          <p:spPr bwMode="black">
            <a:xfrm>
              <a:off x="3519488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59"/>
            <p:cNvSpPr>
              <a:spLocks/>
            </p:cNvSpPr>
            <p:nvPr userDrawn="1"/>
          </p:nvSpPr>
          <p:spPr bwMode="black">
            <a:xfrm>
              <a:off x="371157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60"/>
            <p:cNvSpPr>
              <a:spLocks/>
            </p:cNvSpPr>
            <p:nvPr userDrawn="1"/>
          </p:nvSpPr>
          <p:spPr bwMode="black">
            <a:xfrm>
              <a:off x="37719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61"/>
            <p:cNvSpPr>
              <a:spLocks/>
            </p:cNvSpPr>
            <p:nvPr userDrawn="1"/>
          </p:nvSpPr>
          <p:spPr bwMode="black">
            <a:xfrm>
              <a:off x="3968751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62"/>
            <p:cNvSpPr>
              <a:spLocks noEditPoints="1"/>
            </p:cNvSpPr>
            <p:nvPr userDrawn="1"/>
          </p:nvSpPr>
          <p:spPr bwMode="black">
            <a:xfrm>
              <a:off x="4081463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63"/>
            <p:cNvSpPr>
              <a:spLocks noEditPoints="1"/>
            </p:cNvSpPr>
            <p:nvPr userDrawn="1"/>
          </p:nvSpPr>
          <p:spPr bwMode="black">
            <a:xfrm>
              <a:off x="4244976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64"/>
            <p:cNvSpPr>
              <a:spLocks/>
            </p:cNvSpPr>
            <p:nvPr userDrawn="1"/>
          </p:nvSpPr>
          <p:spPr bwMode="black">
            <a:xfrm>
              <a:off x="44450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65"/>
            <p:cNvSpPr>
              <a:spLocks/>
            </p:cNvSpPr>
            <p:nvPr userDrawn="1"/>
          </p:nvSpPr>
          <p:spPr bwMode="black">
            <a:xfrm>
              <a:off x="4583113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66"/>
            <p:cNvSpPr>
              <a:spLocks noEditPoints="1"/>
            </p:cNvSpPr>
            <p:nvPr userDrawn="1"/>
          </p:nvSpPr>
          <p:spPr bwMode="black">
            <a:xfrm>
              <a:off x="4722813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67"/>
            <p:cNvSpPr>
              <a:spLocks noEditPoints="1"/>
            </p:cNvSpPr>
            <p:nvPr userDrawn="1"/>
          </p:nvSpPr>
          <p:spPr bwMode="black">
            <a:xfrm>
              <a:off x="4879976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68"/>
            <p:cNvSpPr>
              <a:spLocks/>
            </p:cNvSpPr>
            <p:nvPr userDrawn="1"/>
          </p:nvSpPr>
          <p:spPr bwMode="black">
            <a:xfrm>
              <a:off x="502602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69"/>
            <p:cNvSpPr>
              <a:spLocks/>
            </p:cNvSpPr>
            <p:nvPr userDrawn="1"/>
          </p:nvSpPr>
          <p:spPr bwMode="black">
            <a:xfrm>
              <a:off x="5092701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70"/>
            <p:cNvSpPr>
              <a:spLocks/>
            </p:cNvSpPr>
            <p:nvPr userDrawn="1"/>
          </p:nvSpPr>
          <p:spPr bwMode="black">
            <a:xfrm>
              <a:off x="5237163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71"/>
            <p:cNvSpPr>
              <a:spLocks/>
            </p:cNvSpPr>
            <p:nvPr userDrawn="1"/>
          </p:nvSpPr>
          <p:spPr bwMode="black">
            <a:xfrm>
              <a:off x="5400676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603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ertical right transparent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6084889" y="323850"/>
            <a:ext cx="5113337" cy="2492990"/>
          </a:xfrm>
          <a:noFill/>
        </p:spPr>
        <p:txBody>
          <a:bodyPr wrap="square" lIns="0" tIns="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Headline Ultra</a:t>
            </a:r>
            <a:br>
              <a:rPr lang="en-US" dirty="0"/>
            </a:br>
            <a:r>
              <a:rPr lang="en-US" dirty="0"/>
              <a:t>(60) 75 90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6084888" y="3240088"/>
            <a:ext cx="5113338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Sub-heading </a:t>
            </a:r>
            <a:r>
              <a:rPr lang="en-US" dirty="0"/>
              <a:t>Tele-</a:t>
            </a:r>
            <a:r>
              <a:rPr lang="en-US" dirty="0" err="1"/>
              <a:t>GroteskFet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15" name="Gruppieren 14"/>
          <p:cNvGrpSpPr/>
          <p:nvPr userDrawn="1"/>
        </p:nvGrpSpPr>
        <p:grpSpPr bwMode="black">
          <a:xfrm>
            <a:off x="8974137" y="5788025"/>
            <a:ext cx="2224088" cy="171450"/>
            <a:chOff x="3213101" y="5788025"/>
            <a:chExt cx="2224088" cy="171450"/>
          </a:xfrm>
        </p:grpSpPr>
        <p:sp>
          <p:nvSpPr>
            <p:cNvPr id="16" name="Freeform 55"/>
            <p:cNvSpPr>
              <a:spLocks/>
            </p:cNvSpPr>
            <p:nvPr userDrawn="1"/>
          </p:nvSpPr>
          <p:spPr bwMode="black">
            <a:xfrm>
              <a:off x="3213101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56"/>
            <p:cNvSpPr>
              <a:spLocks/>
            </p:cNvSpPr>
            <p:nvPr userDrawn="1"/>
          </p:nvSpPr>
          <p:spPr bwMode="black">
            <a:xfrm>
              <a:off x="3333751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57"/>
            <p:cNvSpPr>
              <a:spLocks/>
            </p:cNvSpPr>
            <p:nvPr userDrawn="1"/>
          </p:nvSpPr>
          <p:spPr bwMode="black">
            <a:xfrm>
              <a:off x="3400426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58"/>
            <p:cNvSpPr>
              <a:spLocks/>
            </p:cNvSpPr>
            <p:nvPr userDrawn="1"/>
          </p:nvSpPr>
          <p:spPr bwMode="black">
            <a:xfrm>
              <a:off x="3519488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59"/>
            <p:cNvSpPr>
              <a:spLocks/>
            </p:cNvSpPr>
            <p:nvPr userDrawn="1"/>
          </p:nvSpPr>
          <p:spPr bwMode="black">
            <a:xfrm>
              <a:off x="371157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60"/>
            <p:cNvSpPr>
              <a:spLocks/>
            </p:cNvSpPr>
            <p:nvPr userDrawn="1"/>
          </p:nvSpPr>
          <p:spPr bwMode="black">
            <a:xfrm>
              <a:off x="37719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61"/>
            <p:cNvSpPr>
              <a:spLocks/>
            </p:cNvSpPr>
            <p:nvPr userDrawn="1"/>
          </p:nvSpPr>
          <p:spPr bwMode="black">
            <a:xfrm>
              <a:off x="3968751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62"/>
            <p:cNvSpPr>
              <a:spLocks noEditPoints="1"/>
            </p:cNvSpPr>
            <p:nvPr userDrawn="1"/>
          </p:nvSpPr>
          <p:spPr bwMode="black">
            <a:xfrm>
              <a:off x="4081463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63"/>
            <p:cNvSpPr>
              <a:spLocks noEditPoints="1"/>
            </p:cNvSpPr>
            <p:nvPr userDrawn="1"/>
          </p:nvSpPr>
          <p:spPr bwMode="black">
            <a:xfrm>
              <a:off x="4244976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64"/>
            <p:cNvSpPr>
              <a:spLocks/>
            </p:cNvSpPr>
            <p:nvPr userDrawn="1"/>
          </p:nvSpPr>
          <p:spPr bwMode="black">
            <a:xfrm>
              <a:off x="44450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65"/>
            <p:cNvSpPr>
              <a:spLocks/>
            </p:cNvSpPr>
            <p:nvPr userDrawn="1"/>
          </p:nvSpPr>
          <p:spPr bwMode="black">
            <a:xfrm>
              <a:off x="4583113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66"/>
            <p:cNvSpPr>
              <a:spLocks noEditPoints="1"/>
            </p:cNvSpPr>
            <p:nvPr userDrawn="1"/>
          </p:nvSpPr>
          <p:spPr bwMode="black">
            <a:xfrm>
              <a:off x="4722813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67"/>
            <p:cNvSpPr>
              <a:spLocks noEditPoints="1"/>
            </p:cNvSpPr>
            <p:nvPr userDrawn="1"/>
          </p:nvSpPr>
          <p:spPr bwMode="black">
            <a:xfrm>
              <a:off x="4879976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68"/>
            <p:cNvSpPr>
              <a:spLocks/>
            </p:cNvSpPr>
            <p:nvPr userDrawn="1"/>
          </p:nvSpPr>
          <p:spPr bwMode="black">
            <a:xfrm>
              <a:off x="502602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69"/>
            <p:cNvSpPr>
              <a:spLocks/>
            </p:cNvSpPr>
            <p:nvPr userDrawn="1"/>
          </p:nvSpPr>
          <p:spPr bwMode="black">
            <a:xfrm>
              <a:off x="5092701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70"/>
            <p:cNvSpPr>
              <a:spLocks/>
            </p:cNvSpPr>
            <p:nvPr userDrawn="1"/>
          </p:nvSpPr>
          <p:spPr bwMode="black">
            <a:xfrm>
              <a:off x="5237163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71"/>
            <p:cNvSpPr>
              <a:spLocks/>
            </p:cNvSpPr>
            <p:nvPr userDrawn="1"/>
          </p:nvSpPr>
          <p:spPr bwMode="black">
            <a:xfrm>
              <a:off x="5400676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3" name="Gruppieren 32"/>
          <p:cNvGrpSpPr/>
          <p:nvPr userDrawn="1"/>
        </p:nvGrpSpPr>
        <p:grpSpPr bwMode="black">
          <a:xfrm>
            <a:off x="6086475" y="5511800"/>
            <a:ext cx="1314450" cy="649288"/>
            <a:chOff x="323850" y="5511800"/>
            <a:chExt cx="1314450" cy="649288"/>
          </a:xfrm>
        </p:grpSpPr>
        <p:sp>
          <p:nvSpPr>
            <p:cNvPr id="34" name="Freeform 26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27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28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29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30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93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3850"/>
            <a:ext cx="10874374" cy="830997"/>
          </a:xfrm>
          <a:noFill/>
        </p:spPr>
        <p:txBody>
          <a:bodyPr wrap="square" lIns="0" tIns="0">
            <a:spAutoFit/>
          </a:bodyPr>
          <a:lstStyle>
            <a:lvl1pPr>
              <a:defRPr sz="6000" baseline="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Content/Agenda</a:t>
            </a:r>
          </a:p>
        </p:txBody>
      </p:sp>
    </p:spTree>
    <p:extLst>
      <p:ext uri="{BB962C8B-B14F-4D97-AF65-F5344CB8AC3E}">
        <p14:creationId xmlns:p14="http://schemas.microsoft.com/office/powerpoint/2010/main" val="534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vertical">
    <p:bg>
      <p:bgPr>
        <a:blipFill dpi="0" rotWithShape="1">
          <a:blip r:embed="rId4">
            <a:lum/>
          </a:blip>
          <a:srcRect/>
          <a:stretch>
            <a:fillRect l="-40000"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 userDrawn="1"/>
        </p:nvSpPr>
        <p:spPr bwMode="white">
          <a:xfrm>
            <a:off x="5760890" y="0"/>
            <a:ext cx="5761186" cy="648017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12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3849"/>
            <a:ext cx="5113187" cy="4860926"/>
          </a:xfrm>
          <a:noFill/>
        </p:spPr>
        <p:txBody>
          <a:bodyPr wrap="square" lIns="0" tIns="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Content/</a:t>
            </a:r>
            <a:br>
              <a:rPr lang="en-US" dirty="0"/>
            </a:br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5025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4510852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Folie" r:id="rId30" imgW="360" imgH="360" progId="TCLayout.ActiveDocument.1">
                  <p:embed/>
                </p:oleObj>
              </mc:Choice>
              <mc:Fallback>
                <p:oleObj name="think-cell Folie" r:id="rId30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23851" y="252000"/>
            <a:ext cx="10872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4000" y="1476000"/>
            <a:ext cx="10872000" cy="4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9907200" y="5832001"/>
            <a:ext cx="828000" cy="324000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36000" y="5832001"/>
            <a:ext cx="360000" cy="324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662000" y="5832001"/>
            <a:ext cx="5148000" cy="324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r>
              <a:rPr lang="en-US" noProof="0" dirty="0"/>
              <a:t>– Strictly confidential, Confidential, Internal –     Author/Presentation Topic</a:t>
            </a:r>
          </a:p>
        </p:txBody>
      </p:sp>
      <p:pic>
        <p:nvPicPr>
          <p:cNvPr id="31" name="Grafik 30" descr="T_Logo_3c_Slogan_p_INT.emf"/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24001" y="5832000"/>
            <a:ext cx="2170213" cy="32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72" r:id="rId12"/>
    <p:sldLayoutId id="2147483971" r:id="rId13"/>
    <p:sldLayoutId id="2147483973" r:id="rId14"/>
    <p:sldLayoutId id="2147483716" r:id="rId15"/>
    <p:sldLayoutId id="2147483718" r:id="rId16"/>
    <p:sldLayoutId id="2147483722" r:id="rId17"/>
    <p:sldLayoutId id="2147483723" r:id="rId18"/>
    <p:sldLayoutId id="2147483969" r:id="rId19"/>
    <p:sldLayoutId id="2147483970" r:id="rId20"/>
    <p:sldLayoutId id="2147483898" r:id="rId21"/>
    <p:sldLayoutId id="2147483711" r:id="rId22"/>
    <p:sldLayoutId id="2147483930" r:id="rId23"/>
    <p:sldLayoutId id="2147483959" r:id="rId24"/>
    <p:sldLayoutId id="2147483960" r:id="rId25"/>
    <p:sldLayoutId id="2147483990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45732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200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2pPr>
      <a:lvl3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3pPr>
      <a:lvl4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4pPr>
      <a:lvl5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5pPr>
      <a:lvl6pPr marL="457171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6pPr>
      <a:lvl7pPr marL="914342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7pPr>
      <a:lvl8pPr marL="137151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8pPr>
      <a:lvl9pPr marL="182868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26" rtl="0" eaLnBrk="1" fontAlgn="base" hangingPunct="1">
        <a:lnSpc>
          <a:spcPct val="104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886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9" userDrawn="1">
          <p15:clr>
            <a:srgbClr val="F26B43"/>
          </p15:clr>
        </p15:guide>
        <p15:guide id="3" orient="horz" pos="930" userDrawn="1">
          <p15:clr>
            <a:srgbClr val="F26B43"/>
          </p15:clr>
        </p15:guide>
        <p15:guide id="4" orient="horz" pos="3470" userDrawn="1">
          <p15:clr>
            <a:srgbClr val="F26B43"/>
          </p15:clr>
        </p15:guide>
        <p15:guide id="5" orient="horz" pos="3878" userDrawn="1">
          <p15:clr>
            <a:srgbClr val="F26B43"/>
          </p15:clr>
        </p15:guide>
        <p15:guide id="6" pos="204" userDrawn="1">
          <p15:clr>
            <a:srgbClr val="F26B43"/>
          </p15:clr>
        </p15:guide>
        <p15:guide id="7" pos="7054" userDrawn="1">
          <p15:clr>
            <a:srgbClr val="F26B43"/>
          </p15:clr>
        </p15:guide>
        <p15:guide id="8" orient="horz" pos="3674" userDrawn="1">
          <p15:clr>
            <a:srgbClr val="F26B43"/>
          </p15:clr>
        </p15:guide>
        <p15:guide id="9" orient="horz" pos="3266" userDrawn="1">
          <p15:clr>
            <a:srgbClr val="F26B43"/>
          </p15:clr>
        </p15:guide>
        <p15:guide id="11" orient="horz" pos="204" userDrawn="1">
          <p15:clr>
            <a:srgbClr val="F26B43"/>
          </p15:clr>
        </p15:guide>
        <p15:guide id="12" pos="1848" userDrawn="1">
          <p15:clr>
            <a:srgbClr val="F26B43"/>
          </p15:clr>
        </p15:guide>
        <p15:guide id="13" pos="1939" userDrawn="1">
          <p15:clr>
            <a:srgbClr val="F26B43"/>
          </p15:clr>
        </p15:guide>
        <p15:guide id="14" pos="3674" userDrawn="1">
          <p15:clr>
            <a:srgbClr val="F26B43"/>
          </p15:clr>
        </p15:guide>
        <p15:guide id="15" pos="3584" userDrawn="1">
          <p15:clr>
            <a:srgbClr val="F26B43"/>
          </p15:clr>
        </p15:guide>
        <p15:guide id="16" pos="5410" userDrawn="1">
          <p15:clr>
            <a:srgbClr val="F26B43"/>
          </p15:clr>
        </p15:guide>
        <p15:guide id="17" pos="53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3E01F8A-7826-4846-B169-4BB09083FA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latin typeface="TeleNeo Office ExtraBold" panose="020B0A04040202090203" pitchFamily="34" charset="-18"/>
              </a:rPr>
              <a:t>A tesztelési piramis csúcsán 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056214A3-D1FA-4708-BCC6-986C3DCD3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3200" dirty="0">
                <a:latin typeface="TeleNeo Office ExtraBold" panose="020B0A04040202090203" pitchFamily="34" charset="-18"/>
              </a:rPr>
              <a:t>BDD implementáció Pythonban</a:t>
            </a:r>
          </a:p>
        </p:txBody>
      </p:sp>
    </p:spTree>
    <p:extLst>
      <p:ext uri="{BB962C8B-B14F-4D97-AF65-F5344CB8AC3E}">
        <p14:creationId xmlns:p14="http://schemas.microsoft.com/office/powerpoint/2010/main" val="41856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Rectangle 9"/>
          <p:cNvSpPr>
            <a:spLocks noGrp="1"/>
          </p:cNvSpPr>
          <p:nvPr>
            <p:ph type="title"/>
          </p:nvPr>
        </p:nvSpPr>
        <p:spPr>
          <a:xfrm>
            <a:off x="323999" y="252000"/>
            <a:ext cx="10872000" cy="504000"/>
          </a:xfrm>
        </p:spPr>
        <p:txBody>
          <a:bodyPr/>
          <a:lstStyle/>
          <a:p>
            <a:r>
              <a:rPr lang="hu-HU" b="1" dirty="0">
                <a:solidFill>
                  <a:schemeClr val="tx1"/>
                </a:solidFill>
                <a:latin typeface="TeleNeo Office ExtraBold" panose="020B0A04040202090203" pitchFamily="34" charset="-18"/>
              </a:rPr>
              <a:t>PROPER POSITION OF </a:t>
            </a:r>
            <a:r>
              <a:rPr lang="hu-HU" b="1" dirty="0">
                <a:latin typeface="TeleNeo Office ExtraBold" panose="020B0A04040202090203" pitchFamily="34" charset="-18"/>
              </a:rPr>
              <a:t>THE</a:t>
            </a:r>
            <a:r>
              <a:rPr lang="hu-HU" b="1" dirty="0">
                <a:solidFill>
                  <a:schemeClr val="tx1"/>
                </a:solidFill>
                <a:latin typeface="TeleNeo Office ExtraBold" panose="020B0A04040202090203" pitchFamily="34" charset="-18"/>
              </a:rPr>
              <a:t> </a:t>
            </a:r>
            <a:r>
              <a:rPr lang="hu-HU" b="1" dirty="0">
                <a:latin typeface="TeleNeo Office ExtraBold" panose="020B0A04040202090203" pitchFamily="34" charset="-18"/>
              </a:rPr>
              <a:t>BDD</a:t>
            </a:r>
            <a:endParaRPr lang="en-US" b="1" dirty="0">
              <a:latin typeface="TeleNeo Office ExtraBold" panose="020B0A04040202090203" pitchFamily="34" charset="-1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7"/>
          </p:nvPr>
        </p:nvSpPr>
        <p:spPr>
          <a:xfrm>
            <a:off x="5759999" y="4948145"/>
            <a:ext cx="5148000" cy="324000"/>
          </a:xfrm>
        </p:spPr>
        <p:txBody>
          <a:bodyPr/>
          <a:lstStyle/>
          <a:p>
            <a:fld id="{12C068DA-D53D-462E-BFC0-FE45A468E8EF}" type="slidenum">
              <a:rPr lang="en-US" noProof="0" smtClean="0"/>
              <a:pPr/>
              <a:t>2</a:t>
            </a:fld>
            <a:endParaRPr lang="en-US" noProof="0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DC14280A-49A3-42CA-A3FA-20496A96DE7C}"/>
              </a:ext>
            </a:extLst>
          </p:cNvPr>
          <p:cNvGrpSpPr/>
          <p:nvPr/>
        </p:nvGrpSpPr>
        <p:grpSpPr>
          <a:xfrm>
            <a:off x="2065867" y="1208030"/>
            <a:ext cx="7704666" cy="4370247"/>
            <a:chOff x="2065867" y="756000"/>
            <a:chExt cx="7704666" cy="4370247"/>
          </a:xfrm>
        </p:grpSpPr>
        <p:sp>
          <p:nvSpPr>
            <p:cNvPr id="9" name="AutoShape 5" descr="Verlauf_Grau">
              <a:extLst>
                <a:ext uri="{FF2B5EF4-FFF2-40B4-BE49-F238E27FC236}">
                  <a16:creationId xmlns:a16="http://schemas.microsoft.com/office/drawing/2014/main" id="{5087273C-FDC0-4C15-AD5E-2059AB3E6AA3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 flipH="1" flipV="1">
              <a:off x="4511673" y="1902319"/>
              <a:ext cx="2823783" cy="733846"/>
            </a:xfrm>
            <a:custGeom>
              <a:avLst/>
              <a:gdLst>
                <a:gd name="T0" fmla="*/ 1376 w 21600"/>
                <a:gd name="T1" fmla="*/ 295 h 21600"/>
                <a:gd name="T2" fmla="*/ 782 w 21600"/>
                <a:gd name="T3" fmla="*/ 590 h 21600"/>
                <a:gd name="T4" fmla="*/ 188 w 21600"/>
                <a:gd name="T5" fmla="*/ 295 h 21600"/>
                <a:gd name="T6" fmla="*/ 78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92 w 21600"/>
                <a:gd name="T13" fmla="*/ 4393 h 21600"/>
                <a:gd name="T14" fmla="*/ 17208 w 21600"/>
                <a:gd name="T15" fmla="*/ 172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179" y="21600"/>
                  </a:lnTo>
                  <a:lnTo>
                    <a:pt x="1642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rot="10800000" lIns="72000" tIns="72000" rIns="72000" bIns="7200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hu-HU" sz="1600" dirty="0">
                  <a:solidFill>
                    <a:schemeClr val="bg1"/>
                  </a:solidFill>
                  <a:latin typeface="Tele-GroteskFet" pitchFamily="2" charset="0"/>
                  <a:cs typeface="Arial Unicode MS"/>
                </a:rPr>
                <a:t>System test</a:t>
              </a:r>
            </a:p>
          </p:txBody>
        </p:sp>
        <p:sp>
          <p:nvSpPr>
            <p:cNvPr id="10" name="AutoShape 6" descr="Verlauf_Schwarz">
              <a:extLst>
                <a:ext uri="{FF2B5EF4-FFF2-40B4-BE49-F238E27FC236}">
                  <a16:creationId xmlns:a16="http://schemas.microsoft.com/office/drawing/2014/main" id="{3A8042C5-6BC8-40FF-8AD4-11FDE9E30E33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 flipH="1" flipV="1">
              <a:off x="3778646" y="2732346"/>
              <a:ext cx="4289838" cy="733846"/>
            </a:xfrm>
            <a:custGeom>
              <a:avLst/>
              <a:gdLst>
                <a:gd name="T0" fmla="*/ 2186 w 21600"/>
                <a:gd name="T1" fmla="*/ 295 h 21600"/>
                <a:gd name="T2" fmla="*/ 1188 w 21600"/>
                <a:gd name="T3" fmla="*/ 590 h 21600"/>
                <a:gd name="T4" fmla="*/ 190 w 21600"/>
                <a:gd name="T5" fmla="*/ 295 h 21600"/>
                <a:gd name="T6" fmla="*/ 118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27 w 21600"/>
                <a:gd name="T13" fmla="*/ 3515 h 21600"/>
                <a:gd name="T14" fmla="*/ 18073 w 21600"/>
                <a:gd name="T15" fmla="*/ 180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445" y="21600"/>
                  </a:lnTo>
                  <a:lnTo>
                    <a:pt x="1815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rot="10800000" lIns="72000" tIns="72000" rIns="72000" bIns="7200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hu-HU" sz="1600" dirty="0" err="1">
                  <a:solidFill>
                    <a:schemeClr val="bg1"/>
                  </a:solidFill>
                  <a:latin typeface="Tele-GroteskFet" pitchFamily="2" charset="0"/>
                  <a:cs typeface="Arial Unicode MS"/>
                </a:rPr>
                <a:t>SubSystem</a:t>
              </a:r>
              <a:r>
                <a:rPr lang="hu-HU" sz="1600" dirty="0">
                  <a:solidFill>
                    <a:schemeClr val="bg1"/>
                  </a:solidFill>
                  <a:latin typeface="Tele-GroteskFet" pitchFamily="2" charset="0"/>
                  <a:cs typeface="Arial Unicode MS"/>
                </a:rPr>
                <a:t> test</a:t>
              </a: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36CCC2EF-71C8-413C-A4F2-2885A8F95AAC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 flipH="1">
              <a:off x="5335251" y="947043"/>
              <a:ext cx="1234881" cy="845148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hu-HU" sz="1600" dirty="0">
                  <a:solidFill>
                    <a:schemeClr val="bg1"/>
                  </a:solidFill>
                  <a:latin typeface="Tele-GroteskFet" pitchFamily="2" charset="0"/>
                  <a:cs typeface="Arial Unicode MS"/>
                </a:rPr>
                <a:t>E2E </a:t>
              </a:r>
            </a:p>
          </p:txBody>
        </p:sp>
        <p:sp>
          <p:nvSpPr>
            <p:cNvPr id="14" name="AutoShape 8" descr="Verlauf_Magenta">
              <a:extLst>
                <a:ext uri="{FF2B5EF4-FFF2-40B4-BE49-F238E27FC236}">
                  <a16:creationId xmlns:a16="http://schemas.microsoft.com/office/drawing/2014/main" id="{BADBB27D-C6AD-48E9-9295-67DCD8ABA27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 flipH="1" flipV="1">
              <a:off x="3056450" y="3562373"/>
              <a:ext cx="5734230" cy="733846"/>
            </a:xfrm>
            <a:custGeom>
              <a:avLst/>
              <a:gdLst>
                <a:gd name="T0" fmla="*/ 2989 w 21600"/>
                <a:gd name="T1" fmla="*/ 295 h 21600"/>
                <a:gd name="T2" fmla="*/ 1588 w 21600"/>
                <a:gd name="T3" fmla="*/ 590 h 21600"/>
                <a:gd name="T4" fmla="*/ 187 w 21600"/>
                <a:gd name="T5" fmla="*/ 295 h 21600"/>
                <a:gd name="T6" fmla="*/ 158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74 w 21600"/>
                <a:gd name="T13" fmla="*/ 3075 h 21600"/>
                <a:gd name="T14" fmla="*/ 18526 w 21600"/>
                <a:gd name="T15" fmla="*/ 185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550" y="21600"/>
                  </a:lnTo>
                  <a:lnTo>
                    <a:pt x="1905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rot="10800000" lIns="72000" tIns="72000" rIns="72000" bIns="7200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hu-HU" sz="1600" dirty="0" err="1">
                  <a:solidFill>
                    <a:schemeClr val="bg1"/>
                  </a:solidFill>
                  <a:latin typeface="Tele-GroteskFet" pitchFamily="2" charset="0"/>
                  <a:cs typeface="Arial Unicode MS"/>
                </a:rPr>
                <a:t>Component</a:t>
              </a:r>
              <a:r>
                <a:rPr lang="hu-HU" sz="1600" dirty="0">
                  <a:solidFill>
                    <a:schemeClr val="bg1"/>
                  </a:solidFill>
                  <a:latin typeface="Tele-GroteskFet" pitchFamily="2" charset="0"/>
                  <a:cs typeface="Arial Unicode MS"/>
                </a:rPr>
                <a:t> test</a:t>
              </a:r>
            </a:p>
          </p:txBody>
        </p:sp>
        <p:sp>
          <p:nvSpPr>
            <p:cNvPr id="7" name="Téglalap: lekerekített 6">
              <a:extLst>
                <a:ext uri="{FF2B5EF4-FFF2-40B4-BE49-F238E27FC236}">
                  <a16:creationId xmlns:a16="http://schemas.microsoft.com/office/drawing/2014/main" id="{758EA383-4AE0-45EA-A0C8-7941BF364DF5}"/>
                </a:ext>
              </a:extLst>
            </p:cNvPr>
            <p:cNvSpPr/>
            <p:nvPr/>
          </p:nvSpPr>
          <p:spPr bwMode="gray">
            <a:xfrm>
              <a:off x="4231556" y="756000"/>
              <a:ext cx="3373287" cy="1909179"/>
            </a:xfrm>
            <a:prstGeom prst="roundRect">
              <a:avLst/>
            </a:prstGeom>
            <a:solidFill>
              <a:schemeClr val="bg1">
                <a:alpha val="25000"/>
              </a:schemeClr>
            </a:solidFill>
            <a:ln w="1905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72000" tIns="0" rIns="72000" bIns="36000" rtlCol="0" anchor="ctr"/>
            <a:lstStyle/>
            <a:p>
              <a:pPr indent="3175" algn="ctr" defTabSz="457293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</a:pPr>
              <a:endParaRPr lang="hu-HU" sz="1800" dirty="0" err="1">
                <a:cs typeface="Arial" charset="0"/>
              </a:endParaRPr>
            </a:p>
          </p:txBody>
        </p:sp>
        <p:sp>
          <p:nvSpPr>
            <p:cNvPr id="19" name="AutoShape 8" descr="Verlauf_Magenta">
              <a:extLst>
                <a:ext uri="{FF2B5EF4-FFF2-40B4-BE49-F238E27FC236}">
                  <a16:creationId xmlns:a16="http://schemas.microsoft.com/office/drawing/2014/main" id="{0FAFD6A4-C6B7-4E98-B74E-ED488A5B0F12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 flipH="1" flipV="1">
              <a:off x="2065867" y="4392400"/>
              <a:ext cx="7704666" cy="733847"/>
            </a:xfrm>
            <a:custGeom>
              <a:avLst/>
              <a:gdLst>
                <a:gd name="T0" fmla="*/ 2989 w 21600"/>
                <a:gd name="T1" fmla="*/ 295 h 21600"/>
                <a:gd name="T2" fmla="*/ 1588 w 21600"/>
                <a:gd name="T3" fmla="*/ 590 h 21600"/>
                <a:gd name="T4" fmla="*/ 187 w 21600"/>
                <a:gd name="T5" fmla="*/ 295 h 21600"/>
                <a:gd name="T6" fmla="*/ 158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74 w 21600"/>
                <a:gd name="T13" fmla="*/ 3075 h 21600"/>
                <a:gd name="T14" fmla="*/ 18526 w 21600"/>
                <a:gd name="T15" fmla="*/ 185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550" y="21600"/>
                  </a:lnTo>
                  <a:lnTo>
                    <a:pt x="1905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rot="10800000" lIns="72000" tIns="72000" rIns="72000" bIns="7200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hu-HU" sz="1600" dirty="0">
                  <a:solidFill>
                    <a:schemeClr val="bg1"/>
                  </a:solidFill>
                  <a:latin typeface="Tele-GroteskFet" pitchFamily="2" charset="0"/>
                  <a:cs typeface="Arial Unicode MS"/>
                </a:rPr>
                <a:t>Unit test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73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>
            <a:extLst>
              <a:ext uri="{FF2B5EF4-FFF2-40B4-BE49-F238E27FC236}">
                <a16:creationId xmlns:a16="http://schemas.microsoft.com/office/drawing/2014/main" id="{0352C333-E66A-496A-AC93-34A546D5C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98" y="2947063"/>
            <a:ext cx="10872000" cy="403225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/>
              <a:t>Manual</a:t>
            </a:r>
            <a:r>
              <a:rPr lang="hu-HU" sz="2400" dirty="0"/>
              <a:t> testing and </a:t>
            </a:r>
            <a:r>
              <a:rPr lang="hu-HU" sz="2400" dirty="0" err="1"/>
              <a:t>automated</a:t>
            </a:r>
            <a:r>
              <a:rPr lang="hu-HU" sz="2400" dirty="0"/>
              <a:t> testing? In-</a:t>
            </a:r>
            <a:r>
              <a:rPr lang="hu-HU" sz="2400" dirty="0" err="1"/>
              <a:t>tribe</a:t>
            </a:r>
            <a:r>
              <a:rPr lang="hu-HU" sz="2400" dirty="0"/>
              <a:t> and </a:t>
            </a:r>
            <a:r>
              <a:rPr lang="hu-HU" sz="2400" dirty="0" err="1"/>
              <a:t>cross-tribe</a:t>
            </a:r>
            <a:r>
              <a:rPr lang="hu-HU" sz="2400" dirty="0"/>
              <a:t> </a:t>
            </a:r>
            <a:r>
              <a:rPr lang="hu-HU" sz="2400" dirty="0" err="1"/>
              <a:t>solution</a:t>
            </a:r>
            <a:r>
              <a:rPr lang="hu-HU" sz="2400" dirty="0"/>
              <a:t>:</a:t>
            </a:r>
          </a:p>
          <a:p>
            <a:pPr lvl="3">
              <a:lnSpc>
                <a:spcPct val="150000"/>
              </a:lnSpc>
            </a:pPr>
            <a:r>
              <a:rPr lang="hu-HU" sz="2400" dirty="0"/>
              <a:t>Stage1: A team </a:t>
            </a:r>
            <a:r>
              <a:rPr lang="hu-HU" sz="2400" dirty="0" err="1"/>
              <a:t>member</a:t>
            </a:r>
            <a:r>
              <a:rPr lang="hu-HU" sz="2400" dirty="0"/>
              <a:t> </a:t>
            </a:r>
            <a:r>
              <a:rPr lang="hu-HU" sz="2400" dirty="0" err="1"/>
              <a:t>asks</a:t>
            </a:r>
            <a:r>
              <a:rPr lang="hu-HU" sz="2400" dirty="0"/>
              <a:t> an </a:t>
            </a:r>
            <a:r>
              <a:rPr lang="hu-HU" sz="2400" dirty="0" err="1"/>
              <a:t>automated</a:t>
            </a:r>
            <a:r>
              <a:rPr lang="hu-HU" sz="2400" dirty="0"/>
              <a:t> </a:t>
            </a:r>
            <a:r>
              <a:rPr lang="hu-HU" sz="2400" dirty="0" err="1"/>
              <a:t>tester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execute</a:t>
            </a:r>
            <a:r>
              <a:rPr lang="hu-HU" sz="2400" dirty="0"/>
              <a:t> and </a:t>
            </a:r>
            <a:r>
              <a:rPr lang="hu-HU" sz="2400" dirty="0" err="1"/>
              <a:t>analyze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test </a:t>
            </a:r>
            <a:r>
              <a:rPr lang="hu-HU" sz="2400" dirty="0" err="1"/>
              <a:t>executions</a:t>
            </a:r>
            <a:endParaRPr lang="hu-HU" sz="2400" dirty="0"/>
          </a:p>
          <a:p>
            <a:pPr lvl="3">
              <a:lnSpc>
                <a:spcPct val="150000"/>
              </a:lnSpc>
            </a:pPr>
            <a:r>
              <a:rPr lang="hu-HU" sz="2400" dirty="0"/>
              <a:t>Stage2: A team </a:t>
            </a:r>
            <a:r>
              <a:rPr lang="hu-HU" sz="2400" dirty="0" err="1"/>
              <a:t>member</a:t>
            </a:r>
            <a:r>
              <a:rPr lang="hu-HU" sz="2400" dirty="0"/>
              <a:t> is </a:t>
            </a:r>
            <a:r>
              <a:rPr lang="hu-HU" sz="2400" dirty="0" err="1"/>
              <a:t>able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execute</a:t>
            </a:r>
            <a:r>
              <a:rPr lang="hu-HU" sz="2400" dirty="0"/>
              <a:t> and </a:t>
            </a:r>
            <a:r>
              <a:rPr lang="hu-HU" sz="2400" dirty="0" err="1"/>
              <a:t>analyse</a:t>
            </a:r>
            <a:r>
              <a:rPr lang="hu-HU" sz="2400" dirty="0"/>
              <a:t> test </a:t>
            </a:r>
            <a:r>
              <a:rPr lang="hu-HU" sz="2400" dirty="0" err="1"/>
              <a:t>test</a:t>
            </a:r>
            <a:r>
              <a:rPr lang="hu-HU" sz="2400" dirty="0"/>
              <a:t> </a:t>
            </a:r>
            <a:r>
              <a:rPr lang="hu-HU" sz="2400" dirty="0" err="1"/>
              <a:t>executions</a:t>
            </a:r>
            <a:endParaRPr lang="hu-HU" sz="2400" dirty="0"/>
          </a:p>
          <a:p>
            <a:pPr lvl="3">
              <a:lnSpc>
                <a:spcPct val="150000"/>
              </a:lnSpc>
            </a:pPr>
            <a:r>
              <a:rPr lang="hu-HU" sz="2400" dirty="0"/>
              <a:t>Stage3: Test </a:t>
            </a:r>
            <a:r>
              <a:rPr lang="hu-HU" sz="2400" dirty="0" err="1"/>
              <a:t>development</a:t>
            </a:r>
            <a:r>
              <a:rPr lang="hu-HU" sz="2400" dirty="0"/>
              <a:t> </a:t>
            </a:r>
            <a:r>
              <a:rPr lang="hu-HU" sz="2400" dirty="0" err="1"/>
              <a:t>happens</a:t>
            </a:r>
            <a:r>
              <a:rPr lang="hu-HU" sz="2400" dirty="0"/>
              <a:t> in </a:t>
            </a:r>
            <a:r>
              <a:rPr lang="hu-HU" sz="2400" dirty="0" err="1"/>
              <a:t>Jira</a:t>
            </a:r>
            <a:r>
              <a:rPr lang="hu-HU" sz="2400" dirty="0"/>
              <a:t> and </a:t>
            </a:r>
            <a:r>
              <a:rPr lang="hu-HU" sz="2400" dirty="0" err="1"/>
              <a:t>GitLab</a:t>
            </a:r>
            <a:r>
              <a:rPr lang="hu-HU" sz="2400" dirty="0"/>
              <a:t> </a:t>
            </a:r>
            <a:r>
              <a:rPr lang="hu-HU" sz="2400" dirty="0" err="1"/>
              <a:t>via</a:t>
            </a:r>
            <a:r>
              <a:rPr lang="hu-HU" sz="2400" dirty="0"/>
              <a:t> </a:t>
            </a:r>
            <a:r>
              <a:rPr lang="hu-HU" sz="2400" dirty="0" err="1"/>
              <a:t>feature</a:t>
            </a:r>
            <a:r>
              <a:rPr lang="hu-HU" sz="2400" dirty="0"/>
              <a:t> </a:t>
            </a:r>
            <a:r>
              <a:rPr lang="hu-HU" sz="2400" dirty="0" err="1"/>
              <a:t>files</a:t>
            </a:r>
            <a:endParaRPr lang="hu-HU" sz="2400" dirty="0"/>
          </a:p>
          <a:p>
            <a:pPr lvl="3">
              <a:lnSpc>
                <a:spcPct val="150000"/>
              </a:lnSpc>
            </a:pPr>
            <a:r>
              <a:rPr lang="hu-HU" sz="2400" dirty="0"/>
              <a:t>Stage4: The </a:t>
            </a:r>
            <a:r>
              <a:rPr lang="hu-HU" sz="2400" dirty="0" err="1"/>
              <a:t>base</a:t>
            </a:r>
            <a:r>
              <a:rPr lang="hu-HU" sz="2400" dirty="0"/>
              <a:t> </a:t>
            </a:r>
            <a:r>
              <a:rPr lang="hu-HU" sz="2400" dirty="0" err="1"/>
              <a:t>classes</a:t>
            </a:r>
            <a:r>
              <a:rPr lang="hu-HU" sz="2400" dirty="0"/>
              <a:t> of </a:t>
            </a:r>
            <a:r>
              <a:rPr lang="hu-HU" sz="2400" dirty="0" err="1"/>
              <a:t>glue-code</a:t>
            </a:r>
            <a:r>
              <a:rPr lang="hu-HU" sz="2400" dirty="0"/>
              <a:t> </a:t>
            </a:r>
            <a:r>
              <a:rPr lang="hu-HU" sz="2400" dirty="0" err="1"/>
              <a:t>are</a:t>
            </a:r>
            <a:r>
              <a:rPr lang="hu-HU" sz="2400" dirty="0"/>
              <a:t> </a:t>
            </a:r>
            <a:r>
              <a:rPr lang="hu-HU" sz="2400" dirty="0" err="1"/>
              <a:t>written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</a:t>
            </a:r>
            <a:r>
              <a:rPr lang="hu-HU" sz="2400" dirty="0" err="1"/>
              <a:t>manual</a:t>
            </a:r>
            <a:r>
              <a:rPr lang="hu-HU" sz="2400" dirty="0"/>
              <a:t> </a:t>
            </a:r>
            <a:r>
              <a:rPr lang="hu-HU" sz="2400" dirty="0" err="1"/>
              <a:t>testers</a:t>
            </a:r>
            <a:endParaRPr lang="hu-HU" dirty="0"/>
          </a:p>
          <a:p>
            <a:pPr>
              <a:lnSpc>
                <a:spcPct val="150000"/>
              </a:lnSpc>
            </a:pPr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9F2119-504F-441C-8A4B-33CA768C84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3</a:t>
            </a:fld>
            <a:endParaRPr lang="en-US" noProof="0" dirty="0"/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1886B3F0-7541-4E2B-9D2B-EC1FD74349F1}"/>
              </a:ext>
            </a:extLst>
          </p:cNvPr>
          <p:cNvGrpSpPr/>
          <p:nvPr/>
        </p:nvGrpSpPr>
        <p:grpSpPr>
          <a:xfrm>
            <a:off x="2614523" y="756000"/>
            <a:ext cx="5760636" cy="2177383"/>
            <a:chOff x="960437" y="744887"/>
            <a:chExt cx="9601200" cy="3629025"/>
          </a:xfrm>
        </p:grpSpPr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5589DB5A-7C44-4B2A-9851-C357C3272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0437" y="744887"/>
              <a:ext cx="9601200" cy="3286125"/>
            </a:xfrm>
            <a:prstGeom prst="rect">
              <a:avLst/>
            </a:prstGeom>
          </p:spPr>
        </p:pic>
        <p:sp>
          <p:nvSpPr>
            <p:cNvPr id="4" name="Szövegdoboz 3">
              <a:extLst>
                <a:ext uri="{FF2B5EF4-FFF2-40B4-BE49-F238E27FC236}">
                  <a16:creationId xmlns:a16="http://schemas.microsoft.com/office/drawing/2014/main" id="{14004C72-ECD8-4FF5-9370-D6FF7E4702A8}"/>
                </a:ext>
              </a:extLst>
            </p:cNvPr>
            <p:cNvSpPr txBox="1"/>
            <p:nvPr/>
          </p:nvSpPr>
          <p:spPr bwMode="gray">
            <a:xfrm>
              <a:off x="8108433" y="3992906"/>
              <a:ext cx="855664" cy="38100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none" lIns="72000" tIns="36000" rIns="72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indent="0">
                <a:buNone/>
              </a:pPr>
              <a:r>
                <a:rPr lang="hu-HU" sz="1800" b="1" dirty="0"/>
                <a:t>STAGE1</a:t>
              </a:r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67BB7F4C-8E54-4A76-8A0B-F4DB7832C1C0}"/>
                </a:ext>
              </a:extLst>
            </p:cNvPr>
            <p:cNvSpPr txBox="1"/>
            <p:nvPr/>
          </p:nvSpPr>
          <p:spPr bwMode="gray">
            <a:xfrm>
              <a:off x="6510896" y="3992908"/>
              <a:ext cx="855664" cy="38100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none" lIns="72000" tIns="36000" rIns="72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indent="0">
                <a:buNone/>
              </a:pPr>
              <a:r>
                <a:rPr lang="hu-HU" sz="1800" b="1" dirty="0"/>
                <a:t>STAGE2</a:t>
              </a:r>
            </a:p>
          </p:txBody>
        </p:sp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C6DB2178-DB3B-48A9-A9E4-098016923B71}"/>
                </a:ext>
              </a:extLst>
            </p:cNvPr>
            <p:cNvSpPr txBox="1"/>
            <p:nvPr/>
          </p:nvSpPr>
          <p:spPr bwMode="gray">
            <a:xfrm>
              <a:off x="4580496" y="3992909"/>
              <a:ext cx="855664" cy="38100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none" lIns="72000" tIns="36000" rIns="72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indent="0">
                <a:buNone/>
              </a:pPr>
              <a:r>
                <a:rPr lang="hu-HU" sz="1800" b="1" dirty="0"/>
                <a:t>STAGE3</a:t>
              </a:r>
            </a:p>
          </p:txBody>
        </p:sp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D5A19BB8-B587-42E3-A4CB-881497560A47}"/>
                </a:ext>
              </a:extLst>
            </p:cNvPr>
            <p:cNvSpPr txBox="1"/>
            <p:nvPr/>
          </p:nvSpPr>
          <p:spPr bwMode="gray">
            <a:xfrm>
              <a:off x="2035173" y="3992911"/>
              <a:ext cx="855664" cy="38100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none" lIns="72000" tIns="36000" rIns="72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indent="0">
                <a:buNone/>
              </a:pPr>
              <a:r>
                <a:rPr lang="hu-HU" sz="1800" b="1" dirty="0"/>
                <a:t>STAGE4</a:t>
              </a:r>
            </a:p>
          </p:txBody>
        </p:sp>
      </p:grpSp>
      <p:sp>
        <p:nvSpPr>
          <p:cNvPr id="13" name="Cím 12">
            <a:extLst>
              <a:ext uri="{FF2B5EF4-FFF2-40B4-BE49-F238E27FC236}">
                <a16:creationId xmlns:a16="http://schemas.microsoft.com/office/drawing/2014/main" id="{DECD0264-02C1-464C-B970-BA7C7E170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98" y="218134"/>
            <a:ext cx="10872000" cy="504000"/>
          </a:xfrm>
        </p:spPr>
        <p:txBody>
          <a:bodyPr/>
          <a:lstStyle/>
          <a:p>
            <a:r>
              <a:rPr lang="hu-HU" dirty="0">
                <a:latin typeface="TeleNeo Office ExtraBold" panose="020B0A04040202090203" pitchFamily="34" charset="-18"/>
              </a:rPr>
              <a:t>HOW CAN IT BE </a:t>
            </a:r>
            <a:r>
              <a:rPr lang="hu-HU" dirty="0">
                <a:solidFill>
                  <a:schemeClr val="tx1"/>
                </a:solidFill>
                <a:latin typeface="TeleNeo Office ExtraBold" panose="020B0A04040202090203" pitchFamily="34" charset="-18"/>
              </a:rPr>
              <a:t>INTRODUCED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1"/>
                </a:solidFill>
                <a:latin typeface="TeleNeo Office ExtraBold" panose="020B0A04040202090203" pitchFamily="34" charset="-18"/>
              </a:rPr>
              <a:t>AN EXAMPLE FOR </a:t>
            </a:r>
            <a:r>
              <a:rPr lang="hu-HU" b="1" dirty="0">
                <a:latin typeface="TeleNeo Office ExtraBold" panose="020B0A04040202090203" pitchFamily="34" charset="-18"/>
              </a:rPr>
              <a:t>BDD</a:t>
            </a:r>
            <a:endParaRPr lang="en-US" b="1" dirty="0">
              <a:latin typeface="TeleNeo Office ExtraBold" panose="020B0A04040202090203" pitchFamily="34" charset="-1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C6B9DF8-9F79-45B7-A4BC-F11656480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23" y="855367"/>
            <a:ext cx="7705177" cy="32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1"/>
                </a:solidFill>
                <a:latin typeface="TeleNeo Office ExtraBold" panose="020B0A04040202090203" pitchFamily="34" charset="-18"/>
              </a:rPr>
              <a:t>BEHIND THE </a:t>
            </a:r>
            <a:r>
              <a:rPr lang="hu-HU" b="1" dirty="0">
                <a:latin typeface="TeleNeo Office ExtraBold" panose="020B0A04040202090203" pitchFamily="34" charset="-18"/>
              </a:rPr>
              <a:t>SCENES</a:t>
            </a:r>
            <a:endParaRPr lang="en-US" b="1" dirty="0">
              <a:latin typeface="TeleNeo Office ExtraBold" panose="020B0A04040202090203" pitchFamily="34" charset="-1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C8260F0-BB4A-4F64-A935-63F803EB3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98" y="3452247"/>
            <a:ext cx="11033658" cy="96508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FD35224-EB1B-4E03-85CC-DA937B9C1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98" y="1053454"/>
            <a:ext cx="8123848" cy="218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>
            <a:extLst>
              <a:ext uri="{FF2B5EF4-FFF2-40B4-BE49-F238E27FC236}">
                <a16:creationId xmlns:a16="http://schemas.microsoft.com/office/drawing/2014/main" id="{0352C333-E66A-496A-AC93-34A546D5C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930937"/>
            <a:ext cx="10872000" cy="403225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/>
              <a:t>Short</a:t>
            </a:r>
            <a:r>
              <a:rPr lang="hu-HU" sz="2400" dirty="0"/>
              <a:t> </a:t>
            </a:r>
            <a:r>
              <a:rPr lang="hu-HU" sz="2400" dirty="0" err="1"/>
              <a:t>learning</a:t>
            </a:r>
            <a:r>
              <a:rPr lang="hu-HU" sz="2400" dirty="0"/>
              <a:t> </a:t>
            </a:r>
            <a:r>
              <a:rPr lang="hu-HU" sz="2400" dirty="0" err="1"/>
              <a:t>curve</a:t>
            </a:r>
            <a:endParaRPr lang="hu-HU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/>
              <a:t>Modules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BDD </a:t>
            </a:r>
            <a:r>
              <a:rPr lang="hu-HU" sz="2400" dirty="0" err="1"/>
              <a:t>are</a:t>
            </a:r>
            <a:r>
              <a:rPr lang="hu-HU" sz="2400" dirty="0"/>
              <a:t> </a:t>
            </a:r>
            <a:r>
              <a:rPr lang="hu-HU" sz="2400" dirty="0" err="1"/>
              <a:t>ready</a:t>
            </a:r>
            <a:endParaRPr lang="hu-HU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/>
              <a:t>Cross</a:t>
            </a:r>
            <a:r>
              <a:rPr lang="hu-HU" sz="2400" dirty="0"/>
              <a:t>-platform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/>
              <a:t>Easy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practise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SOLID </a:t>
            </a:r>
            <a:r>
              <a:rPr lang="hu-HU" sz="2400" dirty="0" err="1"/>
              <a:t>principles</a:t>
            </a:r>
            <a:endParaRPr lang="hu-HU" sz="2400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9F2119-504F-441C-8A4B-33CA768C84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6</a:t>
            </a:fld>
            <a:endParaRPr lang="en-US" noProof="0" dirty="0"/>
          </a:p>
        </p:txBody>
      </p:sp>
      <p:sp>
        <p:nvSpPr>
          <p:cNvPr id="13" name="Cím 12">
            <a:extLst>
              <a:ext uri="{FF2B5EF4-FFF2-40B4-BE49-F238E27FC236}">
                <a16:creationId xmlns:a16="http://schemas.microsoft.com/office/drawing/2014/main" id="{DECD0264-02C1-464C-B970-BA7C7E170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98" y="218134"/>
            <a:ext cx="10872000" cy="50400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  <a:latin typeface="TeleNeo Office ExtraBold" panose="020B0A04040202090203" pitchFamily="34" charset="-18"/>
              </a:rPr>
              <a:t>WHY</a:t>
            </a:r>
            <a:r>
              <a:rPr lang="hu-HU" dirty="0">
                <a:latin typeface="TeleNeo Office ExtraBold" panose="020B0A04040202090203" pitchFamily="34" charset="-18"/>
              </a:rPr>
              <a:t> PYTHON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Rectangle 9"/>
          <p:cNvSpPr>
            <a:spLocks noGrp="1"/>
          </p:cNvSpPr>
          <p:nvPr>
            <p:ph type="title"/>
          </p:nvPr>
        </p:nvSpPr>
        <p:spPr>
          <a:xfrm>
            <a:off x="323999" y="252000"/>
            <a:ext cx="10872000" cy="504000"/>
          </a:xfrm>
        </p:spPr>
        <p:txBody>
          <a:bodyPr/>
          <a:lstStyle/>
          <a:p>
            <a:r>
              <a:rPr lang="hu-HU" b="1" dirty="0">
                <a:solidFill>
                  <a:schemeClr val="tx1"/>
                </a:solidFill>
                <a:latin typeface="TeleNeo Office ExtraBold" panose="020B0A04040202090203" pitchFamily="34" charset="-18"/>
              </a:rPr>
              <a:t>GITLAB </a:t>
            </a:r>
            <a:r>
              <a:rPr lang="hu-HU" b="1" dirty="0">
                <a:latin typeface="TeleNeo Office ExtraBold" panose="020B0A04040202090203" pitchFamily="34" charset="-18"/>
              </a:rPr>
              <a:t>PIPELINE</a:t>
            </a:r>
            <a:endParaRPr lang="en-US" b="1" dirty="0">
              <a:latin typeface="TeleNeo Office ExtraBold" panose="020B0A04040202090203" pitchFamily="34" charset="-1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7"/>
          </p:nvPr>
        </p:nvSpPr>
        <p:spPr>
          <a:xfrm>
            <a:off x="4662000" y="5732285"/>
            <a:ext cx="5148000" cy="324000"/>
          </a:xfrm>
        </p:spPr>
        <p:txBody>
          <a:bodyPr/>
          <a:lstStyle/>
          <a:p>
            <a:fld id="{12C068DA-D53D-462E-BFC0-FE45A468E8EF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0FD177B-DA2C-423E-BDC5-11D706BEA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949" y="756000"/>
            <a:ext cx="9182100" cy="264795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6C9C095-FC3E-42FE-9C75-B51DD269C510}"/>
              </a:ext>
            </a:extLst>
          </p:cNvPr>
          <p:cNvSpPr txBox="1"/>
          <p:nvPr/>
        </p:nvSpPr>
        <p:spPr bwMode="gray">
          <a:xfrm>
            <a:off x="677332" y="3568325"/>
            <a:ext cx="8822267" cy="209388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 err="1"/>
              <a:t>Every</a:t>
            </a:r>
            <a:r>
              <a:rPr lang="hu-HU" sz="3200" dirty="0"/>
              <a:t> </a:t>
            </a:r>
            <a:r>
              <a:rPr lang="hu-HU" sz="3200" dirty="0" err="1"/>
              <a:t>system</a:t>
            </a:r>
            <a:r>
              <a:rPr lang="hu-HU" sz="3200" dirty="0"/>
              <a:t> has </a:t>
            </a:r>
            <a:r>
              <a:rPr lang="hu-HU" sz="3200" dirty="0" err="1"/>
              <a:t>its</a:t>
            </a:r>
            <a:r>
              <a:rPr lang="hu-HU" sz="3200" dirty="0"/>
              <a:t> </a:t>
            </a:r>
            <a:r>
              <a:rPr lang="hu-HU" sz="3200" dirty="0" err="1"/>
              <a:t>own</a:t>
            </a:r>
            <a:r>
              <a:rPr lang="hu-HU" sz="3200" dirty="0"/>
              <a:t> </a:t>
            </a:r>
            <a:r>
              <a:rPr lang="hu-HU" sz="3200" dirty="0" err="1"/>
              <a:t>pipeline</a:t>
            </a:r>
            <a:r>
              <a:rPr lang="hu-HU" sz="3200" dirty="0"/>
              <a:t> and </a:t>
            </a:r>
            <a:r>
              <a:rPr lang="hu-HU" sz="3200" dirty="0" err="1"/>
              <a:t>GitLab</a:t>
            </a:r>
            <a:r>
              <a:rPr lang="hu-HU" sz="3200" dirty="0"/>
              <a:t> </a:t>
            </a:r>
            <a:r>
              <a:rPr lang="hu-HU" sz="3200" dirty="0" err="1"/>
              <a:t>repository</a:t>
            </a:r>
            <a:endParaRPr lang="hu-H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/>
              <a:t>~15 </a:t>
            </a:r>
            <a:r>
              <a:rPr lang="hu-HU" sz="3200" dirty="0" err="1"/>
              <a:t>system</a:t>
            </a:r>
            <a:r>
              <a:rPr lang="hu-HU" sz="3200" dirty="0"/>
              <a:t> is tested </a:t>
            </a:r>
            <a:r>
              <a:rPr lang="hu-HU" sz="3200" dirty="0" err="1"/>
              <a:t>by</a:t>
            </a:r>
            <a:r>
              <a:rPr lang="hu-HU" sz="3200" dirty="0"/>
              <a:t> 6 test </a:t>
            </a:r>
            <a:r>
              <a:rPr lang="hu-HU" sz="3200" dirty="0" err="1"/>
              <a:t>automation</a:t>
            </a:r>
            <a:r>
              <a:rPr lang="hu-HU" sz="3200" dirty="0"/>
              <a:t> </a:t>
            </a:r>
            <a:r>
              <a:rPr lang="hu-HU" sz="3200" dirty="0" err="1"/>
              <a:t>engineer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5834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/&gt;&lt;m_precDefaultDay&gt;&lt;m_bNumberIsYear val=&quot;0&quot;/&gt;&lt;m_strFormatTime&gt;%#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QAZwI1NE2CkryRU8.g6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sYekkbo.Uq5OrJAVMER8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sYekkbo.Uq5OrJAVMER8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9qiYGxjkuILmmy3lyIo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O3CMarXkWpbZk1LNF8RQ"/>
</p:tagLst>
</file>

<file path=ppt/theme/theme1.xml><?xml version="1.0" encoding="utf-8"?>
<a:theme xmlns:a="http://schemas.openxmlformats.org/drawingml/2006/main" name="Telekom 16:9 2016 EN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lIns="72000" tIns="0" rIns="72000" bIns="36000" rtlCol="0" anchor="ctr"/>
      <a:lstStyle>
        <a:defPPr indent="3175" algn="ctr" defTabSz="457293" fontAlgn="base">
          <a:lnSpc>
            <a:spcPct val="104000"/>
          </a:lnSpc>
          <a:spcBef>
            <a:spcPct val="25000"/>
          </a:spcBef>
          <a:spcAft>
            <a:spcPct val="0"/>
          </a:spcAft>
          <a:buClr>
            <a:srgbClr val="E20074"/>
          </a:buClr>
          <a:buSzPct val="75000"/>
          <a:defRPr sz="1800" dirty="0" err="1" smtClean="0">
            <a:cs typeface="Arial" charset="0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19050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noAutofit/>
      </a:bodyPr>
      <a:lstStyle>
        <a:defPPr marL="0" indent="0">
          <a:buNone/>
          <a:defRPr sz="1800" dirty="0" err="1" smtClean="0"/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_MASTER_16-9_EN_20161118" id="{988561D7-E1CF-44CF-B77A-D58001B57885}" vid="{DFDB66BC-47E0-4C43-B872-835F8862F30C}"/>
    </a:ext>
  </a:extLst>
</a:theme>
</file>

<file path=ppt/theme/theme2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992C99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7CD3CE06B3B644188018873F33949BD" ma:contentTypeVersion="13" ma:contentTypeDescription="Új dokumentum létrehozása." ma:contentTypeScope="" ma:versionID="ee1f1172635127aa53ebd9c10f2dd49b">
  <xsd:schema xmlns:xsd="http://www.w3.org/2001/XMLSchema" xmlns:xs="http://www.w3.org/2001/XMLSchema" xmlns:p="http://schemas.microsoft.com/office/2006/metadata/properties" xmlns:ns3="f5e6bb9b-344c-4a81-b1d9-adc194594620" xmlns:ns4="6956765d-9c9c-4263-9f02-3db16f55c682" targetNamespace="http://schemas.microsoft.com/office/2006/metadata/properties" ma:root="true" ma:fieldsID="71a36673e72c102b8a0f6ca15f4f0246" ns3:_="" ns4:_="">
    <xsd:import namespace="f5e6bb9b-344c-4a81-b1d9-adc194594620"/>
    <xsd:import namespace="6956765d-9c9c-4263-9f02-3db16f55c6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bb9b-344c-4a81-b1d9-adc1945946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6765d-9c9c-4263-9f02-3db16f55c68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09A2FC-66CF-4C3B-A42B-C84F52ABEC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DA3493-519A-4042-BF4F-FD94D2D8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e6bb9b-344c-4a81-b1d9-adc194594620"/>
    <ds:schemaRef ds:uri="6956765d-9c9c-4263-9f02-3db16f55c6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T_MASTER_16-9_EN_20161201</Template>
  <TotalTime>0</TotalTime>
  <Words>159</Words>
  <Application>Microsoft Office PowerPoint</Application>
  <PresentationFormat>Egyéni</PresentationFormat>
  <Paragraphs>42</Paragraphs>
  <Slides>7</Slides>
  <Notes>7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8" baseType="lpstr">
      <vt:lpstr>Arial</vt:lpstr>
      <vt:lpstr>TeleGrotesk Headline</vt:lpstr>
      <vt:lpstr>TeleGrotesk Headline Ultra</vt:lpstr>
      <vt:lpstr>Tele-GroteskFet</vt:lpstr>
      <vt:lpstr>Tele-GroteskNor</vt:lpstr>
      <vt:lpstr>Tele-GroteskUlt</vt:lpstr>
      <vt:lpstr>TeleNeo Office ExtraBold</vt:lpstr>
      <vt:lpstr>Wingdings</vt:lpstr>
      <vt:lpstr>Wingdings 2</vt:lpstr>
      <vt:lpstr>Telekom 16:9 2016 EN</vt:lpstr>
      <vt:lpstr>think-cell Folie</vt:lpstr>
      <vt:lpstr>A tesztelési piramis csúcsán </vt:lpstr>
      <vt:lpstr>PROPER POSITION OF THE BDD</vt:lpstr>
      <vt:lpstr>HOW CAN IT BE INTRODUCED</vt:lpstr>
      <vt:lpstr>AN EXAMPLE FOR BDD</vt:lpstr>
      <vt:lpstr>BEHIND THE SCENES</vt:lpstr>
      <vt:lpstr>WHY PYTHON</vt:lpstr>
      <vt:lpstr>GITLAB PIPELINE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2016-12-02T13:42:48Z</dcterms:created>
  <dcterms:modified xsi:type="dcterms:W3CDTF">2021-11-28T21:08:40Z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0x01010087CD3CE06B3B644188018873F33949BD</vt:lpwstr>
  </property>
</Properties>
</file>