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0" r:id="rId1"/>
  </p:sldMasterIdLst>
  <p:notesMasterIdLst>
    <p:notesMasterId r:id="rId18"/>
  </p:notesMasterIdLst>
  <p:sldIdLst>
    <p:sldId id="256" r:id="rId2"/>
    <p:sldId id="333" r:id="rId3"/>
    <p:sldId id="334" r:id="rId4"/>
    <p:sldId id="347" r:id="rId5"/>
    <p:sldId id="348" r:id="rId6"/>
    <p:sldId id="292" r:id="rId7"/>
    <p:sldId id="260" r:id="rId8"/>
    <p:sldId id="293" r:id="rId9"/>
    <p:sldId id="329" r:id="rId10"/>
    <p:sldId id="301" r:id="rId11"/>
    <p:sldId id="340" r:id="rId12"/>
    <p:sldId id="341" r:id="rId13"/>
    <p:sldId id="342" r:id="rId14"/>
    <p:sldId id="343" r:id="rId15"/>
    <p:sldId id="344" r:id="rId16"/>
    <p:sldId id="349"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85D"/>
    <a:srgbClr val="FFFF37"/>
    <a:srgbClr val="FFFFAB"/>
    <a:srgbClr val="3399FF"/>
    <a:srgbClr val="FFFF00"/>
    <a:srgbClr val="72CCFC"/>
    <a:srgbClr val="2092D7"/>
    <a:srgbClr val="FCD4E1"/>
    <a:srgbClr val="F04079"/>
    <a:srgbClr val="7AB9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792" autoAdjust="0"/>
  </p:normalViewPr>
  <p:slideViewPr>
    <p:cSldViewPr snapToGrid="0" snapToObjects="1">
      <p:cViewPr varScale="1">
        <p:scale>
          <a:sx n="165" d="100"/>
          <a:sy n="165" d="100"/>
        </p:scale>
        <p:origin x="370" y="106"/>
      </p:cViewPr>
      <p:guideLst>
        <p:guide orient="horz" pos="1620"/>
        <p:guide pos="2880"/>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snapToObjects="1">
      <p:cViewPr>
        <p:scale>
          <a:sx n="262" d="100"/>
          <a:sy n="262" d="100"/>
        </p:scale>
        <p:origin x="370" y="149"/>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3.svg"/><Relationship Id="rId9"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19544B-22DD-4727-A111-AAAC0FD91D8F}" type="doc">
      <dgm:prSet loTypeId="urn:microsoft.com/office/officeart/2005/8/layout/gear1" loCatId="process" qsTypeId="urn:microsoft.com/office/officeart/2005/8/quickstyle/3d6" qsCatId="3D" csTypeId="urn:microsoft.com/office/officeart/2005/8/colors/colorful3" csCatId="colorful" phldr="1"/>
      <dgm:spPr/>
    </dgm:pt>
    <dgm:pt modelId="{D53CAE1B-FC94-4494-9493-4E73C3FBB765}">
      <dgm:prSet phldrT="[Text]" custT="1"/>
      <dgm:spPr/>
      <dgm:t>
        <a:bodyPr/>
        <a:lstStyle/>
        <a:p>
          <a:r>
            <a:rPr lang="en-US" sz="1200"/>
            <a:t>Feature Management</a:t>
          </a:r>
          <a:endParaRPr lang="hu-HU" sz="1200"/>
        </a:p>
      </dgm:t>
    </dgm:pt>
    <dgm:pt modelId="{324CF49B-6914-4C40-A847-999A86D07449}" type="parTrans" cxnId="{D260EA89-C537-4B61-B2C2-87DC765A4569}">
      <dgm:prSet/>
      <dgm:spPr/>
      <dgm:t>
        <a:bodyPr/>
        <a:lstStyle/>
        <a:p>
          <a:endParaRPr lang="hu-HU" sz="1200"/>
        </a:p>
      </dgm:t>
    </dgm:pt>
    <dgm:pt modelId="{1C0F49D7-1517-4372-B2AA-1C45A21BACE8}" type="sibTrans" cxnId="{D260EA89-C537-4B61-B2C2-87DC765A4569}">
      <dgm:prSet/>
      <dgm:spPr/>
      <dgm:t>
        <a:bodyPr/>
        <a:lstStyle/>
        <a:p>
          <a:endParaRPr lang="hu-HU" sz="1200"/>
        </a:p>
      </dgm:t>
    </dgm:pt>
    <dgm:pt modelId="{569ACF10-0A6B-47C4-AB3F-DCCAA18CC52C}">
      <dgm:prSet phldrT="[Text]" custT="1"/>
      <dgm:spPr/>
      <dgm:t>
        <a:bodyPr/>
        <a:lstStyle/>
        <a:p>
          <a:r>
            <a:rPr lang="en-US" sz="1200"/>
            <a:t>Fejlesztési módszertan</a:t>
          </a:r>
          <a:endParaRPr lang="hu-HU" sz="1200"/>
        </a:p>
      </dgm:t>
    </dgm:pt>
    <dgm:pt modelId="{8E0571F5-6333-4ABB-BF1E-D839CF55681E}" type="parTrans" cxnId="{CB77E1AD-576E-4902-996B-95C70B1BA098}">
      <dgm:prSet/>
      <dgm:spPr/>
      <dgm:t>
        <a:bodyPr/>
        <a:lstStyle/>
        <a:p>
          <a:endParaRPr lang="hu-HU" sz="1200"/>
        </a:p>
      </dgm:t>
    </dgm:pt>
    <dgm:pt modelId="{BA91707C-2D3E-4F09-9E9F-52D8F197F1C8}" type="sibTrans" cxnId="{CB77E1AD-576E-4902-996B-95C70B1BA098}">
      <dgm:prSet/>
      <dgm:spPr/>
      <dgm:t>
        <a:bodyPr/>
        <a:lstStyle/>
        <a:p>
          <a:endParaRPr lang="hu-HU" sz="1200"/>
        </a:p>
      </dgm:t>
    </dgm:pt>
    <dgm:pt modelId="{E5EB10F5-EE6F-4495-A334-809A042A7CC5}">
      <dgm:prSet phldrT="[Text]" custT="1"/>
      <dgm:spPr/>
      <dgm:t>
        <a:bodyPr/>
        <a:lstStyle/>
        <a:p>
          <a:r>
            <a:rPr lang="en-US" sz="1200"/>
            <a:t>Szállítási módszertan</a:t>
          </a:r>
          <a:endParaRPr lang="hu-HU" sz="1200"/>
        </a:p>
      </dgm:t>
    </dgm:pt>
    <dgm:pt modelId="{2130AE20-608F-4007-A552-DA086D7DE526}" type="parTrans" cxnId="{97DA0EF8-47DD-4B9F-939E-0EE0452CAAE0}">
      <dgm:prSet/>
      <dgm:spPr/>
      <dgm:t>
        <a:bodyPr/>
        <a:lstStyle/>
        <a:p>
          <a:endParaRPr lang="hu-HU" sz="1200"/>
        </a:p>
      </dgm:t>
    </dgm:pt>
    <dgm:pt modelId="{E210F7E3-23BB-4DDD-8175-6D2CF57F9315}" type="sibTrans" cxnId="{97DA0EF8-47DD-4B9F-939E-0EE0452CAAE0}">
      <dgm:prSet/>
      <dgm:spPr/>
      <dgm:t>
        <a:bodyPr/>
        <a:lstStyle/>
        <a:p>
          <a:endParaRPr lang="hu-HU" sz="1200"/>
        </a:p>
      </dgm:t>
    </dgm:pt>
    <dgm:pt modelId="{B568B483-4A27-4885-AEA9-39E7E2DB2B32}" type="pres">
      <dgm:prSet presAssocID="{7219544B-22DD-4727-A111-AAAC0FD91D8F}" presName="composite" presStyleCnt="0">
        <dgm:presLayoutVars>
          <dgm:chMax val="3"/>
          <dgm:animLvl val="lvl"/>
          <dgm:resizeHandles val="exact"/>
        </dgm:presLayoutVars>
      </dgm:prSet>
      <dgm:spPr/>
    </dgm:pt>
    <dgm:pt modelId="{19AB2EDF-2C05-4FF0-ACB8-EBA990A0E1B6}" type="pres">
      <dgm:prSet presAssocID="{D53CAE1B-FC94-4494-9493-4E73C3FBB765}" presName="gear1" presStyleLbl="node1" presStyleIdx="0" presStyleCnt="3">
        <dgm:presLayoutVars>
          <dgm:chMax val="1"/>
          <dgm:bulletEnabled val="1"/>
        </dgm:presLayoutVars>
      </dgm:prSet>
      <dgm:spPr/>
    </dgm:pt>
    <dgm:pt modelId="{3FCFE621-CD10-4424-8EBA-F58B60D83A2E}" type="pres">
      <dgm:prSet presAssocID="{D53CAE1B-FC94-4494-9493-4E73C3FBB765}" presName="gear1srcNode" presStyleLbl="node1" presStyleIdx="0" presStyleCnt="3"/>
      <dgm:spPr/>
    </dgm:pt>
    <dgm:pt modelId="{B5424D3A-02AD-4F71-B434-A6A1B98EA610}" type="pres">
      <dgm:prSet presAssocID="{D53CAE1B-FC94-4494-9493-4E73C3FBB765}" presName="gear1dstNode" presStyleLbl="node1" presStyleIdx="0" presStyleCnt="3"/>
      <dgm:spPr/>
    </dgm:pt>
    <dgm:pt modelId="{18E70911-2AAA-4904-B8BE-E3D65565D8D0}" type="pres">
      <dgm:prSet presAssocID="{569ACF10-0A6B-47C4-AB3F-DCCAA18CC52C}" presName="gear2" presStyleLbl="node1" presStyleIdx="1" presStyleCnt="3">
        <dgm:presLayoutVars>
          <dgm:chMax val="1"/>
          <dgm:bulletEnabled val="1"/>
        </dgm:presLayoutVars>
      </dgm:prSet>
      <dgm:spPr/>
    </dgm:pt>
    <dgm:pt modelId="{C1BF50AB-8582-4B40-A709-9C50085ADCE8}" type="pres">
      <dgm:prSet presAssocID="{569ACF10-0A6B-47C4-AB3F-DCCAA18CC52C}" presName="gear2srcNode" presStyleLbl="node1" presStyleIdx="1" presStyleCnt="3"/>
      <dgm:spPr/>
    </dgm:pt>
    <dgm:pt modelId="{2A97492E-9024-4C2B-A619-B737D98A10A8}" type="pres">
      <dgm:prSet presAssocID="{569ACF10-0A6B-47C4-AB3F-DCCAA18CC52C}" presName="gear2dstNode" presStyleLbl="node1" presStyleIdx="1" presStyleCnt="3"/>
      <dgm:spPr/>
    </dgm:pt>
    <dgm:pt modelId="{8DABF2C4-5C57-45B3-92B1-50A4D3B09635}" type="pres">
      <dgm:prSet presAssocID="{E5EB10F5-EE6F-4495-A334-809A042A7CC5}" presName="gear3" presStyleLbl="node1" presStyleIdx="2" presStyleCnt="3"/>
      <dgm:spPr/>
    </dgm:pt>
    <dgm:pt modelId="{BBEE9563-5DDA-4CDA-8360-1836E23F2882}" type="pres">
      <dgm:prSet presAssocID="{E5EB10F5-EE6F-4495-A334-809A042A7CC5}" presName="gear3tx" presStyleLbl="node1" presStyleIdx="2" presStyleCnt="3">
        <dgm:presLayoutVars>
          <dgm:chMax val="1"/>
          <dgm:bulletEnabled val="1"/>
        </dgm:presLayoutVars>
      </dgm:prSet>
      <dgm:spPr/>
    </dgm:pt>
    <dgm:pt modelId="{ED1EEA09-E66F-4637-8C0B-788BF35100B7}" type="pres">
      <dgm:prSet presAssocID="{E5EB10F5-EE6F-4495-A334-809A042A7CC5}" presName="gear3srcNode" presStyleLbl="node1" presStyleIdx="2" presStyleCnt="3"/>
      <dgm:spPr/>
    </dgm:pt>
    <dgm:pt modelId="{97507B66-3A31-4703-8055-866D116FD2B1}" type="pres">
      <dgm:prSet presAssocID="{E5EB10F5-EE6F-4495-A334-809A042A7CC5}" presName="gear3dstNode" presStyleLbl="node1" presStyleIdx="2" presStyleCnt="3"/>
      <dgm:spPr/>
    </dgm:pt>
    <dgm:pt modelId="{BB00B3FF-131E-4CC9-A07A-41129C5CBF7F}" type="pres">
      <dgm:prSet presAssocID="{1C0F49D7-1517-4372-B2AA-1C45A21BACE8}" presName="connector1" presStyleLbl="sibTrans2D1" presStyleIdx="0" presStyleCnt="3"/>
      <dgm:spPr/>
    </dgm:pt>
    <dgm:pt modelId="{A67DD72C-67C4-4830-9477-E6492514146E}" type="pres">
      <dgm:prSet presAssocID="{BA91707C-2D3E-4F09-9E9F-52D8F197F1C8}" presName="connector2" presStyleLbl="sibTrans2D1" presStyleIdx="1" presStyleCnt="3"/>
      <dgm:spPr/>
    </dgm:pt>
    <dgm:pt modelId="{3694CC33-46BC-4198-8BBF-A5A19A847F0C}" type="pres">
      <dgm:prSet presAssocID="{E210F7E3-23BB-4DDD-8175-6D2CF57F9315}" presName="connector3" presStyleLbl="sibTrans2D1" presStyleIdx="2" presStyleCnt="3" custAng="18120000" custFlipVert="1"/>
      <dgm:spPr/>
    </dgm:pt>
  </dgm:ptLst>
  <dgm:cxnLst>
    <dgm:cxn modelId="{9EBAD90E-B3DA-4499-907E-4A6593D6F8A3}" type="presOf" srcId="{D53CAE1B-FC94-4494-9493-4E73C3FBB765}" destId="{B5424D3A-02AD-4F71-B434-A6A1B98EA610}" srcOrd="2" destOrd="0" presId="urn:microsoft.com/office/officeart/2005/8/layout/gear1"/>
    <dgm:cxn modelId="{4BB2461C-65A6-4DF5-92C5-724F18205CB1}" type="presOf" srcId="{E5EB10F5-EE6F-4495-A334-809A042A7CC5}" destId="{BBEE9563-5DDA-4CDA-8360-1836E23F2882}" srcOrd="1" destOrd="0" presId="urn:microsoft.com/office/officeart/2005/8/layout/gear1"/>
    <dgm:cxn modelId="{4B6CCB30-BC04-4265-9F65-35E22607720E}" type="presOf" srcId="{E210F7E3-23BB-4DDD-8175-6D2CF57F9315}" destId="{3694CC33-46BC-4198-8BBF-A5A19A847F0C}" srcOrd="0" destOrd="0" presId="urn:microsoft.com/office/officeart/2005/8/layout/gear1"/>
    <dgm:cxn modelId="{203A0A60-F9F7-4BAD-AFDA-8441264ED61C}" type="presOf" srcId="{E5EB10F5-EE6F-4495-A334-809A042A7CC5}" destId="{97507B66-3A31-4703-8055-866D116FD2B1}" srcOrd="3" destOrd="0" presId="urn:microsoft.com/office/officeart/2005/8/layout/gear1"/>
    <dgm:cxn modelId="{510F4146-30B0-4951-B6A2-55703A744FEB}" type="presOf" srcId="{E5EB10F5-EE6F-4495-A334-809A042A7CC5}" destId="{ED1EEA09-E66F-4637-8C0B-788BF35100B7}" srcOrd="2" destOrd="0" presId="urn:microsoft.com/office/officeart/2005/8/layout/gear1"/>
    <dgm:cxn modelId="{280A2588-5ECC-4548-9266-DBBED6F01AAD}" type="presOf" srcId="{569ACF10-0A6B-47C4-AB3F-DCCAA18CC52C}" destId="{C1BF50AB-8582-4B40-A709-9C50085ADCE8}" srcOrd="1" destOrd="0" presId="urn:microsoft.com/office/officeart/2005/8/layout/gear1"/>
    <dgm:cxn modelId="{D260EA89-C537-4B61-B2C2-87DC765A4569}" srcId="{7219544B-22DD-4727-A111-AAAC0FD91D8F}" destId="{D53CAE1B-FC94-4494-9493-4E73C3FBB765}" srcOrd="0" destOrd="0" parTransId="{324CF49B-6914-4C40-A847-999A86D07449}" sibTransId="{1C0F49D7-1517-4372-B2AA-1C45A21BACE8}"/>
    <dgm:cxn modelId="{CB77E1AD-576E-4902-996B-95C70B1BA098}" srcId="{7219544B-22DD-4727-A111-AAAC0FD91D8F}" destId="{569ACF10-0A6B-47C4-AB3F-DCCAA18CC52C}" srcOrd="1" destOrd="0" parTransId="{8E0571F5-6333-4ABB-BF1E-D839CF55681E}" sibTransId="{BA91707C-2D3E-4F09-9E9F-52D8F197F1C8}"/>
    <dgm:cxn modelId="{69D337B3-4E31-400D-9097-E78FD7F8600A}" type="presOf" srcId="{7219544B-22DD-4727-A111-AAAC0FD91D8F}" destId="{B568B483-4A27-4885-AEA9-39E7E2DB2B32}" srcOrd="0" destOrd="0" presId="urn:microsoft.com/office/officeart/2005/8/layout/gear1"/>
    <dgm:cxn modelId="{9F15C6C1-6569-4AF9-A536-E082CE8F9336}" type="presOf" srcId="{BA91707C-2D3E-4F09-9E9F-52D8F197F1C8}" destId="{A67DD72C-67C4-4830-9477-E6492514146E}" srcOrd="0" destOrd="0" presId="urn:microsoft.com/office/officeart/2005/8/layout/gear1"/>
    <dgm:cxn modelId="{2C966BC4-F10F-41A9-B9B7-2820AEF4B427}" type="presOf" srcId="{569ACF10-0A6B-47C4-AB3F-DCCAA18CC52C}" destId="{18E70911-2AAA-4904-B8BE-E3D65565D8D0}" srcOrd="0" destOrd="0" presId="urn:microsoft.com/office/officeart/2005/8/layout/gear1"/>
    <dgm:cxn modelId="{904801CF-FCD5-47AF-8BD9-1182262A6CF4}" type="presOf" srcId="{1C0F49D7-1517-4372-B2AA-1C45A21BACE8}" destId="{BB00B3FF-131E-4CC9-A07A-41129C5CBF7F}" srcOrd="0" destOrd="0" presId="urn:microsoft.com/office/officeart/2005/8/layout/gear1"/>
    <dgm:cxn modelId="{30A910EF-EC84-4395-855C-E23B60AA30AC}" type="presOf" srcId="{D53CAE1B-FC94-4494-9493-4E73C3FBB765}" destId="{19AB2EDF-2C05-4FF0-ACB8-EBA990A0E1B6}" srcOrd="0" destOrd="0" presId="urn:microsoft.com/office/officeart/2005/8/layout/gear1"/>
    <dgm:cxn modelId="{1E3C2BF1-CBF6-4266-A08E-092F19B51A3D}" type="presOf" srcId="{569ACF10-0A6B-47C4-AB3F-DCCAA18CC52C}" destId="{2A97492E-9024-4C2B-A619-B737D98A10A8}" srcOrd="2" destOrd="0" presId="urn:microsoft.com/office/officeart/2005/8/layout/gear1"/>
    <dgm:cxn modelId="{8245B5F3-DB27-436E-A370-9789C9444958}" type="presOf" srcId="{D53CAE1B-FC94-4494-9493-4E73C3FBB765}" destId="{3FCFE621-CD10-4424-8EBA-F58B60D83A2E}" srcOrd="1" destOrd="0" presId="urn:microsoft.com/office/officeart/2005/8/layout/gear1"/>
    <dgm:cxn modelId="{97DA0EF8-47DD-4B9F-939E-0EE0452CAAE0}" srcId="{7219544B-22DD-4727-A111-AAAC0FD91D8F}" destId="{E5EB10F5-EE6F-4495-A334-809A042A7CC5}" srcOrd="2" destOrd="0" parTransId="{2130AE20-608F-4007-A552-DA086D7DE526}" sibTransId="{E210F7E3-23BB-4DDD-8175-6D2CF57F9315}"/>
    <dgm:cxn modelId="{68F9D4FC-C4F6-4B36-A012-AE7F64EE88A2}" type="presOf" srcId="{E5EB10F5-EE6F-4495-A334-809A042A7CC5}" destId="{8DABF2C4-5C57-45B3-92B1-50A4D3B09635}" srcOrd="0" destOrd="0" presId="urn:microsoft.com/office/officeart/2005/8/layout/gear1"/>
    <dgm:cxn modelId="{03792AC8-557C-43D0-9FFC-157531D92DBB}" type="presParOf" srcId="{B568B483-4A27-4885-AEA9-39E7E2DB2B32}" destId="{19AB2EDF-2C05-4FF0-ACB8-EBA990A0E1B6}" srcOrd="0" destOrd="0" presId="urn:microsoft.com/office/officeart/2005/8/layout/gear1"/>
    <dgm:cxn modelId="{AFE9C04A-4860-426A-9004-C36CA781B5E7}" type="presParOf" srcId="{B568B483-4A27-4885-AEA9-39E7E2DB2B32}" destId="{3FCFE621-CD10-4424-8EBA-F58B60D83A2E}" srcOrd="1" destOrd="0" presId="urn:microsoft.com/office/officeart/2005/8/layout/gear1"/>
    <dgm:cxn modelId="{2BFE5CCC-3B19-48AE-9817-15FB6110A630}" type="presParOf" srcId="{B568B483-4A27-4885-AEA9-39E7E2DB2B32}" destId="{B5424D3A-02AD-4F71-B434-A6A1B98EA610}" srcOrd="2" destOrd="0" presId="urn:microsoft.com/office/officeart/2005/8/layout/gear1"/>
    <dgm:cxn modelId="{123F0A56-2E61-4948-9ACD-FA2D5D0E7118}" type="presParOf" srcId="{B568B483-4A27-4885-AEA9-39E7E2DB2B32}" destId="{18E70911-2AAA-4904-B8BE-E3D65565D8D0}" srcOrd="3" destOrd="0" presId="urn:microsoft.com/office/officeart/2005/8/layout/gear1"/>
    <dgm:cxn modelId="{EBAA0549-24DF-44CE-8542-B0BF4EBBC83F}" type="presParOf" srcId="{B568B483-4A27-4885-AEA9-39E7E2DB2B32}" destId="{C1BF50AB-8582-4B40-A709-9C50085ADCE8}" srcOrd="4" destOrd="0" presId="urn:microsoft.com/office/officeart/2005/8/layout/gear1"/>
    <dgm:cxn modelId="{AAF01572-0287-4249-9ADD-43AA7A95B4F0}" type="presParOf" srcId="{B568B483-4A27-4885-AEA9-39E7E2DB2B32}" destId="{2A97492E-9024-4C2B-A619-B737D98A10A8}" srcOrd="5" destOrd="0" presId="urn:microsoft.com/office/officeart/2005/8/layout/gear1"/>
    <dgm:cxn modelId="{45FD9FE3-1106-4499-8824-D6517C327AF7}" type="presParOf" srcId="{B568B483-4A27-4885-AEA9-39E7E2DB2B32}" destId="{8DABF2C4-5C57-45B3-92B1-50A4D3B09635}" srcOrd="6" destOrd="0" presId="urn:microsoft.com/office/officeart/2005/8/layout/gear1"/>
    <dgm:cxn modelId="{9275E149-DA34-416D-9CCB-BD17A5584874}" type="presParOf" srcId="{B568B483-4A27-4885-AEA9-39E7E2DB2B32}" destId="{BBEE9563-5DDA-4CDA-8360-1836E23F2882}" srcOrd="7" destOrd="0" presId="urn:microsoft.com/office/officeart/2005/8/layout/gear1"/>
    <dgm:cxn modelId="{3EA1FA95-83A5-472D-83AD-761078B31027}" type="presParOf" srcId="{B568B483-4A27-4885-AEA9-39E7E2DB2B32}" destId="{ED1EEA09-E66F-4637-8C0B-788BF35100B7}" srcOrd="8" destOrd="0" presId="urn:microsoft.com/office/officeart/2005/8/layout/gear1"/>
    <dgm:cxn modelId="{57E31B4D-D10A-4364-855B-85B86F5651AA}" type="presParOf" srcId="{B568B483-4A27-4885-AEA9-39E7E2DB2B32}" destId="{97507B66-3A31-4703-8055-866D116FD2B1}" srcOrd="9" destOrd="0" presId="urn:microsoft.com/office/officeart/2005/8/layout/gear1"/>
    <dgm:cxn modelId="{3231AE9C-7C18-4395-AB7B-7C96CB15517A}" type="presParOf" srcId="{B568B483-4A27-4885-AEA9-39E7E2DB2B32}" destId="{BB00B3FF-131E-4CC9-A07A-41129C5CBF7F}" srcOrd="10" destOrd="0" presId="urn:microsoft.com/office/officeart/2005/8/layout/gear1"/>
    <dgm:cxn modelId="{B0CCDE4B-EC70-4420-867A-5223580BA376}" type="presParOf" srcId="{B568B483-4A27-4885-AEA9-39E7E2DB2B32}" destId="{A67DD72C-67C4-4830-9477-E6492514146E}" srcOrd="11" destOrd="0" presId="urn:microsoft.com/office/officeart/2005/8/layout/gear1"/>
    <dgm:cxn modelId="{9D66107F-7D2B-4392-BA55-EDF40774BE85}" type="presParOf" srcId="{B568B483-4A27-4885-AEA9-39E7E2DB2B32}" destId="{3694CC33-46BC-4198-8BBF-A5A19A847F0C}"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C7474D-A745-4C16-B749-AE5088579645}" type="doc">
      <dgm:prSet loTypeId="urn:microsoft.com/office/officeart/2008/layout/HexagonCluster" loCatId="relationship" qsTypeId="urn:microsoft.com/office/officeart/2005/8/quickstyle/3d6" qsCatId="3D" csTypeId="urn:microsoft.com/office/officeart/2005/8/colors/colorful3" csCatId="colorful" phldr="1"/>
      <dgm:spPr/>
      <dgm:t>
        <a:bodyPr/>
        <a:lstStyle/>
        <a:p>
          <a:endParaRPr lang="hu-HU"/>
        </a:p>
      </dgm:t>
    </dgm:pt>
    <dgm:pt modelId="{1DEF5B78-8924-4941-8794-3BE9FD1CDA3E}">
      <dgm:prSet custT="1"/>
      <dgm:spPr/>
      <dgm:t>
        <a:bodyPr/>
        <a:lstStyle/>
        <a:p>
          <a:r>
            <a:rPr lang="en-US" sz="2000"/>
            <a:t>Dashboard</a:t>
          </a:r>
        </a:p>
      </dgm:t>
    </dgm:pt>
    <dgm:pt modelId="{7CDD7740-3133-474C-87EC-0941D05E145A}" type="parTrans" cxnId="{D5CCC494-5683-4228-9466-E09F57821E29}">
      <dgm:prSet/>
      <dgm:spPr/>
      <dgm:t>
        <a:bodyPr/>
        <a:lstStyle/>
        <a:p>
          <a:endParaRPr lang="hu-HU" sz="2000"/>
        </a:p>
      </dgm:t>
    </dgm:pt>
    <dgm:pt modelId="{2BD51A54-3CAD-4A55-BC3B-8113A042C2D0}" type="sibTrans" cxnId="{D5CCC494-5683-4228-9466-E09F57821E29}">
      <dgm:prSet/>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t="-8000" b="-8000"/>
          </a:stretch>
        </a:blipFill>
      </dgm:spPr>
      <dgm:t>
        <a:bodyPr/>
        <a:lstStyle/>
        <a:p>
          <a:endParaRPr lang="hu-HU" sz="2000"/>
        </a:p>
      </dgm:t>
      <dgm:extLst>
        <a:ext uri="{E40237B7-FDA0-4F09-8148-C483321AD2D9}">
          <dgm14:cNvPr xmlns:dgm14="http://schemas.microsoft.com/office/drawing/2010/diagram" id="0" name="" descr="Gauge"/>
        </a:ext>
      </dgm:extLst>
    </dgm:pt>
    <dgm:pt modelId="{A666E45B-AE66-45B3-AD1E-7CB8DEE1C7B6}">
      <dgm:prSet custT="1"/>
      <dgm:spPr/>
      <dgm:t>
        <a:bodyPr/>
        <a:lstStyle/>
        <a:p>
          <a:r>
            <a:rPr lang="en-US" sz="2000"/>
            <a:t>Naplózás</a:t>
          </a:r>
        </a:p>
      </dgm:t>
    </dgm:pt>
    <dgm:pt modelId="{06BDCC74-3289-422D-9564-95C0E0119E06}" type="parTrans" cxnId="{E9C96DD6-405E-497A-A263-8C997A896F86}">
      <dgm:prSet/>
      <dgm:spPr/>
      <dgm:t>
        <a:bodyPr/>
        <a:lstStyle/>
        <a:p>
          <a:endParaRPr lang="hu-HU" sz="2000"/>
        </a:p>
      </dgm:t>
    </dgm:pt>
    <dgm:pt modelId="{36913262-57B2-4B7E-99E9-D6AE53E5E335}" type="sibTrans" cxnId="{E9C96DD6-405E-497A-A263-8C997A896F86}">
      <dgm:prSet/>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t="-8000" b="-8000"/>
          </a:stretch>
        </a:blipFill>
      </dgm:spPr>
      <dgm:t>
        <a:bodyPr/>
        <a:lstStyle/>
        <a:p>
          <a:endParaRPr lang="hu-HU" sz="2000"/>
        </a:p>
      </dgm:t>
      <dgm:extLst>
        <a:ext uri="{E40237B7-FDA0-4F09-8148-C483321AD2D9}">
          <dgm14:cNvPr xmlns:dgm14="http://schemas.microsoft.com/office/drawing/2010/diagram" id="0" name="" descr="Research"/>
        </a:ext>
      </dgm:extLst>
    </dgm:pt>
    <dgm:pt modelId="{61A46C00-0E5C-418B-8E21-419F1B2ABBCC}">
      <dgm:prSet custT="1"/>
      <dgm:spPr/>
      <dgm:t>
        <a:bodyPr/>
        <a:lstStyle/>
        <a:p>
          <a:r>
            <a:rPr lang="en-US" sz="2000"/>
            <a:t>Hozzáférés vezérlés</a:t>
          </a:r>
        </a:p>
      </dgm:t>
    </dgm:pt>
    <dgm:pt modelId="{A265CA32-339E-430D-9C10-8803DDF9ED22}" type="parTrans" cxnId="{91376185-FBF6-4981-BCE7-D3565971305B}">
      <dgm:prSet/>
      <dgm:spPr/>
      <dgm:t>
        <a:bodyPr/>
        <a:lstStyle/>
        <a:p>
          <a:endParaRPr lang="hu-HU" sz="2000"/>
        </a:p>
      </dgm:t>
    </dgm:pt>
    <dgm:pt modelId="{133CB6AE-2DB0-444B-B735-E86AC6FA32CB}" type="sibTrans" cxnId="{91376185-FBF6-4981-BCE7-D3565971305B}">
      <dgm:prSet/>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t="-8000" b="-8000"/>
          </a:stretch>
        </a:blipFill>
      </dgm:spPr>
      <dgm:t>
        <a:bodyPr/>
        <a:lstStyle/>
        <a:p>
          <a:endParaRPr lang="hu-HU" sz="2000"/>
        </a:p>
      </dgm:t>
      <dgm:extLst>
        <a:ext uri="{E40237B7-FDA0-4F09-8148-C483321AD2D9}">
          <dgm14:cNvPr xmlns:dgm14="http://schemas.microsoft.com/office/drawing/2010/diagram" id="0" name="" descr="Lock"/>
        </a:ext>
      </dgm:extLst>
    </dgm:pt>
    <dgm:pt modelId="{2E874180-2825-4531-8B56-8EF740D3C7D2}">
      <dgm:prSet custT="1"/>
      <dgm:spPr/>
      <dgm:t>
        <a:bodyPr/>
        <a:lstStyle/>
        <a:p>
          <a:r>
            <a:rPr lang="en-US" sz="2000"/>
            <a:t>Életciklus támogatás</a:t>
          </a:r>
        </a:p>
      </dgm:t>
    </dgm:pt>
    <dgm:pt modelId="{938624BC-B8B7-433F-A8E9-1305AE05E082}" type="parTrans" cxnId="{621F77FC-B62E-4A27-B533-F4ABF5B6DCEE}">
      <dgm:prSet/>
      <dgm:spPr/>
      <dgm:t>
        <a:bodyPr/>
        <a:lstStyle/>
        <a:p>
          <a:endParaRPr lang="hu-HU" sz="2000"/>
        </a:p>
      </dgm:t>
    </dgm:pt>
    <dgm:pt modelId="{EB3A675E-9525-486A-927B-15AFCC56B241}" type="sibTrans" cxnId="{621F77FC-B62E-4A27-B533-F4ABF5B6DCEE}">
      <dgm:prSet/>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t="-8000" b="-8000"/>
          </a:stretch>
        </a:blipFill>
      </dgm:spPr>
      <dgm:t>
        <a:bodyPr/>
        <a:lstStyle/>
        <a:p>
          <a:endParaRPr lang="hu-HU" sz="2000"/>
        </a:p>
      </dgm:t>
      <dgm:extLst>
        <a:ext uri="{E40237B7-FDA0-4F09-8148-C483321AD2D9}">
          <dgm14:cNvPr xmlns:dgm14="http://schemas.microsoft.com/office/drawing/2010/diagram" id="0" name="" descr="Circles with arrows"/>
        </a:ext>
      </dgm:extLst>
    </dgm:pt>
    <dgm:pt modelId="{262CB338-90CF-4114-BA24-3BFE31CA8731}">
      <dgm:prSet custT="1"/>
      <dgm:spPr/>
      <dgm:t>
        <a:bodyPr/>
        <a:lstStyle/>
        <a:p>
          <a:r>
            <a:rPr lang="en-US" sz="2000"/>
            <a:t>Flags as Code</a:t>
          </a:r>
        </a:p>
      </dgm:t>
    </dgm:pt>
    <dgm:pt modelId="{27687E7B-5773-4096-AB9C-D5229CB5D61D}" type="parTrans" cxnId="{B2937B4F-0A2F-443A-BB48-8D74A75ED01C}">
      <dgm:prSet/>
      <dgm:spPr/>
      <dgm:t>
        <a:bodyPr/>
        <a:lstStyle/>
        <a:p>
          <a:endParaRPr lang="hu-HU"/>
        </a:p>
      </dgm:t>
    </dgm:pt>
    <dgm:pt modelId="{526FB1FF-0DB3-466B-A96D-3B6697A39DF2}" type="sibTrans" cxnId="{B2937B4F-0A2F-443A-BB48-8D74A75ED01C}">
      <dgm:prSet/>
      <dgm:spPr>
        <a:blipFill>
          <a:blip xmlns:r="http://schemas.openxmlformats.org/officeDocument/2006/relationships" r:embed="rId9" cstate="hq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t="-8000" b="-8000"/>
          </a:stretch>
        </a:blipFill>
        <a:ln w="9525" cap="flat" cmpd="sng" algn="ctr">
          <a:solidFill>
            <a:srgbClr val="59AC3B">
              <a:hueOff val="-3318070"/>
              <a:satOff val="26285"/>
              <a:lumOff val="9853"/>
              <a:alphaOff val="0"/>
            </a:srgbClr>
          </a:solidFill>
          <a:prstDash val="solid"/>
        </a:ln>
        <a:effectLst>
          <a:outerShdw blurRad="40000" dist="23000" dir="5400000" rotWithShape="0">
            <a:srgbClr val="000000">
              <a:alpha val="35000"/>
            </a:srgbClr>
          </a:outerShdw>
        </a:effectLst>
        <a:sp3d prstMaterial="plastic">
          <a:bevelT w="25400" h="25400"/>
          <a:bevelB w="25400" h="25400"/>
        </a:sp3d>
      </dgm:spPr>
      <dgm:t>
        <a:bodyPr/>
        <a:lstStyle/>
        <a:p>
          <a:endParaRPr lang="hu-HU" sz="2000"/>
        </a:p>
      </dgm:t>
      <dgm:extLst>
        <a:ext uri="{E40237B7-FDA0-4F09-8148-C483321AD2D9}">
          <dgm14:cNvPr xmlns:dgm14="http://schemas.microsoft.com/office/drawing/2010/diagram" id="0" name="" descr="Web design"/>
        </a:ext>
      </dgm:extLst>
    </dgm:pt>
    <dgm:pt modelId="{A6AEA6E5-7C65-439D-9631-84F96B9D2B58}" type="pres">
      <dgm:prSet presAssocID="{53C7474D-A745-4C16-B749-AE5088579645}" presName="Name0" presStyleCnt="0">
        <dgm:presLayoutVars>
          <dgm:chMax val="21"/>
          <dgm:chPref val="21"/>
        </dgm:presLayoutVars>
      </dgm:prSet>
      <dgm:spPr/>
    </dgm:pt>
    <dgm:pt modelId="{6FB3393E-A01A-4016-9744-72ABBAAD9E1D}" type="pres">
      <dgm:prSet presAssocID="{1DEF5B78-8924-4941-8794-3BE9FD1CDA3E}" presName="text1" presStyleCnt="0"/>
      <dgm:spPr/>
    </dgm:pt>
    <dgm:pt modelId="{374CC809-C073-4855-B14D-6E41B47CBC00}" type="pres">
      <dgm:prSet presAssocID="{1DEF5B78-8924-4941-8794-3BE9FD1CDA3E}" presName="textRepeatNode" presStyleLbl="alignNode1" presStyleIdx="0" presStyleCnt="5">
        <dgm:presLayoutVars>
          <dgm:chMax val="0"/>
          <dgm:chPref val="0"/>
          <dgm:bulletEnabled val="1"/>
        </dgm:presLayoutVars>
      </dgm:prSet>
      <dgm:spPr/>
    </dgm:pt>
    <dgm:pt modelId="{038AAF2A-BF51-470A-B8D6-5B55260DA71C}" type="pres">
      <dgm:prSet presAssocID="{1DEF5B78-8924-4941-8794-3BE9FD1CDA3E}" presName="textaccent1" presStyleCnt="0"/>
      <dgm:spPr/>
    </dgm:pt>
    <dgm:pt modelId="{1EB47F4B-FC8E-45D8-AC1D-2C789F801C8D}" type="pres">
      <dgm:prSet presAssocID="{1DEF5B78-8924-4941-8794-3BE9FD1CDA3E}" presName="accentRepeatNode" presStyleLbl="solidAlignAcc1" presStyleIdx="0" presStyleCnt="10"/>
      <dgm:spPr/>
    </dgm:pt>
    <dgm:pt modelId="{1E6996C2-8D92-401E-98CB-03464D7DF6FE}" type="pres">
      <dgm:prSet presAssocID="{2BD51A54-3CAD-4A55-BC3B-8113A042C2D0}" presName="image1" presStyleCnt="0"/>
      <dgm:spPr/>
    </dgm:pt>
    <dgm:pt modelId="{D1E21DC5-2078-40BB-A52A-786F3E2AB03D}" type="pres">
      <dgm:prSet presAssocID="{2BD51A54-3CAD-4A55-BC3B-8113A042C2D0}" presName="imageRepeatNode" presStyleLbl="alignAcc1" presStyleIdx="0" presStyleCnt="5"/>
      <dgm:spPr/>
    </dgm:pt>
    <dgm:pt modelId="{9C51BE94-AD03-427D-ABB3-F040E746B106}" type="pres">
      <dgm:prSet presAssocID="{2BD51A54-3CAD-4A55-BC3B-8113A042C2D0}" presName="imageaccent1" presStyleCnt="0"/>
      <dgm:spPr/>
    </dgm:pt>
    <dgm:pt modelId="{26089073-0CE5-4FE8-ADF8-98D0BAA91FB9}" type="pres">
      <dgm:prSet presAssocID="{2BD51A54-3CAD-4A55-BC3B-8113A042C2D0}" presName="accentRepeatNode" presStyleLbl="solidAlignAcc1" presStyleIdx="1" presStyleCnt="10"/>
      <dgm:spPr/>
    </dgm:pt>
    <dgm:pt modelId="{743CA188-C5F3-46A2-AF5F-C6D8EB990CA0}" type="pres">
      <dgm:prSet presAssocID="{A666E45B-AE66-45B3-AD1E-7CB8DEE1C7B6}" presName="text2" presStyleCnt="0"/>
      <dgm:spPr/>
    </dgm:pt>
    <dgm:pt modelId="{A5C7991B-2999-419C-996A-7C5EDBBEE771}" type="pres">
      <dgm:prSet presAssocID="{A666E45B-AE66-45B3-AD1E-7CB8DEE1C7B6}" presName="textRepeatNode" presStyleLbl="alignNode1" presStyleIdx="1" presStyleCnt="5">
        <dgm:presLayoutVars>
          <dgm:chMax val="0"/>
          <dgm:chPref val="0"/>
          <dgm:bulletEnabled val="1"/>
        </dgm:presLayoutVars>
      </dgm:prSet>
      <dgm:spPr/>
    </dgm:pt>
    <dgm:pt modelId="{CA1B09AB-DD5E-49B1-A7E0-F7EA763D0970}" type="pres">
      <dgm:prSet presAssocID="{A666E45B-AE66-45B3-AD1E-7CB8DEE1C7B6}" presName="textaccent2" presStyleCnt="0"/>
      <dgm:spPr/>
    </dgm:pt>
    <dgm:pt modelId="{86E476D0-86E3-465E-986E-43E70D29028F}" type="pres">
      <dgm:prSet presAssocID="{A666E45B-AE66-45B3-AD1E-7CB8DEE1C7B6}" presName="accentRepeatNode" presStyleLbl="solidAlignAcc1" presStyleIdx="2" presStyleCnt="10"/>
      <dgm:spPr/>
    </dgm:pt>
    <dgm:pt modelId="{55784BFD-A0F0-455B-9EB0-877EEBC1BF1A}" type="pres">
      <dgm:prSet presAssocID="{36913262-57B2-4B7E-99E9-D6AE53E5E335}" presName="image2" presStyleCnt="0"/>
      <dgm:spPr/>
    </dgm:pt>
    <dgm:pt modelId="{FD443450-9D4A-4EBF-A463-F9B797E94F5D}" type="pres">
      <dgm:prSet presAssocID="{36913262-57B2-4B7E-99E9-D6AE53E5E335}" presName="imageRepeatNode" presStyleLbl="alignAcc1" presStyleIdx="1" presStyleCnt="5"/>
      <dgm:spPr/>
    </dgm:pt>
    <dgm:pt modelId="{E780008B-BD25-4DEE-820D-5F067E687448}" type="pres">
      <dgm:prSet presAssocID="{36913262-57B2-4B7E-99E9-D6AE53E5E335}" presName="imageaccent2" presStyleCnt="0"/>
      <dgm:spPr/>
    </dgm:pt>
    <dgm:pt modelId="{FD08AB7C-60E9-4509-B604-74DE54AA6613}" type="pres">
      <dgm:prSet presAssocID="{36913262-57B2-4B7E-99E9-D6AE53E5E335}" presName="accentRepeatNode" presStyleLbl="solidAlignAcc1" presStyleIdx="3" presStyleCnt="10"/>
      <dgm:spPr/>
    </dgm:pt>
    <dgm:pt modelId="{F388B11B-CE83-4464-B2E2-DF39DFC422EA}" type="pres">
      <dgm:prSet presAssocID="{2E874180-2825-4531-8B56-8EF740D3C7D2}" presName="text3" presStyleCnt="0"/>
      <dgm:spPr/>
    </dgm:pt>
    <dgm:pt modelId="{F3A2A93C-7336-4C1D-8285-4E5EAFF3FDA4}" type="pres">
      <dgm:prSet presAssocID="{2E874180-2825-4531-8B56-8EF740D3C7D2}" presName="textRepeatNode" presStyleLbl="alignNode1" presStyleIdx="2" presStyleCnt="5">
        <dgm:presLayoutVars>
          <dgm:chMax val="0"/>
          <dgm:chPref val="0"/>
          <dgm:bulletEnabled val="1"/>
        </dgm:presLayoutVars>
      </dgm:prSet>
      <dgm:spPr/>
    </dgm:pt>
    <dgm:pt modelId="{CA7FC029-B3BE-4825-B1C2-7BA973788553}" type="pres">
      <dgm:prSet presAssocID="{2E874180-2825-4531-8B56-8EF740D3C7D2}" presName="textaccent3" presStyleCnt="0"/>
      <dgm:spPr/>
    </dgm:pt>
    <dgm:pt modelId="{8575FE03-7534-4714-8C1A-F7B848701A08}" type="pres">
      <dgm:prSet presAssocID="{2E874180-2825-4531-8B56-8EF740D3C7D2}" presName="accentRepeatNode" presStyleLbl="solidAlignAcc1" presStyleIdx="4" presStyleCnt="10"/>
      <dgm:spPr/>
    </dgm:pt>
    <dgm:pt modelId="{2F90E287-CECD-4AEC-9934-14439207B3C7}" type="pres">
      <dgm:prSet presAssocID="{EB3A675E-9525-486A-927B-15AFCC56B241}" presName="image3" presStyleCnt="0"/>
      <dgm:spPr/>
    </dgm:pt>
    <dgm:pt modelId="{E83538E1-17FD-4CA4-A36A-757DABDB857C}" type="pres">
      <dgm:prSet presAssocID="{EB3A675E-9525-486A-927B-15AFCC56B241}" presName="imageRepeatNode" presStyleLbl="alignAcc1" presStyleIdx="2" presStyleCnt="5"/>
      <dgm:spPr/>
    </dgm:pt>
    <dgm:pt modelId="{3700EE76-164C-4E71-9D55-A940F16A4002}" type="pres">
      <dgm:prSet presAssocID="{EB3A675E-9525-486A-927B-15AFCC56B241}" presName="imageaccent3" presStyleCnt="0"/>
      <dgm:spPr/>
    </dgm:pt>
    <dgm:pt modelId="{0AFFEF05-DC41-4F45-8785-A3D555287BBF}" type="pres">
      <dgm:prSet presAssocID="{EB3A675E-9525-486A-927B-15AFCC56B241}" presName="accentRepeatNode" presStyleLbl="solidAlignAcc1" presStyleIdx="5" presStyleCnt="10"/>
      <dgm:spPr/>
    </dgm:pt>
    <dgm:pt modelId="{0D5736FC-2BF5-4943-9D3A-4F71AB4968E2}" type="pres">
      <dgm:prSet presAssocID="{61A46C00-0E5C-418B-8E21-419F1B2ABBCC}" presName="text4" presStyleCnt="0"/>
      <dgm:spPr/>
    </dgm:pt>
    <dgm:pt modelId="{73620DA5-C95A-4C38-B2CA-269C8A12DE7F}" type="pres">
      <dgm:prSet presAssocID="{61A46C00-0E5C-418B-8E21-419F1B2ABBCC}" presName="textRepeatNode" presStyleLbl="alignNode1" presStyleIdx="3" presStyleCnt="5">
        <dgm:presLayoutVars>
          <dgm:chMax val="0"/>
          <dgm:chPref val="0"/>
          <dgm:bulletEnabled val="1"/>
        </dgm:presLayoutVars>
      </dgm:prSet>
      <dgm:spPr/>
    </dgm:pt>
    <dgm:pt modelId="{2179E21A-1BD9-4BB4-BF35-021BAB62730C}" type="pres">
      <dgm:prSet presAssocID="{61A46C00-0E5C-418B-8E21-419F1B2ABBCC}" presName="textaccent4" presStyleCnt="0"/>
      <dgm:spPr/>
    </dgm:pt>
    <dgm:pt modelId="{ACC488A5-4820-4D8E-84C1-81A09351DC92}" type="pres">
      <dgm:prSet presAssocID="{61A46C00-0E5C-418B-8E21-419F1B2ABBCC}" presName="accentRepeatNode" presStyleLbl="solidAlignAcc1" presStyleIdx="6" presStyleCnt="10"/>
      <dgm:spPr/>
    </dgm:pt>
    <dgm:pt modelId="{B73A3652-4E81-44E5-85AC-DDA3AF06FAC9}" type="pres">
      <dgm:prSet presAssocID="{133CB6AE-2DB0-444B-B735-E86AC6FA32CB}" presName="image4" presStyleCnt="0"/>
      <dgm:spPr/>
    </dgm:pt>
    <dgm:pt modelId="{7AF94A3C-0C97-4B82-AA38-94106063ADFE}" type="pres">
      <dgm:prSet presAssocID="{133CB6AE-2DB0-444B-B735-E86AC6FA32CB}" presName="imageRepeatNode" presStyleLbl="alignAcc1" presStyleIdx="3" presStyleCnt="5"/>
      <dgm:spPr/>
    </dgm:pt>
    <dgm:pt modelId="{B06E6072-23BB-4853-A36D-B27252EEB792}" type="pres">
      <dgm:prSet presAssocID="{133CB6AE-2DB0-444B-B735-E86AC6FA32CB}" presName="imageaccent4" presStyleCnt="0"/>
      <dgm:spPr/>
    </dgm:pt>
    <dgm:pt modelId="{73A35B6A-303B-45ED-B361-645B7795A362}" type="pres">
      <dgm:prSet presAssocID="{133CB6AE-2DB0-444B-B735-E86AC6FA32CB}" presName="accentRepeatNode" presStyleLbl="solidAlignAcc1" presStyleIdx="7" presStyleCnt="10"/>
      <dgm:spPr/>
    </dgm:pt>
    <dgm:pt modelId="{6BB558C8-0B8E-4718-BBB6-7665B8FFF513}" type="pres">
      <dgm:prSet presAssocID="{262CB338-90CF-4114-BA24-3BFE31CA8731}" presName="text5" presStyleCnt="0"/>
      <dgm:spPr/>
    </dgm:pt>
    <dgm:pt modelId="{D3761710-0426-4DE3-8685-505E0EA45753}" type="pres">
      <dgm:prSet presAssocID="{262CB338-90CF-4114-BA24-3BFE31CA8731}" presName="textRepeatNode" presStyleLbl="alignNode1" presStyleIdx="4" presStyleCnt="5">
        <dgm:presLayoutVars>
          <dgm:chMax val="0"/>
          <dgm:chPref val="0"/>
          <dgm:bulletEnabled val="1"/>
        </dgm:presLayoutVars>
      </dgm:prSet>
      <dgm:spPr/>
    </dgm:pt>
    <dgm:pt modelId="{DDBBFA94-9690-4C47-BBBD-7689F985F311}" type="pres">
      <dgm:prSet presAssocID="{262CB338-90CF-4114-BA24-3BFE31CA8731}" presName="textaccent5" presStyleCnt="0"/>
      <dgm:spPr/>
    </dgm:pt>
    <dgm:pt modelId="{1FE6505B-F3EF-4E3B-B709-14552E5D3F7C}" type="pres">
      <dgm:prSet presAssocID="{262CB338-90CF-4114-BA24-3BFE31CA8731}" presName="accentRepeatNode" presStyleLbl="solidAlignAcc1" presStyleIdx="8" presStyleCnt="10"/>
      <dgm:spPr/>
    </dgm:pt>
    <dgm:pt modelId="{227C43B2-00B6-431B-8D43-DC3FBB857CB7}" type="pres">
      <dgm:prSet presAssocID="{526FB1FF-0DB3-466B-A96D-3B6697A39DF2}" presName="image5" presStyleCnt="0"/>
      <dgm:spPr/>
    </dgm:pt>
    <dgm:pt modelId="{E71473A9-2ECB-46E9-819F-4577BECAA157}" type="pres">
      <dgm:prSet presAssocID="{526FB1FF-0DB3-466B-A96D-3B6697A39DF2}" presName="imageRepeatNode" presStyleLbl="alignAcc1" presStyleIdx="4" presStyleCnt="5"/>
      <dgm:spPr>
        <a:xfrm>
          <a:off x="7346186" y="2312121"/>
          <a:ext cx="1707531" cy="1465966"/>
        </a:xfrm>
        <a:prstGeom prst="hexagon">
          <a:avLst>
            <a:gd name="adj" fmla="val 25000"/>
            <a:gd name="vf" fmla="val 115470"/>
          </a:avLst>
        </a:prstGeom>
        <a:blipFill>
          <a:blip xmlns:r="http://schemas.openxmlformats.org/officeDocument/2006/relationships" r:embed="rId11" cstate="hq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t="-8000" b="-8000"/>
          </a:stretch>
        </a:blipFill>
      </dgm:spPr>
    </dgm:pt>
    <dgm:pt modelId="{AE5D0A11-5C59-4CD9-908D-8E08716F4C71}" type="pres">
      <dgm:prSet presAssocID="{526FB1FF-0DB3-466B-A96D-3B6697A39DF2}" presName="imageaccent5" presStyleCnt="0"/>
      <dgm:spPr/>
    </dgm:pt>
    <dgm:pt modelId="{98089438-F654-4D76-98F3-E86654A916CB}" type="pres">
      <dgm:prSet presAssocID="{526FB1FF-0DB3-466B-A96D-3B6697A39DF2}" presName="accentRepeatNode" presStyleLbl="solidAlignAcc1" presStyleIdx="9" presStyleCnt="10"/>
      <dgm:spPr/>
    </dgm:pt>
  </dgm:ptLst>
  <dgm:cxnLst>
    <dgm:cxn modelId="{960D650C-2C41-476E-90DC-677B25AA2910}" type="presOf" srcId="{61A46C00-0E5C-418B-8E21-419F1B2ABBCC}" destId="{73620DA5-C95A-4C38-B2CA-269C8A12DE7F}" srcOrd="0" destOrd="0" presId="urn:microsoft.com/office/officeart/2008/layout/HexagonCluster"/>
    <dgm:cxn modelId="{61A6AA33-729B-4CAA-8C65-EB64CBF2BF2D}" type="presOf" srcId="{EB3A675E-9525-486A-927B-15AFCC56B241}" destId="{E83538E1-17FD-4CA4-A36A-757DABDB857C}" srcOrd="0" destOrd="0" presId="urn:microsoft.com/office/officeart/2008/layout/HexagonCluster"/>
    <dgm:cxn modelId="{4F87733C-85D6-4BFC-8608-EC34AEF4AA3C}" type="presOf" srcId="{53C7474D-A745-4C16-B749-AE5088579645}" destId="{A6AEA6E5-7C65-439D-9631-84F96B9D2B58}" srcOrd="0" destOrd="0" presId="urn:microsoft.com/office/officeart/2008/layout/HexagonCluster"/>
    <dgm:cxn modelId="{97E86666-306A-4144-B7EE-91D3AD0204A8}" type="presOf" srcId="{2BD51A54-3CAD-4A55-BC3B-8113A042C2D0}" destId="{D1E21DC5-2078-40BB-A52A-786F3E2AB03D}" srcOrd="0" destOrd="0" presId="urn:microsoft.com/office/officeart/2008/layout/HexagonCluster"/>
    <dgm:cxn modelId="{B2937B4F-0A2F-443A-BB48-8D74A75ED01C}" srcId="{53C7474D-A745-4C16-B749-AE5088579645}" destId="{262CB338-90CF-4114-BA24-3BFE31CA8731}" srcOrd="4" destOrd="0" parTransId="{27687E7B-5773-4096-AB9C-D5229CB5D61D}" sibTransId="{526FB1FF-0DB3-466B-A96D-3B6697A39DF2}"/>
    <dgm:cxn modelId="{0C028F7D-B8E6-454E-8322-C8DA557C56DD}" type="presOf" srcId="{133CB6AE-2DB0-444B-B735-E86AC6FA32CB}" destId="{7AF94A3C-0C97-4B82-AA38-94106063ADFE}" srcOrd="0" destOrd="0" presId="urn:microsoft.com/office/officeart/2008/layout/HexagonCluster"/>
    <dgm:cxn modelId="{91376185-FBF6-4981-BCE7-D3565971305B}" srcId="{53C7474D-A745-4C16-B749-AE5088579645}" destId="{61A46C00-0E5C-418B-8E21-419F1B2ABBCC}" srcOrd="3" destOrd="0" parTransId="{A265CA32-339E-430D-9C10-8803DDF9ED22}" sibTransId="{133CB6AE-2DB0-444B-B735-E86AC6FA32CB}"/>
    <dgm:cxn modelId="{F3CC3187-FA6C-4D83-A434-CC1160DE0753}" type="presOf" srcId="{1DEF5B78-8924-4941-8794-3BE9FD1CDA3E}" destId="{374CC809-C073-4855-B14D-6E41B47CBC00}" srcOrd="0" destOrd="0" presId="urn:microsoft.com/office/officeart/2008/layout/HexagonCluster"/>
    <dgm:cxn modelId="{D5CCC494-5683-4228-9466-E09F57821E29}" srcId="{53C7474D-A745-4C16-B749-AE5088579645}" destId="{1DEF5B78-8924-4941-8794-3BE9FD1CDA3E}" srcOrd="0" destOrd="0" parTransId="{7CDD7740-3133-474C-87EC-0941D05E145A}" sibTransId="{2BD51A54-3CAD-4A55-BC3B-8113A042C2D0}"/>
    <dgm:cxn modelId="{EA9B369B-23A9-44D5-8897-2D722F1BBECB}" type="presOf" srcId="{A666E45B-AE66-45B3-AD1E-7CB8DEE1C7B6}" destId="{A5C7991B-2999-419C-996A-7C5EDBBEE771}" srcOrd="0" destOrd="0" presId="urn:microsoft.com/office/officeart/2008/layout/HexagonCluster"/>
    <dgm:cxn modelId="{3914899F-AD2E-4C09-9351-1D29E685B663}" type="presOf" srcId="{36913262-57B2-4B7E-99E9-D6AE53E5E335}" destId="{FD443450-9D4A-4EBF-A463-F9B797E94F5D}" srcOrd="0" destOrd="0" presId="urn:microsoft.com/office/officeart/2008/layout/HexagonCluster"/>
    <dgm:cxn modelId="{25EAABA3-F402-4642-8527-D86C1D85938B}" type="presOf" srcId="{262CB338-90CF-4114-BA24-3BFE31CA8731}" destId="{D3761710-0426-4DE3-8685-505E0EA45753}" srcOrd="0" destOrd="0" presId="urn:microsoft.com/office/officeart/2008/layout/HexagonCluster"/>
    <dgm:cxn modelId="{524DCBA5-E76D-4B45-AED3-FD4F32485BBC}" type="presOf" srcId="{526FB1FF-0DB3-466B-A96D-3B6697A39DF2}" destId="{E71473A9-2ECB-46E9-819F-4577BECAA157}" srcOrd="0" destOrd="0" presId="urn:microsoft.com/office/officeart/2008/layout/HexagonCluster"/>
    <dgm:cxn modelId="{E9C96DD6-405E-497A-A263-8C997A896F86}" srcId="{53C7474D-A745-4C16-B749-AE5088579645}" destId="{A666E45B-AE66-45B3-AD1E-7CB8DEE1C7B6}" srcOrd="1" destOrd="0" parTransId="{06BDCC74-3289-422D-9564-95C0E0119E06}" sibTransId="{36913262-57B2-4B7E-99E9-D6AE53E5E335}"/>
    <dgm:cxn modelId="{FC2E1DE3-AE15-4285-8323-C2E77FC8E2BD}" type="presOf" srcId="{2E874180-2825-4531-8B56-8EF740D3C7D2}" destId="{F3A2A93C-7336-4C1D-8285-4E5EAFF3FDA4}" srcOrd="0" destOrd="0" presId="urn:microsoft.com/office/officeart/2008/layout/HexagonCluster"/>
    <dgm:cxn modelId="{621F77FC-B62E-4A27-B533-F4ABF5B6DCEE}" srcId="{53C7474D-A745-4C16-B749-AE5088579645}" destId="{2E874180-2825-4531-8B56-8EF740D3C7D2}" srcOrd="2" destOrd="0" parTransId="{938624BC-B8B7-433F-A8E9-1305AE05E082}" sibTransId="{EB3A675E-9525-486A-927B-15AFCC56B241}"/>
    <dgm:cxn modelId="{1B6D8326-4CF7-4E64-8F93-84F20745E47E}" type="presParOf" srcId="{A6AEA6E5-7C65-439D-9631-84F96B9D2B58}" destId="{6FB3393E-A01A-4016-9744-72ABBAAD9E1D}" srcOrd="0" destOrd="0" presId="urn:microsoft.com/office/officeart/2008/layout/HexagonCluster"/>
    <dgm:cxn modelId="{FBC5228F-CC0B-4588-BD23-9EED747BAD49}" type="presParOf" srcId="{6FB3393E-A01A-4016-9744-72ABBAAD9E1D}" destId="{374CC809-C073-4855-B14D-6E41B47CBC00}" srcOrd="0" destOrd="0" presId="urn:microsoft.com/office/officeart/2008/layout/HexagonCluster"/>
    <dgm:cxn modelId="{469C941C-FADD-449D-94F2-B318232D1853}" type="presParOf" srcId="{A6AEA6E5-7C65-439D-9631-84F96B9D2B58}" destId="{038AAF2A-BF51-470A-B8D6-5B55260DA71C}" srcOrd="1" destOrd="0" presId="urn:microsoft.com/office/officeart/2008/layout/HexagonCluster"/>
    <dgm:cxn modelId="{403F0DC3-6CD2-484A-B69D-9CAC89512A6E}" type="presParOf" srcId="{038AAF2A-BF51-470A-B8D6-5B55260DA71C}" destId="{1EB47F4B-FC8E-45D8-AC1D-2C789F801C8D}" srcOrd="0" destOrd="0" presId="urn:microsoft.com/office/officeart/2008/layout/HexagonCluster"/>
    <dgm:cxn modelId="{E5044276-09FA-4F83-9C61-0721C457EF89}" type="presParOf" srcId="{A6AEA6E5-7C65-439D-9631-84F96B9D2B58}" destId="{1E6996C2-8D92-401E-98CB-03464D7DF6FE}" srcOrd="2" destOrd="0" presId="urn:microsoft.com/office/officeart/2008/layout/HexagonCluster"/>
    <dgm:cxn modelId="{F9F8F29C-08FC-4926-85F1-DF3CCEF1DDA8}" type="presParOf" srcId="{1E6996C2-8D92-401E-98CB-03464D7DF6FE}" destId="{D1E21DC5-2078-40BB-A52A-786F3E2AB03D}" srcOrd="0" destOrd="0" presId="urn:microsoft.com/office/officeart/2008/layout/HexagonCluster"/>
    <dgm:cxn modelId="{D9A51013-7B9B-450D-B4A5-0B45DFF6BDB2}" type="presParOf" srcId="{A6AEA6E5-7C65-439D-9631-84F96B9D2B58}" destId="{9C51BE94-AD03-427D-ABB3-F040E746B106}" srcOrd="3" destOrd="0" presId="urn:microsoft.com/office/officeart/2008/layout/HexagonCluster"/>
    <dgm:cxn modelId="{87E13773-1640-4564-B8DD-CD380CE1976F}" type="presParOf" srcId="{9C51BE94-AD03-427D-ABB3-F040E746B106}" destId="{26089073-0CE5-4FE8-ADF8-98D0BAA91FB9}" srcOrd="0" destOrd="0" presId="urn:microsoft.com/office/officeart/2008/layout/HexagonCluster"/>
    <dgm:cxn modelId="{B67685C7-DD0A-4247-8465-D4DD995AE115}" type="presParOf" srcId="{A6AEA6E5-7C65-439D-9631-84F96B9D2B58}" destId="{743CA188-C5F3-46A2-AF5F-C6D8EB990CA0}" srcOrd="4" destOrd="0" presId="urn:microsoft.com/office/officeart/2008/layout/HexagonCluster"/>
    <dgm:cxn modelId="{9DEC8587-7507-4055-9488-D0E7E2739FEE}" type="presParOf" srcId="{743CA188-C5F3-46A2-AF5F-C6D8EB990CA0}" destId="{A5C7991B-2999-419C-996A-7C5EDBBEE771}" srcOrd="0" destOrd="0" presId="urn:microsoft.com/office/officeart/2008/layout/HexagonCluster"/>
    <dgm:cxn modelId="{A6BB2CAA-9A37-451D-B373-380F586620AC}" type="presParOf" srcId="{A6AEA6E5-7C65-439D-9631-84F96B9D2B58}" destId="{CA1B09AB-DD5E-49B1-A7E0-F7EA763D0970}" srcOrd="5" destOrd="0" presId="urn:microsoft.com/office/officeart/2008/layout/HexagonCluster"/>
    <dgm:cxn modelId="{9C7442A6-30DE-4D12-BE55-6C59A8617AFC}" type="presParOf" srcId="{CA1B09AB-DD5E-49B1-A7E0-F7EA763D0970}" destId="{86E476D0-86E3-465E-986E-43E70D29028F}" srcOrd="0" destOrd="0" presId="urn:microsoft.com/office/officeart/2008/layout/HexagonCluster"/>
    <dgm:cxn modelId="{C0267FB8-424F-421B-942C-6CA49BCEF140}" type="presParOf" srcId="{A6AEA6E5-7C65-439D-9631-84F96B9D2B58}" destId="{55784BFD-A0F0-455B-9EB0-877EEBC1BF1A}" srcOrd="6" destOrd="0" presId="urn:microsoft.com/office/officeart/2008/layout/HexagonCluster"/>
    <dgm:cxn modelId="{F40AB517-DC4C-4ECD-B7A2-DE61B29B6A84}" type="presParOf" srcId="{55784BFD-A0F0-455B-9EB0-877EEBC1BF1A}" destId="{FD443450-9D4A-4EBF-A463-F9B797E94F5D}" srcOrd="0" destOrd="0" presId="urn:microsoft.com/office/officeart/2008/layout/HexagonCluster"/>
    <dgm:cxn modelId="{C825A642-E37D-43EF-A39A-D5539C1B23B1}" type="presParOf" srcId="{A6AEA6E5-7C65-439D-9631-84F96B9D2B58}" destId="{E780008B-BD25-4DEE-820D-5F067E687448}" srcOrd="7" destOrd="0" presId="urn:microsoft.com/office/officeart/2008/layout/HexagonCluster"/>
    <dgm:cxn modelId="{A0479073-AD57-47F8-B4EF-9511B858828B}" type="presParOf" srcId="{E780008B-BD25-4DEE-820D-5F067E687448}" destId="{FD08AB7C-60E9-4509-B604-74DE54AA6613}" srcOrd="0" destOrd="0" presId="urn:microsoft.com/office/officeart/2008/layout/HexagonCluster"/>
    <dgm:cxn modelId="{E4090AA5-8826-4685-82AC-F0BEC9840AAA}" type="presParOf" srcId="{A6AEA6E5-7C65-439D-9631-84F96B9D2B58}" destId="{F388B11B-CE83-4464-B2E2-DF39DFC422EA}" srcOrd="8" destOrd="0" presId="urn:microsoft.com/office/officeart/2008/layout/HexagonCluster"/>
    <dgm:cxn modelId="{3EDD9E56-6006-4DAE-B05B-C29318230F31}" type="presParOf" srcId="{F388B11B-CE83-4464-B2E2-DF39DFC422EA}" destId="{F3A2A93C-7336-4C1D-8285-4E5EAFF3FDA4}" srcOrd="0" destOrd="0" presId="urn:microsoft.com/office/officeart/2008/layout/HexagonCluster"/>
    <dgm:cxn modelId="{7973BB0E-7443-404C-948B-DF2BBF20FD11}" type="presParOf" srcId="{A6AEA6E5-7C65-439D-9631-84F96B9D2B58}" destId="{CA7FC029-B3BE-4825-B1C2-7BA973788553}" srcOrd="9" destOrd="0" presId="urn:microsoft.com/office/officeart/2008/layout/HexagonCluster"/>
    <dgm:cxn modelId="{FA25FDB8-FB5E-47A8-BA5A-C27CB21CBBC7}" type="presParOf" srcId="{CA7FC029-B3BE-4825-B1C2-7BA973788553}" destId="{8575FE03-7534-4714-8C1A-F7B848701A08}" srcOrd="0" destOrd="0" presId="urn:microsoft.com/office/officeart/2008/layout/HexagonCluster"/>
    <dgm:cxn modelId="{7F96B9C0-79E9-4F5D-BA88-2A8BDD5EF2F5}" type="presParOf" srcId="{A6AEA6E5-7C65-439D-9631-84F96B9D2B58}" destId="{2F90E287-CECD-4AEC-9934-14439207B3C7}" srcOrd="10" destOrd="0" presId="urn:microsoft.com/office/officeart/2008/layout/HexagonCluster"/>
    <dgm:cxn modelId="{0D7B6385-619D-448A-AB8D-AD05098D81EE}" type="presParOf" srcId="{2F90E287-CECD-4AEC-9934-14439207B3C7}" destId="{E83538E1-17FD-4CA4-A36A-757DABDB857C}" srcOrd="0" destOrd="0" presId="urn:microsoft.com/office/officeart/2008/layout/HexagonCluster"/>
    <dgm:cxn modelId="{07534B4F-B1AC-49BB-AC8C-96B3B2D62D27}" type="presParOf" srcId="{A6AEA6E5-7C65-439D-9631-84F96B9D2B58}" destId="{3700EE76-164C-4E71-9D55-A940F16A4002}" srcOrd="11" destOrd="0" presId="urn:microsoft.com/office/officeart/2008/layout/HexagonCluster"/>
    <dgm:cxn modelId="{790084FE-E925-448B-A399-D99FB6AB2A33}" type="presParOf" srcId="{3700EE76-164C-4E71-9D55-A940F16A4002}" destId="{0AFFEF05-DC41-4F45-8785-A3D555287BBF}" srcOrd="0" destOrd="0" presId="urn:microsoft.com/office/officeart/2008/layout/HexagonCluster"/>
    <dgm:cxn modelId="{D588881E-5F3A-474F-BF1C-605684260AAD}" type="presParOf" srcId="{A6AEA6E5-7C65-439D-9631-84F96B9D2B58}" destId="{0D5736FC-2BF5-4943-9D3A-4F71AB4968E2}" srcOrd="12" destOrd="0" presId="urn:microsoft.com/office/officeart/2008/layout/HexagonCluster"/>
    <dgm:cxn modelId="{E03F6053-7E19-4076-8A9E-E4D12A92322C}" type="presParOf" srcId="{0D5736FC-2BF5-4943-9D3A-4F71AB4968E2}" destId="{73620DA5-C95A-4C38-B2CA-269C8A12DE7F}" srcOrd="0" destOrd="0" presId="urn:microsoft.com/office/officeart/2008/layout/HexagonCluster"/>
    <dgm:cxn modelId="{D7388167-58E1-4ACF-B105-AD25A3009B6C}" type="presParOf" srcId="{A6AEA6E5-7C65-439D-9631-84F96B9D2B58}" destId="{2179E21A-1BD9-4BB4-BF35-021BAB62730C}" srcOrd="13" destOrd="0" presId="urn:microsoft.com/office/officeart/2008/layout/HexagonCluster"/>
    <dgm:cxn modelId="{C451C29D-FC92-437D-B3E6-A9B0F6151D97}" type="presParOf" srcId="{2179E21A-1BD9-4BB4-BF35-021BAB62730C}" destId="{ACC488A5-4820-4D8E-84C1-81A09351DC92}" srcOrd="0" destOrd="0" presId="urn:microsoft.com/office/officeart/2008/layout/HexagonCluster"/>
    <dgm:cxn modelId="{E40BEC39-2A81-4A14-85BE-6A84FDEFA8C4}" type="presParOf" srcId="{A6AEA6E5-7C65-439D-9631-84F96B9D2B58}" destId="{B73A3652-4E81-44E5-85AC-DDA3AF06FAC9}" srcOrd="14" destOrd="0" presId="urn:microsoft.com/office/officeart/2008/layout/HexagonCluster"/>
    <dgm:cxn modelId="{2D90B0C2-F915-4B1D-ADE0-A96709DFCA51}" type="presParOf" srcId="{B73A3652-4E81-44E5-85AC-DDA3AF06FAC9}" destId="{7AF94A3C-0C97-4B82-AA38-94106063ADFE}" srcOrd="0" destOrd="0" presId="urn:microsoft.com/office/officeart/2008/layout/HexagonCluster"/>
    <dgm:cxn modelId="{235BD2FB-37FB-4E71-ABD5-BB8B49BA627D}" type="presParOf" srcId="{A6AEA6E5-7C65-439D-9631-84F96B9D2B58}" destId="{B06E6072-23BB-4853-A36D-B27252EEB792}" srcOrd="15" destOrd="0" presId="urn:microsoft.com/office/officeart/2008/layout/HexagonCluster"/>
    <dgm:cxn modelId="{9BAD90AC-4251-431D-A23A-4A9A3B26494A}" type="presParOf" srcId="{B06E6072-23BB-4853-A36D-B27252EEB792}" destId="{73A35B6A-303B-45ED-B361-645B7795A362}" srcOrd="0" destOrd="0" presId="urn:microsoft.com/office/officeart/2008/layout/HexagonCluster"/>
    <dgm:cxn modelId="{2C540DAF-3CF6-430B-A650-B82B246F894A}" type="presParOf" srcId="{A6AEA6E5-7C65-439D-9631-84F96B9D2B58}" destId="{6BB558C8-0B8E-4718-BBB6-7665B8FFF513}" srcOrd="16" destOrd="0" presId="urn:microsoft.com/office/officeart/2008/layout/HexagonCluster"/>
    <dgm:cxn modelId="{12322655-E30B-4397-871C-8591EA603D69}" type="presParOf" srcId="{6BB558C8-0B8E-4718-BBB6-7665B8FFF513}" destId="{D3761710-0426-4DE3-8685-505E0EA45753}" srcOrd="0" destOrd="0" presId="urn:microsoft.com/office/officeart/2008/layout/HexagonCluster"/>
    <dgm:cxn modelId="{1160C601-E5B4-40B7-8C2C-747579C362C0}" type="presParOf" srcId="{A6AEA6E5-7C65-439D-9631-84F96B9D2B58}" destId="{DDBBFA94-9690-4C47-BBBD-7689F985F311}" srcOrd="17" destOrd="0" presId="urn:microsoft.com/office/officeart/2008/layout/HexagonCluster"/>
    <dgm:cxn modelId="{C77FC567-5831-4DA2-BB67-A3734BBB64C8}" type="presParOf" srcId="{DDBBFA94-9690-4C47-BBBD-7689F985F311}" destId="{1FE6505B-F3EF-4E3B-B709-14552E5D3F7C}" srcOrd="0" destOrd="0" presId="urn:microsoft.com/office/officeart/2008/layout/HexagonCluster"/>
    <dgm:cxn modelId="{191C9553-C655-472B-9453-D65ACB2FDD70}" type="presParOf" srcId="{A6AEA6E5-7C65-439D-9631-84F96B9D2B58}" destId="{227C43B2-00B6-431B-8D43-DC3FBB857CB7}" srcOrd="18" destOrd="0" presId="urn:microsoft.com/office/officeart/2008/layout/HexagonCluster"/>
    <dgm:cxn modelId="{9C3BE118-56C0-478E-9401-5D2CB6A80220}" type="presParOf" srcId="{227C43B2-00B6-431B-8D43-DC3FBB857CB7}" destId="{E71473A9-2ECB-46E9-819F-4577BECAA157}" srcOrd="0" destOrd="0" presId="urn:microsoft.com/office/officeart/2008/layout/HexagonCluster"/>
    <dgm:cxn modelId="{0FB6E82D-F6E1-471C-8EE4-926352CEF4F2}" type="presParOf" srcId="{A6AEA6E5-7C65-439D-9631-84F96B9D2B58}" destId="{AE5D0A11-5C59-4CD9-908D-8E08716F4C71}" srcOrd="19" destOrd="0" presId="urn:microsoft.com/office/officeart/2008/layout/HexagonCluster"/>
    <dgm:cxn modelId="{71DD2D9A-0DA3-4092-BC86-BA474A4138C8}" type="presParOf" srcId="{AE5D0A11-5C59-4CD9-908D-8E08716F4C71}" destId="{98089438-F654-4D76-98F3-E86654A916CB}"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ABF154-8AAC-4F1A-87A7-B33769165DD4}" type="doc">
      <dgm:prSet loTypeId="urn:microsoft.com/office/officeart/2005/8/layout/vList6" loCatId="list" qsTypeId="urn:microsoft.com/office/officeart/2005/8/quickstyle/3d3" qsCatId="3D" csTypeId="urn:microsoft.com/office/officeart/2005/8/colors/colorful3" csCatId="colorful" phldr="1"/>
      <dgm:spPr/>
      <dgm:t>
        <a:bodyPr/>
        <a:lstStyle/>
        <a:p>
          <a:endParaRPr lang="hu-HU"/>
        </a:p>
      </dgm:t>
    </dgm:pt>
    <dgm:pt modelId="{9AE727EA-40B8-4E69-82B4-74A55AFD679A}">
      <dgm:prSet phldrT="[Text]"/>
      <dgm:spPr/>
      <dgm:t>
        <a:bodyPr/>
        <a:lstStyle/>
        <a:p>
          <a:r>
            <a:rPr lang="en-US"/>
            <a:t>Különböző típusú/használatú flagek alkalmazása</a:t>
          </a:r>
          <a:endParaRPr lang="hu-HU"/>
        </a:p>
      </dgm:t>
    </dgm:pt>
    <dgm:pt modelId="{68781A8A-95C4-4A31-9458-6E8DE3060431}" type="parTrans" cxnId="{10772609-4E45-4665-879D-FD362B0494CC}">
      <dgm:prSet/>
      <dgm:spPr/>
      <dgm:t>
        <a:bodyPr/>
        <a:lstStyle/>
        <a:p>
          <a:endParaRPr lang="hu-HU"/>
        </a:p>
      </dgm:t>
    </dgm:pt>
    <dgm:pt modelId="{55570CC5-A2AE-4A6A-BF39-3B834FA70B66}" type="sibTrans" cxnId="{10772609-4E45-4665-879D-FD362B0494CC}">
      <dgm:prSet/>
      <dgm:spPr/>
      <dgm:t>
        <a:bodyPr/>
        <a:lstStyle/>
        <a:p>
          <a:endParaRPr lang="hu-HU"/>
        </a:p>
      </dgm:t>
    </dgm:pt>
    <dgm:pt modelId="{2B4B4E4D-662F-419D-93F9-D0A009B86C66}">
      <dgm:prSet phldrT="[Text]"/>
      <dgm:spPr/>
      <dgm:t>
        <a:bodyPr/>
        <a:lstStyle/>
        <a:p>
          <a:r>
            <a:rPr lang="en-US"/>
            <a:t>Módosulnak a fejlesztési, kiadási folyamatok</a:t>
          </a:r>
          <a:endParaRPr lang="hu-HU"/>
        </a:p>
      </dgm:t>
    </dgm:pt>
    <dgm:pt modelId="{D4AE54B8-AEF9-4F75-A038-B22D296C3CF1}" type="parTrans" cxnId="{27649272-32CF-440A-92B7-D8103BA6DD21}">
      <dgm:prSet/>
      <dgm:spPr/>
      <dgm:t>
        <a:bodyPr/>
        <a:lstStyle/>
        <a:p>
          <a:endParaRPr lang="hu-HU"/>
        </a:p>
      </dgm:t>
    </dgm:pt>
    <dgm:pt modelId="{70BE3D0A-A777-4A44-B503-CC9F4C3AB10C}" type="sibTrans" cxnId="{27649272-32CF-440A-92B7-D8103BA6DD21}">
      <dgm:prSet/>
      <dgm:spPr/>
      <dgm:t>
        <a:bodyPr/>
        <a:lstStyle/>
        <a:p>
          <a:endParaRPr lang="hu-HU"/>
        </a:p>
      </dgm:t>
    </dgm:pt>
    <dgm:pt modelId="{0C8F8084-6C67-4670-9DF1-7A7D8817B337}">
      <dgm:prSet phldrT="[Text]"/>
      <dgm:spPr/>
      <dgm:t>
        <a:bodyPr/>
        <a:lstStyle/>
        <a:p>
          <a:r>
            <a:rPr lang="en-US"/>
            <a:t>A kód struktúrája módosul és dinamikussá válik</a:t>
          </a:r>
          <a:endParaRPr lang="hu-HU"/>
        </a:p>
      </dgm:t>
    </dgm:pt>
    <dgm:pt modelId="{659B3D44-FC8B-4EE4-8528-4E1F0F57B102}" type="parTrans" cxnId="{9789A87D-D544-4C16-BF69-F601D0474671}">
      <dgm:prSet/>
      <dgm:spPr/>
      <dgm:t>
        <a:bodyPr/>
        <a:lstStyle/>
        <a:p>
          <a:endParaRPr lang="hu-HU"/>
        </a:p>
      </dgm:t>
    </dgm:pt>
    <dgm:pt modelId="{3D1E90E4-E6F3-4573-9B5F-76B1C726BF78}" type="sibTrans" cxnId="{9789A87D-D544-4C16-BF69-F601D0474671}">
      <dgm:prSet/>
      <dgm:spPr/>
      <dgm:t>
        <a:bodyPr/>
        <a:lstStyle/>
        <a:p>
          <a:endParaRPr lang="hu-HU"/>
        </a:p>
      </dgm:t>
    </dgm:pt>
    <dgm:pt modelId="{C193D457-1CE6-4A85-8154-1ACC4CF00471}">
      <dgm:prSet phldrT="[Text]"/>
      <dgm:spPr/>
      <dgm:t>
        <a:bodyPr/>
        <a:lstStyle/>
        <a:p>
          <a:r>
            <a:rPr lang="en-US"/>
            <a:t>Komplexebb tesztelés</a:t>
          </a:r>
          <a:endParaRPr lang="hu-HU"/>
        </a:p>
      </dgm:t>
    </dgm:pt>
    <dgm:pt modelId="{F432F94B-6BEB-4BFD-8942-73DECC8E1B8C}" type="parTrans" cxnId="{8E8C5011-3108-479F-B6F1-4F8839D85127}">
      <dgm:prSet/>
      <dgm:spPr/>
      <dgm:t>
        <a:bodyPr/>
        <a:lstStyle/>
        <a:p>
          <a:endParaRPr lang="hu-HU"/>
        </a:p>
      </dgm:t>
    </dgm:pt>
    <dgm:pt modelId="{40B07B17-262A-4779-86EF-287AA8177208}" type="sibTrans" cxnId="{8E8C5011-3108-479F-B6F1-4F8839D85127}">
      <dgm:prSet/>
      <dgm:spPr/>
      <dgm:t>
        <a:bodyPr/>
        <a:lstStyle/>
        <a:p>
          <a:endParaRPr lang="hu-HU"/>
        </a:p>
      </dgm:t>
    </dgm:pt>
    <dgm:pt modelId="{13527FA4-63CB-4E53-9F48-7F91634D6A22}">
      <dgm:prSet phldrT="[Text]"/>
      <dgm:spPr/>
      <dgm:t>
        <a:bodyPr/>
        <a:lstStyle/>
        <a:p>
          <a:r>
            <a:rPr lang="en-US"/>
            <a:t>Típus alapján eltérő lehet, hogy ki, hol és hogyan konfigurálja a flaget</a:t>
          </a:r>
          <a:endParaRPr lang="hu-HU"/>
        </a:p>
      </dgm:t>
    </dgm:pt>
    <dgm:pt modelId="{D2E76264-12D6-4802-9259-92FAE15B0606}" type="parTrans" cxnId="{D4C4F232-9DD0-40FB-B296-AA3DEE82F64D}">
      <dgm:prSet/>
      <dgm:spPr/>
      <dgm:t>
        <a:bodyPr/>
        <a:lstStyle/>
        <a:p>
          <a:endParaRPr lang="hu-HU"/>
        </a:p>
      </dgm:t>
    </dgm:pt>
    <dgm:pt modelId="{0B9D9445-F6AB-4FA6-98D3-FDAE3DA30BC1}" type="sibTrans" cxnId="{D4C4F232-9DD0-40FB-B296-AA3DEE82F64D}">
      <dgm:prSet/>
      <dgm:spPr/>
      <dgm:t>
        <a:bodyPr/>
        <a:lstStyle/>
        <a:p>
          <a:endParaRPr lang="hu-HU"/>
        </a:p>
      </dgm:t>
    </dgm:pt>
    <dgm:pt modelId="{B19F19EB-2F6E-4C9B-92FB-BFE334648D2B}">
      <dgm:prSet phldrT="[Text]"/>
      <dgm:spPr/>
      <dgm:t>
        <a:bodyPr/>
        <a:lstStyle/>
        <a:p>
          <a:r>
            <a:rPr lang="en-US"/>
            <a:t>Egy új entitás, melynek az életciklusát kezelni kell</a:t>
          </a:r>
          <a:endParaRPr lang="hu-HU"/>
        </a:p>
      </dgm:t>
    </dgm:pt>
    <dgm:pt modelId="{D20673E8-2B77-4233-AB26-9DE68CA320C7}" type="parTrans" cxnId="{EFC39963-623A-495D-B762-8A30C387FF05}">
      <dgm:prSet/>
      <dgm:spPr/>
      <dgm:t>
        <a:bodyPr/>
        <a:lstStyle/>
        <a:p>
          <a:endParaRPr lang="hu-HU"/>
        </a:p>
      </dgm:t>
    </dgm:pt>
    <dgm:pt modelId="{DB5DDA79-9B2A-467D-9F46-70AE25B2B6BA}" type="sibTrans" cxnId="{EFC39963-623A-495D-B762-8A30C387FF05}">
      <dgm:prSet/>
      <dgm:spPr/>
      <dgm:t>
        <a:bodyPr/>
        <a:lstStyle/>
        <a:p>
          <a:endParaRPr lang="hu-HU"/>
        </a:p>
      </dgm:t>
    </dgm:pt>
    <dgm:pt modelId="{B32F8A55-F354-4748-8B6F-C79C6BB8137F}" type="pres">
      <dgm:prSet presAssocID="{95ABF154-8AAC-4F1A-87A7-B33769165DD4}" presName="Name0" presStyleCnt="0">
        <dgm:presLayoutVars>
          <dgm:dir/>
          <dgm:animLvl val="lvl"/>
          <dgm:resizeHandles/>
        </dgm:presLayoutVars>
      </dgm:prSet>
      <dgm:spPr/>
    </dgm:pt>
    <dgm:pt modelId="{6271D8F1-CC75-413C-8C0A-645D2D29F0AD}" type="pres">
      <dgm:prSet presAssocID="{9AE727EA-40B8-4E69-82B4-74A55AFD679A}" presName="linNode" presStyleCnt="0"/>
      <dgm:spPr/>
    </dgm:pt>
    <dgm:pt modelId="{B7739645-1332-4BDE-B66A-485490ED1767}" type="pres">
      <dgm:prSet presAssocID="{9AE727EA-40B8-4E69-82B4-74A55AFD679A}" presName="parentShp" presStyleLbl="node1" presStyleIdx="0" presStyleCnt="3">
        <dgm:presLayoutVars>
          <dgm:bulletEnabled val="1"/>
        </dgm:presLayoutVars>
      </dgm:prSet>
      <dgm:spPr/>
    </dgm:pt>
    <dgm:pt modelId="{BAD685C4-557C-4CDB-BF22-0B3B092630CD}" type="pres">
      <dgm:prSet presAssocID="{9AE727EA-40B8-4E69-82B4-74A55AFD679A}" presName="childShp" presStyleLbl="bgAccFollowNode1" presStyleIdx="0" presStyleCnt="3">
        <dgm:presLayoutVars>
          <dgm:bulletEnabled val="1"/>
        </dgm:presLayoutVars>
      </dgm:prSet>
      <dgm:spPr/>
    </dgm:pt>
    <dgm:pt modelId="{91FAEDF2-3DFD-44CD-99BA-F0E93F59ED4E}" type="pres">
      <dgm:prSet presAssocID="{55570CC5-A2AE-4A6A-BF39-3B834FA70B66}" presName="spacing" presStyleCnt="0"/>
      <dgm:spPr/>
    </dgm:pt>
    <dgm:pt modelId="{17F276D6-05EA-49B7-8D58-C85ED62D8D36}" type="pres">
      <dgm:prSet presAssocID="{B19F19EB-2F6E-4C9B-92FB-BFE334648D2B}" presName="linNode" presStyleCnt="0"/>
      <dgm:spPr/>
    </dgm:pt>
    <dgm:pt modelId="{E2E0C262-C1E6-4F3C-A31F-CF7E046B4188}" type="pres">
      <dgm:prSet presAssocID="{B19F19EB-2F6E-4C9B-92FB-BFE334648D2B}" presName="parentShp" presStyleLbl="node1" presStyleIdx="1" presStyleCnt="3">
        <dgm:presLayoutVars>
          <dgm:bulletEnabled val="1"/>
        </dgm:presLayoutVars>
      </dgm:prSet>
      <dgm:spPr/>
    </dgm:pt>
    <dgm:pt modelId="{72F59F0F-6AE2-4D3D-B9CD-53D68CC95E8E}" type="pres">
      <dgm:prSet presAssocID="{B19F19EB-2F6E-4C9B-92FB-BFE334648D2B}" presName="childShp" presStyleLbl="bgAccFollowNode1" presStyleIdx="1" presStyleCnt="3">
        <dgm:presLayoutVars>
          <dgm:bulletEnabled val="1"/>
        </dgm:presLayoutVars>
      </dgm:prSet>
      <dgm:spPr/>
    </dgm:pt>
    <dgm:pt modelId="{5E15CF07-8115-4B46-A3B1-9807FAF4F74C}" type="pres">
      <dgm:prSet presAssocID="{DB5DDA79-9B2A-467D-9F46-70AE25B2B6BA}" presName="spacing" presStyleCnt="0"/>
      <dgm:spPr/>
    </dgm:pt>
    <dgm:pt modelId="{21CA013F-7324-4CC2-A638-B341E6985F02}" type="pres">
      <dgm:prSet presAssocID="{0C8F8084-6C67-4670-9DF1-7A7D8817B337}" presName="linNode" presStyleCnt="0"/>
      <dgm:spPr/>
    </dgm:pt>
    <dgm:pt modelId="{D1853122-9BC2-4C10-BE1D-C2AD65AAE1E6}" type="pres">
      <dgm:prSet presAssocID="{0C8F8084-6C67-4670-9DF1-7A7D8817B337}" presName="parentShp" presStyleLbl="node1" presStyleIdx="2" presStyleCnt="3">
        <dgm:presLayoutVars>
          <dgm:bulletEnabled val="1"/>
        </dgm:presLayoutVars>
      </dgm:prSet>
      <dgm:spPr/>
    </dgm:pt>
    <dgm:pt modelId="{C0B18758-5464-4436-AB77-71F8AA31F23F}" type="pres">
      <dgm:prSet presAssocID="{0C8F8084-6C67-4670-9DF1-7A7D8817B337}" presName="childShp" presStyleLbl="bgAccFollowNode1" presStyleIdx="2" presStyleCnt="3">
        <dgm:presLayoutVars>
          <dgm:bulletEnabled val="1"/>
        </dgm:presLayoutVars>
      </dgm:prSet>
      <dgm:spPr/>
    </dgm:pt>
  </dgm:ptLst>
  <dgm:cxnLst>
    <dgm:cxn modelId="{10772609-4E45-4665-879D-FD362B0494CC}" srcId="{95ABF154-8AAC-4F1A-87A7-B33769165DD4}" destId="{9AE727EA-40B8-4E69-82B4-74A55AFD679A}" srcOrd="0" destOrd="0" parTransId="{68781A8A-95C4-4A31-9458-6E8DE3060431}" sibTransId="{55570CC5-A2AE-4A6A-BF39-3B834FA70B66}"/>
    <dgm:cxn modelId="{8E8C5011-3108-479F-B6F1-4F8839D85127}" srcId="{0C8F8084-6C67-4670-9DF1-7A7D8817B337}" destId="{C193D457-1CE6-4A85-8154-1ACC4CF00471}" srcOrd="0" destOrd="0" parTransId="{F432F94B-6BEB-4BFD-8942-73DECC8E1B8C}" sibTransId="{40B07B17-262A-4779-86EF-287AA8177208}"/>
    <dgm:cxn modelId="{D4C4F232-9DD0-40FB-B296-AA3DEE82F64D}" srcId="{9AE727EA-40B8-4E69-82B4-74A55AFD679A}" destId="{13527FA4-63CB-4E53-9F48-7F91634D6A22}" srcOrd="0" destOrd="0" parTransId="{D2E76264-12D6-4802-9259-92FAE15B0606}" sibTransId="{0B9D9445-F6AB-4FA6-98D3-FDAE3DA30BC1}"/>
    <dgm:cxn modelId="{EFC39963-623A-495D-B762-8A30C387FF05}" srcId="{95ABF154-8AAC-4F1A-87A7-B33769165DD4}" destId="{B19F19EB-2F6E-4C9B-92FB-BFE334648D2B}" srcOrd="1" destOrd="0" parTransId="{D20673E8-2B77-4233-AB26-9DE68CA320C7}" sibTransId="{DB5DDA79-9B2A-467D-9F46-70AE25B2B6BA}"/>
    <dgm:cxn modelId="{B0F1814F-453B-49EC-9951-A81733CB4894}" type="presOf" srcId="{9AE727EA-40B8-4E69-82B4-74A55AFD679A}" destId="{B7739645-1332-4BDE-B66A-485490ED1767}" srcOrd="0" destOrd="0" presId="urn:microsoft.com/office/officeart/2005/8/layout/vList6"/>
    <dgm:cxn modelId="{27649272-32CF-440A-92B7-D8103BA6DD21}" srcId="{B19F19EB-2F6E-4C9B-92FB-BFE334648D2B}" destId="{2B4B4E4D-662F-419D-93F9-D0A009B86C66}" srcOrd="0" destOrd="0" parTransId="{D4AE54B8-AEF9-4F75-A038-B22D296C3CF1}" sibTransId="{70BE3D0A-A777-4A44-B503-CC9F4C3AB10C}"/>
    <dgm:cxn modelId="{B2476275-4C5A-4DD9-B3F6-0E70E98AABAC}" type="presOf" srcId="{B19F19EB-2F6E-4C9B-92FB-BFE334648D2B}" destId="{E2E0C262-C1E6-4F3C-A31F-CF7E046B4188}" srcOrd="0" destOrd="0" presId="urn:microsoft.com/office/officeart/2005/8/layout/vList6"/>
    <dgm:cxn modelId="{9789A87D-D544-4C16-BF69-F601D0474671}" srcId="{95ABF154-8AAC-4F1A-87A7-B33769165DD4}" destId="{0C8F8084-6C67-4670-9DF1-7A7D8817B337}" srcOrd="2" destOrd="0" parTransId="{659B3D44-FC8B-4EE4-8528-4E1F0F57B102}" sibTransId="{3D1E90E4-E6F3-4573-9B5F-76B1C726BF78}"/>
    <dgm:cxn modelId="{DB0DC18A-9090-4CDB-8D3E-1853DF53500B}" type="presOf" srcId="{13527FA4-63CB-4E53-9F48-7F91634D6A22}" destId="{BAD685C4-557C-4CDB-BF22-0B3B092630CD}" srcOrd="0" destOrd="0" presId="urn:microsoft.com/office/officeart/2005/8/layout/vList6"/>
    <dgm:cxn modelId="{7D29D98C-57B5-427F-BE92-4A566A8E52E1}" type="presOf" srcId="{2B4B4E4D-662F-419D-93F9-D0A009B86C66}" destId="{72F59F0F-6AE2-4D3D-B9CD-53D68CC95E8E}" srcOrd="0" destOrd="0" presId="urn:microsoft.com/office/officeart/2005/8/layout/vList6"/>
    <dgm:cxn modelId="{EB14298D-E3B6-489C-A636-BC87A49107AF}" type="presOf" srcId="{95ABF154-8AAC-4F1A-87A7-B33769165DD4}" destId="{B32F8A55-F354-4748-8B6F-C79C6BB8137F}" srcOrd="0" destOrd="0" presId="urn:microsoft.com/office/officeart/2005/8/layout/vList6"/>
    <dgm:cxn modelId="{6E820999-EF95-40BD-923E-85449BF2DC08}" type="presOf" srcId="{0C8F8084-6C67-4670-9DF1-7A7D8817B337}" destId="{D1853122-9BC2-4C10-BE1D-C2AD65AAE1E6}" srcOrd="0" destOrd="0" presId="urn:microsoft.com/office/officeart/2005/8/layout/vList6"/>
    <dgm:cxn modelId="{59A673CC-D71C-4BE7-A6DA-6AB7890435D9}" type="presOf" srcId="{C193D457-1CE6-4A85-8154-1ACC4CF00471}" destId="{C0B18758-5464-4436-AB77-71F8AA31F23F}" srcOrd="0" destOrd="0" presId="urn:microsoft.com/office/officeart/2005/8/layout/vList6"/>
    <dgm:cxn modelId="{1101C08A-6859-4FD4-9247-639A4DD01ADB}" type="presParOf" srcId="{B32F8A55-F354-4748-8B6F-C79C6BB8137F}" destId="{6271D8F1-CC75-413C-8C0A-645D2D29F0AD}" srcOrd="0" destOrd="0" presId="urn:microsoft.com/office/officeart/2005/8/layout/vList6"/>
    <dgm:cxn modelId="{BC909A7E-9D01-4C62-8AA4-12CE030EDAFA}" type="presParOf" srcId="{6271D8F1-CC75-413C-8C0A-645D2D29F0AD}" destId="{B7739645-1332-4BDE-B66A-485490ED1767}" srcOrd="0" destOrd="0" presId="urn:microsoft.com/office/officeart/2005/8/layout/vList6"/>
    <dgm:cxn modelId="{D18AF79A-4940-486F-9A32-7089EC3B56AC}" type="presParOf" srcId="{6271D8F1-CC75-413C-8C0A-645D2D29F0AD}" destId="{BAD685C4-557C-4CDB-BF22-0B3B092630CD}" srcOrd="1" destOrd="0" presId="urn:microsoft.com/office/officeart/2005/8/layout/vList6"/>
    <dgm:cxn modelId="{BADE1330-0F55-4CD9-9EAB-8ECD9E931665}" type="presParOf" srcId="{B32F8A55-F354-4748-8B6F-C79C6BB8137F}" destId="{91FAEDF2-3DFD-44CD-99BA-F0E93F59ED4E}" srcOrd="1" destOrd="0" presId="urn:microsoft.com/office/officeart/2005/8/layout/vList6"/>
    <dgm:cxn modelId="{04273F1D-0553-447A-804A-4DAA6016CBF6}" type="presParOf" srcId="{B32F8A55-F354-4748-8B6F-C79C6BB8137F}" destId="{17F276D6-05EA-49B7-8D58-C85ED62D8D36}" srcOrd="2" destOrd="0" presId="urn:microsoft.com/office/officeart/2005/8/layout/vList6"/>
    <dgm:cxn modelId="{69346BF0-A851-4702-83C6-698D008257FE}" type="presParOf" srcId="{17F276D6-05EA-49B7-8D58-C85ED62D8D36}" destId="{E2E0C262-C1E6-4F3C-A31F-CF7E046B4188}" srcOrd="0" destOrd="0" presId="urn:microsoft.com/office/officeart/2005/8/layout/vList6"/>
    <dgm:cxn modelId="{FE71C44F-D5B2-4476-8E60-10D0BB732A73}" type="presParOf" srcId="{17F276D6-05EA-49B7-8D58-C85ED62D8D36}" destId="{72F59F0F-6AE2-4D3D-B9CD-53D68CC95E8E}" srcOrd="1" destOrd="0" presId="urn:microsoft.com/office/officeart/2005/8/layout/vList6"/>
    <dgm:cxn modelId="{1DF4080D-FA16-4181-82BC-65DE9822910F}" type="presParOf" srcId="{B32F8A55-F354-4748-8B6F-C79C6BB8137F}" destId="{5E15CF07-8115-4B46-A3B1-9807FAF4F74C}" srcOrd="3" destOrd="0" presId="urn:microsoft.com/office/officeart/2005/8/layout/vList6"/>
    <dgm:cxn modelId="{EFB6494B-A7A2-48EA-B581-1A8C3C0E1552}" type="presParOf" srcId="{B32F8A55-F354-4748-8B6F-C79C6BB8137F}" destId="{21CA013F-7324-4CC2-A638-B341E6985F02}" srcOrd="4" destOrd="0" presId="urn:microsoft.com/office/officeart/2005/8/layout/vList6"/>
    <dgm:cxn modelId="{225BCCD0-86B0-41C9-B5A7-40636B68B99A}" type="presParOf" srcId="{21CA013F-7324-4CC2-A638-B341E6985F02}" destId="{D1853122-9BC2-4C10-BE1D-C2AD65AAE1E6}" srcOrd="0" destOrd="0" presId="urn:microsoft.com/office/officeart/2005/8/layout/vList6"/>
    <dgm:cxn modelId="{5B683B53-EF03-4166-8F10-BFAC972E7104}" type="presParOf" srcId="{21CA013F-7324-4CC2-A638-B341E6985F02}" destId="{C0B18758-5464-4436-AB77-71F8AA31F23F}"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ABF154-8AAC-4F1A-87A7-B33769165DD4}" type="doc">
      <dgm:prSet loTypeId="urn:microsoft.com/office/officeart/2005/8/layout/hList9" loCatId="list" qsTypeId="urn:microsoft.com/office/officeart/2005/8/quickstyle/3d3" qsCatId="3D" csTypeId="urn:microsoft.com/office/officeart/2005/8/colors/colorful3" csCatId="colorful" phldr="1"/>
      <dgm:spPr/>
      <dgm:t>
        <a:bodyPr/>
        <a:lstStyle/>
        <a:p>
          <a:endParaRPr lang="hu-HU"/>
        </a:p>
      </dgm:t>
    </dgm:pt>
    <dgm:pt modelId="{9AE727EA-40B8-4E69-82B4-74A55AFD679A}">
      <dgm:prSet phldrT="[Text]" custT="1"/>
      <dgm:spPr/>
      <dgm:t>
        <a:bodyPr/>
        <a:lstStyle/>
        <a:p>
          <a:r>
            <a:rPr lang="en-US" sz="900"/>
            <a:t>Configuration as Code</a:t>
          </a:r>
          <a:endParaRPr lang="hu-HU" sz="900"/>
        </a:p>
      </dgm:t>
    </dgm:pt>
    <dgm:pt modelId="{68781A8A-95C4-4A31-9458-6E8DE3060431}" type="parTrans" cxnId="{10772609-4E45-4665-879D-FD362B0494CC}">
      <dgm:prSet/>
      <dgm:spPr/>
      <dgm:t>
        <a:bodyPr/>
        <a:lstStyle/>
        <a:p>
          <a:endParaRPr lang="hu-HU"/>
        </a:p>
      </dgm:t>
    </dgm:pt>
    <dgm:pt modelId="{55570CC5-A2AE-4A6A-BF39-3B834FA70B66}" type="sibTrans" cxnId="{10772609-4E45-4665-879D-FD362B0494CC}">
      <dgm:prSet/>
      <dgm:spPr/>
      <dgm:t>
        <a:bodyPr/>
        <a:lstStyle/>
        <a:p>
          <a:endParaRPr lang="hu-HU"/>
        </a:p>
      </dgm:t>
    </dgm:pt>
    <dgm:pt modelId="{2B4B4E4D-662F-419D-93F9-D0A009B86C66}">
      <dgm:prSet phldrT="[Text]"/>
      <dgm:spPr/>
      <dgm:t>
        <a:bodyPr/>
        <a:lstStyle/>
        <a:p>
          <a:r>
            <a:rPr lang="en-US"/>
            <a:t>Üzleti felhasználók számára is könnyen elérhető</a:t>
          </a:r>
          <a:endParaRPr lang="hu-HU"/>
        </a:p>
      </dgm:t>
    </dgm:pt>
    <dgm:pt modelId="{D4AE54B8-AEF9-4F75-A038-B22D296C3CF1}" type="parTrans" cxnId="{27649272-32CF-440A-92B7-D8103BA6DD21}">
      <dgm:prSet/>
      <dgm:spPr/>
      <dgm:t>
        <a:bodyPr/>
        <a:lstStyle/>
        <a:p>
          <a:endParaRPr lang="hu-HU"/>
        </a:p>
      </dgm:t>
    </dgm:pt>
    <dgm:pt modelId="{70BE3D0A-A777-4A44-B503-CC9F4C3AB10C}" type="sibTrans" cxnId="{27649272-32CF-440A-92B7-D8103BA6DD21}">
      <dgm:prSet/>
      <dgm:spPr/>
      <dgm:t>
        <a:bodyPr/>
        <a:lstStyle/>
        <a:p>
          <a:endParaRPr lang="hu-HU"/>
        </a:p>
      </dgm:t>
    </dgm:pt>
    <dgm:pt modelId="{0C8F8084-6C67-4670-9DF1-7A7D8817B337}">
      <dgm:prSet phldrT="[Text]"/>
      <dgm:spPr/>
      <dgm:t>
        <a:bodyPr/>
        <a:lstStyle/>
        <a:p>
          <a:r>
            <a:rPr lang="en-US"/>
            <a:t>Adatbázis használata</a:t>
          </a:r>
          <a:endParaRPr lang="hu-HU"/>
        </a:p>
      </dgm:t>
    </dgm:pt>
    <dgm:pt modelId="{659B3D44-FC8B-4EE4-8528-4E1F0F57B102}" type="parTrans" cxnId="{9789A87D-D544-4C16-BF69-F601D0474671}">
      <dgm:prSet/>
      <dgm:spPr/>
      <dgm:t>
        <a:bodyPr/>
        <a:lstStyle/>
        <a:p>
          <a:endParaRPr lang="hu-HU"/>
        </a:p>
      </dgm:t>
    </dgm:pt>
    <dgm:pt modelId="{3D1E90E4-E6F3-4573-9B5F-76B1C726BF78}" type="sibTrans" cxnId="{9789A87D-D544-4C16-BF69-F601D0474671}">
      <dgm:prSet/>
      <dgm:spPr/>
      <dgm:t>
        <a:bodyPr/>
        <a:lstStyle/>
        <a:p>
          <a:endParaRPr lang="hu-HU"/>
        </a:p>
      </dgm:t>
    </dgm:pt>
    <dgm:pt modelId="{C193D457-1CE6-4A85-8154-1ACC4CF00471}">
      <dgm:prSet phldrT="[Text]"/>
      <dgm:spPr/>
      <dgm:t>
        <a:bodyPr/>
        <a:lstStyle/>
        <a:p>
          <a:r>
            <a:rPr lang="en-US"/>
            <a:t>Az alkalmazás saját adatbázisa is használható</a:t>
          </a:r>
          <a:endParaRPr lang="hu-HU"/>
        </a:p>
      </dgm:t>
    </dgm:pt>
    <dgm:pt modelId="{F432F94B-6BEB-4BFD-8942-73DECC8E1B8C}" type="parTrans" cxnId="{8E8C5011-3108-479F-B6F1-4F8839D85127}">
      <dgm:prSet/>
      <dgm:spPr/>
      <dgm:t>
        <a:bodyPr/>
        <a:lstStyle/>
        <a:p>
          <a:endParaRPr lang="hu-HU"/>
        </a:p>
      </dgm:t>
    </dgm:pt>
    <dgm:pt modelId="{40B07B17-262A-4779-86EF-287AA8177208}" type="sibTrans" cxnId="{8E8C5011-3108-479F-B6F1-4F8839D85127}">
      <dgm:prSet/>
      <dgm:spPr/>
      <dgm:t>
        <a:bodyPr/>
        <a:lstStyle/>
        <a:p>
          <a:endParaRPr lang="hu-HU"/>
        </a:p>
      </dgm:t>
    </dgm:pt>
    <dgm:pt modelId="{13527FA4-63CB-4E53-9F48-7F91634D6A22}">
      <dgm:prSet phldrT="[Text]"/>
      <dgm:spPr/>
      <dgm:t>
        <a:bodyPr/>
        <a:lstStyle/>
        <a:p>
          <a:r>
            <a:rPr lang="en-US"/>
            <a:t>GitOps elveket követve változtatható a konfiguráció</a:t>
          </a:r>
          <a:endParaRPr lang="hu-HU"/>
        </a:p>
      </dgm:t>
    </dgm:pt>
    <dgm:pt modelId="{D2E76264-12D6-4802-9259-92FAE15B0606}" type="parTrans" cxnId="{D4C4F232-9DD0-40FB-B296-AA3DEE82F64D}">
      <dgm:prSet/>
      <dgm:spPr/>
      <dgm:t>
        <a:bodyPr/>
        <a:lstStyle/>
        <a:p>
          <a:endParaRPr lang="hu-HU"/>
        </a:p>
      </dgm:t>
    </dgm:pt>
    <dgm:pt modelId="{0B9D9445-F6AB-4FA6-98D3-FDAE3DA30BC1}" type="sibTrans" cxnId="{D4C4F232-9DD0-40FB-B296-AA3DEE82F64D}">
      <dgm:prSet/>
      <dgm:spPr/>
      <dgm:t>
        <a:bodyPr/>
        <a:lstStyle/>
        <a:p>
          <a:endParaRPr lang="hu-HU"/>
        </a:p>
      </dgm:t>
    </dgm:pt>
    <dgm:pt modelId="{3A70AFF7-7D25-46F0-8A00-8607BD26923E}">
      <dgm:prSet phldrT="[Text]"/>
      <dgm:spPr/>
      <dgm:t>
        <a:bodyPr/>
        <a:lstStyle/>
        <a:p>
          <a:r>
            <a:rPr lang="en-US"/>
            <a:t>A flagek konfigurációja verziókezelő eszközben van</a:t>
          </a:r>
          <a:endParaRPr lang="hu-HU"/>
        </a:p>
      </dgm:t>
    </dgm:pt>
    <dgm:pt modelId="{CC1C9644-AF31-4F8F-92AB-637B30B24BA5}" type="parTrans" cxnId="{1284C7B6-7ABB-47CB-85E0-D93BD86B9ED4}">
      <dgm:prSet/>
      <dgm:spPr/>
      <dgm:t>
        <a:bodyPr/>
        <a:lstStyle/>
        <a:p>
          <a:endParaRPr lang="hu-HU"/>
        </a:p>
      </dgm:t>
    </dgm:pt>
    <dgm:pt modelId="{2D960501-68D5-487D-BE9B-39D9223D096C}" type="sibTrans" cxnId="{1284C7B6-7ABB-47CB-85E0-D93BD86B9ED4}">
      <dgm:prSet/>
      <dgm:spPr/>
      <dgm:t>
        <a:bodyPr/>
        <a:lstStyle/>
        <a:p>
          <a:endParaRPr lang="hu-HU"/>
        </a:p>
      </dgm:t>
    </dgm:pt>
    <dgm:pt modelId="{6A3CA364-905A-429F-9385-0F8BADE5849D}">
      <dgm:prSet phldrT="[Text]"/>
      <dgm:spPr/>
      <dgm:t>
        <a:bodyPr/>
        <a:lstStyle/>
        <a:p>
          <a:r>
            <a:rPr lang="en-US"/>
            <a:t>Management Server és UI használata</a:t>
          </a:r>
          <a:endParaRPr lang="hu-HU"/>
        </a:p>
      </dgm:t>
    </dgm:pt>
    <dgm:pt modelId="{1D8D5B97-A79F-4DF4-9B8F-CD6FB90EAE21}" type="parTrans" cxnId="{5B3A7C0E-47CD-4754-94E3-565C197CCE60}">
      <dgm:prSet/>
      <dgm:spPr/>
      <dgm:t>
        <a:bodyPr/>
        <a:lstStyle/>
        <a:p>
          <a:endParaRPr lang="hu-HU"/>
        </a:p>
      </dgm:t>
    </dgm:pt>
    <dgm:pt modelId="{163FB90F-6CF6-4F34-ADDE-36A9712631FD}" type="sibTrans" cxnId="{5B3A7C0E-47CD-4754-94E3-565C197CCE60}">
      <dgm:prSet/>
      <dgm:spPr/>
      <dgm:t>
        <a:bodyPr/>
        <a:lstStyle/>
        <a:p>
          <a:endParaRPr lang="hu-HU"/>
        </a:p>
      </dgm:t>
    </dgm:pt>
    <dgm:pt modelId="{16FF3F9D-182E-4356-88C3-C422C5CAA531}">
      <dgm:prSet phldrT="[Text]"/>
      <dgm:spPr/>
      <dgm:t>
        <a:bodyPr/>
        <a:lstStyle/>
        <a:p>
          <a:r>
            <a:rPr lang="en-US"/>
            <a:t>Futási időben változtatható</a:t>
          </a:r>
          <a:endParaRPr lang="hu-HU"/>
        </a:p>
      </dgm:t>
    </dgm:pt>
    <dgm:pt modelId="{C51BFED2-0477-4B14-937A-7C66BE1E2C50}" type="parTrans" cxnId="{2C0F1605-1D9E-417E-A8CA-499B36A6A221}">
      <dgm:prSet/>
      <dgm:spPr/>
      <dgm:t>
        <a:bodyPr/>
        <a:lstStyle/>
        <a:p>
          <a:endParaRPr lang="hu-HU"/>
        </a:p>
      </dgm:t>
    </dgm:pt>
    <dgm:pt modelId="{397B9B24-6D94-4E50-A423-8A8237495E5F}" type="sibTrans" cxnId="{2C0F1605-1D9E-417E-A8CA-499B36A6A221}">
      <dgm:prSet/>
      <dgm:spPr/>
      <dgm:t>
        <a:bodyPr/>
        <a:lstStyle/>
        <a:p>
          <a:endParaRPr lang="hu-HU"/>
        </a:p>
      </dgm:t>
    </dgm:pt>
    <dgm:pt modelId="{3617447D-491E-4B28-B5F8-AFD4D56C68C2}">
      <dgm:prSet phldrT="[Text]"/>
      <dgm:spPr/>
      <dgm:t>
        <a:bodyPr/>
        <a:lstStyle/>
        <a:p>
          <a:r>
            <a:rPr lang="en-US"/>
            <a:t>Config Server</a:t>
          </a:r>
          <a:endParaRPr lang="hu-HU"/>
        </a:p>
      </dgm:t>
    </dgm:pt>
    <dgm:pt modelId="{EF36939C-FF18-43EC-97DC-DD07E2F84E02}" type="parTrans" cxnId="{2A73147B-7E64-4A37-ADD8-113D6CAE0A0F}">
      <dgm:prSet/>
      <dgm:spPr/>
      <dgm:t>
        <a:bodyPr/>
        <a:lstStyle/>
        <a:p>
          <a:endParaRPr lang="hu-HU"/>
        </a:p>
      </dgm:t>
    </dgm:pt>
    <dgm:pt modelId="{9AA7C710-EC82-4935-A582-D8019811A7BB}" type="sibTrans" cxnId="{2A73147B-7E64-4A37-ADD8-113D6CAE0A0F}">
      <dgm:prSet/>
      <dgm:spPr/>
      <dgm:t>
        <a:bodyPr/>
        <a:lstStyle/>
        <a:p>
          <a:endParaRPr lang="hu-HU"/>
        </a:p>
      </dgm:t>
    </dgm:pt>
    <dgm:pt modelId="{E0C357A8-3A41-40E3-BE8B-7A4F6A6E5D26}">
      <dgm:prSet phldrT="[Text]"/>
      <dgm:spPr/>
      <dgm:t>
        <a:bodyPr/>
        <a:lstStyle/>
        <a:p>
          <a:r>
            <a:rPr lang="en-US"/>
            <a:t>Elosztott, dinamikus elérést biztosít </a:t>
          </a:r>
          <a:endParaRPr lang="hu-HU"/>
        </a:p>
      </dgm:t>
    </dgm:pt>
    <dgm:pt modelId="{4181984F-0D13-4CA0-A717-BBA9A9B6DB28}" type="parTrans" cxnId="{DBFBBBB5-2582-4931-802D-6431BEC04CB6}">
      <dgm:prSet/>
      <dgm:spPr/>
      <dgm:t>
        <a:bodyPr/>
        <a:lstStyle/>
        <a:p>
          <a:endParaRPr lang="hu-HU"/>
        </a:p>
      </dgm:t>
    </dgm:pt>
    <dgm:pt modelId="{7414B93F-673A-4E3D-9ECC-637C9FC11554}" type="sibTrans" cxnId="{DBFBBBB5-2582-4931-802D-6431BEC04CB6}">
      <dgm:prSet/>
      <dgm:spPr/>
      <dgm:t>
        <a:bodyPr/>
        <a:lstStyle/>
        <a:p>
          <a:endParaRPr lang="hu-HU"/>
        </a:p>
      </dgm:t>
    </dgm:pt>
    <dgm:pt modelId="{E8435276-CE36-4333-BAD2-93130EB4E249}" type="pres">
      <dgm:prSet presAssocID="{95ABF154-8AAC-4F1A-87A7-B33769165DD4}" presName="list" presStyleCnt="0">
        <dgm:presLayoutVars>
          <dgm:dir/>
          <dgm:animLvl val="lvl"/>
        </dgm:presLayoutVars>
      </dgm:prSet>
      <dgm:spPr/>
    </dgm:pt>
    <dgm:pt modelId="{85CCB7B8-B1F6-4AF9-A547-5EDDA1CD8348}" type="pres">
      <dgm:prSet presAssocID="{9AE727EA-40B8-4E69-82B4-74A55AFD679A}" presName="posSpace" presStyleCnt="0"/>
      <dgm:spPr/>
    </dgm:pt>
    <dgm:pt modelId="{11737817-81B8-4566-AF1D-9750C794B363}" type="pres">
      <dgm:prSet presAssocID="{9AE727EA-40B8-4E69-82B4-74A55AFD679A}" presName="vertFlow" presStyleCnt="0"/>
      <dgm:spPr/>
    </dgm:pt>
    <dgm:pt modelId="{7294FE65-3CE6-4F27-B9AA-C7E543D67A99}" type="pres">
      <dgm:prSet presAssocID="{9AE727EA-40B8-4E69-82B4-74A55AFD679A}" presName="topSpace" presStyleCnt="0"/>
      <dgm:spPr/>
    </dgm:pt>
    <dgm:pt modelId="{899B91CA-CF51-4E0C-8666-131C1AE56941}" type="pres">
      <dgm:prSet presAssocID="{9AE727EA-40B8-4E69-82B4-74A55AFD679A}" presName="firstComp" presStyleCnt="0"/>
      <dgm:spPr/>
    </dgm:pt>
    <dgm:pt modelId="{E253EB0B-A0C2-4BCF-B465-2F9A3007F17F}" type="pres">
      <dgm:prSet presAssocID="{9AE727EA-40B8-4E69-82B4-74A55AFD679A}" presName="firstChild" presStyleLbl="bgAccFollowNode1" presStyleIdx="0" presStyleCnt="6"/>
      <dgm:spPr/>
    </dgm:pt>
    <dgm:pt modelId="{2523F7FF-0681-4D33-BCFE-D603E47C0BF5}" type="pres">
      <dgm:prSet presAssocID="{9AE727EA-40B8-4E69-82B4-74A55AFD679A}" presName="firstChildTx" presStyleLbl="bgAccFollowNode1" presStyleIdx="0" presStyleCnt="6">
        <dgm:presLayoutVars>
          <dgm:bulletEnabled val="1"/>
        </dgm:presLayoutVars>
      </dgm:prSet>
      <dgm:spPr/>
    </dgm:pt>
    <dgm:pt modelId="{EA0FB630-0DAD-45C9-ADF7-3CA1E357B69E}" type="pres">
      <dgm:prSet presAssocID="{13527FA4-63CB-4E53-9F48-7F91634D6A22}" presName="comp" presStyleCnt="0"/>
      <dgm:spPr/>
    </dgm:pt>
    <dgm:pt modelId="{7CC31289-4483-41A3-8D6C-D3CDEB0A89E7}" type="pres">
      <dgm:prSet presAssocID="{13527FA4-63CB-4E53-9F48-7F91634D6A22}" presName="child" presStyleLbl="bgAccFollowNode1" presStyleIdx="1" presStyleCnt="6"/>
      <dgm:spPr/>
    </dgm:pt>
    <dgm:pt modelId="{49678F7D-25C0-46DC-9E25-7D1D56CE729F}" type="pres">
      <dgm:prSet presAssocID="{13527FA4-63CB-4E53-9F48-7F91634D6A22}" presName="childTx" presStyleLbl="bgAccFollowNode1" presStyleIdx="1" presStyleCnt="6">
        <dgm:presLayoutVars>
          <dgm:bulletEnabled val="1"/>
        </dgm:presLayoutVars>
      </dgm:prSet>
      <dgm:spPr/>
    </dgm:pt>
    <dgm:pt modelId="{BD02DD49-5561-46A5-B004-47D937D9BC71}" type="pres">
      <dgm:prSet presAssocID="{9AE727EA-40B8-4E69-82B4-74A55AFD679A}" presName="negSpace" presStyleCnt="0"/>
      <dgm:spPr/>
    </dgm:pt>
    <dgm:pt modelId="{F3DB1EBF-937C-4A61-B8BD-0131B650CD81}" type="pres">
      <dgm:prSet presAssocID="{9AE727EA-40B8-4E69-82B4-74A55AFD679A}" presName="circle" presStyleLbl="node1" presStyleIdx="0" presStyleCnt="4"/>
      <dgm:spPr/>
    </dgm:pt>
    <dgm:pt modelId="{0AC209E1-4388-42F7-B9EF-2F7707E82F86}" type="pres">
      <dgm:prSet presAssocID="{55570CC5-A2AE-4A6A-BF39-3B834FA70B66}" presName="transSpace" presStyleCnt="0"/>
      <dgm:spPr/>
    </dgm:pt>
    <dgm:pt modelId="{3992A626-0DCD-4135-B7FF-8014A8C4AAD5}" type="pres">
      <dgm:prSet presAssocID="{6A3CA364-905A-429F-9385-0F8BADE5849D}" presName="posSpace" presStyleCnt="0"/>
      <dgm:spPr/>
    </dgm:pt>
    <dgm:pt modelId="{AD7BBD80-6397-40C9-92BE-40DD5446DFD4}" type="pres">
      <dgm:prSet presAssocID="{6A3CA364-905A-429F-9385-0F8BADE5849D}" presName="vertFlow" presStyleCnt="0"/>
      <dgm:spPr/>
    </dgm:pt>
    <dgm:pt modelId="{EDA257BF-38A0-4C08-AE4C-44AFA27E6DFA}" type="pres">
      <dgm:prSet presAssocID="{6A3CA364-905A-429F-9385-0F8BADE5849D}" presName="topSpace" presStyleCnt="0"/>
      <dgm:spPr/>
    </dgm:pt>
    <dgm:pt modelId="{475616EA-1EE9-4B5B-AEE2-9DAB0FCB9D75}" type="pres">
      <dgm:prSet presAssocID="{6A3CA364-905A-429F-9385-0F8BADE5849D}" presName="firstComp" presStyleCnt="0"/>
      <dgm:spPr/>
    </dgm:pt>
    <dgm:pt modelId="{D79554FF-ECF8-4773-9691-28A35CDA7497}" type="pres">
      <dgm:prSet presAssocID="{6A3CA364-905A-429F-9385-0F8BADE5849D}" presName="firstChild" presStyleLbl="bgAccFollowNode1" presStyleIdx="2" presStyleCnt="6"/>
      <dgm:spPr/>
    </dgm:pt>
    <dgm:pt modelId="{C7658811-B0F7-4A75-8BD5-C1076736230F}" type="pres">
      <dgm:prSet presAssocID="{6A3CA364-905A-429F-9385-0F8BADE5849D}" presName="firstChildTx" presStyleLbl="bgAccFollowNode1" presStyleIdx="2" presStyleCnt="6">
        <dgm:presLayoutVars>
          <dgm:bulletEnabled val="1"/>
        </dgm:presLayoutVars>
      </dgm:prSet>
      <dgm:spPr/>
    </dgm:pt>
    <dgm:pt modelId="{AE46BDC3-032D-4AA3-86D4-25B942D50B2B}" type="pres">
      <dgm:prSet presAssocID="{2B4B4E4D-662F-419D-93F9-D0A009B86C66}" presName="comp" presStyleCnt="0"/>
      <dgm:spPr/>
    </dgm:pt>
    <dgm:pt modelId="{C817C3C0-D24F-47E2-BC9E-02808E88329D}" type="pres">
      <dgm:prSet presAssocID="{2B4B4E4D-662F-419D-93F9-D0A009B86C66}" presName="child" presStyleLbl="bgAccFollowNode1" presStyleIdx="3" presStyleCnt="6"/>
      <dgm:spPr/>
    </dgm:pt>
    <dgm:pt modelId="{172673D7-2E7C-4FFB-BF31-BD4A57BC76AE}" type="pres">
      <dgm:prSet presAssocID="{2B4B4E4D-662F-419D-93F9-D0A009B86C66}" presName="childTx" presStyleLbl="bgAccFollowNode1" presStyleIdx="3" presStyleCnt="6">
        <dgm:presLayoutVars>
          <dgm:bulletEnabled val="1"/>
        </dgm:presLayoutVars>
      </dgm:prSet>
      <dgm:spPr/>
    </dgm:pt>
    <dgm:pt modelId="{63E314BF-6EEE-41B8-929B-9735ECAC2812}" type="pres">
      <dgm:prSet presAssocID="{6A3CA364-905A-429F-9385-0F8BADE5849D}" presName="negSpace" presStyleCnt="0"/>
      <dgm:spPr/>
    </dgm:pt>
    <dgm:pt modelId="{71CDCB31-610C-471C-9A18-C7DCF86C5663}" type="pres">
      <dgm:prSet presAssocID="{6A3CA364-905A-429F-9385-0F8BADE5849D}" presName="circle" presStyleLbl="node1" presStyleIdx="1" presStyleCnt="4"/>
      <dgm:spPr/>
    </dgm:pt>
    <dgm:pt modelId="{8E3D9CE6-6559-417E-9DF2-696598414DD2}" type="pres">
      <dgm:prSet presAssocID="{163FB90F-6CF6-4F34-ADDE-36A9712631FD}" presName="transSpace" presStyleCnt="0"/>
      <dgm:spPr/>
    </dgm:pt>
    <dgm:pt modelId="{8245BDDE-0633-41B4-B8BC-A20CA2ECC501}" type="pres">
      <dgm:prSet presAssocID="{0C8F8084-6C67-4670-9DF1-7A7D8817B337}" presName="posSpace" presStyleCnt="0"/>
      <dgm:spPr/>
    </dgm:pt>
    <dgm:pt modelId="{2FC3563C-5132-4FC1-AED0-5B0F63B51F4D}" type="pres">
      <dgm:prSet presAssocID="{0C8F8084-6C67-4670-9DF1-7A7D8817B337}" presName="vertFlow" presStyleCnt="0"/>
      <dgm:spPr/>
    </dgm:pt>
    <dgm:pt modelId="{FBE3F5D7-9667-4379-90F3-B297D86E96BD}" type="pres">
      <dgm:prSet presAssocID="{0C8F8084-6C67-4670-9DF1-7A7D8817B337}" presName="topSpace" presStyleCnt="0"/>
      <dgm:spPr/>
    </dgm:pt>
    <dgm:pt modelId="{62EE3DDF-08D2-4E6F-A078-54FEBB08026A}" type="pres">
      <dgm:prSet presAssocID="{0C8F8084-6C67-4670-9DF1-7A7D8817B337}" presName="firstComp" presStyleCnt="0"/>
      <dgm:spPr/>
    </dgm:pt>
    <dgm:pt modelId="{530664B1-9533-4DAA-8C9B-F2E60A2D2503}" type="pres">
      <dgm:prSet presAssocID="{0C8F8084-6C67-4670-9DF1-7A7D8817B337}" presName="firstChild" presStyleLbl="bgAccFollowNode1" presStyleIdx="4" presStyleCnt="6"/>
      <dgm:spPr/>
    </dgm:pt>
    <dgm:pt modelId="{9F138A7E-DA39-4187-9942-7D0E6AB1B925}" type="pres">
      <dgm:prSet presAssocID="{0C8F8084-6C67-4670-9DF1-7A7D8817B337}" presName="firstChildTx" presStyleLbl="bgAccFollowNode1" presStyleIdx="4" presStyleCnt="6">
        <dgm:presLayoutVars>
          <dgm:bulletEnabled val="1"/>
        </dgm:presLayoutVars>
      </dgm:prSet>
      <dgm:spPr/>
    </dgm:pt>
    <dgm:pt modelId="{88AEB045-AB4B-45D9-8A30-864E99B4CFB6}" type="pres">
      <dgm:prSet presAssocID="{0C8F8084-6C67-4670-9DF1-7A7D8817B337}" presName="negSpace" presStyleCnt="0"/>
      <dgm:spPr/>
    </dgm:pt>
    <dgm:pt modelId="{34B13EA9-C553-4D3F-A97F-C2C5717D0968}" type="pres">
      <dgm:prSet presAssocID="{0C8F8084-6C67-4670-9DF1-7A7D8817B337}" presName="circle" presStyleLbl="node1" presStyleIdx="2" presStyleCnt="4"/>
      <dgm:spPr/>
    </dgm:pt>
    <dgm:pt modelId="{8D0BF86E-1654-44C1-8F6D-9245D7BEC6A1}" type="pres">
      <dgm:prSet presAssocID="{3D1E90E4-E6F3-4573-9B5F-76B1C726BF78}" presName="transSpace" presStyleCnt="0"/>
      <dgm:spPr/>
    </dgm:pt>
    <dgm:pt modelId="{4018AB18-57D7-43F3-A5FB-DDBCCAD012FA}" type="pres">
      <dgm:prSet presAssocID="{3617447D-491E-4B28-B5F8-AFD4D56C68C2}" presName="posSpace" presStyleCnt="0"/>
      <dgm:spPr/>
    </dgm:pt>
    <dgm:pt modelId="{F4DC3BFD-1E0D-4F73-A019-6F39329B5E29}" type="pres">
      <dgm:prSet presAssocID="{3617447D-491E-4B28-B5F8-AFD4D56C68C2}" presName="vertFlow" presStyleCnt="0"/>
      <dgm:spPr/>
    </dgm:pt>
    <dgm:pt modelId="{A416EB75-03E4-4BA2-B635-D3344A84207A}" type="pres">
      <dgm:prSet presAssocID="{3617447D-491E-4B28-B5F8-AFD4D56C68C2}" presName="topSpace" presStyleCnt="0"/>
      <dgm:spPr/>
    </dgm:pt>
    <dgm:pt modelId="{F6F83321-79AB-42F0-974C-72704328413B}" type="pres">
      <dgm:prSet presAssocID="{3617447D-491E-4B28-B5F8-AFD4D56C68C2}" presName="firstComp" presStyleCnt="0"/>
      <dgm:spPr/>
    </dgm:pt>
    <dgm:pt modelId="{74118C46-BAA7-49DA-A59E-171454D9DA70}" type="pres">
      <dgm:prSet presAssocID="{3617447D-491E-4B28-B5F8-AFD4D56C68C2}" presName="firstChild" presStyleLbl="bgAccFollowNode1" presStyleIdx="5" presStyleCnt="6"/>
      <dgm:spPr/>
    </dgm:pt>
    <dgm:pt modelId="{1FF0AF1C-9D77-4D6F-900F-F305D1C8D8B5}" type="pres">
      <dgm:prSet presAssocID="{3617447D-491E-4B28-B5F8-AFD4D56C68C2}" presName="firstChildTx" presStyleLbl="bgAccFollowNode1" presStyleIdx="5" presStyleCnt="6">
        <dgm:presLayoutVars>
          <dgm:bulletEnabled val="1"/>
        </dgm:presLayoutVars>
      </dgm:prSet>
      <dgm:spPr/>
    </dgm:pt>
    <dgm:pt modelId="{9901C1F2-9023-4F11-BCB5-DDE7F07809B3}" type="pres">
      <dgm:prSet presAssocID="{3617447D-491E-4B28-B5F8-AFD4D56C68C2}" presName="negSpace" presStyleCnt="0"/>
      <dgm:spPr/>
    </dgm:pt>
    <dgm:pt modelId="{43B91B48-D0C4-494A-8937-CAA10E16EA2A}" type="pres">
      <dgm:prSet presAssocID="{3617447D-491E-4B28-B5F8-AFD4D56C68C2}" presName="circle" presStyleLbl="node1" presStyleIdx="3" presStyleCnt="4"/>
      <dgm:spPr/>
    </dgm:pt>
  </dgm:ptLst>
  <dgm:cxnLst>
    <dgm:cxn modelId="{946E6302-6325-4EFF-89D6-9D57353D9975}" type="presOf" srcId="{13527FA4-63CB-4E53-9F48-7F91634D6A22}" destId="{49678F7D-25C0-46DC-9E25-7D1D56CE729F}" srcOrd="1" destOrd="0" presId="urn:microsoft.com/office/officeart/2005/8/layout/hList9"/>
    <dgm:cxn modelId="{2C0F1605-1D9E-417E-A8CA-499B36A6A221}" srcId="{6A3CA364-905A-429F-9385-0F8BADE5849D}" destId="{16FF3F9D-182E-4356-88C3-C422C5CAA531}" srcOrd="0" destOrd="0" parTransId="{C51BFED2-0477-4B14-937A-7C66BE1E2C50}" sibTransId="{397B9B24-6D94-4E50-A423-8A8237495E5F}"/>
    <dgm:cxn modelId="{10772609-4E45-4665-879D-FD362B0494CC}" srcId="{95ABF154-8AAC-4F1A-87A7-B33769165DD4}" destId="{9AE727EA-40B8-4E69-82B4-74A55AFD679A}" srcOrd="0" destOrd="0" parTransId="{68781A8A-95C4-4A31-9458-6E8DE3060431}" sibTransId="{55570CC5-A2AE-4A6A-BF39-3B834FA70B66}"/>
    <dgm:cxn modelId="{5B3A7C0E-47CD-4754-94E3-565C197CCE60}" srcId="{95ABF154-8AAC-4F1A-87A7-B33769165DD4}" destId="{6A3CA364-905A-429F-9385-0F8BADE5849D}" srcOrd="1" destOrd="0" parTransId="{1D8D5B97-A79F-4DF4-9B8F-CD6FB90EAE21}" sibTransId="{163FB90F-6CF6-4F34-ADDE-36A9712631FD}"/>
    <dgm:cxn modelId="{8E8C5011-3108-479F-B6F1-4F8839D85127}" srcId="{0C8F8084-6C67-4670-9DF1-7A7D8817B337}" destId="{C193D457-1CE6-4A85-8154-1ACC4CF00471}" srcOrd="0" destOrd="0" parTransId="{F432F94B-6BEB-4BFD-8942-73DECC8E1B8C}" sibTransId="{40B07B17-262A-4779-86EF-287AA8177208}"/>
    <dgm:cxn modelId="{1E605A22-2D3B-446E-B70F-23110B8280B6}" type="presOf" srcId="{95ABF154-8AAC-4F1A-87A7-B33769165DD4}" destId="{E8435276-CE36-4333-BAD2-93130EB4E249}" srcOrd="0" destOrd="0" presId="urn:microsoft.com/office/officeart/2005/8/layout/hList9"/>
    <dgm:cxn modelId="{D4C4F232-9DD0-40FB-B296-AA3DEE82F64D}" srcId="{9AE727EA-40B8-4E69-82B4-74A55AFD679A}" destId="{13527FA4-63CB-4E53-9F48-7F91634D6A22}" srcOrd="1" destOrd="0" parTransId="{D2E76264-12D6-4802-9259-92FAE15B0606}" sibTransId="{0B9D9445-F6AB-4FA6-98D3-FDAE3DA30BC1}"/>
    <dgm:cxn modelId="{BE7A3141-81DE-42F4-A968-3D8BFBE04DFD}" type="presOf" srcId="{2B4B4E4D-662F-419D-93F9-D0A009B86C66}" destId="{C817C3C0-D24F-47E2-BC9E-02808E88329D}" srcOrd="0" destOrd="0" presId="urn:microsoft.com/office/officeart/2005/8/layout/hList9"/>
    <dgm:cxn modelId="{3D3D8D44-0DAA-4C45-B63A-BBA704F6CAE2}" type="presOf" srcId="{2B4B4E4D-662F-419D-93F9-D0A009B86C66}" destId="{172673D7-2E7C-4FFB-BF31-BD4A57BC76AE}" srcOrd="1" destOrd="0" presId="urn:microsoft.com/office/officeart/2005/8/layout/hList9"/>
    <dgm:cxn modelId="{9229D645-34F1-4842-9742-688F86A44B2D}" type="presOf" srcId="{3617447D-491E-4B28-B5F8-AFD4D56C68C2}" destId="{43B91B48-D0C4-494A-8937-CAA10E16EA2A}" srcOrd="0" destOrd="0" presId="urn:microsoft.com/office/officeart/2005/8/layout/hList9"/>
    <dgm:cxn modelId="{AB62C56D-5B51-428B-9F66-58CFEF05C742}" type="presOf" srcId="{16FF3F9D-182E-4356-88C3-C422C5CAA531}" destId="{C7658811-B0F7-4A75-8BD5-C1076736230F}" srcOrd="1" destOrd="0" presId="urn:microsoft.com/office/officeart/2005/8/layout/hList9"/>
    <dgm:cxn modelId="{27649272-32CF-440A-92B7-D8103BA6DD21}" srcId="{6A3CA364-905A-429F-9385-0F8BADE5849D}" destId="{2B4B4E4D-662F-419D-93F9-D0A009B86C66}" srcOrd="1" destOrd="0" parTransId="{D4AE54B8-AEF9-4F75-A038-B22D296C3CF1}" sibTransId="{70BE3D0A-A777-4A44-B503-CC9F4C3AB10C}"/>
    <dgm:cxn modelId="{2A73147B-7E64-4A37-ADD8-113D6CAE0A0F}" srcId="{95ABF154-8AAC-4F1A-87A7-B33769165DD4}" destId="{3617447D-491E-4B28-B5F8-AFD4D56C68C2}" srcOrd="3" destOrd="0" parTransId="{EF36939C-FF18-43EC-97DC-DD07E2F84E02}" sibTransId="{9AA7C710-EC82-4935-A582-D8019811A7BB}"/>
    <dgm:cxn modelId="{FBF0347B-3081-4C80-AC44-6F8B7725E625}" type="presOf" srcId="{0C8F8084-6C67-4670-9DF1-7A7D8817B337}" destId="{34B13EA9-C553-4D3F-A97F-C2C5717D0968}" srcOrd="0" destOrd="0" presId="urn:microsoft.com/office/officeart/2005/8/layout/hList9"/>
    <dgm:cxn modelId="{E940417D-41C4-4CDD-8353-49042A191E74}" type="presOf" srcId="{C193D457-1CE6-4A85-8154-1ACC4CF00471}" destId="{530664B1-9533-4DAA-8C9B-F2E60A2D2503}" srcOrd="0" destOrd="0" presId="urn:microsoft.com/office/officeart/2005/8/layout/hList9"/>
    <dgm:cxn modelId="{9789A87D-D544-4C16-BF69-F601D0474671}" srcId="{95ABF154-8AAC-4F1A-87A7-B33769165DD4}" destId="{0C8F8084-6C67-4670-9DF1-7A7D8817B337}" srcOrd="2" destOrd="0" parTransId="{659B3D44-FC8B-4EE4-8528-4E1F0F57B102}" sibTransId="{3D1E90E4-E6F3-4573-9B5F-76B1C726BF78}"/>
    <dgm:cxn modelId="{D92DDE80-976E-46BC-8661-0B26827BAE95}" type="presOf" srcId="{6A3CA364-905A-429F-9385-0F8BADE5849D}" destId="{71CDCB31-610C-471C-9A18-C7DCF86C5663}" srcOrd="0" destOrd="0" presId="urn:microsoft.com/office/officeart/2005/8/layout/hList9"/>
    <dgm:cxn modelId="{EAD3DD94-1B66-405F-97C7-508B2C87FC1D}" type="presOf" srcId="{C193D457-1CE6-4A85-8154-1ACC4CF00471}" destId="{9F138A7E-DA39-4187-9942-7D0E6AB1B925}" srcOrd="1" destOrd="0" presId="urn:microsoft.com/office/officeart/2005/8/layout/hList9"/>
    <dgm:cxn modelId="{073BF698-1E24-4CB2-A9B1-AF5C5186E813}" type="presOf" srcId="{E0C357A8-3A41-40E3-BE8B-7A4F6A6E5D26}" destId="{74118C46-BAA7-49DA-A59E-171454D9DA70}" srcOrd="0" destOrd="0" presId="urn:microsoft.com/office/officeart/2005/8/layout/hList9"/>
    <dgm:cxn modelId="{188B759E-959A-4D0C-9E30-841ED8F8B3F8}" type="presOf" srcId="{13527FA4-63CB-4E53-9F48-7F91634D6A22}" destId="{7CC31289-4483-41A3-8D6C-D3CDEB0A89E7}" srcOrd="0" destOrd="0" presId="urn:microsoft.com/office/officeart/2005/8/layout/hList9"/>
    <dgm:cxn modelId="{DD3C64AA-3358-4C57-9884-D8A82B570201}" type="presOf" srcId="{3A70AFF7-7D25-46F0-8A00-8607BD26923E}" destId="{E253EB0B-A0C2-4BCF-B465-2F9A3007F17F}" srcOrd="0" destOrd="0" presId="urn:microsoft.com/office/officeart/2005/8/layout/hList9"/>
    <dgm:cxn modelId="{DBFBBBB5-2582-4931-802D-6431BEC04CB6}" srcId="{3617447D-491E-4B28-B5F8-AFD4D56C68C2}" destId="{E0C357A8-3A41-40E3-BE8B-7A4F6A6E5D26}" srcOrd="0" destOrd="0" parTransId="{4181984F-0D13-4CA0-A717-BBA9A9B6DB28}" sibTransId="{7414B93F-673A-4E3D-9ECC-637C9FC11554}"/>
    <dgm:cxn modelId="{1284C7B6-7ABB-47CB-85E0-D93BD86B9ED4}" srcId="{9AE727EA-40B8-4E69-82B4-74A55AFD679A}" destId="{3A70AFF7-7D25-46F0-8A00-8607BD26923E}" srcOrd="0" destOrd="0" parTransId="{CC1C9644-AF31-4F8F-92AB-637B30B24BA5}" sibTransId="{2D960501-68D5-487D-BE9B-39D9223D096C}"/>
    <dgm:cxn modelId="{652F1FBF-F94F-49D1-B0BA-770C03B4E758}" type="presOf" srcId="{9AE727EA-40B8-4E69-82B4-74A55AFD679A}" destId="{F3DB1EBF-937C-4A61-B8BD-0131B650CD81}" srcOrd="0" destOrd="0" presId="urn:microsoft.com/office/officeart/2005/8/layout/hList9"/>
    <dgm:cxn modelId="{207F9EDB-ABBC-4671-B73D-B36109629928}" type="presOf" srcId="{E0C357A8-3A41-40E3-BE8B-7A4F6A6E5D26}" destId="{1FF0AF1C-9D77-4D6F-900F-F305D1C8D8B5}" srcOrd="1" destOrd="0" presId="urn:microsoft.com/office/officeart/2005/8/layout/hList9"/>
    <dgm:cxn modelId="{D9BB26F5-514E-4CFD-AF65-4BADB43FEC5B}" type="presOf" srcId="{16FF3F9D-182E-4356-88C3-C422C5CAA531}" destId="{D79554FF-ECF8-4773-9691-28A35CDA7497}" srcOrd="0" destOrd="0" presId="urn:microsoft.com/office/officeart/2005/8/layout/hList9"/>
    <dgm:cxn modelId="{238C1CF8-7256-494C-917E-B1E5EF76688D}" type="presOf" srcId="{3A70AFF7-7D25-46F0-8A00-8607BD26923E}" destId="{2523F7FF-0681-4D33-BCFE-D603E47C0BF5}" srcOrd="1" destOrd="0" presId="urn:microsoft.com/office/officeart/2005/8/layout/hList9"/>
    <dgm:cxn modelId="{3965754D-D24D-4809-B372-38E2BAF0FA34}" type="presParOf" srcId="{E8435276-CE36-4333-BAD2-93130EB4E249}" destId="{85CCB7B8-B1F6-4AF9-A547-5EDDA1CD8348}" srcOrd="0" destOrd="0" presId="urn:microsoft.com/office/officeart/2005/8/layout/hList9"/>
    <dgm:cxn modelId="{4127D1A8-80E6-4148-8998-56BC50C8DC01}" type="presParOf" srcId="{E8435276-CE36-4333-BAD2-93130EB4E249}" destId="{11737817-81B8-4566-AF1D-9750C794B363}" srcOrd="1" destOrd="0" presId="urn:microsoft.com/office/officeart/2005/8/layout/hList9"/>
    <dgm:cxn modelId="{2320E515-6C4F-4FB5-AB60-1533BDB7C77D}" type="presParOf" srcId="{11737817-81B8-4566-AF1D-9750C794B363}" destId="{7294FE65-3CE6-4F27-B9AA-C7E543D67A99}" srcOrd="0" destOrd="0" presId="urn:microsoft.com/office/officeart/2005/8/layout/hList9"/>
    <dgm:cxn modelId="{67B5F23B-CC42-45C3-BFCC-A6EE7DCD28A5}" type="presParOf" srcId="{11737817-81B8-4566-AF1D-9750C794B363}" destId="{899B91CA-CF51-4E0C-8666-131C1AE56941}" srcOrd="1" destOrd="0" presId="urn:microsoft.com/office/officeart/2005/8/layout/hList9"/>
    <dgm:cxn modelId="{E9A6B97D-8CA4-4961-AB32-11CA717F2812}" type="presParOf" srcId="{899B91CA-CF51-4E0C-8666-131C1AE56941}" destId="{E253EB0B-A0C2-4BCF-B465-2F9A3007F17F}" srcOrd="0" destOrd="0" presId="urn:microsoft.com/office/officeart/2005/8/layout/hList9"/>
    <dgm:cxn modelId="{BF1E4564-BF07-4E27-8504-AB508D939DF6}" type="presParOf" srcId="{899B91CA-CF51-4E0C-8666-131C1AE56941}" destId="{2523F7FF-0681-4D33-BCFE-D603E47C0BF5}" srcOrd="1" destOrd="0" presId="urn:microsoft.com/office/officeart/2005/8/layout/hList9"/>
    <dgm:cxn modelId="{BD5251F5-8733-4281-ABB0-B5F1A58DDD99}" type="presParOf" srcId="{11737817-81B8-4566-AF1D-9750C794B363}" destId="{EA0FB630-0DAD-45C9-ADF7-3CA1E357B69E}" srcOrd="2" destOrd="0" presId="urn:microsoft.com/office/officeart/2005/8/layout/hList9"/>
    <dgm:cxn modelId="{33A8190C-50DC-4BC2-BF9F-4347668B0E29}" type="presParOf" srcId="{EA0FB630-0DAD-45C9-ADF7-3CA1E357B69E}" destId="{7CC31289-4483-41A3-8D6C-D3CDEB0A89E7}" srcOrd="0" destOrd="0" presId="urn:microsoft.com/office/officeart/2005/8/layout/hList9"/>
    <dgm:cxn modelId="{639503C8-E3F6-4682-9CE1-53979610AA8A}" type="presParOf" srcId="{EA0FB630-0DAD-45C9-ADF7-3CA1E357B69E}" destId="{49678F7D-25C0-46DC-9E25-7D1D56CE729F}" srcOrd="1" destOrd="0" presId="urn:microsoft.com/office/officeart/2005/8/layout/hList9"/>
    <dgm:cxn modelId="{581AEB99-56A1-48EC-BD9A-99E964E05D33}" type="presParOf" srcId="{E8435276-CE36-4333-BAD2-93130EB4E249}" destId="{BD02DD49-5561-46A5-B004-47D937D9BC71}" srcOrd="2" destOrd="0" presId="urn:microsoft.com/office/officeart/2005/8/layout/hList9"/>
    <dgm:cxn modelId="{59C2147E-1A46-491A-801C-742D6ED71F01}" type="presParOf" srcId="{E8435276-CE36-4333-BAD2-93130EB4E249}" destId="{F3DB1EBF-937C-4A61-B8BD-0131B650CD81}" srcOrd="3" destOrd="0" presId="urn:microsoft.com/office/officeart/2005/8/layout/hList9"/>
    <dgm:cxn modelId="{713DECEC-4E62-49D2-BB6E-B7B65C6704F7}" type="presParOf" srcId="{E8435276-CE36-4333-BAD2-93130EB4E249}" destId="{0AC209E1-4388-42F7-B9EF-2F7707E82F86}" srcOrd="4" destOrd="0" presId="urn:microsoft.com/office/officeart/2005/8/layout/hList9"/>
    <dgm:cxn modelId="{8EB5C11C-CBED-4FDE-BA68-D3D9CAF70744}" type="presParOf" srcId="{E8435276-CE36-4333-BAD2-93130EB4E249}" destId="{3992A626-0DCD-4135-B7FF-8014A8C4AAD5}" srcOrd="5" destOrd="0" presId="urn:microsoft.com/office/officeart/2005/8/layout/hList9"/>
    <dgm:cxn modelId="{6485B829-4FB1-46F4-AF5F-73F983D300E1}" type="presParOf" srcId="{E8435276-CE36-4333-BAD2-93130EB4E249}" destId="{AD7BBD80-6397-40C9-92BE-40DD5446DFD4}" srcOrd="6" destOrd="0" presId="urn:microsoft.com/office/officeart/2005/8/layout/hList9"/>
    <dgm:cxn modelId="{47E6A824-A676-4C56-9431-01389144BCDD}" type="presParOf" srcId="{AD7BBD80-6397-40C9-92BE-40DD5446DFD4}" destId="{EDA257BF-38A0-4C08-AE4C-44AFA27E6DFA}" srcOrd="0" destOrd="0" presId="urn:microsoft.com/office/officeart/2005/8/layout/hList9"/>
    <dgm:cxn modelId="{2656DCAC-4045-4CB6-B252-1025BF45DB1A}" type="presParOf" srcId="{AD7BBD80-6397-40C9-92BE-40DD5446DFD4}" destId="{475616EA-1EE9-4B5B-AEE2-9DAB0FCB9D75}" srcOrd="1" destOrd="0" presId="urn:microsoft.com/office/officeart/2005/8/layout/hList9"/>
    <dgm:cxn modelId="{B7CB8EFE-0AD4-4CB7-9B42-889927158BD7}" type="presParOf" srcId="{475616EA-1EE9-4B5B-AEE2-9DAB0FCB9D75}" destId="{D79554FF-ECF8-4773-9691-28A35CDA7497}" srcOrd="0" destOrd="0" presId="urn:microsoft.com/office/officeart/2005/8/layout/hList9"/>
    <dgm:cxn modelId="{7369D2DD-F046-4827-B18A-C664B35D065C}" type="presParOf" srcId="{475616EA-1EE9-4B5B-AEE2-9DAB0FCB9D75}" destId="{C7658811-B0F7-4A75-8BD5-C1076736230F}" srcOrd="1" destOrd="0" presId="urn:microsoft.com/office/officeart/2005/8/layout/hList9"/>
    <dgm:cxn modelId="{15D21027-AC42-4F79-A22F-AAF25B88E54F}" type="presParOf" srcId="{AD7BBD80-6397-40C9-92BE-40DD5446DFD4}" destId="{AE46BDC3-032D-4AA3-86D4-25B942D50B2B}" srcOrd="2" destOrd="0" presId="urn:microsoft.com/office/officeart/2005/8/layout/hList9"/>
    <dgm:cxn modelId="{9EB6B7EE-45EE-4BE5-B36F-6440E1CB2773}" type="presParOf" srcId="{AE46BDC3-032D-4AA3-86D4-25B942D50B2B}" destId="{C817C3C0-D24F-47E2-BC9E-02808E88329D}" srcOrd="0" destOrd="0" presId="urn:microsoft.com/office/officeart/2005/8/layout/hList9"/>
    <dgm:cxn modelId="{C51FF126-42C5-4BC4-9646-20AB2CD6751B}" type="presParOf" srcId="{AE46BDC3-032D-4AA3-86D4-25B942D50B2B}" destId="{172673D7-2E7C-4FFB-BF31-BD4A57BC76AE}" srcOrd="1" destOrd="0" presId="urn:microsoft.com/office/officeart/2005/8/layout/hList9"/>
    <dgm:cxn modelId="{01DAEFA3-3B68-4481-A26C-B1C9EE2A571A}" type="presParOf" srcId="{E8435276-CE36-4333-BAD2-93130EB4E249}" destId="{63E314BF-6EEE-41B8-929B-9735ECAC2812}" srcOrd="7" destOrd="0" presId="urn:microsoft.com/office/officeart/2005/8/layout/hList9"/>
    <dgm:cxn modelId="{AB59E0A6-7638-4AD6-9B29-C831BD063130}" type="presParOf" srcId="{E8435276-CE36-4333-BAD2-93130EB4E249}" destId="{71CDCB31-610C-471C-9A18-C7DCF86C5663}" srcOrd="8" destOrd="0" presId="urn:microsoft.com/office/officeart/2005/8/layout/hList9"/>
    <dgm:cxn modelId="{9D250FB2-BB7D-48F3-8E84-49071FEB7F5E}" type="presParOf" srcId="{E8435276-CE36-4333-BAD2-93130EB4E249}" destId="{8E3D9CE6-6559-417E-9DF2-696598414DD2}" srcOrd="9" destOrd="0" presId="urn:microsoft.com/office/officeart/2005/8/layout/hList9"/>
    <dgm:cxn modelId="{ECFD9FCE-60FA-4538-88B8-26F7B9FA4EB7}" type="presParOf" srcId="{E8435276-CE36-4333-BAD2-93130EB4E249}" destId="{8245BDDE-0633-41B4-B8BC-A20CA2ECC501}" srcOrd="10" destOrd="0" presId="urn:microsoft.com/office/officeart/2005/8/layout/hList9"/>
    <dgm:cxn modelId="{0F74BA1E-C19A-47CC-ACC9-48A9A3DA524A}" type="presParOf" srcId="{E8435276-CE36-4333-BAD2-93130EB4E249}" destId="{2FC3563C-5132-4FC1-AED0-5B0F63B51F4D}" srcOrd="11" destOrd="0" presId="urn:microsoft.com/office/officeart/2005/8/layout/hList9"/>
    <dgm:cxn modelId="{26DD0848-1BF2-4501-B417-23113942E3C5}" type="presParOf" srcId="{2FC3563C-5132-4FC1-AED0-5B0F63B51F4D}" destId="{FBE3F5D7-9667-4379-90F3-B297D86E96BD}" srcOrd="0" destOrd="0" presId="urn:microsoft.com/office/officeart/2005/8/layout/hList9"/>
    <dgm:cxn modelId="{622AC94B-4C7D-4370-BB1E-06EF2A51C3BD}" type="presParOf" srcId="{2FC3563C-5132-4FC1-AED0-5B0F63B51F4D}" destId="{62EE3DDF-08D2-4E6F-A078-54FEBB08026A}" srcOrd="1" destOrd="0" presId="urn:microsoft.com/office/officeart/2005/8/layout/hList9"/>
    <dgm:cxn modelId="{6470074C-2290-43CB-AE01-BA4343F02911}" type="presParOf" srcId="{62EE3DDF-08D2-4E6F-A078-54FEBB08026A}" destId="{530664B1-9533-4DAA-8C9B-F2E60A2D2503}" srcOrd="0" destOrd="0" presId="urn:microsoft.com/office/officeart/2005/8/layout/hList9"/>
    <dgm:cxn modelId="{5F909AFF-0953-47DA-B47B-A2E7AE3E4BA1}" type="presParOf" srcId="{62EE3DDF-08D2-4E6F-A078-54FEBB08026A}" destId="{9F138A7E-DA39-4187-9942-7D0E6AB1B925}" srcOrd="1" destOrd="0" presId="urn:microsoft.com/office/officeart/2005/8/layout/hList9"/>
    <dgm:cxn modelId="{1EA0CFA3-8217-4223-8CDA-234DBB6A0A0C}" type="presParOf" srcId="{E8435276-CE36-4333-BAD2-93130EB4E249}" destId="{88AEB045-AB4B-45D9-8A30-864E99B4CFB6}" srcOrd="12" destOrd="0" presId="urn:microsoft.com/office/officeart/2005/8/layout/hList9"/>
    <dgm:cxn modelId="{AF1B9796-9B15-438E-8740-D9D4676F34DB}" type="presParOf" srcId="{E8435276-CE36-4333-BAD2-93130EB4E249}" destId="{34B13EA9-C553-4D3F-A97F-C2C5717D0968}" srcOrd="13" destOrd="0" presId="urn:microsoft.com/office/officeart/2005/8/layout/hList9"/>
    <dgm:cxn modelId="{436B1ECB-D40D-49D6-A4F6-7D3B6EAA71BA}" type="presParOf" srcId="{E8435276-CE36-4333-BAD2-93130EB4E249}" destId="{8D0BF86E-1654-44C1-8F6D-9245D7BEC6A1}" srcOrd="14" destOrd="0" presId="urn:microsoft.com/office/officeart/2005/8/layout/hList9"/>
    <dgm:cxn modelId="{81E81532-BBD4-4A04-A527-1D414FC6DA5E}" type="presParOf" srcId="{E8435276-CE36-4333-BAD2-93130EB4E249}" destId="{4018AB18-57D7-43F3-A5FB-DDBCCAD012FA}" srcOrd="15" destOrd="0" presId="urn:microsoft.com/office/officeart/2005/8/layout/hList9"/>
    <dgm:cxn modelId="{FF1A153B-719B-4332-852D-4EF8E2909398}" type="presParOf" srcId="{E8435276-CE36-4333-BAD2-93130EB4E249}" destId="{F4DC3BFD-1E0D-4F73-A019-6F39329B5E29}" srcOrd="16" destOrd="0" presId="urn:microsoft.com/office/officeart/2005/8/layout/hList9"/>
    <dgm:cxn modelId="{496B5217-10C3-472C-B900-D4F6981077DF}" type="presParOf" srcId="{F4DC3BFD-1E0D-4F73-A019-6F39329B5E29}" destId="{A416EB75-03E4-4BA2-B635-D3344A84207A}" srcOrd="0" destOrd="0" presId="urn:microsoft.com/office/officeart/2005/8/layout/hList9"/>
    <dgm:cxn modelId="{175814E0-46D0-4277-9E69-1D4AB82126C3}" type="presParOf" srcId="{F4DC3BFD-1E0D-4F73-A019-6F39329B5E29}" destId="{F6F83321-79AB-42F0-974C-72704328413B}" srcOrd="1" destOrd="0" presId="urn:microsoft.com/office/officeart/2005/8/layout/hList9"/>
    <dgm:cxn modelId="{70A01B47-AEBE-46AD-9621-0A0552919D61}" type="presParOf" srcId="{F6F83321-79AB-42F0-974C-72704328413B}" destId="{74118C46-BAA7-49DA-A59E-171454D9DA70}" srcOrd="0" destOrd="0" presId="urn:microsoft.com/office/officeart/2005/8/layout/hList9"/>
    <dgm:cxn modelId="{958802BE-A6FE-406B-8B20-46AE650412AB}" type="presParOf" srcId="{F6F83321-79AB-42F0-974C-72704328413B}" destId="{1FF0AF1C-9D77-4D6F-900F-F305D1C8D8B5}" srcOrd="1" destOrd="0" presId="urn:microsoft.com/office/officeart/2005/8/layout/hList9"/>
    <dgm:cxn modelId="{DF15FEDB-715D-4B13-B012-59794CBCA9D6}" type="presParOf" srcId="{E8435276-CE36-4333-BAD2-93130EB4E249}" destId="{9901C1F2-9023-4F11-BCB5-DDE7F07809B3}" srcOrd="17" destOrd="0" presId="urn:microsoft.com/office/officeart/2005/8/layout/hList9"/>
    <dgm:cxn modelId="{6E89ADF2-A8B9-4A39-8525-B5F7B16CC6AF}" type="presParOf" srcId="{E8435276-CE36-4333-BAD2-93130EB4E249}" destId="{43B91B48-D0C4-494A-8937-CAA10E16EA2A}" srcOrd="1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94021AD-D107-4BBE-A6C8-823AADAA37C0}" type="doc">
      <dgm:prSet loTypeId="urn:microsoft.com/office/officeart/2005/8/layout/chart3" loCatId="cycle" qsTypeId="urn:microsoft.com/office/officeart/2005/8/quickstyle/simple1" qsCatId="simple" csTypeId="urn:microsoft.com/office/officeart/2005/8/colors/colorful3" csCatId="colorful" phldr="1"/>
      <dgm:spPr/>
      <dgm:t>
        <a:bodyPr/>
        <a:lstStyle/>
        <a:p>
          <a:endParaRPr lang="hu-HU"/>
        </a:p>
      </dgm:t>
    </dgm:pt>
    <dgm:pt modelId="{836E8B98-A2C5-4EAE-8522-7C43BF4BC808}">
      <dgm:prSet phldrT="[Text]"/>
      <dgm:spPr/>
      <dgm:t>
        <a:bodyPr/>
        <a:lstStyle/>
        <a:p>
          <a:r>
            <a:rPr lang="en-US"/>
            <a:t>A konfiguráció telepítése automatikusan</a:t>
          </a:r>
          <a:endParaRPr lang="hu-HU"/>
        </a:p>
      </dgm:t>
    </dgm:pt>
    <dgm:pt modelId="{055E60B3-706B-40B8-BED5-7C8D4A39B6BA}" type="parTrans" cxnId="{38F58EBC-A49B-4CD1-8394-AD7AC43420B6}">
      <dgm:prSet/>
      <dgm:spPr/>
      <dgm:t>
        <a:bodyPr/>
        <a:lstStyle/>
        <a:p>
          <a:endParaRPr lang="hu-HU"/>
        </a:p>
      </dgm:t>
    </dgm:pt>
    <dgm:pt modelId="{8CD5A10A-D736-4902-A018-A64E954A78F0}" type="sibTrans" cxnId="{38F58EBC-A49B-4CD1-8394-AD7AC43420B6}">
      <dgm:prSet/>
      <dgm:spPr/>
      <dgm:t>
        <a:bodyPr/>
        <a:lstStyle/>
        <a:p>
          <a:endParaRPr lang="hu-HU"/>
        </a:p>
      </dgm:t>
    </dgm:pt>
    <dgm:pt modelId="{7FDA0996-9A51-47E9-BC99-234B012CF646}">
      <dgm:prSet phldrT="[Text]"/>
      <dgm:spPr/>
      <dgm:t>
        <a:bodyPr/>
        <a:lstStyle/>
        <a:p>
          <a:r>
            <a:rPr lang="en-US"/>
            <a:t>Teszt automatizálás a tesztelési komplexitás csökkentésére</a:t>
          </a:r>
          <a:endParaRPr lang="hu-HU"/>
        </a:p>
      </dgm:t>
    </dgm:pt>
    <dgm:pt modelId="{1A534762-A9DA-45EB-901B-286B27A427FF}" type="parTrans" cxnId="{78A11FEF-62DA-480D-B19D-25C9B76B235F}">
      <dgm:prSet/>
      <dgm:spPr/>
      <dgm:t>
        <a:bodyPr/>
        <a:lstStyle/>
        <a:p>
          <a:endParaRPr lang="hu-HU"/>
        </a:p>
      </dgm:t>
    </dgm:pt>
    <dgm:pt modelId="{7E2DCB9E-1D06-4FA8-98FD-93028717BA34}" type="sibTrans" cxnId="{78A11FEF-62DA-480D-B19D-25C9B76B235F}">
      <dgm:prSet/>
      <dgm:spPr/>
      <dgm:t>
        <a:bodyPr/>
        <a:lstStyle/>
        <a:p>
          <a:endParaRPr lang="hu-HU"/>
        </a:p>
      </dgm:t>
    </dgm:pt>
    <dgm:pt modelId="{2B475FCF-C9A5-4399-900E-3A199D549ED8}">
      <dgm:prSet phldrT="[Text]"/>
      <dgm:spPr/>
      <dgm:t>
        <a:bodyPr/>
        <a:lstStyle/>
        <a:p>
          <a:r>
            <a:rPr lang="en-US"/>
            <a:t>Nem használt flagek automatikus felderítése</a:t>
          </a:r>
          <a:endParaRPr lang="hu-HU"/>
        </a:p>
      </dgm:t>
    </dgm:pt>
    <dgm:pt modelId="{AFE5FF2F-5DD1-4C39-B59F-BDFA839D0C52}" type="parTrans" cxnId="{8BA083B1-D32C-4480-BD50-F6455FAD6A02}">
      <dgm:prSet/>
      <dgm:spPr/>
      <dgm:t>
        <a:bodyPr/>
        <a:lstStyle/>
        <a:p>
          <a:endParaRPr lang="hu-HU"/>
        </a:p>
      </dgm:t>
    </dgm:pt>
    <dgm:pt modelId="{BA82C4C5-28E8-40D1-A186-A733733D4137}" type="sibTrans" cxnId="{8BA083B1-D32C-4480-BD50-F6455FAD6A02}">
      <dgm:prSet/>
      <dgm:spPr/>
      <dgm:t>
        <a:bodyPr/>
        <a:lstStyle/>
        <a:p>
          <a:endParaRPr lang="hu-HU"/>
        </a:p>
      </dgm:t>
    </dgm:pt>
    <dgm:pt modelId="{82505A0B-1154-4EF4-B94D-845881B5F1A8}" type="pres">
      <dgm:prSet presAssocID="{494021AD-D107-4BBE-A6C8-823AADAA37C0}" presName="compositeShape" presStyleCnt="0">
        <dgm:presLayoutVars>
          <dgm:chMax val="7"/>
          <dgm:dir/>
          <dgm:resizeHandles val="exact"/>
        </dgm:presLayoutVars>
      </dgm:prSet>
      <dgm:spPr/>
    </dgm:pt>
    <dgm:pt modelId="{5E96E154-6698-4F32-B5D9-F9D86E6A6C2E}" type="pres">
      <dgm:prSet presAssocID="{494021AD-D107-4BBE-A6C8-823AADAA37C0}" presName="wedge1" presStyleLbl="node1" presStyleIdx="0" presStyleCnt="3"/>
      <dgm:spPr/>
    </dgm:pt>
    <dgm:pt modelId="{1238AEBE-EE89-4E8D-B9C4-2A76C8B21BB1}" type="pres">
      <dgm:prSet presAssocID="{494021AD-D107-4BBE-A6C8-823AADAA37C0}" presName="wedge1Tx" presStyleLbl="node1" presStyleIdx="0" presStyleCnt="3">
        <dgm:presLayoutVars>
          <dgm:chMax val="0"/>
          <dgm:chPref val="0"/>
          <dgm:bulletEnabled val="1"/>
        </dgm:presLayoutVars>
      </dgm:prSet>
      <dgm:spPr/>
    </dgm:pt>
    <dgm:pt modelId="{E563A409-BA24-46FC-9CC9-3F59DE7554AB}" type="pres">
      <dgm:prSet presAssocID="{494021AD-D107-4BBE-A6C8-823AADAA37C0}" presName="wedge2" presStyleLbl="node1" presStyleIdx="1" presStyleCnt="3"/>
      <dgm:spPr/>
    </dgm:pt>
    <dgm:pt modelId="{05656457-90F2-489D-AC43-59A0A188185F}" type="pres">
      <dgm:prSet presAssocID="{494021AD-D107-4BBE-A6C8-823AADAA37C0}" presName="wedge2Tx" presStyleLbl="node1" presStyleIdx="1" presStyleCnt="3">
        <dgm:presLayoutVars>
          <dgm:chMax val="0"/>
          <dgm:chPref val="0"/>
          <dgm:bulletEnabled val="1"/>
        </dgm:presLayoutVars>
      </dgm:prSet>
      <dgm:spPr/>
    </dgm:pt>
    <dgm:pt modelId="{A79E4715-2F08-4B22-A249-EAEB85E3C460}" type="pres">
      <dgm:prSet presAssocID="{494021AD-D107-4BBE-A6C8-823AADAA37C0}" presName="wedge3" presStyleLbl="node1" presStyleIdx="2" presStyleCnt="3"/>
      <dgm:spPr/>
    </dgm:pt>
    <dgm:pt modelId="{E43D1EBE-92A1-46D6-B4DC-F85ABFD7B414}" type="pres">
      <dgm:prSet presAssocID="{494021AD-D107-4BBE-A6C8-823AADAA37C0}" presName="wedge3Tx" presStyleLbl="node1" presStyleIdx="2" presStyleCnt="3">
        <dgm:presLayoutVars>
          <dgm:chMax val="0"/>
          <dgm:chPref val="0"/>
          <dgm:bulletEnabled val="1"/>
        </dgm:presLayoutVars>
      </dgm:prSet>
      <dgm:spPr/>
    </dgm:pt>
  </dgm:ptLst>
  <dgm:cxnLst>
    <dgm:cxn modelId="{45C2321A-45D0-4302-9690-F5041D7A249C}" type="presOf" srcId="{836E8B98-A2C5-4EAE-8522-7C43BF4BC808}" destId="{5E96E154-6698-4F32-B5D9-F9D86E6A6C2E}" srcOrd="0" destOrd="0" presId="urn:microsoft.com/office/officeart/2005/8/layout/chart3"/>
    <dgm:cxn modelId="{905E7C29-F524-40C6-BA1E-06093F3A6031}" type="presOf" srcId="{494021AD-D107-4BBE-A6C8-823AADAA37C0}" destId="{82505A0B-1154-4EF4-B94D-845881B5F1A8}" srcOrd="0" destOrd="0" presId="urn:microsoft.com/office/officeart/2005/8/layout/chart3"/>
    <dgm:cxn modelId="{16138398-85E5-466D-BED5-DACB491A4E62}" type="presOf" srcId="{7FDA0996-9A51-47E9-BC99-234B012CF646}" destId="{E563A409-BA24-46FC-9CC9-3F59DE7554AB}" srcOrd="0" destOrd="0" presId="urn:microsoft.com/office/officeart/2005/8/layout/chart3"/>
    <dgm:cxn modelId="{B93058A1-06A3-438E-AAD4-97F89FDF988A}" type="presOf" srcId="{2B475FCF-C9A5-4399-900E-3A199D549ED8}" destId="{A79E4715-2F08-4B22-A249-EAEB85E3C460}" srcOrd="0" destOrd="0" presId="urn:microsoft.com/office/officeart/2005/8/layout/chart3"/>
    <dgm:cxn modelId="{4613D9A3-7F74-4406-B0AA-7C57694B3A29}" type="presOf" srcId="{7FDA0996-9A51-47E9-BC99-234B012CF646}" destId="{05656457-90F2-489D-AC43-59A0A188185F}" srcOrd="1" destOrd="0" presId="urn:microsoft.com/office/officeart/2005/8/layout/chart3"/>
    <dgm:cxn modelId="{8BA083B1-D32C-4480-BD50-F6455FAD6A02}" srcId="{494021AD-D107-4BBE-A6C8-823AADAA37C0}" destId="{2B475FCF-C9A5-4399-900E-3A199D549ED8}" srcOrd="2" destOrd="0" parTransId="{AFE5FF2F-5DD1-4C39-B59F-BDFA839D0C52}" sibTransId="{BA82C4C5-28E8-40D1-A186-A733733D4137}"/>
    <dgm:cxn modelId="{516966B6-3041-4237-9E1D-85469B81D252}" type="presOf" srcId="{2B475FCF-C9A5-4399-900E-3A199D549ED8}" destId="{E43D1EBE-92A1-46D6-B4DC-F85ABFD7B414}" srcOrd="1" destOrd="0" presId="urn:microsoft.com/office/officeart/2005/8/layout/chart3"/>
    <dgm:cxn modelId="{38F58EBC-A49B-4CD1-8394-AD7AC43420B6}" srcId="{494021AD-D107-4BBE-A6C8-823AADAA37C0}" destId="{836E8B98-A2C5-4EAE-8522-7C43BF4BC808}" srcOrd="0" destOrd="0" parTransId="{055E60B3-706B-40B8-BED5-7C8D4A39B6BA}" sibTransId="{8CD5A10A-D736-4902-A018-A64E954A78F0}"/>
    <dgm:cxn modelId="{D09B52EC-CFEE-470D-AE5B-9270BC6C5E35}" type="presOf" srcId="{836E8B98-A2C5-4EAE-8522-7C43BF4BC808}" destId="{1238AEBE-EE89-4E8D-B9C4-2A76C8B21BB1}" srcOrd="1" destOrd="0" presId="urn:microsoft.com/office/officeart/2005/8/layout/chart3"/>
    <dgm:cxn modelId="{78A11FEF-62DA-480D-B19D-25C9B76B235F}" srcId="{494021AD-D107-4BBE-A6C8-823AADAA37C0}" destId="{7FDA0996-9A51-47E9-BC99-234B012CF646}" srcOrd="1" destOrd="0" parTransId="{1A534762-A9DA-45EB-901B-286B27A427FF}" sibTransId="{7E2DCB9E-1D06-4FA8-98FD-93028717BA34}"/>
    <dgm:cxn modelId="{A414F659-09D0-4B06-8A0B-B07F98F0629C}" type="presParOf" srcId="{82505A0B-1154-4EF4-B94D-845881B5F1A8}" destId="{5E96E154-6698-4F32-B5D9-F9D86E6A6C2E}" srcOrd="0" destOrd="0" presId="urn:microsoft.com/office/officeart/2005/8/layout/chart3"/>
    <dgm:cxn modelId="{4D5BF15D-544D-48D4-BC63-7CE7ED3BFD3F}" type="presParOf" srcId="{82505A0B-1154-4EF4-B94D-845881B5F1A8}" destId="{1238AEBE-EE89-4E8D-B9C4-2A76C8B21BB1}" srcOrd="1" destOrd="0" presId="urn:microsoft.com/office/officeart/2005/8/layout/chart3"/>
    <dgm:cxn modelId="{370F388D-41CA-44AC-B00E-2CD5B98A47EB}" type="presParOf" srcId="{82505A0B-1154-4EF4-B94D-845881B5F1A8}" destId="{E563A409-BA24-46FC-9CC9-3F59DE7554AB}" srcOrd="2" destOrd="0" presId="urn:microsoft.com/office/officeart/2005/8/layout/chart3"/>
    <dgm:cxn modelId="{12766A24-8BD6-41D1-845B-5E26E1C18F24}" type="presParOf" srcId="{82505A0B-1154-4EF4-B94D-845881B5F1A8}" destId="{05656457-90F2-489D-AC43-59A0A188185F}" srcOrd="3" destOrd="0" presId="urn:microsoft.com/office/officeart/2005/8/layout/chart3"/>
    <dgm:cxn modelId="{E7B4C00F-B784-4D65-B152-35C2D831ACE2}" type="presParOf" srcId="{82505A0B-1154-4EF4-B94D-845881B5F1A8}" destId="{A79E4715-2F08-4B22-A249-EAEB85E3C460}" srcOrd="4" destOrd="0" presId="urn:microsoft.com/office/officeart/2005/8/layout/chart3"/>
    <dgm:cxn modelId="{D91A5F38-5739-4F1E-8F60-095A0AFDA0F7}" type="presParOf" srcId="{82505A0B-1154-4EF4-B94D-845881B5F1A8}" destId="{E43D1EBE-92A1-46D6-B4DC-F85ABFD7B414}"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E590EA-2AE1-4113-8D11-8CCF8C553ED7}"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hu-HU"/>
        </a:p>
      </dgm:t>
    </dgm:pt>
    <dgm:pt modelId="{A2D38B33-F81B-4CD2-A91C-A334D83363DB}">
      <dgm:prSet phldrT="[Text]"/>
      <dgm:spPr/>
      <dgm:t>
        <a:bodyPr/>
        <a:lstStyle/>
        <a:p>
          <a:r>
            <a:rPr lang="en-US"/>
            <a:t>Use case-ek és stakeholderek összegyűjtése</a:t>
          </a:r>
          <a:endParaRPr lang="hu-HU"/>
        </a:p>
      </dgm:t>
    </dgm:pt>
    <dgm:pt modelId="{0027500D-FFDE-4563-9A9C-BDC28C563D06}" type="parTrans" cxnId="{960140EE-DEF8-4A6E-B02A-0A6FB366ED3A}">
      <dgm:prSet/>
      <dgm:spPr/>
      <dgm:t>
        <a:bodyPr/>
        <a:lstStyle/>
        <a:p>
          <a:endParaRPr lang="hu-HU"/>
        </a:p>
      </dgm:t>
    </dgm:pt>
    <dgm:pt modelId="{9F8E643F-3046-4E22-9E46-1888516AA19D}" type="sibTrans" cxnId="{960140EE-DEF8-4A6E-B02A-0A6FB366ED3A}">
      <dgm:prSet/>
      <dgm:spPr/>
      <dgm:t>
        <a:bodyPr/>
        <a:lstStyle/>
        <a:p>
          <a:endParaRPr lang="hu-HU"/>
        </a:p>
      </dgm:t>
    </dgm:pt>
    <dgm:pt modelId="{2CD6C2BE-16CE-4CBE-A2D6-3CEF9B219509}">
      <dgm:prSet phldrT="[Text]"/>
      <dgm:spPr/>
      <dgm:t>
        <a:bodyPr/>
        <a:lstStyle/>
        <a:p>
          <a:r>
            <a:rPr lang="en-US"/>
            <a:t>Flag típusok meghatározása</a:t>
          </a:r>
          <a:endParaRPr lang="hu-HU"/>
        </a:p>
      </dgm:t>
    </dgm:pt>
    <dgm:pt modelId="{415B783A-4C8C-4353-B685-B23FD43418E0}" type="parTrans" cxnId="{FC05116C-2F7A-4C66-8102-454417F75501}">
      <dgm:prSet/>
      <dgm:spPr/>
      <dgm:t>
        <a:bodyPr/>
        <a:lstStyle/>
        <a:p>
          <a:endParaRPr lang="hu-HU"/>
        </a:p>
      </dgm:t>
    </dgm:pt>
    <dgm:pt modelId="{7B555EC6-D4B1-4734-9840-F47CB466AAE7}" type="sibTrans" cxnId="{FC05116C-2F7A-4C66-8102-454417F75501}">
      <dgm:prSet/>
      <dgm:spPr/>
      <dgm:t>
        <a:bodyPr/>
        <a:lstStyle/>
        <a:p>
          <a:endParaRPr lang="hu-HU"/>
        </a:p>
      </dgm:t>
    </dgm:pt>
    <dgm:pt modelId="{D73C53B9-A8F7-4C6B-AF1A-DE1838173098}">
      <dgm:prSet phldrT="[Text]"/>
      <dgm:spPr/>
      <dgm:t>
        <a:bodyPr/>
        <a:lstStyle/>
        <a:p>
          <a:r>
            <a:rPr lang="en-US"/>
            <a:t>Konfigurációs módszertan és eszköz meghatátározása az egyes flag típusokhoz</a:t>
          </a:r>
          <a:endParaRPr lang="hu-HU"/>
        </a:p>
      </dgm:t>
    </dgm:pt>
    <dgm:pt modelId="{17BA7C60-E600-44E7-8158-40B90F295393}" type="parTrans" cxnId="{1B46CEE3-E868-4C53-8C57-1C2D3F6A9626}">
      <dgm:prSet/>
      <dgm:spPr/>
      <dgm:t>
        <a:bodyPr/>
        <a:lstStyle/>
        <a:p>
          <a:endParaRPr lang="hu-HU"/>
        </a:p>
      </dgm:t>
    </dgm:pt>
    <dgm:pt modelId="{B4D8C520-EB0F-4A0D-B4E7-3DD945B480BB}" type="sibTrans" cxnId="{1B46CEE3-E868-4C53-8C57-1C2D3F6A9626}">
      <dgm:prSet/>
      <dgm:spPr/>
      <dgm:t>
        <a:bodyPr/>
        <a:lstStyle/>
        <a:p>
          <a:endParaRPr lang="hu-HU"/>
        </a:p>
      </dgm:t>
    </dgm:pt>
    <dgm:pt modelId="{2E85C47B-E56F-4073-8D5A-CFDC6574336F}">
      <dgm:prSet phldrT="[Text]"/>
      <dgm:spPr/>
      <dgm:t>
        <a:bodyPr/>
        <a:lstStyle/>
        <a:p>
          <a:r>
            <a:rPr lang="en-US"/>
            <a:t>Fejlesztési és szállítási folyamatok újragondolása</a:t>
          </a:r>
          <a:endParaRPr lang="hu-HU"/>
        </a:p>
      </dgm:t>
    </dgm:pt>
    <dgm:pt modelId="{23BD41F1-EFB4-4769-91C9-562C5A086F08}" type="parTrans" cxnId="{1D6F99EB-2117-4CDF-9F76-C64AC189F9D4}">
      <dgm:prSet/>
      <dgm:spPr/>
      <dgm:t>
        <a:bodyPr/>
        <a:lstStyle/>
        <a:p>
          <a:endParaRPr lang="hu-HU"/>
        </a:p>
      </dgm:t>
    </dgm:pt>
    <dgm:pt modelId="{B57DA26C-C1B1-4A4F-A4D9-1F2610B227B6}" type="sibTrans" cxnId="{1D6F99EB-2117-4CDF-9F76-C64AC189F9D4}">
      <dgm:prSet/>
      <dgm:spPr/>
      <dgm:t>
        <a:bodyPr/>
        <a:lstStyle/>
        <a:p>
          <a:endParaRPr lang="hu-HU"/>
        </a:p>
      </dgm:t>
    </dgm:pt>
    <dgm:pt modelId="{94326367-8DEB-4724-B8BF-246FBBD57975}">
      <dgm:prSet phldrT="[Text]"/>
      <dgm:spPr/>
      <dgm:t>
        <a:bodyPr/>
        <a:lstStyle/>
        <a:p>
          <a:r>
            <a:rPr lang="en-US"/>
            <a:t>Flagek használatának beépítése a tesztelési stratégiába, módszertanba</a:t>
          </a:r>
          <a:endParaRPr lang="hu-HU"/>
        </a:p>
      </dgm:t>
    </dgm:pt>
    <dgm:pt modelId="{B87512C4-DBBF-42DC-B564-6F3A843B69A8}" type="parTrans" cxnId="{F3206BCF-95AE-4C4D-A78E-EAE4C3B894F3}">
      <dgm:prSet/>
      <dgm:spPr/>
      <dgm:t>
        <a:bodyPr/>
        <a:lstStyle/>
        <a:p>
          <a:endParaRPr lang="hu-HU"/>
        </a:p>
      </dgm:t>
    </dgm:pt>
    <dgm:pt modelId="{FB317AE6-9E89-4CC7-9996-A15B361FEFEB}" type="sibTrans" cxnId="{F3206BCF-95AE-4C4D-A78E-EAE4C3B894F3}">
      <dgm:prSet/>
      <dgm:spPr/>
      <dgm:t>
        <a:bodyPr/>
        <a:lstStyle/>
        <a:p>
          <a:endParaRPr lang="hu-HU"/>
        </a:p>
      </dgm:t>
    </dgm:pt>
    <dgm:pt modelId="{BFECE7FA-C5AF-4CFA-9A07-FA42C0B164A8}">
      <dgm:prSet phldrT="[Text]"/>
      <dgm:spPr/>
      <dgm:t>
        <a:bodyPr/>
        <a:lstStyle/>
        <a:p>
          <a:r>
            <a:rPr lang="en-US"/>
            <a:t>Flag kivezetési stratégia megalkotása</a:t>
          </a:r>
          <a:endParaRPr lang="hu-HU"/>
        </a:p>
      </dgm:t>
    </dgm:pt>
    <dgm:pt modelId="{9DE8FEF9-675C-49FF-AE31-D41520B88DB0}" type="parTrans" cxnId="{A0B3B409-EA16-4546-9CF4-027CB3DBD60D}">
      <dgm:prSet/>
      <dgm:spPr/>
      <dgm:t>
        <a:bodyPr/>
        <a:lstStyle/>
        <a:p>
          <a:endParaRPr lang="hu-HU"/>
        </a:p>
      </dgm:t>
    </dgm:pt>
    <dgm:pt modelId="{25331408-FCB8-479A-B543-A7EBB2E2E6FA}" type="sibTrans" cxnId="{A0B3B409-EA16-4546-9CF4-027CB3DBD60D}">
      <dgm:prSet/>
      <dgm:spPr/>
      <dgm:t>
        <a:bodyPr/>
        <a:lstStyle/>
        <a:p>
          <a:endParaRPr lang="hu-HU"/>
        </a:p>
      </dgm:t>
    </dgm:pt>
    <dgm:pt modelId="{BE336AD8-1806-43D4-BFE3-FC8D97AE183E}">
      <dgm:prSet phldrT="[Text]"/>
      <dgm:spPr/>
      <dgm:t>
        <a:bodyPr/>
        <a:lstStyle/>
        <a:p>
          <a:r>
            <a:rPr lang="en-US"/>
            <a:t>Automatizmusok implementálása</a:t>
          </a:r>
          <a:endParaRPr lang="hu-HU"/>
        </a:p>
      </dgm:t>
    </dgm:pt>
    <dgm:pt modelId="{DB3B1338-3729-43BD-B708-EF5EBBD51362}" type="parTrans" cxnId="{B872DE82-45EF-4E52-9707-6411E06D9775}">
      <dgm:prSet/>
      <dgm:spPr/>
      <dgm:t>
        <a:bodyPr/>
        <a:lstStyle/>
        <a:p>
          <a:endParaRPr lang="hu-HU"/>
        </a:p>
      </dgm:t>
    </dgm:pt>
    <dgm:pt modelId="{90C5A6A2-9A70-460B-AF88-189F798E30DE}" type="sibTrans" cxnId="{B872DE82-45EF-4E52-9707-6411E06D9775}">
      <dgm:prSet/>
      <dgm:spPr/>
      <dgm:t>
        <a:bodyPr/>
        <a:lstStyle/>
        <a:p>
          <a:endParaRPr lang="hu-HU"/>
        </a:p>
      </dgm:t>
    </dgm:pt>
    <dgm:pt modelId="{E947A319-292A-40D6-B272-A3ECAB8F3EC3}" type="pres">
      <dgm:prSet presAssocID="{3EE590EA-2AE1-4113-8D11-8CCF8C553ED7}" presName="Name0" presStyleCnt="0">
        <dgm:presLayoutVars>
          <dgm:chMax val="7"/>
          <dgm:chPref val="7"/>
          <dgm:dir/>
        </dgm:presLayoutVars>
      </dgm:prSet>
      <dgm:spPr/>
    </dgm:pt>
    <dgm:pt modelId="{50E6EA1E-98BC-4A1C-AC00-EE4AF35FE522}" type="pres">
      <dgm:prSet presAssocID="{3EE590EA-2AE1-4113-8D11-8CCF8C553ED7}" presName="Name1" presStyleCnt="0"/>
      <dgm:spPr/>
    </dgm:pt>
    <dgm:pt modelId="{EC8FA11D-AB19-4E71-A515-8652F56BB594}" type="pres">
      <dgm:prSet presAssocID="{3EE590EA-2AE1-4113-8D11-8CCF8C553ED7}" presName="cycle" presStyleCnt="0"/>
      <dgm:spPr/>
    </dgm:pt>
    <dgm:pt modelId="{383EAA22-AFB1-4312-AA87-79A69D69AB52}" type="pres">
      <dgm:prSet presAssocID="{3EE590EA-2AE1-4113-8D11-8CCF8C553ED7}" presName="srcNode" presStyleLbl="node1" presStyleIdx="0" presStyleCnt="7"/>
      <dgm:spPr/>
    </dgm:pt>
    <dgm:pt modelId="{AF7178C2-34CA-4DAD-9ECA-17B10F554FB1}" type="pres">
      <dgm:prSet presAssocID="{3EE590EA-2AE1-4113-8D11-8CCF8C553ED7}" presName="conn" presStyleLbl="parChTrans1D2" presStyleIdx="0" presStyleCnt="1"/>
      <dgm:spPr/>
    </dgm:pt>
    <dgm:pt modelId="{BB51F3FF-6635-40FD-ACAD-8F3ECEB48D38}" type="pres">
      <dgm:prSet presAssocID="{3EE590EA-2AE1-4113-8D11-8CCF8C553ED7}" presName="extraNode" presStyleLbl="node1" presStyleIdx="0" presStyleCnt="7"/>
      <dgm:spPr/>
    </dgm:pt>
    <dgm:pt modelId="{36A41A67-D516-45A2-A736-18C9E58DBA24}" type="pres">
      <dgm:prSet presAssocID="{3EE590EA-2AE1-4113-8D11-8CCF8C553ED7}" presName="dstNode" presStyleLbl="node1" presStyleIdx="0" presStyleCnt="7"/>
      <dgm:spPr/>
    </dgm:pt>
    <dgm:pt modelId="{846A197E-4AC5-430A-A9B1-52322A9FA701}" type="pres">
      <dgm:prSet presAssocID="{A2D38B33-F81B-4CD2-A91C-A334D83363DB}" presName="text_1" presStyleLbl="node1" presStyleIdx="0" presStyleCnt="7">
        <dgm:presLayoutVars>
          <dgm:bulletEnabled val="1"/>
        </dgm:presLayoutVars>
      </dgm:prSet>
      <dgm:spPr/>
    </dgm:pt>
    <dgm:pt modelId="{B50A0904-3C18-4D42-87C2-E1E6DE43AC34}" type="pres">
      <dgm:prSet presAssocID="{A2D38B33-F81B-4CD2-A91C-A334D83363DB}" presName="accent_1" presStyleCnt="0"/>
      <dgm:spPr/>
    </dgm:pt>
    <dgm:pt modelId="{AD6D9283-E4EB-42E2-9966-6F6A13A75B08}" type="pres">
      <dgm:prSet presAssocID="{A2D38B33-F81B-4CD2-A91C-A334D83363DB}" presName="accentRepeatNode" presStyleLbl="solidFgAcc1" presStyleIdx="0" presStyleCnt="7"/>
      <dgm:spPr/>
    </dgm:pt>
    <dgm:pt modelId="{D87E18DA-CB0E-4AC9-B3A6-92D96529CAE8}" type="pres">
      <dgm:prSet presAssocID="{2CD6C2BE-16CE-4CBE-A2D6-3CEF9B219509}" presName="text_2" presStyleLbl="node1" presStyleIdx="1" presStyleCnt="7">
        <dgm:presLayoutVars>
          <dgm:bulletEnabled val="1"/>
        </dgm:presLayoutVars>
      </dgm:prSet>
      <dgm:spPr/>
    </dgm:pt>
    <dgm:pt modelId="{8866B458-545E-4305-8B85-2F5621A408EB}" type="pres">
      <dgm:prSet presAssocID="{2CD6C2BE-16CE-4CBE-A2D6-3CEF9B219509}" presName="accent_2" presStyleCnt="0"/>
      <dgm:spPr/>
    </dgm:pt>
    <dgm:pt modelId="{8B4C4C50-256F-48C5-A439-856244509CE2}" type="pres">
      <dgm:prSet presAssocID="{2CD6C2BE-16CE-4CBE-A2D6-3CEF9B219509}" presName="accentRepeatNode" presStyleLbl="solidFgAcc1" presStyleIdx="1" presStyleCnt="7"/>
      <dgm:spPr/>
    </dgm:pt>
    <dgm:pt modelId="{A8C1F3CC-AE1A-4A49-BC30-3B883BAF7A91}" type="pres">
      <dgm:prSet presAssocID="{D73C53B9-A8F7-4C6B-AF1A-DE1838173098}" presName="text_3" presStyleLbl="node1" presStyleIdx="2" presStyleCnt="7">
        <dgm:presLayoutVars>
          <dgm:bulletEnabled val="1"/>
        </dgm:presLayoutVars>
      </dgm:prSet>
      <dgm:spPr/>
    </dgm:pt>
    <dgm:pt modelId="{29A7D898-B7DB-4460-BCB0-B62329678EC0}" type="pres">
      <dgm:prSet presAssocID="{D73C53B9-A8F7-4C6B-AF1A-DE1838173098}" presName="accent_3" presStyleCnt="0"/>
      <dgm:spPr/>
    </dgm:pt>
    <dgm:pt modelId="{718AD777-7563-41FA-A924-ED6B83C35EDB}" type="pres">
      <dgm:prSet presAssocID="{D73C53B9-A8F7-4C6B-AF1A-DE1838173098}" presName="accentRepeatNode" presStyleLbl="solidFgAcc1" presStyleIdx="2" presStyleCnt="7"/>
      <dgm:spPr/>
    </dgm:pt>
    <dgm:pt modelId="{200C30C9-67B8-4421-A50E-EA3079639CB5}" type="pres">
      <dgm:prSet presAssocID="{BFECE7FA-C5AF-4CFA-9A07-FA42C0B164A8}" presName="text_4" presStyleLbl="node1" presStyleIdx="3" presStyleCnt="7">
        <dgm:presLayoutVars>
          <dgm:bulletEnabled val="1"/>
        </dgm:presLayoutVars>
      </dgm:prSet>
      <dgm:spPr/>
    </dgm:pt>
    <dgm:pt modelId="{31891E69-35E5-4039-92ED-C7E02CD71458}" type="pres">
      <dgm:prSet presAssocID="{BFECE7FA-C5AF-4CFA-9A07-FA42C0B164A8}" presName="accent_4" presStyleCnt="0"/>
      <dgm:spPr/>
    </dgm:pt>
    <dgm:pt modelId="{9DE9C584-4367-4C8D-9AAC-E8371D0C786E}" type="pres">
      <dgm:prSet presAssocID="{BFECE7FA-C5AF-4CFA-9A07-FA42C0B164A8}" presName="accentRepeatNode" presStyleLbl="solidFgAcc1" presStyleIdx="3" presStyleCnt="7"/>
      <dgm:spPr/>
    </dgm:pt>
    <dgm:pt modelId="{A524A7DC-F235-4035-9782-2B5193EE86AF}" type="pres">
      <dgm:prSet presAssocID="{2E85C47B-E56F-4073-8D5A-CFDC6574336F}" presName="text_5" presStyleLbl="node1" presStyleIdx="4" presStyleCnt="7">
        <dgm:presLayoutVars>
          <dgm:bulletEnabled val="1"/>
        </dgm:presLayoutVars>
      </dgm:prSet>
      <dgm:spPr/>
    </dgm:pt>
    <dgm:pt modelId="{FB18ADE0-491D-4C4E-BD9E-9AE8F7643868}" type="pres">
      <dgm:prSet presAssocID="{2E85C47B-E56F-4073-8D5A-CFDC6574336F}" presName="accent_5" presStyleCnt="0"/>
      <dgm:spPr/>
    </dgm:pt>
    <dgm:pt modelId="{12094045-A491-45B2-8B2F-D1C45E01E0B5}" type="pres">
      <dgm:prSet presAssocID="{2E85C47B-E56F-4073-8D5A-CFDC6574336F}" presName="accentRepeatNode" presStyleLbl="solidFgAcc1" presStyleIdx="4" presStyleCnt="7"/>
      <dgm:spPr/>
    </dgm:pt>
    <dgm:pt modelId="{C84DF91E-CCE0-4F44-A957-1C2BAFA01C27}" type="pres">
      <dgm:prSet presAssocID="{94326367-8DEB-4724-B8BF-246FBBD57975}" presName="text_6" presStyleLbl="node1" presStyleIdx="5" presStyleCnt="7">
        <dgm:presLayoutVars>
          <dgm:bulletEnabled val="1"/>
        </dgm:presLayoutVars>
      </dgm:prSet>
      <dgm:spPr/>
    </dgm:pt>
    <dgm:pt modelId="{0F9EB868-9C8C-4717-8BEE-AEB4083EC478}" type="pres">
      <dgm:prSet presAssocID="{94326367-8DEB-4724-B8BF-246FBBD57975}" presName="accent_6" presStyleCnt="0"/>
      <dgm:spPr/>
    </dgm:pt>
    <dgm:pt modelId="{63840078-A91B-4826-9D42-5A07933FB872}" type="pres">
      <dgm:prSet presAssocID="{94326367-8DEB-4724-B8BF-246FBBD57975}" presName="accentRepeatNode" presStyleLbl="solidFgAcc1" presStyleIdx="5" presStyleCnt="7"/>
      <dgm:spPr/>
    </dgm:pt>
    <dgm:pt modelId="{9C0BE496-0C85-4D2D-BA3B-FC6C1CD65077}" type="pres">
      <dgm:prSet presAssocID="{BE336AD8-1806-43D4-BFE3-FC8D97AE183E}" presName="text_7" presStyleLbl="node1" presStyleIdx="6" presStyleCnt="7">
        <dgm:presLayoutVars>
          <dgm:bulletEnabled val="1"/>
        </dgm:presLayoutVars>
      </dgm:prSet>
      <dgm:spPr/>
    </dgm:pt>
    <dgm:pt modelId="{3C0C236C-4C70-4B28-B962-FEB4B2AFFD6F}" type="pres">
      <dgm:prSet presAssocID="{BE336AD8-1806-43D4-BFE3-FC8D97AE183E}" presName="accent_7" presStyleCnt="0"/>
      <dgm:spPr/>
    </dgm:pt>
    <dgm:pt modelId="{5BC658D5-AAB5-4344-96FA-EE6B683FA9A0}" type="pres">
      <dgm:prSet presAssocID="{BE336AD8-1806-43D4-BFE3-FC8D97AE183E}" presName="accentRepeatNode" presStyleLbl="solidFgAcc1" presStyleIdx="6" presStyleCnt="7"/>
      <dgm:spPr/>
    </dgm:pt>
  </dgm:ptLst>
  <dgm:cxnLst>
    <dgm:cxn modelId="{A0B3B409-EA16-4546-9CF4-027CB3DBD60D}" srcId="{3EE590EA-2AE1-4113-8D11-8CCF8C553ED7}" destId="{BFECE7FA-C5AF-4CFA-9A07-FA42C0B164A8}" srcOrd="3" destOrd="0" parTransId="{9DE8FEF9-675C-49FF-AE31-D41520B88DB0}" sibTransId="{25331408-FCB8-479A-B543-A7EBB2E2E6FA}"/>
    <dgm:cxn modelId="{353C350D-644C-4F43-AA34-7B354E949513}" type="presOf" srcId="{94326367-8DEB-4724-B8BF-246FBBD57975}" destId="{C84DF91E-CCE0-4F44-A957-1C2BAFA01C27}" srcOrd="0" destOrd="0" presId="urn:microsoft.com/office/officeart/2008/layout/VerticalCurvedList"/>
    <dgm:cxn modelId="{9677DC26-9D81-42E4-88B8-123F65868787}" type="presOf" srcId="{3EE590EA-2AE1-4113-8D11-8CCF8C553ED7}" destId="{E947A319-292A-40D6-B272-A3ECAB8F3EC3}" srcOrd="0" destOrd="0" presId="urn:microsoft.com/office/officeart/2008/layout/VerticalCurvedList"/>
    <dgm:cxn modelId="{364B3442-F4AF-4C77-BEE2-ECA47A6E3F43}" type="presOf" srcId="{9F8E643F-3046-4E22-9E46-1888516AA19D}" destId="{AF7178C2-34CA-4DAD-9ECA-17B10F554FB1}" srcOrd="0" destOrd="0" presId="urn:microsoft.com/office/officeart/2008/layout/VerticalCurvedList"/>
    <dgm:cxn modelId="{FC05116C-2F7A-4C66-8102-454417F75501}" srcId="{3EE590EA-2AE1-4113-8D11-8CCF8C553ED7}" destId="{2CD6C2BE-16CE-4CBE-A2D6-3CEF9B219509}" srcOrd="1" destOrd="0" parTransId="{415B783A-4C8C-4353-B685-B23FD43418E0}" sibTransId="{7B555EC6-D4B1-4734-9840-F47CB466AAE7}"/>
    <dgm:cxn modelId="{B872DE82-45EF-4E52-9707-6411E06D9775}" srcId="{3EE590EA-2AE1-4113-8D11-8CCF8C553ED7}" destId="{BE336AD8-1806-43D4-BFE3-FC8D97AE183E}" srcOrd="6" destOrd="0" parTransId="{DB3B1338-3729-43BD-B708-EF5EBBD51362}" sibTransId="{90C5A6A2-9A70-460B-AF88-189F798E30DE}"/>
    <dgm:cxn modelId="{A606289B-8817-4BEC-A663-7B8B85FEAE58}" type="presOf" srcId="{D73C53B9-A8F7-4C6B-AF1A-DE1838173098}" destId="{A8C1F3CC-AE1A-4A49-BC30-3B883BAF7A91}" srcOrd="0" destOrd="0" presId="urn:microsoft.com/office/officeart/2008/layout/VerticalCurvedList"/>
    <dgm:cxn modelId="{DB29AAA3-0070-4EE0-914B-0578945C295B}" type="presOf" srcId="{BE336AD8-1806-43D4-BFE3-FC8D97AE183E}" destId="{9C0BE496-0C85-4D2D-BA3B-FC6C1CD65077}" srcOrd="0" destOrd="0" presId="urn:microsoft.com/office/officeart/2008/layout/VerticalCurvedList"/>
    <dgm:cxn modelId="{507FBCB4-8292-48CD-98BE-065F725E9E2D}" type="presOf" srcId="{2CD6C2BE-16CE-4CBE-A2D6-3CEF9B219509}" destId="{D87E18DA-CB0E-4AC9-B3A6-92D96529CAE8}" srcOrd="0" destOrd="0" presId="urn:microsoft.com/office/officeart/2008/layout/VerticalCurvedList"/>
    <dgm:cxn modelId="{3168D2C6-E974-4CC7-9485-EB76E6B74DC8}" type="presOf" srcId="{A2D38B33-F81B-4CD2-A91C-A334D83363DB}" destId="{846A197E-4AC5-430A-A9B1-52322A9FA701}" srcOrd="0" destOrd="0" presId="urn:microsoft.com/office/officeart/2008/layout/VerticalCurvedList"/>
    <dgm:cxn modelId="{E399E7CE-24CD-4605-9985-4FF2824FECCE}" type="presOf" srcId="{2E85C47B-E56F-4073-8D5A-CFDC6574336F}" destId="{A524A7DC-F235-4035-9782-2B5193EE86AF}" srcOrd="0" destOrd="0" presId="urn:microsoft.com/office/officeart/2008/layout/VerticalCurvedList"/>
    <dgm:cxn modelId="{F3206BCF-95AE-4C4D-A78E-EAE4C3B894F3}" srcId="{3EE590EA-2AE1-4113-8D11-8CCF8C553ED7}" destId="{94326367-8DEB-4724-B8BF-246FBBD57975}" srcOrd="5" destOrd="0" parTransId="{B87512C4-DBBF-42DC-B564-6F3A843B69A8}" sibTransId="{FB317AE6-9E89-4CC7-9996-A15B361FEFEB}"/>
    <dgm:cxn modelId="{1B46CEE3-E868-4C53-8C57-1C2D3F6A9626}" srcId="{3EE590EA-2AE1-4113-8D11-8CCF8C553ED7}" destId="{D73C53B9-A8F7-4C6B-AF1A-DE1838173098}" srcOrd="2" destOrd="0" parTransId="{17BA7C60-E600-44E7-8158-40B90F295393}" sibTransId="{B4D8C520-EB0F-4A0D-B4E7-3DD945B480BB}"/>
    <dgm:cxn modelId="{05208BE9-0A4E-4CDC-BC84-47ABE2AB17C2}" type="presOf" srcId="{BFECE7FA-C5AF-4CFA-9A07-FA42C0B164A8}" destId="{200C30C9-67B8-4421-A50E-EA3079639CB5}" srcOrd="0" destOrd="0" presId="urn:microsoft.com/office/officeart/2008/layout/VerticalCurvedList"/>
    <dgm:cxn modelId="{1D6F99EB-2117-4CDF-9F76-C64AC189F9D4}" srcId="{3EE590EA-2AE1-4113-8D11-8CCF8C553ED7}" destId="{2E85C47B-E56F-4073-8D5A-CFDC6574336F}" srcOrd="4" destOrd="0" parTransId="{23BD41F1-EFB4-4769-91C9-562C5A086F08}" sibTransId="{B57DA26C-C1B1-4A4F-A4D9-1F2610B227B6}"/>
    <dgm:cxn modelId="{960140EE-DEF8-4A6E-B02A-0A6FB366ED3A}" srcId="{3EE590EA-2AE1-4113-8D11-8CCF8C553ED7}" destId="{A2D38B33-F81B-4CD2-A91C-A334D83363DB}" srcOrd="0" destOrd="0" parTransId="{0027500D-FFDE-4563-9A9C-BDC28C563D06}" sibTransId="{9F8E643F-3046-4E22-9E46-1888516AA19D}"/>
    <dgm:cxn modelId="{BEAB33C4-23E5-4A2C-871B-909C39C5609D}" type="presParOf" srcId="{E947A319-292A-40D6-B272-A3ECAB8F3EC3}" destId="{50E6EA1E-98BC-4A1C-AC00-EE4AF35FE522}" srcOrd="0" destOrd="0" presId="urn:microsoft.com/office/officeart/2008/layout/VerticalCurvedList"/>
    <dgm:cxn modelId="{5851CC39-5BF7-4D85-81A4-E69F5E8F3D40}" type="presParOf" srcId="{50E6EA1E-98BC-4A1C-AC00-EE4AF35FE522}" destId="{EC8FA11D-AB19-4E71-A515-8652F56BB594}" srcOrd="0" destOrd="0" presId="urn:microsoft.com/office/officeart/2008/layout/VerticalCurvedList"/>
    <dgm:cxn modelId="{8D372148-5AD0-482D-AF28-854666C493D0}" type="presParOf" srcId="{EC8FA11D-AB19-4E71-A515-8652F56BB594}" destId="{383EAA22-AFB1-4312-AA87-79A69D69AB52}" srcOrd="0" destOrd="0" presId="urn:microsoft.com/office/officeart/2008/layout/VerticalCurvedList"/>
    <dgm:cxn modelId="{628A7D5E-C599-4E02-A013-E2790C08DAC6}" type="presParOf" srcId="{EC8FA11D-AB19-4E71-A515-8652F56BB594}" destId="{AF7178C2-34CA-4DAD-9ECA-17B10F554FB1}" srcOrd="1" destOrd="0" presId="urn:microsoft.com/office/officeart/2008/layout/VerticalCurvedList"/>
    <dgm:cxn modelId="{21DD894F-1AAB-4E02-B1C5-60A9E955E83C}" type="presParOf" srcId="{EC8FA11D-AB19-4E71-A515-8652F56BB594}" destId="{BB51F3FF-6635-40FD-ACAD-8F3ECEB48D38}" srcOrd="2" destOrd="0" presId="urn:microsoft.com/office/officeart/2008/layout/VerticalCurvedList"/>
    <dgm:cxn modelId="{6545507F-A8BA-4D7E-AA92-349AFCCF9E89}" type="presParOf" srcId="{EC8FA11D-AB19-4E71-A515-8652F56BB594}" destId="{36A41A67-D516-45A2-A736-18C9E58DBA24}" srcOrd="3" destOrd="0" presId="urn:microsoft.com/office/officeart/2008/layout/VerticalCurvedList"/>
    <dgm:cxn modelId="{0E9ED757-A1C4-4464-A887-5D777885CB7E}" type="presParOf" srcId="{50E6EA1E-98BC-4A1C-AC00-EE4AF35FE522}" destId="{846A197E-4AC5-430A-A9B1-52322A9FA701}" srcOrd="1" destOrd="0" presId="urn:microsoft.com/office/officeart/2008/layout/VerticalCurvedList"/>
    <dgm:cxn modelId="{26A8648D-61FD-4AC6-97BE-B9A9D5D80A0C}" type="presParOf" srcId="{50E6EA1E-98BC-4A1C-AC00-EE4AF35FE522}" destId="{B50A0904-3C18-4D42-87C2-E1E6DE43AC34}" srcOrd="2" destOrd="0" presId="urn:microsoft.com/office/officeart/2008/layout/VerticalCurvedList"/>
    <dgm:cxn modelId="{81D3680E-CAB1-4CDD-A87B-D40C6C8BC147}" type="presParOf" srcId="{B50A0904-3C18-4D42-87C2-E1E6DE43AC34}" destId="{AD6D9283-E4EB-42E2-9966-6F6A13A75B08}" srcOrd="0" destOrd="0" presId="urn:microsoft.com/office/officeart/2008/layout/VerticalCurvedList"/>
    <dgm:cxn modelId="{07D48DD6-0913-470F-B24B-2D23FA99450A}" type="presParOf" srcId="{50E6EA1E-98BC-4A1C-AC00-EE4AF35FE522}" destId="{D87E18DA-CB0E-4AC9-B3A6-92D96529CAE8}" srcOrd="3" destOrd="0" presId="urn:microsoft.com/office/officeart/2008/layout/VerticalCurvedList"/>
    <dgm:cxn modelId="{B42C4896-51D7-4559-A0B0-CA73E1627304}" type="presParOf" srcId="{50E6EA1E-98BC-4A1C-AC00-EE4AF35FE522}" destId="{8866B458-545E-4305-8B85-2F5621A408EB}" srcOrd="4" destOrd="0" presId="urn:microsoft.com/office/officeart/2008/layout/VerticalCurvedList"/>
    <dgm:cxn modelId="{F48CFDCE-1F89-4F0D-A5C8-49FB6765EC5B}" type="presParOf" srcId="{8866B458-545E-4305-8B85-2F5621A408EB}" destId="{8B4C4C50-256F-48C5-A439-856244509CE2}" srcOrd="0" destOrd="0" presId="urn:microsoft.com/office/officeart/2008/layout/VerticalCurvedList"/>
    <dgm:cxn modelId="{8CE8F654-7978-4836-BE80-E034F686EFC4}" type="presParOf" srcId="{50E6EA1E-98BC-4A1C-AC00-EE4AF35FE522}" destId="{A8C1F3CC-AE1A-4A49-BC30-3B883BAF7A91}" srcOrd="5" destOrd="0" presId="urn:microsoft.com/office/officeart/2008/layout/VerticalCurvedList"/>
    <dgm:cxn modelId="{E56645C5-51B1-4D30-9892-B2C8F4933ADE}" type="presParOf" srcId="{50E6EA1E-98BC-4A1C-AC00-EE4AF35FE522}" destId="{29A7D898-B7DB-4460-BCB0-B62329678EC0}" srcOrd="6" destOrd="0" presId="urn:microsoft.com/office/officeart/2008/layout/VerticalCurvedList"/>
    <dgm:cxn modelId="{B9FBA42C-CFBE-4C1C-81B4-7ABB35589544}" type="presParOf" srcId="{29A7D898-B7DB-4460-BCB0-B62329678EC0}" destId="{718AD777-7563-41FA-A924-ED6B83C35EDB}" srcOrd="0" destOrd="0" presId="urn:microsoft.com/office/officeart/2008/layout/VerticalCurvedList"/>
    <dgm:cxn modelId="{219FAED4-9088-44D0-8D57-49469B4A65F1}" type="presParOf" srcId="{50E6EA1E-98BC-4A1C-AC00-EE4AF35FE522}" destId="{200C30C9-67B8-4421-A50E-EA3079639CB5}" srcOrd="7" destOrd="0" presId="urn:microsoft.com/office/officeart/2008/layout/VerticalCurvedList"/>
    <dgm:cxn modelId="{EDD5BD8C-4AB7-4C3A-93CC-6FCBFA4936C8}" type="presParOf" srcId="{50E6EA1E-98BC-4A1C-AC00-EE4AF35FE522}" destId="{31891E69-35E5-4039-92ED-C7E02CD71458}" srcOrd="8" destOrd="0" presId="urn:microsoft.com/office/officeart/2008/layout/VerticalCurvedList"/>
    <dgm:cxn modelId="{3BCD6E2B-36CC-4D5D-8DDF-C76C1616AF7A}" type="presParOf" srcId="{31891E69-35E5-4039-92ED-C7E02CD71458}" destId="{9DE9C584-4367-4C8D-9AAC-E8371D0C786E}" srcOrd="0" destOrd="0" presId="urn:microsoft.com/office/officeart/2008/layout/VerticalCurvedList"/>
    <dgm:cxn modelId="{EC6249D7-5959-45E5-AF89-8A6624B9CECD}" type="presParOf" srcId="{50E6EA1E-98BC-4A1C-AC00-EE4AF35FE522}" destId="{A524A7DC-F235-4035-9782-2B5193EE86AF}" srcOrd="9" destOrd="0" presId="urn:microsoft.com/office/officeart/2008/layout/VerticalCurvedList"/>
    <dgm:cxn modelId="{AE62BDC8-F258-42F9-B5D0-72D697FE6A97}" type="presParOf" srcId="{50E6EA1E-98BC-4A1C-AC00-EE4AF35FE522}" destId="{FB18ADE0-491D-4C4E-BD9E-9AE8F7643868}" srcOrd="10" destOrd="0" presId="urn:microsoft.com/office/officeart/2008/layout/VerticalCurvedList"/>
    <dgm:cxn modelId="{E13E5DFB-607C-49C1-88B4-800DAE9898C6}" type="presParOf" srcId="{FB18ADE0-491D-4C4E-BD9E-9AE8F7643868}" destId="{12094045-A491-45B2-8B2F-D1C45E01E0B5}" srcOrd="0" destOrd="0" presId="urn:microsoft.com/office/officeart/2008/layout/VerticalCurvedList"/>
    <dgm:cxn modelId="{221BB5ED-097F-4E07-8D43-C378C695976B}" type="presParOf" srcId="{50E6EA1E-98BC-4A1C-AC00-EE4AF35FE522}" destId="{C84DF91E-CCE0-4F44-A957-1C2BAFA01C27}" srcOrd="11" destOrd="0" presId="urn:microsoft.com/office/officeart/2008/layout/VerticalCurvedList"/>
    <dgm:cxn modelId="{88E69360-6C64-49F6-B6D9-B29AB16408A8}" type="presParOf" srcId="{50E6EA1E-98BC-4A1C-AC00-EE4AF35FE522}" destId="{0F9EB868-9C8C-4717-8BEE-AEB4083EC478}" srcOrd="12" destOrd="0" presId="urn:microsoft.com/office/officeart/2008/layout/VerticalCurvedList"/>
    <dgm:cxn modelId="{22FAA5C4-8DDB-41D4-BA14-F4F441854C32}" type="presParOf" srcId="{0F9EB868-9C8C-4717-8BEE-AEB4083EC478}" destId="{63840078-A91B-4826-9D42-5A07933FB872}" srcOrd="0" destOrd="0" presId="urn:microsoft.com/office/officeart/2008/layout/VerticalCurvedList"/>
    <dgm:cxn modelId="{D3A36214-BD28-46C1-B664-E285A17FA875}" type="presParOf" srcId="{50E6EA1E-98BC-4A1C-AC00-EE4AF35FE522}" destId="{9C0BE496-0C85-4D2D-BA3B-FC6C1CD65077}" srcOrd="13" destOrd="0" presId="urn:microsoft.com/office/officeart/2008/layout/VerticalCurvedList"/>
    <dgm:cxn modelId="{5245E054-6C02-4E02-937C-09FE524EA2A4}" type="presParOf" srcId="{50E6EA1E-98BC-4A1C-AC00-EE4AF35FE522}" destId="{3C0C236C-4C70-4B28-B962-FEB4B2AFFD6F}" srcOrd="14" destOrd="0" presId="urn:microsoft.com/office/officeart/2008/layout/VerticalCurvedList"/>
    <dgm:cxn modelId="{B4E6E132-66A4-42B3-A4C4-23E264333B8E}" type="presParOf" srcId="{3C0C236C-4C70-4B28-B962-FEB4B2AFFD6F}" destId="{5BC658D5-AAB5-4344-96FA-EE6B683FA9A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AB2EDF-2C05-4FF0-ACB8-EBA990A0E1B6}">
      <dsp:nvSpPr>
        <dsp:cNvPr id="0" name=""/>
        <dsp:cNvSpPr/>
      </dsp:nvSpPr>
      <dsp:spPr>
        <a:xfrm>
          <a:off x="3086908" y="2191741"/>
          <a:ext cx="2678794" cy="2678794"/>
        </a:xfrm>
        <a:prstGeom prst="gear9">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Feature Management</a:t>
          </a:r>
          <a:endParaRPr lang="hu-HU" sz="1200" kern="1200"/>
        </a:p>
      </dsp:txBody>
      <dsp:txXfrm>
        <a:off x="3625465" y="2819236"/>
        <a:ext cx="1601680" cy="1376955"/>
      </dsp:txXfrm>
    </dsp:sp>
    <dsp:sp modelId="{18E70911-2AAA-4904-B8BE-E3D65565D8D0}">
      <dsp:nvSpPr>
        <dsp:cNvPr id="0" name=""/>
        <dsp:cNvSpPr/>
      </dsp:nvSpPr>
      <dsp:spPr>
        <a:xfrm>
          <a:off x="1528336" y="1558571"/>
          <a:ext cx="1948214" cy="1948214"/>
        </a:xfrm>
        <a:prstGeom prst="gear6">
          <a:avLst/>
        </a:prstGeom>
        <a:solidFill>
          <a:schemeClr val="accent3">
            <a:hueOff val="-2212047"/>
            <a:satOff val="17524"/>
            <a:lumOff val="6569"/>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Fejlesztési módszertan</a:t>
          </a:r>
          <a:endParaRPr lang="hu-HU" sz="1200" kern="1200"/>
        </a:p>
      </dsp:txBody>
      <dsp:txXfrm>
        <a:off x="2018805" y="2052004"/>
        <a:ext cx="967276" cy="961348"/>
      </dsp:txXfrm>
    </dsp:sp>
    <dsp:sp modelId="{8DABF2C4-5C57-45B3-92B1-50A4D3B09635}">
      <dsp:nvSpPr>
        <dsp:cNvPr id="0" name=""/>
        <dsp:cNvSpPr/>
      </dsp:nvSpPr>
      <dsp:spPr>
        <a:xfrm rot="20700000">
          <a:off x="2619535" y="214502"/>
          <a:ext cx="1908852" cy="1908852"/>
        </a:xfrm>
        <a:prstGeom prst="gear6">
          <a:avLst/>
        </a:prstGeom>
        <a:solidFill>
          <a:schemeClr val="accent3">
            <a:hueOff val="-4424093"/>
            <a:satOff val="35047"/>
            <a:lumOff val="13137"/>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Szállítási módszertan</a:t>
          </a:r>
          <a:endParaRPr lang="hu-HU" sz="1200" kern="1200"/>
        </a:p>
      </dsp:txBody>
      <dsp:txXfrm rot="-20700000">
        <a:off x="3038202" y="633169"/>
        <a:ext cx="1071517" cy="1071517"/>
      </dsp:txXfrm>
    </dsp:sp>
    <dsp:sp modelId="{BB00B3FF-131E-4CC9-A07A-41129C5CBF7F}">
      <dsp:nvSpPr>
        <dsp:cNvPr id="0" name=""/>
        <dsp:cNvSpPr/>
      </dsp:nvSpPr>
      <dsp:spPr>
        <a:xfrm>
          <a:off x="2888420" y="1783240"/>
          <a:ext cx="3428857" cy="3428857"/>
        </a:xfrm>
        <a:prstGeom prst="circularArrow">
          <a:avLst>
            <a:gd name="adj1" fmla="val 4687"/>
            <a:gd name="adj2" fmla="val 299029"/>
            <a:gd name="adj3" fmla="val 2530247"/>
            <a:gd name="adj4" fmla="val 15831269"/>
            <a:gd name="adj5" fmla="val 5469"/>
          </a:avLst>
        </a:prstGeom>
        <a:solidFill>
          <a:schemeClr val="accent3">
            <a:hueOff val="0"/>
            <a:satOff val="0"/>
            <a:lumOff val="0"/>
            <a:alphaOff val="0"/>
          </a:schemeClr>
        </a:soli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A67DD72C-67C4-4830-9477-E6492514146E}">
      <dsp:nvSpPr>
        <dsp:cNvPr id="0" name=""/>
        <dsp:cNvSpPr/>
      </dsp:nvSpPr>
      <dsp:spPr>
        <a:xfrm>
          <a:off x="1183311" y="1124603"/>
          <a:ext cx="2491279" cy="2491279"/>
        </a:xfrm>
        <a:prstGeom prst="leftCircularArrow">
          <a:avLst>
            <a:gd name="adj1" fmla="val 6452"/>
            <a:gd name="adj2" fmla="val 429999"/>
            <a:gd name="adj3" fmla="val 10489124"/>
            <a:gd name="adj4" fmla="val 14837806"/>
            <a:gd name="adj5" fmla="val 7527"/>
          </a:avLst>
        </a:prstGeom>
        <a:solidFill>
          <a:schemeClr val="accent3">
            <a:hueOff val="-2212047"/>
            <a:satOff val="17524"/>
            <a:lumOff val="6569"/>
            <a:alphaOff val="0"/>
          </a:schemeClr>
        </a:soli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3694CC33-46BC-4198-8BBF-A5A19A847F0C}">
      <dsp:nvSpPr>
        <dsp:cNvPr id="0" name=""/>
        <dsp:cNvSpPr/>
      </dsp:nvSpPr>
      <dsp:spPr>
        <a:xfrm rot="3480000" flipV="1">
          <a:off x="2177998" y="-206510"/>
          <a:ext cx="2686100" cy="2686100"/>
        </a:xfrm>
        <a:prstGeom prst="circularArrow">
          <a:avLst>
            <a:gd name="adj1" fmla="val 5984"/>
            <a:gd name="adj2" fmla="val 394124"/>
            <a:gd name="adj3" fmla="val 13313824"/>
            <a:gd name="adj4" fmla="val 10508221"/>
            <a:gd name="adj5" fmla="val 6981"/>
          </a:avLst>
        </a:prstGeom>
        <a:solidFill>
          <a:schemeClr val="accent3">
            <a:hueOff val="-4424093"/>
            <a:satOff val="35047"/>
            <a:lumOff val="13137"/>
            <a:alphaOff val="0"/>
          </a:schemeClr>
        </a:soli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4CC809-C073-4855-B14D-6E41B47CBC00}">
      <dsp:nvSpPr>
        <dsp:cNvPr id="0" name=""/>
        <dsp:cNvSpPr/>
      </dsp:nvSpPr>
      <dsp:spPr>
        <a:xfrm>
          <a:off x="1469418" y="3914656"/>
          <a:ext cx="1707531" cy="1465966"/>
        </a:xfrm>
        <a:prstGeom prst="hexagon">
          <a:avLst>
            <a:gd name="adj" fmla="val 25000"/>
            <a:gd name="vf" fmla="val 115470"/>
          </a:avLst>
        </a:prstGeom>
        <a:solidFill>
          <a:schemeClr val="accent3">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en-US" sz="2000" kern="1200"/>
            <a:t>Dashboard</a:t>
          </a:r>
        </a:p>
      </dsp:txBody>
      <dsp:txXfrm>
        <a:off x="1733876" y="4141701"/>
        <a:ext cx="1178615" cy="1011876"/>
      </dsp:txXfrm>
    </dsp:sp>
    <dsp:sp modelId="{1EB47F4B-FC8E-45D8-AC1D-2C789F801C8D}">
      <dsp:nvSpPr>
        <dsp:cNvPr id="0" name=""/>
        <dsp:cNvSpPr/>
      </dsp:nvSpPr>
      <dsp:spPr>
        <a:xfrm>
          <a:off x="1510160" y="4570185"/>
          <a:ext cx="199181" cy="171686"/>
        </a:xfrm>
        <a:prstGeom prst="hexagon">
          <a:avLst>
            <a:gd name="adj" fmla="val 25000"/>
            <a:gd name="vf" fmla="val 115470"/>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p3d prstMaterial="plastic">
          <a:bevelT w="25400" h="25400"/>
          <a:bevelB w="25400" h="25400"/>
        </a:sp3d>
      </dsp:spPr>
      <dsp:style>
        <a:lnRef idx="1">
          <a:scrgbClr r="0" g="0" b="0"/>
        </a:lnRef>
        <a:fillRef idx="1">
          <a:scrgbClr r="0" g="0" b="0"/>
        </a:fillRef>
        <a:effectRef idx="2">
          <a:scrgbClr r="0" g="0" b="0"/>
        </a:effectRef>
        <a:fontRef idx="minor"/>
      </dsp:style>
    </dsp:sp>
    <dsp:sp modelId="{D1E21DC5-2078-40BB-A52A-786F3E2AB03D}">
      <dsp:nvSpPr>
        <dsp:cNvPr id="0" name=""/>
        <dsp:cNvSpPr/>
      </dsp:nvSpPr>
      <dsp:spPr>
        <a:xfrm>
          <a:off x="0" y="3104219"/>
          <a:ext cx="1707531" cy="1465966"/>
        </a:xfrm>
        <a:prstGeom prst="hexagon">
          <a:avLst>
            <a:gd name="adj" fmla="val 25000"/>
            <a:gd name="vf" fmla="val 115470"/>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t="-8000" b="-8000"/>
          </a:stretch>
        </a:blip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p3d prstMaterial="plastic">
          <a:bevelT w="25400" h="25400"/>
          <a:bevelB w="25400" h="25400"/>
        </a:sp3d>
      </dsp:spPr>
      <dsp:style>
        <a:lnRef idx="1">
          <a:scrgbClr r="0" g="0" b="0"/>
        </a:lnRef>
        <a:fillRef idx="1">
          <a:scrgbClr r="0" g="0" b="0"/>
        </a:fillRef>
        <a:effectRef idx="2">
          <a:scrgbClr r="0" g="0" b="0"/>
        </a:effectRef>
        <a:fontRef idx="minor"/>
      </dsp:style>
    </dsp:sp>
    <dsp:sp modelId="{26089073-0CE5-4FE8-ADF8-98D0BAA91FB9}">
      <dsp:nvSpPr>
        <dsp:cNvPr id="0" name=""/>
        <dsp:cNvSpPr/>
      </dsp:nvSpPr>
      <dsp:spPr>
        <a:xfrm>
          <a:off x="1169740" y="4375478"/>
          <a:ext cx="199181" cy="171686"/>
        </a:xfrm>
        <a:prstGeom prst="hexagon">
          <a:avLst>
            <a:gd name="adj" fmla="val 25000"/>
            <a:gd name="vf" fmla="val 115470"/>
          </a:avLst>
        </a:prstGeom>
        <a:solidFill>
          <a:schemeClr val="lt1">
            <a:hueOff val="0"/>
            <a:satOff val="0"/>
            <a:lumOff val="0"/>
            <a:alphaOff val="0"/>
          </a:schemeClr>
        </a:solidFill>
        <a:ln w="9525" cap="flat" cmpd="sng" algn="ctr">
          <a:solidFill>
            <a:schemeClr val="accent3">
              <a:hueOff val="-491566"/>
              <a:satOff val="3894"/>
              <a:lumOff val="1460"/>
              <a:alphaOff val="0"/>
            </a:schemeClr>
          </a:solidFill>
          <a:prstDash val="solid"/>
        </a:ln>
        <a:effectLst>
          <a:outerShdw blurRad="40000" dist="23000" dir="5400000" rotWithShape="0">
            <a:srgbClr val="000000">
              <a:alpha val="35000"/>
            </a:srgbClr>
          </a:outerShdw>
        </a:effectLst>
        <a:sp3d prstMaterial="plastic">
          <a:bevelT w="25400" h="25400"/>
          <a:bevelB w="25400" h="25400"/>
        </a:sp3d>
      </dsp:spPr>
      <dsp:style>
        <a:lnRef idx="1">
          <a:scrgbClr r="0" g="0" b="0"/>
        </a:lnRef>
        <a:fillRef idx="1">
          <a:scrgbClr r="0" g="0" b="0"/>
        </a:fillRef>
        <a:effectRef idx="2">
          <a:scrgbClr r="0" g="0" b="0"/>
        </a:effectRef>
        <a:fontRef idx="minor"/>
      </dsp:style>
    </dsp:sp>
    <dsp:sp modelId="{A5C7991B-2999-419C-996A-7C5EDBBEE771}">
      <dsp:nvSpPr>
        <dsp:cNvPr id="0" name=""/>
        <dsp:cNvSpPr/>
      </dsp:nvSpPr>
      <dsp:spPr>
        <a:xfrm>
          <a:off x="2938836" y="3099537"/>
          <a:ext cx="1707531" cy="1465966"/>
        </a:xfrm>
        <a:prstGeom prst="hexagon">
          <a:avLst>
            <a:gd name="adj" fmla="val 25000"/>
            <a:gd name="vf" fmla="val 115470"/>
          </a:avLst>
        </a:prstGeom>
        <a:solidFill>
          <a:schemeClr val="accent3">
            <a:hueOff val="-1106023"/>
            <a:satOff val="8762"/>
            <a:lumOff val="3284"/>
            <a:alphaOff val="0"/>
          </a:schemeClr>
        </a:solidFill>
        <a:ln w="9525" cap="flat" cmpd="sng" algn="ctr">
          <a:solidFill>
            <a:schemeClr val="accent3">
              <a:hueOff val="-1106023"/>
              <a:satOff val="8762"/>
              <a:lumOff val="3284"/>
              <a:alphaOff val="0"/>
            </a:schemeClr>
          </a:solidFill>
          <a:prstDash val="solid"/>
        </a:ln>
        <a:effectLst>
          <a:outerShdw blurRad="40000" dist="23000" dir="5400000" rotWithShape="0">
            <a:srgbClr val="000000">
              <a:alpha val="35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en-US" sz="2000" kern="1200"/>
            <a:t>Naplózás</a:t>
          </a:r>
        </a:p>
      </dsp:txBody>
      <dsp:txXfrm>
        <a:off x="3203294" y="3326582"/>
        <a:ext cx="1178615" cy="1011876"/>
      </dsp:txXfrm>
    </dsp:sp>
    <dsp:sp modelId="{86E476D0-86E3-465E-986E-43E70D29028F}">
      <dsp:nvSpPr>
        <dsp:cNvPr id="0" name=""/>
        <dsp:cNvSpPr/>
      </dsp:nvSpPr>
      <dsp:spPr>
        <a:xfrm>
          <a:off x="4114009" y="4367674"/>
          <a:ext cx="199181" cy="171686"/>
        </a:xfrm>
        <a:prstGeom prst="hexagon">
          <a:avLst>
            <a:gd name="adj" fmla="val 25000"/>
            <a:gd name="vf" fmla="val 115470"/>
          </a:avLst>
        </a:prstGeom>
        <a:solidFill>
          <a:schemeClr val="lt1">
            <a:hueOff val="0"/>
            <a:satOff val="0"/>
            <a:lumOff val="0"/>
            <a:alphaOff val="0"/>
          </a:schemeClr>
        </a:solidFill>
        <a:ln w="9525" cap="flat" cmpd="sng" algn="ctr">
          <a:solidFill>
            <a:schemeClr val="accent3">
              <a:hueOff val="-983132"/>
              <a:satOff val="7788"/>
              <a:lumOff val="2919"/>
              <a:alphaOff val="0"/>
            </a:schemeClr>
          </a:solidFill>
          <a:prstDash val="solid"/>
        </a:ln>
        <a:effectLst>
          <a:outerShdw blurRad="40000" dist="23000" dir="5400000" rotWithShape="0">
            <a:srgbClr val="000000">
              <a:alpha val="35000"/>
            </a:srgbClr>
          </a:outerShdw>
        </a:effectLst>
        <a:sp3d prstMaterial="plastic">
          <a:bevelT w="25400" h="25400"/>
          <a:bevelB w="25400" h="25400"/>
        </a:sp3d>
      </dsp:spPr>
      <dsp:style>
        <a:lnRef idx="1">
          <a:scrgbClr r="0" g="0" b="0"/>
        </a:lnRef>
        <a:fillRef idx="1">
          <a:scrgbClr r="0" g="0" b="0"/>
        </a:fillRef>
        <a:effectRef idx="2">
          <a:scrgbClr r="0" g="0" b="0"/>
        </a:effectRef>
        <a:fontRef idx="minor"/>
      </dsp:style>
    </dsp:sp>
    <dsp:sp modelId="{FD443450-9D4A-4EBF-A463-F9B797E94F5D}">
      <dsp:nvSpPr>
        <dsp:cNvPr id="0" name=""/>
        <dsp:cNvSpPr/>
      </dsp:nvSpPr>
      <dsp:spPr>
        <a:xfrm>
          <a:off x="4407349" y="3911535"/>
          <a:ext cx="1707531" cy="1465966"/>
        </a:xfrm>
        <a:prstGeom prst="hexagon">
          <a:avLst>
            <a:gd name="adj" fmla="val 25000"/>
            <a:gd name="vf" fmla="val 115470"/>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t="-8000" b="-8000"/>
          </a:stretch>
        </a:blipFill>
        <a:ln w="9525" cap="flat" cmpd="sng" algn="ctr">
          <a:solidFill>
            <a:schemeClr val="accent3">
              <a:hueOff val="-1106023"/>
              <a:satOff val="8762"/>
              <a:lumOff val="3284"/>
              <a:alphaOff val="0"/>
            </a:schemeClr>
          </a:solidFill>
          <a:prstDash val="solid"/>
        </a:ln>
        <a:effectLst>
          <a:outerShdw blurRad="40000" dist="23000" dir="5400000" rotWithShape="0">
            <a:srgbClr val="000000">
              <a:alpha val="35000"/>
            </a:srgbClr>
          </a:outerShdw>
        </a:effectLst>
        <a:sp3d prstMaterial="plastic">
          <a:bevelT w="25400" h="25400"/>
          <a:bevelB w="25400" h="25400"/>
        </a:sp3d>
      </dsp:spPr>
      <dsp:style>
        <a:lnRef idx="1">
          <a:scrgbClr r="0" g="0" b="0"/>
        </a:lnRef>
        <a:fillRef idx="1">
          <a:scrgbClr r="0" g="0" b="0"/>
        </a:fillRef>
        <a:effectRef idx="2">
          <a:scrgbClr r="0" g="0" b="0"/>
        </a:effectRef>
        <a:fontRef idx="minor"/>
      </dsp:style>
    </dsp:sp>
    <dsp:sp modelId="{FD08AB7C-60E9-4509-B604-74DE54AA6613}">
      <dsp:nvSpPr>
        <dsp:cNvPr id="0" name=""/>
        <dsp:cNvSpPr/>
      </dsp:nvSpPr>
      <dsp:spPr>
        <a:xfrm>
          <a:off x="4448997" y="4563942"/>
          <a:ext cx="199181" cy="171686"/>
        </a:xfrm>
        <a:prstGeom prst="hexagon">
          <a:avLst>
            <a:gd name="adj" fmla="val 25000"/>
            <a:gd name="vf" fmla="val 115470"/>
          </a:avLst>
        </a:prstGeom>
        <a:solidFill>
          <a:schemeClr val="lt1">
            <a:hueOff val="0"/>
            <a:satOff val="0"/>
            <a:lumOff val="0"/>
            <a:alphaOff val="0"/>
          </a:schemeClr>
        </a:solidFill>
        <a:ln w="9525" cap="flat" cmpd="sng" algn="ctr">
          <a:solidFill>
            <a:schemeClr val="accent3">
              <a:hueOff val="-1474698"/>
              <a:satOff val="11682"/>
              <a:lumOff val="4379"/>
              <a:alphaOff val="0"/>
            </a:schemeClr>
          </a:solidFill>
          <a:prstDash val="solid"/>
        </a:ln>
        <a:effectLst>
          <a:outerShdw blurRad="40000" dist="23000" dir="5400000" rotWithShape="0">
            <a:srgbClr val="000000">
              <a:alpha val="35000"/>
            </a:srgbClr>
          </a:outerShdw>
        </a:effectLst>
        <a:sp3d prstMaterial="plastic">
          <a:bevelT w="25400" h="25400"/>
          <a:bevelB w="25400" h="25400"/>
        </a:sp3d>
      </dsp:spPr>
      <dsp:style>
        <a:lnRef idx="1">
          <a:scrgbClr r="0" g="0" b="0"/>
        </a:lnRef>
        <a:fillRef idx="1">
          <a:scrgbClr r="0" g="0" b="0"/>
        </a:fillRef>
        <a:effectRef idx="2">
          <a:scrgbClr r="0" g="0" b="0"/>
        </a:effectRef>
        <a:fontRef idx="minor"/>
      </dsp:style>
    </dsp:sp>
    <dsp:sp modelId="{F3A2A93C-7336-4C1D-8285-4E5EAFF3FDA4}">
      <dsp:nvSpPr>
        <dsp:cNvPr id="0" name=""/>
        <dsp:cNvSpPr/>
      </dsp:nvSpPr>
      <dsp:spPr>
        <a:xfrm>
          <a:off x="1469418" y="2293782"/>
          <a:ext cx="1707531" cy="1465966"/>
        </a:xfrm>
        <a:prstGeom prst="hexagon">
          <a:avLst>
            <a:gd name="adj" fmla="val 25000"/>
            <a:gd name="vf" fmla="val 115470"/>
          </a:avLst>
        </a:prstGeom>
        <a:solidFill>
          <a:schemeClr val="accent3">
            <a:hueOff val="-2212047"/>
            <a:satOff val="17524"/>
            <a:lumOff val="6569"/>
            <a:alphaOff val="0"/>
          </a:schemeClr>
        </a:solidFill>
        <a:ln w="9525" cap="flat" cmpd="sng" algn="ctr">
          <a:solidFill>
            <a:schemeClr val="accent3">
              <a:hueOff val="-2212047"/>
              <a:satOff val="17524"/>
              <a:lumOff val="6569"/>
              <a:alphaOff val="0"/>
            </a:schemeClr>
          </a:solidFill>
          <a:prstDash val="solid"/>
        </a:ln>
        <a:effectLst>
          <a:outerShdw blurRad="40000" dist="23000" dir="5400000" rotWithShape="0">
            <a:srgbClr val="000000">
              <a:alpha val="35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en-US" sz="2000" kern="1200"/>
            <a:t>Életciklus támogatás</a:t>
          </a:r>
        </a:p>
      </dsp:txBody>
      <dsp:txXfrm>
        <a:off x="1733876" y="2520827"/>
        <a:ext cx="1178615" cy="1011876"/>
      </dsp:txXfrm>
    </dsp:sp>
    <dsp:sp modelId="{8575FE03-7534-4714-8C1A-F7B848701A08}">
      <dsp:nvSpPr>
        <dsp:cNvPr id="0" name=""/>
        <dsp:cNvSpPr/>
      </dsp:nvSpPr>
      <dsp:spPr>
        <a:xfrm>
          <a:off x="2639158" y="2321486"/>
          <a:ext cx="199181" cy="171686"/>
        </a:xfrm>
        <a:prstGeom prst="hexagon">
          <a:avLst>
            <a:gd name="adj" fmla="val 25000"/>
            <a:gd name="vf" fmla="val 115470"/>
          </a:avLst>
        </a:prstGeom>
        <a:solidFill>
          <a:schemeClr val="lt1">
            <a:hueOff val="0"/>
            <a:satOff val="0"/>
            <a:lumOff val="0"/>
            <a:alphaOff val="0"/>
          </a:schemeClr>
        </a:solidFill>
        <a:ln w="9525" cap="flat" cmpd="sng" algn="ctr">
          <a:solidFill>
            <a:schemeClr val="accent3">
              <a:hueOff val="-1966264"/>
              <a:satOff val="15576"/>
              <a:lumOff val="5839"/>
              <a:alphaOff val="0"/>
            </a:schemeClr>
          </a:solidFill>
          <a:prstDash val="solid"/>
        </a:ln>
        <a:effectLst>
          <a:outerShdw blurRad="40000" dist="23000" dir="5400000" rotWithShape="0">
            <a:srgbClr val="000000">
              <a:alpha val="35000"/>
            </a:srgbClr>
          </a:outerShdw>
        </a:effectLst>
        <a:sp3d prstMaterial="plastic">
          <a:bevelT w="25400" h="25400"/>
          <a:bevelB w="25400" h="25400"/>
        </a:sp3d>
      </dsp:spPr>
      <dsp:style>
        <a:lnRef idx="1">
          <a:scrgbClr r="0" g="0" b="0"/>
        </a:lnRef>
        <a:fillRef idx="1">
          <a:scrgbClr r="0" g="0" b="0"/>
        </a:fillRef>
        <a:effectRef idx="2">
          <a:scrgbClr r="0" g="0" b="0"/>
        </a:effectRef>
        <a:fontRef idx="minor"/>
      </dsp:style>
    </dsp:sp>
    <dsp:sp modelId="{E83538E1-17FD-4CA4-A36A-757DABDB857C}">
      <dsp:nvSpPr>
        <dsp:cNvPr id="0" name=""/>
        <dsp:cNvSpPr/>
      </dsp:nvSpPr>
      <dsp:spPr>
        <a:xfrm>
          <a:off x="2938836" y="1478662"/>
          <a:ext cx="1707531" cy="1465966"/>
        </a:xfrm>
        <a:prstGeom prst="hexagon">
          <a:avLst>
            <a:gd name="adj" fmla="val 25000"/>
            <a:gd name="vf" fmla="val 115470"/>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t="-8000" b="-8000"/>
          </a:stretch>
        </a:blipFill>
        <a:ln w="9525" cap="flat" cmpd="sng" algn="ctr">
          <a:solidFill>
            <a:schemeClr val="accent3">
              <a:hueOff val="-2212047"/>
              <a:satOff val="17524"/>
              <a:lumOff val="6569"/>
              <a:alphaOff val="0"/>
            </a:schemeClr>
          </a:solidFill>
          <a:prstDash val="solid"/>
        </a:ln>
        <a:effectLst>
          <a:outerShdw blurRad="40000" dist="23000" dir="5400000" rotWithShape="0">
            <a:srgbClr val="000000">
              <a:alpha val="35000"/>
            </a:srgbClr>
          </a:outerShdw>
        </a:effectLst>
        <a:sp3d prstMaterial="plastic">
          <a:bevelT w="25400" h="25400"/>
          <a:bevelB w="25400" h="25400"/>
        </a:sp3d>
      </dsp:spPr>
      <dsp:style>
        <a:lnRef idx="1">
          <a:scrgbClr r="0" g="0" b="0"/>
        </a:lnRef>
        <a:fillRef idx="1">
          <a:scrgbClr r="0" g="0" b="0"/>
        </a:fillRef>
        <a:effectRef idx="2">
          <a:scrgbClr r="0" g="0" b="0"/>
        </a:effectRef>
        <a:fontRef idx="minor"/>
      </dsp:style>
    </dsp:sp>
    <dsp:sp modelId="{0AFFEF05-DC41-4F45-8785-A3D555287BBF}">
      <dsp:nvSpPr>
        <dsp:cNvPr id="0" name=""/>
        <dsp:cNvSpPr/>
      </dsp:nvSpPr>
      <dsp:spPr>
        <a:xfrm>
          <a:off x="2986821" y="2128339"/>
          <a:ext cx="199181" cy="171686"/>
        </a:xfrm>
        <a:prstGeom prst="hexagon">
          <a:avLst>
            <a:gd name="adj" fmla="val 25000"/>
            <a:gd name="vf" fmla="val 115470"/>
          </a:avLst>
        </a:prstGeom>
        <a:solidFill>
          <a:schemeClr val="lt1">
            <a:hueOff val="0"/>
            <a:satOff val="0"/>
            <a:lumOff val="0"/>
            <a:alphaOff val="0"/>
          </a:schemeClr>
        </a:solidFill>
        <a:ln w="9525" cap="flat" cmpd="sng" algn="ctr">
          <a:solidFill>
            <a:schemeClr val="accent3">
              <a:hueOff val="-2457830"/>
              <a:satOff val="19471"/>
              <a:lumOff val="7298"/>
              <a:alphaOff val="0"/>
            </a:schemeClr>
          </a:solidFill>
          <a:prstDash val="solid"/>
        </a:ln>
        <a:effectLst>
          <a:outerShdw blurRad="40000" dist="23000" dir="5400000" rotWithShape="0">
            <a:srgbClr val="000000">
              <a:alpha val="35000"/>
            </a:srgbClr>
          </a:outerShdw>
        </a:effectLst>
        <a:sp3d prstMaterial="plastic">
          <a:bevelT w="25400" h="25400"/>
          <a:bevelB w="25400" h="25400"/>
        </a:sp3d>
      </dsp:spPr>
      <dsp:style>
        <a:lnRef idx="1">
          <a:scrgbClr r="0" g="0" b="0"/>
        </a:lnRef>
        <a:fillRef idx="1">
          <a:scrgbClr r="0" g="0" b="0"/>
        </a:fillRef>
        <a:effectRef idx="2">
          <a:scrgbClr r="0" g="0" b="0"/>
        </a:effectRef>
        <a:fontRef idx="minor"/>
      </dsp:style>
    </dsp:sp>
    <dsp:sp modelId="{73620DA5-C95A-4C38-B2CA-269C8A12DE7F}">
      <dsp:nvSpPr>
        <dsp:cNvPr id="0" name=""/>
        <dsp:cNvSpPr/>
      </dsp:nvSpPr>
      <dsp:spPr>
        <a:xfrm>
          <a:off x="4407349" y="2290660"/>
          <a:ext cx="1707531" cy="1465966"/>
        </a:xfrm>
        <a:prstGeom prst="hexagon">
          <a:avLst>
            <a:gd name="adj" fmla="val 25000"/>
            <a:gd name="vf" fmla="val 115470"/>
          </a:avLst>
        </a:prstGeom>
        <a:solidFill>
          <a:schemeClr val="accent3">
            <a:hueOff val="-3318070"/>
            <a:satOff val="26285"/>
            <a:lumOff val="9853"/>
            <a:alphaOff val="0"/>
          </a:schemeClr>
        </a:solidFill>
        <a:ln w="9525" cap="flat" cmpd="sng" algn="ctr">
          <a:solidFill>
            <a:schemeClr val="accent3">
              <a:hueOff val="-3318070"/>
              <a:satOff val="26285"/>
              <a:lumOff val="9853"/>
              <a:alphaOff val="0"/>
            </a:schemeClr>
          </a:solidFill>
          <a:prstDash val="solid"/>
        </a:ln>
        <a:effectLst>
          <a:outerShdw blurRad="40000" dist="23000" dir="5400000" rotWithShape="0">
            <a:srgbClr val="000000">
              <a:alpha val="35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en-US" sz="2000" kern="1200"/>
            <a:t>Hozzáférés vezérlés</a:t>
          </a:r>
        </a:p>
      </dsp:txBody>
      <dsp:txXfrm>
        <a:off x="4671807" y="2517705"/>
        <a:ext cx="1178615" cy="1011876"/>
      </dsp:txXfrm>
    </dsp:sp>
    <dsp:sp modelId="{ACC488A5-4820-4D8E-84C1-81A09351DC92}">
      <dsp:nvSpPr>
        <dsp:cNvPr id="0" name=""/>
        <dsp:cNvSpPr/>
      </dsp:nvSpPr>
      <dsp:spPr>
        <a:xfrm>
          <a:off x="5884916" y="2940337"/>
          <a:ext cx="199181" cy="171686"/>
        </a:xfrm>
        <a:prstGeom prst="hexagon">
          <a:avLst>
            <a:gd name="adj" fmla="val 25000"/>
            <a:gd name="vf" fmla="val 115470"/>
          </a:avLst>
        </a:prstGeom>
        <a:solidFill>
          <a:schemeClr val="lt1">
            <a:hueOff val="0"/>
            <a:satOff val="0"/>
            <a:lumOff val="0"/>
            <a:alphaOff val="0"/>
          </a:schemeClr>
        </a:solidFill>
        <a:ln w="9525" cap="flat" cmpd="sng" algn="ctr">
          <a:solidFill>
            <a:schemeClr val="accent3">
              <a:hueOff val="-2949396"/>
              <a:satOff val="23365"/>
              <a:lumOff val="8758"/>
              <a:alphaOff val="0"/>
            </a:schemeClr>
          </a:solidFill>
          <a:prstDash val="solid"/>
        </a:ln>
        <a:effectLst>
          <a:outerShdw blurRad="40000" dist="23000" dir="5400000" rotWithShape="0">
            <a:srgbClr val="000000">
              <a:alpha val="35000"/>
            </a:srgbClr>
          </a:outerShdw>
        </a:effectLst>
        <a:sp3d prstMaterial="plastic">
          <a:bevelT w="25400" h="25400"/>
          <a:bevelB w="25400" h="25400"/>
        </a:sp3d>
      </dsp:spPr>
      <dsp:style>
        <a:lnRef idx="1">
          <a:scrgbClr r="0" g="0" b="0"/>
        </a:lnRef>
        <a:fillRef idx="1">
          <a:scrgbClr r="0" g="0" b="0"/>
        </a:fillRef>
        <a:effectRef idx="2">
          <a:scrgbClr r="0" g="0" b="0"/>
        </a:effectRef>
        <a:fontRef idx="minor"/>
      </dsp:style>
    </dsp:sp>
    <dsp:sp modelId="{7AF94A3C-0C97-4B82-AA38-94106063ADFE}">
      <dsp:nvSpPr>
        <dsp:cNvPr id="0" name=""/>
        <dsp:cNvSpPr/>
      </dsp:nvSpPr>
      <dsp:spPr>
        <a:xfrm>
          <a:off x="5876768" y="3114754"/>
          <a:ext cx="1707531" cy="1465966"/>
        </a:xfrm>
        <a:prstGeom prst="hexagon">
          <a:avLst>
            <a:gd name="adj" fmla="val 25000"/>
            <a:gd name="vf" fmla="val 115470"/>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t="-8000" b="-8000"/>
          </a:stretch>
        </a:blipFill>
        <a:ln w="9525" cap="flat" cmpd="sng" algn="ctr">
          <a:solidFill>
            <a:schemeClr val="accent3">
              <a:hueOff val="-3318070"/>
              <a:satOff val="26285"/>
              <a:lumOff val="9853"/>
              <a:alphaOff val="0"/>
            </a:schemeClr>
          </a:solidFill>
          <a:prstDash val="solid"/>
        </a:ln>
        <a:effectLst>
          <a:outerShdw blurRad="40000" dist="23000" dir="5400000" rotWithShape="0">
            <a:srgbClr val="000000">
              <a:alpha val="35000"/>
            </a:srgbClr>
          </a:outerShdw>
        </a:effectLst>
        <a:sp3d prstMaterial="plastic">
          <a:bevelT w="25400" h="25400"/>
          <a:bevelB w="25400" h="25400"/>
        </a:sp3d>
      </dsp:spPr>
      <dsp:style>
        <a:lnRef idx="1">
          <a:scrgbClr r="0" g="0" b="0"/>
        </a:lnRef>
        <a:fillRef idx="1">
          <a:scrgbClr r="0" g="0" b="0"/>
        </a:fillRef>
        <a:effectRef idx="2">
          <a:scrgbClr r="0" g="0" b="0"/>
        </a:effectRef>
        <a:fontRef idx="minor"/>
      </dsp:style>
    </dsp:sp>
    <dsp:sp modelId="{73A35B6A-303B-45ED-B361-645B7795A362}">
      <dsp:nvSpPr>
        <dsp:cNvPr id="0" name=""/>
        <dsp:cNvSpPr/>
      </dsp:nvSpPr>
      <dsp:spPr>
        <a:xfrm>
          <a:off x="6209945" y="3141288"/>
          <a:ext cx="199181" cy="171686"/>
        </a:xfrm>
        <a:prstGeom prst="hexagon">
          <a:avLst>
            <a:gd name="adj" fmla="val 25000"/>
            <a:gd name="vf" fmla="val 115470"/>
          </a:avLst>
        </a:prstGeom>
        <a:solidFill>
          <a:schemeClr val="lt1">
            <a:hueOff val="0"/>
            <a:satOff val="0"/>
            <a:lumOff val="0"/>
            <a:alphaOff val="0"/>
          </a:schemeClr>
        </a:solidFill>
        <a:ln w="9525" cap="flat" cmpd="sng" algn="ctr">
          <a:solidFill>
            <a:schemeClr val="accent3">
              <a:hueOff val="-3440961"/>
              <a:satOff val="27259"/>
              <a:lumOff val="10218"/>
              <a:alphaOff val="0"/>
            </a:schemeClr>
          </a:solidFill>
          <a:prstDash val="solid"/>
        </a:ln>
        <a:effectLst>
          <a:outerShdw blurRad="40000" dist="23000" dir="5400000" rotWithShape="0">
            <a:srgbClr val="000000">
              <a:alpha val="35000"/>
            </a:srgbClr>
          </a:outerShdw>
        </a:effectLst>
        <a:sp3d prstMaterial="plastic">
          <a:bevelT w="25400" h="25400"/>
          <a:bevelB w="25400" h="25400"/>
        </a:sp3d>
      </dsp:spPr>
      <dsp:style>
        <a:lnRef idx="1">
          <a:scrgbClr r="0" g="0" b="0"/>
        </a:lnRef>
        <a:fillRef idx="1">
          <a:scrgbClr r="0" g="0" b="0"/>
        </a:fillRef>
        <a:effectRef idx="2">
          <a:scrgbClr r="0" g="0" b="0"/>
        </a:effectRef>
        <a:fontRef idx="minor"/>
      </dsp:style>
    </dsp:sp>
    <dsp:sp modelId="{D3761710-0426-4DE3-8685-505E0EA45753}">
      <dsp:nvSpPr>
        <dsp:cNvPr id="0" name=""/>
        <dsp:cNvSpPr/>
      </dsp:nvSpPr>
      <dsp:spPr>
        <a:xfrm>
          <a:off x="5876768" y="1494270"/>
          <a:ext cx="1707531" cy="1465966"/>
        </a:xfrm>
        <a:prstGeom prst="hexagon">
          <a:avLst>
            <a:gd name="adj" fmla="val 25000"/>
            <a:gd name="vf" fmla="val 115470"/>
          </a:avLst>
        </a:prstGeom>
        <a:solidFill>
          <a:schemeClr val="accent3">
            <a:hueOff val="-4424093"/>
            <a:satOff val="35047"/>
            <a:lumOff val="13137"/>
            <a:alphaOff val="0"/>
          </a:schemeClr>
        </a:solidFill>
        <a:ln w="9525" cap="flat" cmpd="sng" algn="ctr">
          <a:solidFill>
            <a:schemeClr val="accent3">
              <a:hueOff val="-4424093"/>
              <a:satOff val="35047"/>
              <a:lumOff val="13137"/>
              <a:alphaOff val="0"/>
            </a:schemeClr>
          </a:solidFill>
          <a:prstDash val="solid"/>
        </a:ln>
        <a:effectLst>
          <a:outerShdw blurRad="40000" dist="23000" dir="5400000" rotWithShape="0">
            <a:srgbClr val="000000">
              <a:alpha val="35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en-US" sz="2000" kern="1200"/>
            <a:t>Flags as Code</a:t>
          </a:r>
        </a:p>
      </dsp:txBody>
      <dsp:txXfrm>
        <a:off x="6141226" y="1721315"/>
        <a:ext cx="1178615" cy="1011876"/>
      </dsp:txXfrm>
    </dsp:sp>
    <dsp:sp modelId="{1FE6505B-F3EF-4E3B-B709-14552E5D3F7C}">
      <dsp:nvSpPr>
        <dsp:cNvPr id="0" name=""/>
        <dsp:cNvSpPr/>
      </dsp:nvSpPr>
      <dsp:spPr>
        <a:xfrm>
          <a:off x="7354335" y="2151360"/>
          <a:ext cx="199181" cy="171686"/>
        </a:xfrm>
        <a:prstGeom prst="hexagon">
          <a:avLst>
            <a:gd name="adj" fmla="val 25000"/>
            <a:gd name="vf" fmla="val 115470"/>
          </a:avLst>
        </a:prstGeom>
        <a:solidFill>
          <a:schemeClr val="lt1">
            <a:hueOff val="0"/>
            <a:satOff val="0"/>
            <a:lumOff val="0"/>
            <a:alphaOff val="0"/>
          </a:schemeClr>
        </a:solidFill>
        <a:ln w="9525" cap="flat" cmpd="sng" algn="ctr">
          <a:solidFill>
            <a:schemeClr val="accent3">
              <a:hueOff val="-3932527"/>
              <a:satOff val="31153"/>
              <a:lumOff val="11677"/>
              <a:alphaOff val="0"/>
            </a:schemeClr>
          </a:solidFill>
          <a:prstDash val="solid"/>
        </a:ln>
        <a:effectLst>
          <a:outerShdw blurRad="40000" dist="23000" dir="5400000" rotWithShape="0">
            <a:srgbClr val="000000">
              <a:alpha val="35000"/>
            </a:srgbClr>
          </a:outerShdw>
        </a:effectLst>
        <a:sp3d prstMaterial="plastic">
          <a:bevelT w="25400" h="25400"/>
          <a:bevelB w="25400" h="25400"/>
        </a:sp3d>
      </dsp:spPr>
      <dsp:style>
        <a:lnRef idx="1">
          <a:scrgbClr r="0" g="0" b="0"/>
        </a:lnRef>
        <a:fillRef idx="1">
          <a:scrgbClr r="0" g="0" b="0"/>
        </a:fillRef>
        <a:effectRef idx="2">
          <a:scrgbClr r="0" g="0" b="0"/>
        </a:effectRef>
        <a:fontRef idx="minor"/>
      </dsp:style>
    </dsp:sp>
    <dsp:sp modelId="{E71473A9-2ECB-46E9-819F-4577BECAA157}">
      <dsp:nvSpPr>
        <dsp:cNvPr id="0" name=""/>
        <dsp:cNvSpPr/>
      </dsp:nvSpPr>
      <dsp:spPr>
        <a:xfrm>
          <a:off x="7346186" y="2312121"/>
          <a:ext cx="1707531" cy="1465966"/>
        </a:xfrm>
        <a:prstGeom prst="hexagon">
          <a:avLst>
            <a:gd name="adj" fmla="val 25000"/>
            <a:gd name="vf" fmla="val 115470"/>
          </a:avLst>
        </a:prstGeom>
        <a:blipFill>
          <a:blip xmlns:r="http://schemas.openxmlformats.org/officeDocument/2006/relationships" r:embed="rId9" cstate="hq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t="-8000" b="-8000"/>
          </a:stretch>
        </a:blipFill>
        <a:ln w="9525" cap="flat" cmpd="sng" algn="ctr">
          <a:solidFill>
            <a:srgbClr val="59AC3B">
              <a:hueOff val="-3318070"/>
              <a:satOff val="26285"/>
              <a:lumOff val="9853"/>
              <a:alphaOff val="0"/>
            </a:srgbClr>
          </a:solidFill>
          <a:prstDash val="solid"/>
        </a:ln>
        <a:effectLst>
          <a:outerShdw blurRad="40000" dist="23000" dir="5400000" rotWithShape="0">
            <a:srgbClr val="000000">
              <a:alpha val="35000"/>
            </a:srgbClr>
          </a:outerShdw>
        </a:effectLst>
        <a:sp3d prstMaterial="plastic">
          <a:bevelT w="25400" h="25400"/>
          <a:bevelB w="25400" h="25400"/>
        </a:sp3d>
      </dsp:spPr>
      <dsp:style>
        <a:lnRef idx="1">
          <a:scrgbClr r="0" g="0" b="0"/>
        </a:lnRef>
        <a:fillRef idx="1">
          <a:scrgbClr r="0" g="0" b="0"/>
        </a:fillRef>
        <a:effectRef idx="2">
          <a:scrgbClr r="0" g="0" b="0"/>
        </a:effectRef>
        <a:fontRef idx="minor"/>
      </dsp:style>
    </dsp:sp>
    <dsp:sp modelId="{98089438-F654-4D76-98F3-E86654A916CB}">
      <dsp:nvSpPr>
        <dsp:cNvPr id="0" name=""/>
        <dsp:cNvSpPr/>
      </dsp:nvSpPr>
      <dsp:spPr>
        <a:xfrm>
          <a:off x="7686606" y="2344898"/>
          <a:ext cx="199181" cy="171686"/>
        </a:xfrm>
        <a:prstGeom prst="hexagon">
          <a:avLst>
            <a:gd name="adj" fmla="val 25000"/>
            <a:gd name="vf" fmla="val 115470"/>
          </a:avLst>
        </a:prstGeom>
        <a:solidFill>
          <a:schemeClr val="lt1">
            <a:hueOff val="0"/>
            <a:satOff val="0"/>
            <a:lumOff val="0"/>
            <a:alphaOff val="0"/>
          </a:schemeClr>
        </a:solidFill>
        <a:ln w="9525" cap="flat" cmpd="sng" algn="ctr">
          <a:solidFill>
            <a:schemeClr val="accent3">
              <a:hueOff val="-4424093"/>
              <a:satOff val="35047"/>
              <a:lumOff val="13137"/>
              <a:alphaOff val="0"/>
            </a:schemeClr>
          </a:solidFill>
          <a:prstDash val="solid"/>
        </a:ln>
        <a:effectLst>
          <a:outerShdw blurRad="40000" dist="23000" dir="5400000" rotWithShape="0">
            <a:srgbClr val="000000">
              <a:alpha val="35000"/>
            </a:srgbClr>
          </a:outerShdw>
        </a:effectLst>
        <a:sp3d prstMaterial="plastic">
          <a:bevelT w="25400" h="25400"/>
          <a:bevelB w="25400" h="25400"/>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D685C4-557C-4CDB-BF22-0B3B092630CD}">
      <dsp:nvSpPr>
        <dsp:cNvPr id="0" name=""/>
        <dsp:cNvSpPr/>
      </dsp:nvSpPr>
      <dsp:spPr>
        <a:xfrm>
          <a:off x="3341978" y="0"/>
          <a:ext cx="5012967" cy="926574"/>
        </a:xfrm>
        <a:prstGeom prst="rightArrow">
          <a:avLst>
            <a:gd name="adj1" fmla="val 75000"/>
            <a:gd name="adj2" fmla="val 50000"/>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4605" tIns="14605" rIns="14605" bIns="14605" numCol="1" spcCol="1270" anchor="t" anchorCtr="0">
          <a:noAutofit/>
        </a:bodyPr>
        <a:lstStyle/>
        <a:p>
          <a:pPr marL="228600" lvl="1" indent="-228600" algn="l" defTabSz="1022350">
            <a:lnSpc>
              <a:spcPct val="90000"/>
            </a:lnSpc>
            <a:spcBef>
              <a:spcPct val="0"/>
            </a:spcBef>
            <a:spcAft>
              <a:spcPct val="15000"/>
            </a:spcAft>
            <a:buChar char="•"/>
          </a:pPr>
          <a:r>
            <a:rPr lang="en-US" sz="2300" kern="1200"/>
            <a:t>Típus alapján eltérő lehet, hogy ki, hol és hogyan konfigurálja a flaget</a:t>
          </a:r>
          <a:endParaRPr lang="hu-HU" sz="2300" kern="1200"/>
        </a:p>
      </dsp:txBody>
      <dsp:txXfrm>
        <a:off x="3341978" y="115822"/>
        <a:ext cx="4665502" cy="694930"/>
      </dsp:txXfrm>
    </dsp:sp>
    <dsp:sp modelId="{B7739645-1332-4BDE-B66A-485490ED1767}">
      <dsp:nvSpPr>
        <dsp:cNvPr id="0" name=""/>
        <dsp:cNvSpPr/>
      </dsp:nvSpPr>
      <dsp:spPr>
        <a:xfrm>
          <a:off x="0" y="0"/>
          <a:ext cx="3341978" cy="926574"/>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Különböző típusú/használatú flagek alkalmazása</a:t>
          </a:r>
          <a:endParaRPr lang="hu-HU" sz="2000" kern="1200"/>
        </a:p>
      </dsp:txBody>
      <dsp:txXfrm>
        <a:off x="45232" y="45232"/>
        <a:ext cx="3251514" cy="836110"/>
      </dsp:txXfrm>
    </dsp:sp>
    <dsp:sp modelId="{72F59F0F-6AE2-4D3D-B9CD-53D68CC95E8E}">
      <dsp:nvSpPr>
        <dsp:cNvPr id="0" name=""/>
        <dsp:cNvSpPr/>
      </dsp:nvSpPr>
      <dsp:spPr>
        <a:xfrm>
          <a:off x="3341978" y="1019231"/>
          <a:ext cx="5012967" cy="926574"/>
        </a:xfrm>
        <a:prstGeom prst="rightArrow">
          <a:avLst>
            <a:gd name="adj1" fmla="val 75000"/>
            <a:gd name="adj2" fmla="val 50000"/>
          </a:avLst>
        </a:prstGeom>
        <a:solidFill>
          <a:schemeClr val="accent3">
            <a:tint val="40000"/>
            <a:alpha val="90000"/>
            <a:hueOff val="-2683503"/>
            <a:satOff val="24799"/>
            <a:lumOff val="2146"/>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4605" tIns="14605" rIns="14605" bIns="14605" numCol="1" spcCol="1270" anchor="t" anchorCtr="0">
          <a:noAutofit/>
        </a:bodyPr>
        <a:lstStyle/>
        <a:p>
          <a:pPr marL="228600" lvl="1" indent="-228600" algn="l" defTabSz="1022350">
            <a:lnSpc>
              <a:spcPct val="90000"/>
            </a:lnSpc>
            <a:spcBef>
              <a:spcPct val="0"/>
            </a:spcBef>
            <a:spcAft>
              <a:spcPct val="15000"/>
            </a:spcAft>
            <a:buChar char="•"/>
          </a:pPr>
          <a:r>
            <a:rPr lang="en-US" sz="2300" kern="1200"/>
            <a:t>Módosulnak a fejlesztési, kiadási folyamatok</a:t>
          </a:r>
          <a:endParaRPr lang="hu-HU" sz="2300" kern="1200"/>
        </a:p>
      </dsp:txBody>
      <dsp:txXfrm>
        <a:off x="3341978" y="1135053"/>
        <a:ext cx="4665502" cy="694930"/>
      </dsp:txXfrm>
    </dsp:sp>
    <dsp:sp modelId="{E2E0C262-C1E6-4F3C-A31F-CF7E046B4188}">
      <dsp:nvSpPr>
        <dsp:cNvPr id="0" name=""/>
        <dsp:cNvSpPr/>
      </dsp:nvSpPr>
      <dsp:spPr>
        <a:xfrm>
          <a:off x="0" y="1019231"/>
          <a:ext cx="3341978" cy="926574"/>
        </a:xfrm>
        <a:prstGeom prst="roundRect">
          <a:avLst/>
        </a:prstGeom>
        <a:solidFill>
          <a:schemeClr val="accent3">
            <a:hueOff val="-2212047"/>
            <a:satOff val="17524"/>
            <a:lumOff val="656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Egy új entitás, melynek az életciklusát kezelni kell</a:t>
          </a:r>
          <a:endParaRPr lang="hu-HU" sz="2000" kern="1200"/>
        </a:p>
      </dsp:txBody>
      <dsp:txXfrm>
        <a:off x="45232" y="1064463"/>
        <a:ext cx="3251514" cy="836110"/>
      </dsp:txXfrm>
    </dsp:sp>
    <dsp:sp modelId="{C0B18758-5464-4436-AB77-71F8AA31F23F}">
      <dsp:nvSpPr>
        <dsp:cNvPr id="0" name=""/>
        <dsp:cNvSpPr/>
      </dsp:nvSpPr>
      <dsp:spPr>
        <a:xfrm>
          <a:off x="3341978" y="2038463"/>
          <a:ext cx="5012967" cy="926574"/>
        </a:xfrm>
        <a:prstGeom prst="rightArrow">
          <a:avLst>
            <a:gd name="adj1" fmla="val 75000"/>
            <a:gd name="adj2" fmla="val 50000"/>
          </a:avLst>
        </a:prstGeom>
        <a:solidFill>
          <a:schemeClr val="accent3">
            <a:tint val="40000"/>
            <a:alpha val="90000"/>
            <a:hueOff val="-5367005"/>
            <a:satOff val="49598"/>
            <a:lumOff val="4291"/>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4605" tIns="14605" rIns="14605" bIns="14605" numCol="1" spcCol="1270" anchor="t" anchorCtr="0">
          <a:noAutofit/>
        </a:bodyPr>
        <a:lstStyle/>
        <a:p>
          <a:pPr marL="228600" lvl="1" indent="-228600" algn="l" defTabSz="1022350">
            <a:lnSpc>
              <a:spcPct val="90000"/>
            </a:lnSpc>
            <a:spcBef>
              <a:spcPct val="0"/>
            </a:spcBef>
            <a:spcAft>
              <a:spcPct val="15000"/>
            </a:spcAft>
            <a:buChar char="•"/>
          </a:pPr>
          <a:r>
            <a:rPr lang="en-US" sz="2300" kern="1200"/>
            <a:t>Komplexebb tesztelés</a:t>
          </a:r>
          <a:endParaRPr lang="hu-HU" sz="2300" kern="1200"/>
        </a:p>
      </dsp:txBody>
      <dsp:txXfrm>
        <a:off x="3341978" y="2154285"/>
        <a:ext cx="4665502" cy="694930"/>
      </dsp:txXfrm>
    </dsp:sp>
    <dsp:sp modelId="{D1853122-9BC2-4C10-BE1D-C2AD65AAE1E6}">
      <dsp:nvSpPr>
        <dsp:cNvPr id="0" name=""/>
        <dsp:cNvSpPr/>
      </dsp:nvSpPr>
      <dsp:spPr>
        <a:xfrm>
          <a:off x="0" y="2038463"/>
          <a:ext cx="3341978" cy="926574"/>
        </a:xfrm>
        <a:prstGeom prst="roundRect">
          <a:avLst/>
        </a:prstGeom>
        <a:solidFill>
          <a:schemeClr val="accent3">
            <a:hueOff val="-4424093"/>
            <a:satOff val="35047"/>
            <a:lumOff val="1313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A kód struktúrája módosul és dinamikussá válik</a:t>
          </a:r>
          <a:endParaRPr lang="hu-HU" sz="2000" kern="1200"/>
        </a:p>
      </dsp:txBody>
      <dsp:txXfrm>
        <a:off x="45232" y="2083695"/>
        <a:ext cx="3251514" cy="8361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53EB0B-A0C2-4BCF-B465-2F9A3007F17F}">
      <dsp:nvSpPr>
        <dsp:cNvPr id="0" name=""/>
        <dsp:cNvSpPr/>
      </dsp:nvSpPr>
      <dsp:spPr>
        <a:xfrm>
          <a:off x="728443" y="1079416"/>
          <a:ext cx="1356691" cy="904913"/>
        </a:xfrm>
        <a:prstGeom prst="rect">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marL="0" lvl="0" indent="0" algn="l" defTabSz="488950">
            <a:lnSpc>
              <a:spcPct val="90000"/>
            </a:lnSpc>
            <a:spcBef>
              <a:spcPct val="0"/>
            </a:spcBef>
            <a:spcAft>
              <a:spcPct val="35000"/>
            </a:spcAft>
            <a:buNone/>
          </a:pPr>
          <a:r>
            <a:rPr lang="en-US" sz="1100" kern="1200"/>
            <a:t>A flagek konfigurációja verziókezelő eszközben van</a:t>
          </a:r>
          <a:endParaRPr lang="hu-HU" sz="1100" kern="1200"/>
        </a:p>
      </dsp:txBody>
      <dsp:txXfrm>
        <a:off x="945513" y="1079416"/>
        <a:ext cx="1139620" cy="904913"/>
      </dsp:txXfrm>
    </dsp:sp>
    <dsp:sp modelId="{7CC31289-4483-41A3-8D6C-D3CDEB0A89E7}">
      <dsp:nvSpPr>
        <dsp:cNvPr id="0" name=""/>
        <dsp:cNvSpPr/>
      </dsp:nvSpPr>
      <dsp:spPr>
        <a:xfrm>
          <a:off x="728443" y="1984329"/>
          <a:ext cx="1356691" cy="904913"/>
        </a:xfrm>
        <a:prstGeom prst="rect">
          <a:avLst/>
        </a:prstGeom>
        <a:solidFill>
          <a:schemeClr val="accent3">
            <a:tint val="40000"/>
            <a:alpha val="90000"/>
            <a:hueOff val="-1073401"/>
            <a:satOff val="9920"/>
            <a:lumOff val="858"/>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marL="0" lvl="0" indent="0" algn="l" defTabSz="488950">
            <a:lnSpc>
              <a:spcPct val="90000"/>
            </a:lnSpc>
            <a:spcBef>
              <a:spcPct val="0"/>
            </a:spcBef>
            <a:spcAft>
              <a:spcPct val="35000"/>
            </a:spcAft>
            <a:buNone/>
          </a:pPr>
          <a:r>
            <a:rPr lang="en-US" sz="1100" kern="1200"/>
            <a:t>GitOps elveket követve változtatható a konfiguráció</a:t>
          </a:r>
          <a:endParaRPr lang="hu-HU" sz="1100" kern="1200"/>
        </a:p>
      </dsp:txBody>
      <dsp:txXfrm>
        <a:off x="945513" y="1984329"/>
        <a:ext cx="1139620" cy="904913"/>
      </dsp:txXfrm>
    </dsp:sp>
    <dsp:sp modelId="{F3DB1EBF-937C-4A61-B8BD-0131B650CD81}">
      <dsp:nvSpPr>
        <dsp:cNvPr id="0" name=""/>
        <dsp:cNvSpPr/>
      </dsp:nvSpPr>
      <dsp:spPr>
        <a:xfrm>
          <a:off x="4874" y="717632"/>
          <a:ext cx="904461" cy="904461"/>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US" sz="900" kern="1200"/>
            <a:t>Configuration as Code</a:t>
          </a:r>
          <a:endParaRPr lang="hu-HU" sz="900" kern="1200"/>
        </a:p>
      </dsp:txBody>
      <dsp:txXfrm>
        <a:off x="137329" y="850087"/>
        <a:ext cx="639551" cy="639551"/>
      </dsp:txXfrm>
    </dsp:sp>
    <dsp:sp modelId="{D79554FF-ECF8-4773-9691-28A35CDA7497}">
      <dsp:nvSpPr>
        <dsp:cNvPr id="0" name=""/>
        <dsp:cNvSpPr/>
      </dsp:nvSpPr>
      <dsp:spPr>
        <a:xfrm>
          <a:off x="2989595" y="1079416"/>
          <a:ext cx="1356691" cy="904913"/>
        </a:xfrm>
        <a:prstGeom prst="rect">
          <a:avLst/>
        </a:prstGeom>
        <a:solidFill>
          <a:schemeClr val="accent3">
            <a:tint val="40000"/>
            <a:alpha val="90000"/>
            <a:hueOff val="-2146802"/>
            <a:satOff val="19839"/>
            <a:lumOff val="1716"/>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marL="0" lvl="0" indent="0" algn="l" defTabSz="488950">
            <a:lnSpc>
              <a:spcPct val="90000"/>
            </a:lnSpc>
            <a:spcBef>
              <a:spcPct val="0"/>
            </a:spcBef>
            <a:spcAft>
              <a:spcPct val="35000"/>
            </a:spcAft>
            <a:buNone/>
          </a:pPr>
          <a:r>
            <a:rPr lang="en-US" sz="1100" kern="1200"/>
            <a:t>Futási időben változtatható</a:t>
          </a:r>
          <a:endParaRPr lang="hu-HU" sz="1100" kern="1200"/>
        </a:p>
      </dsp:txBody>
      <dsp:txXfrm>
        <a:off x="3206666" y="1079416"/>
        <a:ext cx="1139620" cy="904913"/>
      </dsp:txXfrm>
    </dsp:sp>
    <dsp:sp modelId="{C817C3C0-D24F-47E2-BC9E-02808E88329D}">
      <dsp:nvSpPr>
        <dsp:cNvPr id="0" name=""/>
        <dsp:cNvSpPr/>
      </dsp:nvSpPr>
      <dsp:spPr>
        <a:xfrm>
          <a:off x="2989595" y="1984329"/>
          <a:ext cx="1356691" cy="904913"/>
        </a:xfrm>
        <a:prstGeom prst="rect">
          <a:avLst/>
        </a:prstGeom>
        <a:solidFill>
          <a:schemeClr val="accent3">
            <a:tint val="40000"/>
            <a:alpha val="90000"/>
            <a:hueOff val="-3220203"/>
            <a:satOff val="29759"/>
            <a:lumOff val="2575"/>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marL="0" lvl="0" indent="0" algn="l" defTabSz="488950">
            <a:lnSpc>
              <a:spcPct val="90000"/>
            </a:lnSpc>
            <a:spcBef>
              <a:spcPct val="0"/>
            </a:spcBef>
            <a:spcAft>
              <a:spcPct val="35000"/>
            </a:spcAft>
            <a:buNone/>
          </a:pPr>
          <a:r>
            <a:rPr lang="en-US" sz="1100" kern="1200"/>
            <a:t>Üzleti felhasználók számára is könnyen elérhető</a:t>
          </a:r>
          <a:endParaRPr lang="hu-HU" sz="1100" kern="1200"/>
        </a:p>
      </dsp:txBody>
      <dsp:txXfrm>
        <a:off x="3206666" y="1984329"/>
        <a:ext cx="1139620" cy="904913"/>
      </dsp:txXfrm>
    </dsp:sp>
    <dsp:sp modelId="{71CDCB31-610C-471C-9A18-C7DCF86C5663}">
      <dsp:nvSpPr>
        <dsp:cNvPr id="0" name=""/>
        <dsp:cNvSpPr/>
      </dsp:nvSpPr>
      <dsp:spPr>
        <a:xfrm>
          <a:off x="2266026" y="717632"/>
          <a:ext cx="904461" cy="904461"/>
        </a:xfrm>
        <a:prstGeom prst="ellipse">
          <a:avLst/>
        </a:prstGeom>
        <a:solidFill>
          <a:schemeClr val="accent3">
            <a:hueOff val="-1474698"/>
            <a:satOff val="11682"/>
            <a:lumOff val="437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US" sz="900" kern="1200"/>
            <a:t>Management Server és UI használata</a:t>
          </a:r>
          <a:endParaRPr lang="hu-HU" sz="900" kern="1200"/>
        </a:p>
      </dsp:txBody>
      <dsp:txXfrm>
        <a:off x="2398481" y="850087"/>
        <a:ext cx="639551" cy="639551"/>
      </dsp:txXfrm>
    </dsp:sp>
    <dsp:sp modelId="{530664B1-9533-4DAA-8C9B-F2E60A2D2503}">
      <dsp:nvSpPr>
        <dsp:cNvPr id="0" name=""/>
        <dsp:cNvSpPr/>
      </dsp:nvSpPr>
      <dsp:spPr>
        <a:xfrm>
          <a:off x="5250748" y="1079416"/>
          <a:ext cx="1356691" cy="904913"/>
        </a:xfrm>
        <a:prstGeom prst="rect">
          <a:avLst/>
        </a:prstGeom>
        <a:solidFill>
          <a:schemeClr val="accent3">
            <a:tint val="40000"/>
            <a:alpha val="90000"/>
            <a:hueOff val="-4293604"/>
            <a:satOff val="39678"/>
            <a:lumOff val="3433"/>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marL="0" lvl="0" indent="0" algn="l" defTabSz="488950">
            <a:lnSpc>
              <a:spcPct val="90000"/>
            </a:lnSpc>
            <a:spcBef>
              <a:spcPct val="0"/>
            </a:spcBef>
            <a:spcAft>
              <a:spcPct val="35000"/>
            </a:spcAft>
            <a:buNone/>
          </a:pPr>
          <a:r>
            <a:rPr lang="en-US" sz="1100" kern="1200"/>
            <a:t>Az alkalmazás saját adatbázisa is használható</a:t>
          </a:r>
          <a:endParaRPr lang="hu-HU" sz="1100" kern="1200"/>
        </a:p>
      </dsp:txBody>
      <dsp:txXfrm>
        <a:off x="5467819" y="1079416"/>
        <a:ext cx="1139620" cy="904913"/>
      </dsp:txXfrm>
    </dsp:sp>
    <dsp:sp modelId="{34B13EA9-C553-4D3F-A97F-C2C5717D0968}">
      <dsp:nvSpPr>
        <dsp:cNvPr id="0" name=""/>
        <dsp:cNvSpPr/>
      </dsp:nvSpPr>
      <dsp:spPr>
        <a:xfrm>
          <a:off x="4527179" y="717632"/>
          <a:ext cx="904461" cy="904461"/>
        </a:xfrm>
        <a:prstGeom prst="ellipse">
          <a:avLst/>
        </a:prstGeom>
        <a:solidFill>
          <a:schemeClr val="accent3">
            <a:hueOff val="-2949396"/>
            <a:satOff val="23365"/>
            <a:lumOff val="875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US" sz="900" kern="1200"/>
            <a:t>Adatbázis használata</a:t>
          </a:r>
          <a:endParaRPr lang="hu-HU" sz="900" kern="1200"/>
        </a:p>
      </dsp:txBody>
      <dsp:txXfrm>
        <a:off x="4659634" y="850087"/>
        <a:ext cx="639551" cy="639551"/>
      </dsp:txXfrm>
    </dsp:sp>
    <dsp:sp modelId="{74118C46-BAA7-49DA-A59E-171454D9DA70}">
      <dsp:nvSpPr>
        <dsp:cNvPr id="0" name=""/>
        <dsp:cNvSpPr/>
      </dsp:nvSpPr>
      <dsp:spPr>
        <a:xfrm>
          <a:off x="7511901" y="1079416"/>
          <a:ext cx="1356691" cy="904913"/>
        </a:xfrm>
        <a:prstGeom prst="rect">
          <a:avLst/>
        </a:prstGeom>
        <a:solidFill>
          <a:schemeClr val="accent3">
            <a:tint val="40000"/>
            <a:alpha val="90000"/>
            <a:hueOff val="-5367005"/>
            <a:satOff val="49598"/>
            <a:lumOff val="4291"/>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marL="0" lvl="0" indent="0" algn="l" defTabSz="488950">
            <a:lnSpc>
              <a:spcPct val="90000"/>
            </a:lnSpc>
            <a:spcBef>
              <a:spcPct val="0"/>
            </a:spcBef>
            <a:spcAft>
              <a:spcPct val="35000"/>
            </a:spcAft>
            <a:buNone/>
          </a:pPr>
          <a:r>
            <a:rPr lang="en-US" sz="1100" kern="1200"/>
            <a:t>Elosztott, dinamikus elérést biztosít </a:t>
          </a:r>
          <a:endParaRPr lang="hu-HU" sz="1100" kern="1200"/>
        </a:p>
      </dsp:txBody>
      <dsp:txXfrm>
        <a:off x="7728971" y="1079416"/>
        <a:ext cx="1139620" cy="904913"/>
      </dsp:txXfrm>
    </dsp:sp>
    <dsp:sp modelId="{43B91B48-D0C4-494A-8937-CAA10E16EA2A}">
      <dsp:nvSpPr>
        <dsp:cNvPr id="0" name=""/>
        <dsp:cNvSpPr/>
      </dsp:nvSpPr>
      <dsp:spPr>
        <a:xfrm>
          <a:off x="6788332" y="717632"/>
          <a:ext cx="904461" cy="904461"/>
        </a:xfrm>
        <a:prstGeom prst="ellipse">
          <a:avLst/>
        </a:prstGeom>
        <a:solidFill>
          <a:schemeClr val="accent3">
            <a:hueOff val="-4424093"/>
            <a:satOff val="35047"/>
            <a:lumOff val="1313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US" sz="900" kern="1200"/>
            <a:t>Config Server</a:t>
          </a:r>
          <a:endParaRPr lang="hu-HU" sz="900" kern="1200"/>
        </a:p>
      </dsp:txBody>
      <dsp:txXfrm>
        <a:off x="6920787" y="850087"/>
        <a:ext cx="639551" cy="6395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96E154-6698-4F32-B5D9-F9D86E6A6C2E}">
      <dsp:nvSpPr>
        <dsp:cNvPr id="0" name=""/>
        <dsp:cNvSpPr/>
      </dsp:nvSpPr>
      <dsp:spPr>
        <a:xfrm>
          <a:off x="3103484" y="281677"/>
          <a:ext cx="3505321" cy="3505321"/>
        </a:xfrm>
        <a:prstGeom prst="pie">
          <a:avLst>
            <a:gd name="adj1" fmla="val 16200000"/>
            <a:gd name="adj2" fmla="val 18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A konfiguráció telepítése automatikusan</a:t>
          </a:r>
          <a:endParaRPr lang="hu-HU" sz="1400" kern="1200"/>
        </a:p>
      </dsp:txBody>
      <dsp:txXfrm>
        <a:off x="5009294" y="928492"/>
        <a:ext cx="1189305" cy="1168440"/>
      </dsp:txXfrm>
    </dsp:sp>
    <dsp:sp modelId="{E563A409-BA24-46FC-9CC9-3F59DE7554AB}">
      <dsp:nvSpPr>
        <dsp:cNvPr id="0" name=""/>
        <dsp:cNvSpPr/>
      </dsp:nvSpPr>
      <dsp:spPr>
        <a:xfrm>
          <a:off x="2922793" y="386002"/>
          <a:ext cx="3505321" cy="3505321"/>
        </a:xfrm>
        <a:prstGeom prst="pie">
          <a:avLst>
            <a:gd name="adj1" fmla="val 1800000"/>
            <a:gd name="adj2" fmla="val 9000000"/>
          </a:avLst>
        </a:prstGeom>
        <a:solidFill>
          <a:schemeClr val="accent3">
            <a:hueOff val="-2212047"/>
            <a:satOff val="17524"/>
            <a:lumOff val="6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Teszt automatizálás a tesztelési komplexitás csökkentésére</a:t>
          </a:r>
          <a:endParaRPr lang="hu-HU" sz="1400" kern="1200"/>
        </a:p>
      </dsp:txBody>
      <dsp:txXfrm>
        <a:off x="3882584" y="2597693"/>
        <a:ext cx="1585740" cy="1084980"/>
      </dsp:txXfrm>
    </dsp:sp>
    <dsp:sp modelId="{A79E4715-2F08-4B22-A249-EAEB85E3C460}">
      <dsp:nvSpPr>
        <dsp:cNvPr id="0" name=""/>
        <dsp:cNvSpPr/>
      </dsp:nvSpPr>
      <dsp:spPr>
        <a:xfrm>
          <a:off x="2922793" y="386002"/>
          <a:ext cx="3505321" cy="3505321"/>
        </a:xfrm>
        <a:prstGeom prst="pie">
          <a:avLst>
            <a:gd name="adj1" fmla="val 9000000"/>
            <a:gd name="adj2" fmla="val 16200000"/>
          </a:avLst>
        </a:prstGeom>
        <a:solidFill>
          <a:schemeClr val="accent3">
            <a:hueOff val="-4424093"/>
            <a:satOff val="35047"/>
            <a:lumOff val="131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Nem használt flagek automatikus felderítése</a:t>
          </a:r>
          <a:endParaRPr lang="hu-HU" sz="1400" kern="1200"/>
        </a:p>
      </dsp:txBody>
      <dsp:txXfrm>
        <a:off x="3298363" y="1074548"/>
        <a:ext cx="1189305" cy="11684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7178C2-34CA-4DAD-9ECA-17B10F554FB1}">
      <dsp:nvSpPr>
        <dsp:cNvPr id="0" name=""/>
        <dsp:cNvSpPr/>
      </dsp:nvSpPr>
      <dsp:spPr>
        <a:xfrm>
          <a:off x="-3998040" y="-613755"/>
          <a:ext cx="4764460" cy="4764460"/>
        </a:xfrm>
        <a:prstGeom prst="blockArc">
          <a:avLst>
            <a:gd name="adj1" fmla="val 18900000"/>
            <a:gd name="adj2" fmla="val 2700000"/>
            <a:gd name="adj3" fmla="val 453"/>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6A197E-4AC5-430A-A9B1-52322A9FA701}">
      <dsp:nvSpPr>
        <dsp:cNvPr id="0" name=""/>
        <dsp:cNvSpPr/>
      </dsp:nvSpPr>
      <dsp:spPr>
        <a:xfrm>
          <a:off x="248472" y="160789"/>
          <a:ext cx="7242546" cy="3214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5141"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a:t>Use case-ek és stakeholderek összegyűjtése</a:t>
          </a:r>
          <a:endParaRPr lang="hu-HU" sz="1600" kern="1200"/>
        </a:p>
      </dsp:txBody>
      <dsp:txXfrm>
        <a:off x="248472" y="160789"/>
        <a:ext cx="7242546" cy="321438"/>
      </dsp:txXfrm>
    </dsp:sp>
    <dsp:sp modelId="{AD6D9283-E4EB-42E2-9966-6F6A13A75B08}">
      <dsp:nvSpPr>
        <dsp:cNvPr id="0" name=""/>
        <dsp:cNvSpPr/>
      </dsp:nvSpPr>
      <dsp:spPr>
        <a:xfrm>
          <a:off x="47574" y="120609"/>
          <a:ext cx="401797" cy="401797"/>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7E18DA-CB0E-4AC9-B3A6-92D96529CAE8}">
      <dsp:nvSpPr>
        <dsp:cNvPr id="0" name=""/>
        <dsp:cNvSpPr/>
      </dsp:nvSpPr>
      <dsp:spPr>
        <a:xfrm>
          <a:off x="539563" y="643229"/>
          <a:ext cx="6951455" cy="321438"/>
        </a:xfrm>
        <a:prstGeom prst="rect">
          <a:avLst/>
        </a:prstGeom>
        <a:solidFill>
          <a:schemeClr val="accent3">
            <a:hueOff val="-737349"/>
            <a:satOff val="5841"/>
            <a:lumOff val="21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5141"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a:t>Flag típusok meghatározása</a:t>
          </a:r>
          <a:endParaRPr lang="hu-HU" sz="1600" kern="1200"/>
        </a:p>
      </dsp:txBody>
      <dsp:txXfrm>
        <a:off x="539563" y="643229"/>
        <a:ext cx="6951455" cy="321438"/>
      </dsp:txXfrm>
    </dsp:sp>
    <dsp:sp modelId="{8B4C4C50-256F-48C5-A439-856244509CE2}">
      <dsp:nvSpPr>
        <dsp:cNvPr id="0" name=""/>
        <dsp:cNvSpPr/>
      </dsp:nvSpPr>
      <dsp:spPr>
        <a:xfrm>
          <a:off x="338665" y="603049"/>
          <a:ext cx="401797" cy="401797"/>
        </a:xfrm>
        <a:prstGeom prst="ellipse">
          <a:avLst/>
        </a:prstGeom>
        <a:solidFill>
          <a:schemeClr val="lt1">
            <a:hueOff val="0"/>
            <a:satOff val="0"/>
            <a:lumOff val="0"/>
            <a:alphaOff val="0"/>
          </a:schemeClr>
        </a:solidFill>
        <a:ln w="25400" cap="flat" cmpd="sng" algn="ctr">
          <a:solidFill>
            <a:schemeClr val="accent3">
              <a:hueOff val="-737349"/>
              <a:satOff val="5841"/>
              <a:lumOff val="2190"/>
              <a:alphaOff val="0"/>
            </a:schemeClr>
          </a:solidFill>
          <a:prstDash val="solid"/>
        </a:ln>
        <a:effectLst/>
      </dsp:spPr>
      <dsp:style>
        <a:lnRef idx="2">
          <a:scrgbClr r="0" g="0" b="0"/>
        </a:lnRef>
        <a:fillRef idx="1">
          <a:scrgbClr r="0" g="0" b="0"/>
        </a:fillRef>
        <a:effectRef idx="0">
          <a:scrgbClr r="0" g="0" b="0"/>
        </a:effectRef>
        <a:fontRef idx="minor"/>
      </dsp:style>
    </dsp:sp>
    <dsp:sp modelId="{A8C1F3CC-AE1A-4A49-BC30-3B883BAF7A91}">
      <dsp:nvSpPr>
        <dsp:cNvPr id="0" name=""/>
        <dsp:cNvSpPr/>
      </dsp:nvSpPr>
      <dsp:spPr>
        <a:xfrm>
          <a:off x="699080" y="1125316"/>
          <a:ext cx="6791939" cy="321438"/>
        </a:xfrm>
        <a:prstGeom prst="rect">
          <a:avLst/>
        </a:prstGeom>
        <a:solidFill>
          <a:schemeClr val="accent3">
            <a:hueOff val="-1474698"/>
            <a:satOff val="11682"/>
            <a:lumOff val="43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5141"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a:t>Konfigurációs módszertan és eszköz meghatátározása az egyes flag típusokhoz</a:t>
          </a:r>
          <a:endParaRPr lang="hu-HU" sz="1600" kern="1200"/>
        </a:p>
      </dsp:txBody>
      <dsp:txXfrm>
        <a:off x="699080" y="1125316"/>
        <a:ext cx="6791939" cy="321438"/>
      </dsp:txXfrm>
    </dsp:sp>
    <dsp:sp modelId="{718AD777-7563-41FA-A924-ED6B83C35EDB}">
      <dsp:nvSpPr>
        <dsp:cNvPr id="0" name=""/>
        <dsp:cNvSpPr/>
      </dsp:nvSpPr>
      <dsp:spPr>
        <a:xfrm>
          <a:off x="498181" y="1085136"/>
          <a:ext cx="401797" cy="401797"/>
        </a:xfrm>
        <a:prstGeom prst="ellipse">
          <a:avLst/>
        </a:prstGeom>
        <a:solidFill>
          <a:schemeClr val="lt1">
            <a:hueOff val="0"/>
            <a:satOff val="0"/>
            <a:lumOff val="0"/>
            <a:alphaOff val="0"/>
          </a:schemeClr>
        </a:solidFill>
        <a:ln w="25400" cap="flat" cmpd="sng" algn="ctr">
          <a:solidFill>
            <a:schemeClr val="accent3">
              <a:hueOff val="-1474698"/>
              <a:satOff val="11682"/>
              <a:lumOff val="4379"/>
              <a:alphaOff val="0"/>
            </a:schemeClr>
          </a:solidFill>
          <a:prstDash val="solid"/>
        </a:ln>
        <a:effectLst/>
      </dsp:spPr>
      <dsp:style>
        <a:lnRef idx="2">
          <a:scrgbClr r="0" g="0" b="0"/>
        </a:lnRef>
        <a:fillRef idx="1">
          <a:scrgbClr r="0" g="0" b="0"/>
        </a:fillRef>
        <a:effectRef idx="0">
          <a:scrgbClr r="0" g="0" b="0"/>
        </a:effectRef>
        <a:fontRef idx="minor"/>
      </dsp:style>
    </dsp:sp>
    <dsp:sp modelId="{200C30C9-67B8-4421-A50E-EA3079639CB5}">
      <dsp:nvSpPr>
        <dsp:cNvPr id="0" name=""/>
        <dsp:cNvSpPr/>
      </dsp:nvSpPr>
      <dsp:spPr>
        <a:xfrm>
          <a:off x="750012" y="1607755"/>
          <a:ext cx="6741007" cy="321438"/>
        </a:xfrm>
        <a:prstGeom prst="rect">
          <a:avLst/>
        </a:prstGeom>
        <a:solidFill>
          <a:schemeClr val="accent3">
            <a:hueOff val="-2212047"/>
            <a:satOff val="17524"/>
            <a:lumOff val="6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5141"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a:t>Flag kivezetési stratégia megalkotása</a:t>
          </a:r>
          <a:endParaRPr lang="hu-HU" sz="1600" kern="1200"/>
        </a:p>
      </dsp:txBody>
      <dsp:txXfrm>
        <a:off x="750012" y="1607755"/>
        <a:ext cx="6741007" cy="321438"/>
      </dsp:txXfrm>
    </dsp:sp>
    <dsp:sp modelId="{9DE9C584-4367-4C8D-9AAC-E8371D0C786E}">
      <dsp:nvSpPr>
        <dsp:cNvPr id="0" name=""/>
        <dsp:cNvSpPr/>
      </dsp:nvSpPr>
      <dsp:spPr>
        <a:xfrm>
          <a:off x="549113" y="1567576"/>
          <a:ext cx="401797" cy="401797"/>
        </a:xfrm>
        <a:prstGeom prst="ellipse">
          <a:avLst/>
        </a:prstGeom>
        <a:solidFill>
          <a:schemeClr val="lt1">
            <a:hueOff val="0"/>
            <a:satOff val="0"/>
            <a:lumOff val="0"/>
            <a:alphaOff val="0"/>
          </a:schemeClr>
        </a:solidFill>
        <a:ln w="25400" cap="flat" cmpd="sng" algn="ctr">
          <a:solidFill>
            <a:schemeClr val="accent3">
              <a:hueOff val="-2212047"/>
              <a:satOff val="17524"/>
              <a:lumOff val="6569"/>
              <a:alphaOff val="0"/>
            </a:schemeClr>
          </a:solidFill>
          <a:prstDash val="solid"/>
        </a:ln>
        <a:effectLst/>
      </dsp:spPr>
      <dsp:style>
        <a:lnRef idx="2">
          <a:scrgbClr r="0" g="0" b="0"/>
        </a:lnRef>
        <a:fillRef idx="1">
          <a:scrgbClr r="0" g="0" b="0"/>
        </a:fillRef>
        <a:effectRef idx="0">
          <a:scrgbClr r="0" g="0" b="0"/>
        </a:effectRef>
        <a:fontRef idx="minor"/>
      </dsp:style>
    </dsp:sp>
    <dsp:sp modelId="{A524A7DC-F235-4035-9782-2B5193EE86AF}">
      <dsp:nvSpPr>
        <dsp:cNvPr id="0" name=""/>
        <dsp:cNvSpPr/>
      </dsp:nvSpPr>
      <dsp:spPr>
        <a:xfrm>
          <a:off x="699080" y="2090195"/>
          <a:ext cx="6791939" cy="321438"/>
        </a:xfrm>
        <a:prstGeom prst="rect">
          <a:avLst/>
        </a:prstGeom>
        <a:solidFill>
          <a:schemeClr val="accent3">
            <a:hueOff val="-2949396"/>
            <a:satOff val="23365"/>
            <a:lumOff val="87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5141"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a:t>Fejlesztési és szállítási folyamatok újragondolása</a:t>
          </a:r>
          <a:endParaRPr lang="hu-HU" sz="1600" kern="1200"/>
        </a:p>
      </dsp:txBody>
      <dsp:txXfrm>
        <a:off x="699080" y="2090195"/>
        <a:ext cx="6791939" cy="321438"/>
      </dsp:txXfrm>
    </dsp:sp>
    <dsp:sp modelId="{12094045-A491-45B2-8B2F-D1C45E01E0B5}">
      <dsp:nvSpPr>
        <dsp:cNvPr id="0" name=""/>
        <dsp:cNvSpPr/>
      </dsp:nvSpPr>
      <dsp:spPr>
        <a:xfrm>
          <a:off x="498181" y="2050016"/>
          <a:ext cx="401797" cy="401797"/>
        </a:xfrm>
        <a:prstGeom prst="ellipse">
          <a:avLst/>
        </a:prstGeom>
        <a:solidFill>
          <a:schemeClr val="lt1">
            <a:hueOff val="0"/>
            <a:satOff val="0"/>
            <a:lumOff val="0"/>
            <a:alphaOff val="0"/>
          </a:schemeClr>
        </a:solidFill>
        <a:ln w="25400" cap="flat" cmpd="sng" algn="ctr">
          <a:solidFill>
            <a:schemeClr val="accent3">
              <a:hueOff val="-2949396"/>
              <a:satOff val="23365"/>
              <a:lumOff val="8758"/>
              <a:alphaOff val="0"/>
            </a:schemeClr>
          </a:solidFill>
          <a:prstDash val="solid"/>
        </a:ln>
        <a:effectLst/>
      </dsp:spPr>
      <dsp:style>
        <a:lnRef idx="2">
          <a:scrgbClr r="0" g="0" b="0"/>
        </a:lnRef>
        <a:fillRef idx="1">
          <a:scrgbClr r="0" g="0" b="0"/>
        </a:fillRef>
        <a:effectRef idx="0">
          <a:scrgbClr r="0" g="0" b="0"/>
        </a:effectRef>
        <a:fontRef idx="minor"/>
      </dsp:style>
    </dsp:sp>
    <dsp:sp modelId="{C84DF91E-CCE0-4F44-A957-1C2BAFA01C27}">
      <dsp:nvSpPr>
        <dsp:cNvPr id="0" name=""/>
        <dsp:cNvSpPr/>
      </dsp:nvSpPr>
      <dsp:spPr>
        <a:xfrm>
          <a:off x="539563" y="2572282"/>
          <a:ext cx="6951455" cy="321438"/>
        </a:xfrm>
        <a:prstGeom prst="rect">
          <a:avLst/>
        </a:prstGeom>
        <a:solidFill>
          <a:schemeClr val="accent3">
            <a:hueOff val="-3686744"/>
            <a:satOff val="29206"/>
            <a:lumOff val="109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5141"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a:t>Flagek használatának beépítése a tesztelési stratégiába, módszertanba</a:t>
          </a:r>
          <a:endParaRPr lang="hu-HU" sz="1600" kern="1200"/>
        </a:p>
      </dsp:txBody>
      <dsp:txXfrm>
        <a:off x="539563" y="2572282"/>
        <a:ext cx="6951455" cy="321438"/>
      </dsp:txXfrm>
    </dsp:sp>
    <dsp:sp modelId="{63840078-A91B-4826-9D42-5A07933FB872}">
      <dsp:nvSpPr>
        <dsp:cNvPr id="0" name=""/>
        <dsp:cNvSpPr/>
      </dsp:nvSpPr>
      <dsp:spPr>
        <a:xfrm>
          <a:off x="338665" y="2532102"/>
          <a:ext cx="401797" cy="401797"/>
        </a:xfrm>
        <a:prstGeom prst="ellipse">
          <a:avLst/>
        </a:prstGeom>
        <a:solidFill>
          <a:schemeClr val="lt1">
            <a:hueOff val="0"/>
            <a:satOff val="0"/>
            <a:lumOff val="0"/>
            <a:alphaOff val="0"/>
          </a:schemeClr>
        </a:solidFill>
        <a:ln w="25400" cap="flat" cmpd="sng" algn="ctr">
          <a:solidFill>
            <a:schemeClr val="accent3">
              <a:hueOff val="-3686744"/>
              <a:satOff val="29206"/>
              <a:lumOff val="10948"/>
              <a:alphaOff val="0"/>
            </a:schemeClr>
          </a:solidFill>
          <a:prstDash val="solid"/>
        </a:ln>
        <a:effectLst/>
      </dsp:spPr>
      <dsp:style>
        <a:lnRef idx="2">
          <a:scrgbClr r="0" g="0" b="0"/>
        </a:lnRef>
        <a:fillRef idx="1">
          <a:scrgbClr r="0" g="0" b="0"/>
        </a:fillRef>
        <a:effectRef idx="0">
          <a:scrgbClr r="0" g="0" b="0"/>
        </a:effectRef>
        <a:fontRef idx="minor"/>
      </dsp:style>
    </dsp:sp>
    <dsp:sp modelId="{9C0BE496-0C85-4D2D-BA3B-FC6C1CD65077}">
      <dsp:nvSpPr>
        <dsp:cNvPr id="0" name=""/>
        <dsp:cNvSpPr/>
      </dsp:nvSpPr>
      <dsp:spPr>
        <a:xfrm>
          <a:off x="248472" y="3054722"/>
          <a:ext cx="7242546" cy="321438"/>
        </a:xfrm>
        <a:prstGeom prst="rect">
          <a:avLst/>
        </a:prstGeom>
        <a:solidFill>
          <a:schemeClr val="accent3">
            <a:hueOff val="-4424093"/>
            <a:satOff val="35047"/>
            <a:lumOff val="131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5141"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a:t>Automatizmusok implementálása</a:t>
          </a:r>
          <a:endParaRPr lang="hu-HU" sz="1600" kern="1200"/>
        </a:p>
      </dsp:txBody>
      <dsp:txXfrm>
        <a:off x="248472" y="3054722"/>
        <a:ext cx="7242546" cy="321438"/>
      </dsp:txXfrm>
    </dsp:sp>
    <dsp:sp modelId="{5BC658D5-AAB5-4344-96FA-EE6B683FA9A0}">
      <dsp:nvSpPr>
        <dsp:cNvPr id="0" name=""/>
        <dsp:cNvSpPr/>
      </dsp:nvSpPr>
      <dsp:spPr>
        <a:xfrm>
          <a:off x="47574" y="3014542"/>
          <a:ext cx="401797" cy="401797"/>
        </a:xfrm>
        <a:prstGeom prst="ellipse">
          <a:avLst/>
        </a:prstGeom>
        <a:solidFill>
          <a:schemeClr val="lt1">
            <a:hueOff val="0"/>
            <a:satOff val="0"/>
            <a:lumOff val="0"/>
            <a:alphaOff val="0"/>
          </a:schemeClr>
        </a:solidFill>
        <a:ln w="25400" cap="flat" cmpd="sng" algn="ctr">
          <a:solidFill>
            <a:schemeClr val="accent3">
              <a:hueOff val="-4424093"/>
              <a:satOff val="35047"/>
              <a:lumOff val="13137"/>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B027C9-258E-4F14-83B4-B9D360589B39}" type="datetimeFigureOut">
              <a:rPr lang="hu-HU" smtClean="0"/>
              <a:t>2021. 11. 26.</a:t>
            </a:fld>
            <a:endParaRPr lang="hu-H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A1C581-43FD-4775-A922-38FFE63B088E}" type="slidenum">
              <a:rPr lang="hu-HU" smtClean="0"/>
              <a:t>‹#›</a:t>
            </a:fld>
            <a:endParaRPr lang="hu-HU"/>
          </a:p>
        </p:txBody>
      </p:sp>
    </p:spTree>
    <p:extLst>
      <p:ext uri="{BB962C8B-B14F-4D97-AF65-F5344CB8AC3E}">
        <p14:creationId xmlns:p14="http://schemas.microsoft.com/office/powerpoint/2010/main" val="517631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Előadásomban egy olyan szotverfejlesztési és release kiadási megközelítést mutatok meg, mely egy széles körben ismert és  sokak által használt, nagyon egyszerű programozási technikán alapszik.</a:t>
            </a:r>
          </a:p>
          <a:p>
            <a:r>
              <a:rPr lang="en-US"/>
              <a:t>Megmutatom, hogy ennek a programozási technikának a szisztematikus, tervezett, rendszerben átgondolt használata milyen lehetőségeket nyit a szoftver fejlesztési életciklusban.</a:t>
            </a:r>
          </a:p>
          <a:p>
            <a:r>
              <a:rPr lang="en-US"/>
              <a:t>De végignézzük azt is, hogy mi szükséges még ahhoz, hogy ebből a néhány soros kódból enterprise szintű, hosszú távon üzemeltethető megoldás szülessen.</a:t>
            </a:r>
          </a:p>
        </p:txBody>
      </p:sp>
      <p:sp>
        <p:nvSpPr>
          <p:cNvPr id="4" name="Slide Number Placeholder 3"/>
          <p:cNvSpPr>
            <a:spLocks noGrp="1"/>
          </p:cNvSpPr>
          <p:nvPr>
            <p:ph type="sldNum" sz="quarter" idx="5"/>
          </p:nvPr>
        </p:nvSpPr>
        <p:spPr/>
        <p:txBody>
          <a:bodyPr/>
          <a:lstStyle/>
          <a:p>
            <a:fld id="{5FA1C581-43FD-4775-A922-38FFE63B088E}" type="slidenum">
              <a:rPr lang="hu-HU" smtClean="0"/>
              <a:t>1</a:t>
            </a:fld>
            <a:endParaRPr lang="hu-HU"/>
          </a:p>
        </p:txBody>
      </p:sp>
    </p:spTree>
    <p:extLst>
      <p:ext uri="{BB962C8B-B14F-4D97-AF65-F5344CB8AC3E}">
        <p14:creationId xmlns:p14="http://schemas.microsoft.com/office/powerpoint/2010/main" val="758445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5"/>
          </p:nvPr>
        </p:nvSpPr>
        <p:spPr/>
        <p:txBody>
          <a:bodyPr/>
          <a:lstStyle/>
          <a:p>
            <a:fld id="{5FA1C581-43FD-4775-A922-38FFE63B088E}" type="slidenum">
              <a:rPr lang="hu-HU" smtClean="0"/>
              <a:t>10</a:t>
            </a:fld>
            <a:endParaRPr lang="hu-HU"/>
          </a:p>
        </p:txBody>
      </p:sp>
    </p:spTree>
    <p:extLst>
      <p:ext uri="{BB962C8B-B14F-4D97-AF65-F5344CB8AC3E}">
        <p14:creationId xmlns:p14="http://schemas.microsoft.com/office/powerpoint/2010/main" val="2712341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5"/>
          </p:nvPr>
        </p:nvSpPr>
        <p:spPr/>
        <p:txBody>
          <a:bodyPr/>
          <a:lstStyle/>
          <a:p>
            <a:fld id="{5FA1C581-43FD-4775-A922-38FFE63B088E}" type="slidenum">
              <a:rPr lang="hu-HU" smtClean="0"/>
              <a:t>11</a:t>
            </a:fld>
            <a:endParaRPr lang="hu-HU"/>
          </a:p>
        </p:txBody>
      </p:sp>
    </p:spTree>
    <p:extLst>
      <p:ext uri="{BB962C8B-B14F-4D97-AF65-F5344CB8AC3E}">
        <p14:creationId xmlns:p14="http://schemas.microsoft.com/office/powerpoint/2010/main" val="2347816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5"/>
          </p:nvPr>
        </p:nvSpPr>
        <p:spPr/>
        <p:txBody>
          <a:bodyPr/>
          <a:lstStyle/>
          <a:p>
            <a:fld id="{5FA1C581-43FD-4775-A922-38FFE63B088E}" type="slidenum">
              <a:rPr lang="hu-HU" smtClean="0"/>
              <a:t>12</a:t>
            </a:fld>
            <a:endParaRPr lang="hu-HU"/>
          </a:p>
        </p:txBody>
      </p:sp>
    </p:spTree>
    <p:extLst>
      <p:ext uri="{BB962C8B-B14F-4D97-AF65-F5344CB8AC3E}">
        <p14:creationId xmlns:p14="http://schemas.microsoft.com/office/powerpoint/2010/main" val="521288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5"/>
          </p:nvPr>
        </p:nvSpPr>
        <p:spPr/>
        <p:txBody>
          <a:bodyPr/>
          <a:lstStyle/>
          <a:p>
            <a:fld id="{5FA1C581-43FD-4775-A922-38FFE63B088E}" type="slidenum">
              <a:rPr lang="hu-HU" smtClean="0"/>
              <a:t>13</a:t>
            </a:fld>
            <a:endParaRPr lang="hu-HU"/>
          </a:p>
        </p:txBody>
      </p:sp>
    </p:spTree>
    <p:extLst>
      <p:ext uri="{BB962C8B-B14F-4D97-AF65-F5344CB8AC3E}">
        <p14:creationId xmlns:p14="http://schemas.microsoft.com/office/powerpoint/2010/main" val="2029864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5"/>
          </p:nvPr>
        </p:nvSpPr>
        <p:spPr/>
        <p:txBody>
          <a:bodyPr/>
          <a:lstStyle/>
          <a:p>
            <a:fld id="{5FA1C581-43FD-4775-A922-38FFE63B088E}" type="slidenum">
              <a:rPr lang="hu-HU" smtClean="0"/>
              <a:t>14</a:t>
            </a:fld>
            <a:endParaRPr lang="hu-HU"/>
          </a:p>
        </p:txBody>
      </p:sp>
    </p:spTree>
    <p:extLst>
      <p:ext uri="{BB962C8B-B14F-4D97-AF65-F5344CB8AC3E}">
        <p14:creationId xmlns:p14="http://schemas.microsoft.com/office/powerpoint/2010/main" val="1194974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5"/>
          </p:nvPr>
        </p:nvSpPr>
        <p:spPr/>
        <p:txBody>
          <a:bodyPr/>
          <a:lstStyle/>
          <a:p>
            <a:fld id="{5FA1C581-43FD-4775-A922-38FFE63B088E}" type="slidenum">
              <a:rPr lang="hu-HU" smtClean="0"/>
              <a:t>15</a:t>
            </a:fld>
            <a:endParaRPr lang="hu-HU"/>
          </a:p>
        </p:txBody>
      </p:sp>
    </p:spTree>
    <p:extLst>
      <p:ext uri="{BB962C8B-B14F-4D97-AF65-F5344CB8AC3E}">
        <p14:creationId xmlns:p14="http://schemas.microsoft.com/office/powerpoint/2010/main" val="4213367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5"/>
          </p:nvPr>
        </p:nvSpPr>
        <p:spPr/>
        <p:txBody>
          <a:bodyPr/>
          <a:lstStyle/>
          <a:p>
            <a:fld id="{5FA1C581-43FD-4775-A922-38FFE63B088E}" type="slidenum">
              <a:rPr lang="hu-HU" smtClean="0"/>
              <a:t>16</a:t>
            </a:fld>
            <a:endParaRPr lang="hu-HU"/>
          </a:p>
        </p:txBody>
      </p:sp>
    </p:spTree>
    <p:extLst>
      <p:ext uri="{BB962C8B-B14F-4D97-AF65-F5344CB8AC3E}">
        <p14:creationId xmlns:p14="http://schemas.microsoft.com/office/powerpoint/2010/main" val="260579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Lássunk néhány szoftver kiadási folyamatban jelentkező tipikus problémát!</a:t>
            </a:r>
            <a:endParaRPr lang="hu-HU"/>
          </a:p>
        </p:txBody>
      </p:sp>
      <p:sp>
        <p:nvSpPr>
          <p:cNvPr id="4" name="Slide Number Placeholder 3"/>
          <p:cNvSpPr>
            <a:spLocks noGrp="1"/>
          </p:cNvSpPr>
          <p:nvPr>
            <p:ph type="sldNum" sz="quarter" idx="5"/>
          </p:nvPr>
        </p:nvSpPr>
        <p:spPr/>
        <p:txBody>
          <a:bodyPr/>
          <a:lstStyle/>
          <a:p>
            <a:fld id="{5FA1C581-43FD-4775-A922-38FFE63B088E}" type="slidenum">
              <a:rPr lang="hu-HU" smtClean="0"/>
              <a:t>2</a:t>
            </a:fld>
            <a:endParaRPr lang="hu-HU"/>
          </a:p>
        </p:txBody>
      </p:sp>
    </p:spTree>
    <p:extLst>
      <p:ext uri="{BB962C8B-B14F-4D97-AF65-F5344CB8AC3E}">
        <p14:creationId xmlns:p14="http://schemas.microsoft.com/office/powerpoint/2010/main" val="4202920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5"/>
          </p:nvPr>
        </p:nvSpPr>
        <p:spPr/>
        <p:txBody>
          <a:bodyPr/>
          <a:lstStyle/>
          <a:p>
            <a:fld id="{5FA1C581-43FD-4775-A922-38FFE63B088E}" type="slidenum">
              <a:rPr lang="hu-HU" smtClean="0"/>
              <a:t>3</a:t>
            </a:fld>
            <a:endParaRPr lang="hu-HU"/>
          </a:p>
        </p:txBody>
      </p:sp>
    </p:spTree>
    <p:extLst>
      <p:ext uri="{BB962C8B-B14F-4D97-AF65-F5344CB8AC3E}">
        <p14:creationId xmlns:p14="http://schemas.microsoft.com/office/powerpoint/2010/main" val="2202778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5"/>
          </p:nvPr>
        </p:nvSpPr>
        <p:spPr/>
        <p:txBody>
          <a:bodyPr/>
          <a:lstStyle/>
          <a:p>
            <a:fld id="{5FA1C581-43FD-4775-A922-38FFE63B088E}" type="slidenum">
              <a:rPr lang="hu-HU" smtClean="0"/>
              <a:t>4</a:t>
            </a:fld>
            <a:endParaRPr lang="hu-HU"/>
          </a:p>
        </p:txBody>
      </p:sp>
    </p:spTree>
    <p:extLst>
      <p:ext uri="{BB962C8B-B14F-4D97-AF65-F5344CB8AC3E}">
        <p14:creationId xmlns:p14="http://schemas.microsoft.com/office/powerpoint/2010/main" val="2632016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5"/>
          </p:nvPr>
        </p:nvSpPr>
        <p:spPr/>
        <p:txBody>
          <a:bodyPr/>
          <a:lstStyle/>
          <a:p>
            <a:fld id="{5FA1C581-43FD-4775-A922-38FFE63B088E}" type="slidenum">
              <a:rPr lang="hu-HU" smtClean="0"/>
              <a:t>5</a:t>
            </a:fld>
            <a:endParaRPr lang="hu-HU"/>
          </a:p>
        </p:txBody>
      </p:sp>
    </p:spTree>
    <p:extLst>
      <p:ext uri="{BB962C8B-B14F-4D97-AF65-F5344CB8AC3E}">
        <p14:creationId xmlns:p14="http://schemas.microsoft.com/office/powerpoint/2010/main" val="4159458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5"/>
          </p:nvPr>
        </p:nvSpPr>
        <p:spPr/>
        <p:txBody>
          <a:bodyPr/>
          <a:lstStyle/>
          <a:p>
            <a:fld id="{5FA1C581-43FD-4775-A922-38FFE63B088E}" type="slidenum">
              <a:rPr lang="hu-HU" smtClean="0"/>
              <a:t>6</a:t>
            </a:fld>
            <a:endParaRPr lang="hu-HU"/>
          </a:p>
        </p:txBody>
      </p:sp>
    </p:spTree>
    <p:extLst>
      <p:ext uri="{BB962C8B-B14F-4D97-AF65-F5344CB8AC3E}">
        <p14:creationId xmlns:p14="http://schemas.microsoft.com/office/powerpoint/2010/main" val="228224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88b1aa5f41_0_5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g88b1aa5f41_0_5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Feature flags allow you to </a:t>
            </a:r>
            <a:r>
              <a:rPr lang="en" b="1"/>
              <a:t>decouple the technical decision of deploying code from the business decision of when to release a feature</a:t>
            </a:r>
            <a:r>
              <a:rPr lang="en"/>
              <a:t>  to customers. This creates a number of benefits: </a:t>
            </a:r>
            <a:endParaRPr/>
          </a:p>
          <a:p>
            <a:pPr marL="0" lvl="0" indent="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
              <a:t>Reducing Risk: gradually testing in production allows teams to be certain of feature performance before releasing to all users. And flags provide the ability to implement a “feature kill switch” to immediately roll-back buggy features without emergency patches. </a:t>
            </a:r>
            <a:br>
              <a:rPr lang="en"/>
            </a:br>
            <a:endParaRPr/>
          </a:p>
          <a:p>
            <a:pPr marL="457200" lvl="0" indent="-298450" algn="l" rtl="0">
              <a:lnSpc>
                <a:spcPct val="100000"/>
              </a:lnSpc>
              <a:spcBef>
                <a:spcPts val="0"/>
              </a:spcBef>
              <a:spcAft>
                <a:spcPts val="0"/>
              </a:spcAft>
              <a:buSzPts val="1100"/>
              <a:buChar char="-"/>
            </a:pPr>
            <a:r>
              <a:rPr lang="en"/>
              <a:t>Developer Productivity: </a:t>
            </a:r>
            <a:endParaRPr/>
          </a:p>
          <a:p>
            <a:pPr marL="914400" lvl="1" indent="-298450" algn="l" rtl="0">
              <a:lnSpc>
                <a:spcPct val="100000"/>
              </a:lnSpc>
              <a:spcBef>
                <a:spcPts val="0"/>
              </a:spcBef>
              <a:spcAft>
                <a:spcPts val="0"/>
              </a:spcAft>
              <a:buSzPts val="1100"/>
              <a:buChar char="-"/>
            </a:pPr>
            <a:r>
              <a:rPr lang="en"/>
              <a:t>Improves trunk-based development: wrapping long feature branches in a flag and adding them back to the trunk eliminates the merge hell headaches typically found with long branches.</a:t>
            </a:r>
            <a:endParaRPr/>
          </a:p>
          <a:p>
            <a:pPr marL="914400" lvl="1" indent="-298450" algn="l" rtl="0">
              <a:lnSpc>
                <a:spcPct val="100000"/>
              </a:lnSpc>
              <a:spcBef>
                <a:spcPts val="0"/>
              </a:spcBef>
              <a:spcAft>
                <a:spcPts val="0"/>
              </a:spcAft>
              <a:buSzPts val="1100"/>
              <a:buChar char="-"/>
            </a:pPr>
            <a:r>
              <a:rPr lang="en"/>
              <a:t>Decoupling deployment from releases frees up your development teams from your business! Dev teams are no longer waiting for the business to catch up or vice versa as they can deploy a feature and the business can release when they’re ready. </a:t>
            </a:r>
            <a:endParaRPr/>
          </a:p>
          <a:p>
            <a:pPr marL="914400" lvl="1" indent="-298450" algn="l" rtl="0">
              <a:lnSpc>
                <a:spcPct val="100000"/>
              </a:lnSpc>
              <a:spcBef>
                <a:spcPts val="0"/>
              </a:spcBef>
              <a:spcAft>
                <a:spcPts val="0"/>
              </a:spcAft>
              <a:buSzPts val="1100"/>
              <a:buChar char="-"/>
            </a:pPr>
            <a:r>
              <a:rPr lang="en"/>
              <a:t>Testing in production can speed up the testing process as there is less emphasis on test scenarios internally before production </a:t>
            </a:r>
            <a:endParaRPr/>
          </a:p>
          <a:p>
            <a:pPr marL="0" lvl="0" indent="0" algn="l" rtl="0">
              <a:lnSpc>
                <a:spcPct val="100000"/>
              </a:lnSpc>
              <a:spcBef>
                <a:spcPts val="0"/>
              </a:spcBef>
              <a:spcAft>
                <a:spcPts val="0"/>
              </a:spcAft>
              <a:buNone/>
            </a:pPr>
            <a:endParaRPr/>
          </a:p>
          <a:p>
            <a:pPr marL="457200" lvl="0" indent="-298450" algn="l" rtl="0">
              <a:lnSpc>
                <a:spcPct val="100000"/>
              </a:lnSpc>
              <a:spcBef>
                <a:spcPts val="0"/>
              </a:spcBef>
              <a:spcAft>
                <a:spcPts val="0"/>
              </a:spcAft>
              <a:buSzPts val="1100"/>
              <a:buChar char="-"/>
            </a:pPr>
            <a:r>
              <a:rPr lang="en"/>
              <a:t>Feedback loops: new features can be released with confidence using flags as targeted or gradual release of features to real users can ensure it will be accepted by the full user base. Features that aren’t well received can be rolled back before hand and improved. This can equal higher user satisfaction, user acquisition, and retention. </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A kód m</a:t>
            </a:r>
            <a:r>
              <a:rPr lang="hu-HU"/>
              <a:t>ű</a:t>
            </a:r>
            <a:r>
              <a:rPr lang="en-US"/>
              <a:t>ködését a kód változtatása és újratelepítés nélkül tudjuk változtatni.</a:t>
            </a:r>
          </a:p>
          <a:p>
            <a:pPr marL="171450" indent="-171450">
              <a:buFont typeface="Arial" panose="020B0604020202020204" pitchFamily="34" charset="0"/>
              <a:buChar char="•"/>
            </a:pPr>
            <a:r>
              <a:rPr lang="en-US"/>
              <a:t>A kód élesbe állításának és az új feature-k élesbe állításának kockázatát választja el egymástól.</a:t>
            </a:r>
          </a:p>
          <a:p>
            <a:pPr marL="171450" indent="-171450">
              <a:buFont typeface="Arial" panose="020B0604020202020204" pitchFamily="34" charset="0"/>
              <a:buChar char="•"/>
            </a:pPr>
            <a:r>
              <a:rPr lang="en-US"/>
              <a:t>Fokozatos élesbe állást tesz lehetővé.</a:t>
            </a:r>
          </a:p>
          <a:p>
            <a:pPr marL="628650" lvl="1" indent="-171450">
              <a:buFont typeface="Arial" panose="020B0604020202020204" pitchFamily="34" charset="0"/>
              <a:buChar char="•"/>
            </a:pPr>
            <a:r>
              <a:rPr lang="en-US"/>
              <a:t>Vagy máshogy fogalmazva: az élesben teszteléshez ad támogatást.</a:t>
            </a:r>
          </a:p>
          <a:p>
            <a:pPr marL="171450" indent="-171450">
              <a:buFont typeface="Arial" panose="020B0604020202020204" pitchFamily="34" charset="0"/>
              <a:buChar char="•"/>
            </a:pPr>
            <a:r>
              <a:rPr lang="en-US"/>
              <a:t>Ugyanakkor branching stratégiára is kihatással lehet: feature branch developmentről áttérhetünk trunk-based developmentre</a:t>
            </a:r>
          </a:p>
        </p:txBody>
      </p:sp>
      <p:sp>
        <p:nvSpPr>
          <p:cNvPr id="4" name="Slide Number Placeholder 3"/>
          <p:cNvSpPr>
            <a:spLocks noGrp="1"/>
          </p:cNvSpPr>
          <p:nvPr>
            <p:ph type="sldNum" sz="quarter" idx="5"/>
          </p:nvPr>
        </p:nvSpPr>
        <p:spPr/>
        <p:txBody>
          <a:bodyPr/>
          <a:lstStyle/>
          <a:p>
            <a:fld id="{5FA1C581-43FD-4775-A922-38FFE63B088E}" type="slidenum">
              <a:rPr lang="hu-HU" smtClean="0"/>
              <a:t>8</a:t>
            </a:fld>
            <a:endParaRPr lang="hu-HU"/>
          </a:p>
        </p:txBody>
      </p:sp>
    </p:spTree>
    <p:extLst>
      <p:ext uri="{BB962C8B-B14F-4D97-AF65-F5344CB8AC3E}">
        <p14:creationId xmlns:p14="http://schemas.microsoft.com/office/powerpoint/2010/main" val="2381725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a:r>
              <a:rPr lang="en-US" b="1"/>
              <a:t>Dashboard</a:t>
            </a:r>
            <a:endParaRPr lang="hu-HU" b="1"/>
          </a:p>
          <a:p>
            <a:pPr marL="180976" lvl="1" indent="-90488"/>
            <a:r>
              <a:rPr lang="en-US" sz="800"/>
              <a:t>Ki fér hozzá egy flaghez?</a:t>
            </a:r>
            <a:endParaRPr lang="hu-HU" sz="800"/>
          </a:p>
          <a:p>
            <a:pPr marL="180976" lvl="1" indent="-90488"/>
            <a:r>
              <a:rPr lang="en-US" sz="800"/>
              <a:t>Mi a célja a flagnek?</a:t>
            </a:r>
          </a:p>
          <a:p>
            <a:pPr marL="180976" lvl="1" indent="-90488"/>
            <a:r>
              <a:rPr lang="en-US" sz="800"/>
              <a:t>Mikor lett létrehozva a flag?</a:t>
            </a:r>
          </a:p>
          <a:p>
            <a:pPr marL="180976" lvl="1" indent="-90488"/>
            <a:r>
              <a:rPr lang="en-US" sz="800"/>
              <a:t>A felhasználók hány százaléka látta az adott flaggel kapcsolt feature-t?</a:t>
            </a:r>
          </a:p>
          <a:p>
            <a:pPr lvl="0"/>
            <a:r>
              <a:rPr lang="en-US" b="1"/>
              <a:t>Naplózás</a:t>
            </a:r>
            <a:endParaRPr lang="hu-HU" b="1"/>
          </a:p>
          <a:p>
            <a:pPr marL="180976" lvl="1" indent="-90488">
              <a:tabLst/>
            </a:pPr>
            <a:r>
              <a:rPr lang="en-US" sz="800"/>
              <a:t>Ki és mikor változtatott egy adott flag-en vagy egyéb beállításon (pl. szabályon)?</a:t>
            </a:r>
            <a:endParaRPr lang="hu-HU" sz="800"/>
          </a:p>
          <a:p>
            <a:pPr marL="180976" lvl="1" indent="-90488"/>
            <a:r>
              <a:rPr lang="en-US" sz="800"/>
              <a:t>A napló integrálható külső rendszerbe.</a:t>
            </a:r>
            <a:endParaRPr lang="hu-HU" sz="800"/>
          </a:p>
          <a:p>
            <a:pPr lvl="0"/>
            <a:r>
              <a:rPr lang="en-US" b="1"/>
              <a:t>Flagek életciklusa</a:t>
            </a:r>
            <a:endParaRPr lang="hu-HU" b="1"/>
          </a:p>
          <a:p>
            <a:pPr marL="171450" lvl="1" indent="-85725"/>
            <a:r>
              <a:rPr lang="en-US" sz="800"/>
              <a:t>A feature flagek hozzájárulnak a kód komplexitásához.</a:t>
            </a:r>
            <a:endParaRPr lang="hu-HU" sz="800"/>
          </a:p>
          <a:p>
            <a:pPr marL="180976" lvl="1" indent="-90488"/>
            <a:r>
              <a:rPr lang="en-US" sz="800"/>
              <a:t>Régi flagek ütközhetnek új flagekkel.</a:t>
            </a:r>
            <a:endParaRPr lang="hu-HU" sz="800"/>
          </a:p>
          <a:p>
            <a:pPr marL="180976" lvl="1" indent="-90488"/>
            <a:r>
              <a:rPr lang="en-US" sz="800"/>
              <a:t>A flagek kivezetési folyamata kidolgozandó.</a:t>
            </a:r>
            <a:endParaRPr lang="hu-HU" sz="800"/>
          </a:p>
          <a:p>
            <a:pPr marL="180976" lvl="1" indent="-90488">
              <a:tabLst/>
            </a:pPr>
            <a:r>
              <a:rPr lang="en-US" sz="800"/>
              <a:t>Az eszköz metadatokkal és dinamikus állítódó státusszal segít a kivezetendő flagek megtalálásában.</a:t>
            </a:r>
            <a:endParaRPr lang="hu-HU" sz="800"/>
          </a:p>
          <a:p>
            <a:pPr lvl="0"/>
            <a:r>
              <a:rPr lang="en-US" b="1"/>
              <a:t>Hozzáférés vezérlés</a:t>
            </a:r>
            <a:endParaRPr lang="hu-HU" b="1"/>
          </a:p>
          <a:p>
            <a:pPr marL="177800" lvl="1" indent="-88900"/>
            <a:r>
              <a:rPr lang="en-US" sz="800"/>
              <a:t>A flagek láthatóságának és</a:t>
            </a:r>
            <a:br>
              <a:rPr lang="en-US" sz="800"/>
            </a:br>
            <a:r>
              <a:rPr lang="en-US" sz="800"/>
              <a:t>módosíthatóságának</a:t>
            </a:r>
            <a:br>
              <a:rPr lang="en-US" sz="800"/>
            </a:br>
            <a:r>
              <a:rPr lang="en-US" sz="800"/>
              <a:t>szabályozása.</a:t>
            </a:r>
          </a:p>
          <a:p>
            <a:pPr marL="177800" lvl="1" indent="-88900"/>
            <a:endParaRPr lang="en-US" sz="800"/>
          </a:p>
          <a:p>
            <a:pPr marL="0" lvl="0" indent="-368300"/>
            <a:r>
              <a:rPr lang="en-US" sz="800" b="1" u="sng"/>
              <a:t>Flag Freeze</a:t>
            </a:r>
          </a:p>
          <a:p>
            <a:r>
              <a:rPr lang="en-US" b="1"/>
              <a:t>none</a:t>
            </a:r>
            <a:r>
              <a:rPr lang="en-US"/>
              <a:t> - no freeze at all, the flag value will be evaluated every time its value gets called.</a:t>
            </a:r>
          </a:p>
          <a:p>
            <a:endParaRPr lang="en-US"/>
          </a:p>
          <a:p>
            <a:r>
              <a:rPr lang="en-US" b="1"/>
              <a:t>untilForeground</a:t>
            </a:r>
            <a:r>
              <a:rPr lang="en-US"/>
              <a:t> (default behavior) - the flag is consistent from foreground to background.</a:t>
            </a:r>
          </a:p>
          <a:p>
            <a:pPr lvl="1"/>
            <a:r>
              <a:rPr lang="en-US"/>
              <a:t>For mobile applications - the flag value is updated only on background and foreground changes.</a:t>
            </a:r>
          </a:p>
          <a:p>
            <a:pPr lvl="1"/>
            <a:r>
              <a:rPr lang="en-US"/>
              <a:t>For web frontend applications - the flag value is updated only on a new session.</a:t>
            </a:r>
          </a:p>
          <a:p>
            <a:pPr marL="457200" lvl="1" indent="0">
              <a:buNone/>
            </a:pPr>
            <a:endParaRPr lang="en-US"/>
          </a:p>
          <a:p>
            <a:r>
              <a:rPr lang="en-US" b="1"/>
              <a:t>untilLaunch</a:t>
            </a:r>
            <a:r>
              <a:rPr lang="en-US"/>
              <a:t> - the flag is consistent until next launch time.</a:t>
            </a:r>
            <a:endParaRPr lang="hu-HU"/>
          </a:p>
        </p:txBody>
      </p:sp>
      <p:sp>
        <p:nvSpPr>
          <p:cNvPr id="4" name="Slide Number Placeholder 3"/>
          <p:cNvSpPr>
            <a:spLocks noGrp="1"/>
          </p:cNvSpPr>
          <p:nvPr>
            <p:ph type="sldNum" sz="quarter" idx="5"/>
          </p:nvPr>
        </p:nvSpPr>
        <p:spPr/>
        <p:txBody>
          <a:bodyPr/>
          <a:lstStyle/>
          <a:p>
            <a:fld id="{5FA1C581-43FD-4775-A922-38FFE63B088E}" type="slidenum">
              <a:rPr lang="hu-HU" smtClean="0"/>
              <a:t>9</a:t>
            </a:fld>
            <a:endParaRPr lang="hu-HU"/>
          </a:p>
        </p:txBody>
      </p:sp>
    </p:spTree>
    <p:extLst>
      <p:ext uri="{BB962C8B-B14F-4D97-AF65-F5344CB8AC3E}">
        <p14:creationId xmlns:p14="http://schemas.microsoft.com/office/powerpoint/2010/main" val="41675581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Alerant Title Slide Green">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34517" y="540000"/>
            <a:ext cx="5969484" cy="1105944"/>
          </a:xfrm>
        </p:spPr>
        <p:txBody>
          <a:bodyPr wrap="square" lIns="0" tIns="0" rIns="0" bIns="0">
            <a:spAutoFit/>
          </a:bodyPr>
          <a:lstStyle>
            <a:lvl1pPr algn="l">
              <a:defRPr b="1">
                <a:solidFill>
                  <a:schemeClr val="bg1"/>
                </a:solidFill>
              </a:defRPr>
            </a:lvl1pPr>
          </a:lstStyle>
          <a:p>
            <a:r>
              <a:rPr lang="hu-HU"/>
              <a:t>Mintacím szerkesztése</a:t>
            </a:r>
            <a:endParaRPr lang="en-US" dirty="0"/>
          </a:p>
        </p:txBody>
      </p:sp>
      <p:sp>
        <p:nvSpPr>
          <p:cNvPr id="3" name="Subtitle 2"/>
          <p:cNvSpPr>
            <a:spLocks noGrp="1"/>
          </p:cNvSpPr>
          <p:nvPr>
            <p:ph type="subTitle" idx="1"/>
          </p:nvPr>
        </p:nvSpPr>
        <p:spPr>
          <a:xfrm>
            <a:off x="2634517" y="1825629"/>
            <a:ext cx="5969483" cy="1105944"/>
          </a:xfrm>
        </p:spPr>
        <p:txBody>
          <a:bodyPr wrap="square" lIns="0" tIns="0" rIns="0" bIns="0">
            <a:spAutoFit/>
          </a:bodyPr>
          <a:lstStyle>
            <a:lvl1pPr marL="0" indent="0" algn="l">
              <a:lnSpc>
                <a:spcPct val="80000"/>
              </a:lnSpc>
              <a:buNone/>
              <a:defRPr sz="4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Kattintson ide az alcím mintájának szerkesztéséhez</a:t>
            </a:r>
            <a:endParaRPr lang="en-US"/>
          </a:p>
        </p:txBody>
      </p:sp>
      <p:pic>
        <p:nvPicPr>
          <p:cNvPr id="10" name="Picture 9" descr="alerant-logo-white.png"/>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40000" y="540000"/>
            <a:ext cx="1554516" cy="720000"/>
          </a:xfrm>
          <a:prstGeom prst="rect">
            <a:avLst/>
          </a:prstGeom>
        </p:spPr>
      </p:pic>
    </p:spTree>
    <p:extLst>
      <p:ext uri="{BB962C8B-B14F-4D97-AF65-F5344CB8AC3E}">
        <p14:creationId xmlns:p14="http://schemas.microsoft.com/office/powerpoint/2010/main" val="122711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Alerant Separator Green">
    <p:bg>
      <p:bgPr>
        <a:solidFill>
          <a:schemeClr val="tx2"/>
        </a:solidFill>
        <a:effectLst/>
      </p:bgPr>
    </p:bg>
    <p:spTree>
      <p:nvGrpSpPr>
        <p:cNvPr id="1" name=""/>
        <p:cNvGrpSpPr/>
        <p:nvPr/>
      </p:nvGrpSpPr>
      <p:grpSpPr>
        <a:xfrm>
          <a:off x="0" y="0"/>
          <a:ext cx="0" cy="0"/>
          <a:chOff x="0" y="0"/>
          <a:chExt cx="0" cy="0"/>
        </a:xfrm>
      </p:grpSpPr>
      <p:pic>
        <p:nvPicPr>
          <p:cNvPr id="4" name="Picture 3" descr="Depositphotos_101857114_small.jpg"/>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40500"/>
            <a:ext cx="9144000" cy="5184000"/>
          </a:xfrm>
          <a:prstGeom prst="rect">
            <a:avLst/>
          </a:prstGeom>
        </p:spPr>
      </p:pic>
      <p:sp>
        <p:nvSpPr>
          <p:cNvPr id="6" name="Rectangle 5"/>
          <p:cNvSpPr/>
          <p:nvPr userDrawn="1"/>
        </p:nvSpPr>
        <p:spPr>
          <a:xfrm>
            <a:off x="0" y="-40500"/>
            <a:ext cx="9144000" cy="5184000"/>
          </a:xfrm>
          <a:prstGeom prst="rect">
            <a:avLst/>
          </a:prstGeom>
          <a:solidFill>
            <a:schemeClr val="tx2">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634517" y="540000"/>
            <a:ext cx="5969484" cy="1105944"/>
          </a:xfrm>
        </p:spPr>
        <p:txBody>
          <a:bodyPr wrap="square" lIns="0" tIns="0" rIns="0" bIns="0">
            <a:spAutoFit/>
          </a:bodyPr>
          <a:lstStyle>
            <a:lvl1pPr algn="l">
              <a:defRPr b="1">
                <a:solidFill>
                  <a:schemeClr val="bg1"/>
                </a:solidFill>
              </a:defRPr>
            </a:lvl1pPr>
          </a:lstStyle>
          <a:p>
            <a:r>
              <a:rPr lang="hu-HU"/>
              <a:t>Mintacím szerkesztése</a:t>
            </a:r>
            <a:endParaRPr lang="en-US" dirty="0"/>
          </a:p>
        </p:txBody>
      </p:sp>
      <p:sp>
        <p:nvSpPr>
          <p:cNvPr id="3" name="Subtitle 2"/>
          <p:cNvSpPr>
            <a:spLocks noGrp="1"/>
          </p:cNvSpPr>
          <p:nvPr>
            <p:ph type="subTitle" idx="1"/>
          </p:nvPr>
        </p:nvSpPr>
        <p:spPr>
          <a:xfrm>
            <a:off x="2634517" y="1825629"/>
            <a:ext cx="5969483" cy="1105944"/>
          </a:xfrm>
        </p:spPr>
        <p:txBody>
          <a:bodyPr wrap="square" lIns="0" tIns="0" rIns="0" bIns="0">
            <a:spAutoFit/>
          </a:bodyPr>
          <a:lstStyle>
            <a:lvl1pPr marL="0" indent="0" algn="l">
              <a:lnSpc>
                <a:spcPct val="80000"/>
              </a:lnSpc>
              <a:buNone/>
              <a:defRPr sz="4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Kattintson ide az alcím mintájának szerkesztéséhez</a:t>
            </a:r>
            <a:endParaRPr lang="en-US"/>
          </a:p>
        </p:txBody>
      </p:sp>
      <p:pic>
        <p:nvPicPr>
          <p:cNvPr id="10" name="Picture 9" descr="alerant-logo-white.png"/>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540000" y="540000"/>
            <a:ext cx="1554516" cy="720000"/>
          </a:xfrm>
          <a:prstGeom prst="rect">
            <a:avLst/>
          </a:prstGeom>
        </p:spPr>
      </p:pic>
    </p:spTree>
    <p:extLst>
      <p:ext uri="{BB962C8B-B14F-4D97-AF65-F5344CB8AC3E}">
        <p14:creationId xmlns:p14="http://schemas.microsoft.com/office/powerpoint/2010/main" val="3171314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Alerant Documentation Full Green">
    <p:spTree>
      <p:nvGrpSpPr>
        <p:cNvPr id="1" name=""/>
        <p:cNvGrpSpPr/>
        <p:nvPr/>
      </p:nvGrpSpPr>
      <p:grpSpPr>
        <a:xfrm>
          <a:off x="0" y="0"/>
          <a:ext cx="0" cy="0"/>
          <a:chOff x="0" y="0"/>
          <a:chExt cx="0" cy="0"/>
        </a:xfrm>
      </p:grpSpPr>
      <p:sp>
        <p:nvSpPr>
          <p:cNvPr id="2" name="Title 1"/>
          <p:cNvSpPr>
            <a:spLocks noGrp="1"/>
          </p:cNvSpPr>
          <p:nvPr>
            <p:ph type="title"/>
          </p:nvPr>
        </p:nvSpPr>
        <p:spPr>
          <a:xfrm>
            <a:off x="229340" y="178183"/>
            <a:ext cx="8720094" cy="555217"/>
          </a:xfrm>
        </p:spPr>
        <p:txBody>
          <a:bodyPr/>
          <a:lstStyle>
            <a:lvl1pPr>
              <a:defRPr sz="4400"/>
            </a:lvl1pPr>
          </a:lstStyle>
          <a:p>
            <a:r>
              <a:rPr lang="hu-HU" dirty="0"/>
              <a:t>Mintacím szerkesztése</a:t>
            </a:r>
            <a:endParaRPr lang="en-US" dirty="0"/>
          </a:p>
        </p:txBody>
      </p:sp>
      <p:sp>
        <p:nvSpPr>
          <p:cNvPr id="3" name="Content Placeholder 2"/>
          <p:cNvSpPr>
            <a:spLocks noGrp="1"/>
          </p:cNvSpPr>
          <p:nvPr>
            <p:ph idx="1"/>
          </p:nvPr>
        </p:nvSpPr>
        <p:spPr>
          <a:xfrm>
            <a:off x="525175" y="1117270"/>
            <a:ext cx="8078826" cy="3536901"/>
          </a:xfrm>
        </p:spPr>
        <p:txBody>
          <a:bodyPr/>
          <a:lstStyle>
            <a:lvl1pPr>
              <a:defRPr sz="1400"/>
            </a:lvl1pPr>
            <a:lvl2pPr>
              <a:defRPr sz="1200"/>
            </a:lvl2pPr>
            <a:lvl3pPr>
              <a:defRPr sz="1100"/>
            </a:lvl3pPr>
            <a:lvl4pPr>
              <a:defRPr sz="1050"/>
            </a:lvl4pPr>
            <a:lvl5pPr>
              <a:defRPr sz="1050"/>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pic>
        <p:nvPicPr>
          <p:cNvPr id="6" name="Picture 6" descr="alerant-logo-green.png">
            <a:extLst>
              <a:ext uri="{FF2B5EF4-FFF2-40B4-BE49-F238E27FC236}">
                <a16:creationId xmlns:a16="http://schemas.microsoft.com/office/drawing/2014/main" id="{2CB8FEAF-016F-4962-8740-EF4DCFCA6EE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869428" y="180000"/>
            <a:ext cx="1063209" cy="492443"/>
          </a:xfrm>
          <a:prstGeom prst="rect">
            <a:avLst/>
          </a:prstGeom>
        </p:spPr>
      </p:pic>
    </p:spTree>
    <p:extLst>
      <p:ext uri="{BB962C8B-B14F-4D97-AF65-F5344CB8AC3E}">
        <p14:creationId xmlns:p14="http://schemas.microsoft.com/office/powerpoint/2010/main" val="681542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Slide With Title">
    <p:spTree>
      <p:nvGrpSpPr>
        <p:cNvPr id="1" name=""/>
        <p:cNvGrpSpPr/>
        <p:nvPr/>
      </p:nvGrpSpPr>
      <p:grpSpPr>
        <a:xfrm>
          <a:off x="0" y="0"/>
          <a:ext cx="0" cy="0"/>
          <a:chOff x="0" y="0"/>
          <a:chExt cx="0" cy="0"/>
        </a:xfrm>
      </p:grpSpPr>
      <p:sp>
        <p:nvSpPr>
          <p:cNvPr id="8" name="Cím helye 1"/>
          <p:cNvSpPr>
            <a:spLocks noGrp="1"/>
          </p:cNvSpPr>
          <p:nvPr>
            <p:ph type="title"/>
          </p:nvPr>
        </p:nvSpPr>
        <p:spPr>
          <a:xfrm>
            <a:off x="385765" y="322431"/>
            <a:ext cx="7236619" cy="634620"/>
          </a:xfrm>
          <a:prstGeom prst="rect">
            <a:avLst/>
          </a:prstGeom>
        </p:spPr>
        <p:txBody>
          <a:bodyPr vert="horz" lIns="0" tIns="0" rIns="0" bIns="0" rtlCol="0" anchor="t" anchorCtr="0">
            <a:noAutofit/>
          </a:bodyPr>
          <a:lstStyle/>
          <a:p>
            <a:endParaRPr lang="en-GB" noProof="0" dirty="0"/>
          </a:p>
        </p:txBody>
      </p:sp>
    </p:spTree>
    <p:extLst>
      <p:ext uri="{BB962C8B-B14F-4D97-AF65-F5344CB8AC3E}">
        <p14:creationId xmlns:p14="http://schemas.microsoft.com/office/powerpoint/2010/main" val="2410692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2 tartalomrész">
    <p:spTree>
      <p:nvGrpSpPr>
        <p:cNvPr id="1" name=""/>
        <p:cNvGrpSpPr/>
        <p:nvPr/>
      </p:nvGrpSpPr>
      <p:grpSpPr>
        <a:xfrm>
          <a:off x="0" y="0"/>
          <a:ext cx="0" cy="0"/>
          <a:chOff x="0" y="0"/>
          <a:chExt cx="0" cy="0"/>
        </a:xfrm>
      </p:grpSpPr>
      <p:sp>
        <p:nvSpPr>
          <p:cNvPr id="7" name="Dia számának helye 6"/>
          <p:cNvSpPr>
            <a:spLocks noGrp="1"/>
          </p:cNvSpPr>
          <p:nvPr>
            <p:ph type="sldNum" sz="quarter" idx="12"/>
          </p:nvPr>
        </p:nvSpPr>
        <p:spPr>
          <a:xfrm>
            <a:off x="8388427" y="4801231"/>
            <a:ext cx="543176" cy="254795"/>
          </a:xfrm>
          <a:prstGeom prst="rect">
            <a:avLst/>
          </a:prstGeom>
        </p:spPr>
        <p:txBody>
          <a:bodyPr/>
          <a:lstStyle/>
          <a:p>
            <a:fld id="{7C327FC0-7A97-4CE9-ADD3-E3AF9E69C7B5}" type="slidenum">
              <a:rPr lang="hu-HU" smtClean="0"/>
              <a:pPr/>
              <a:t>‹#›</a:t>
            </a:fld>
            <a:endParaRPr lang="hu-HU"/>
          </a:p>
        </p:txBody>
      </p:sp>
      <p:sp>
        <p:nvSpPr>
          <p:cNvPr id="5" name="Cím 4"/>
          <p:cNvSpPr>
            <a:spLocks noGrp="1"/>
          </p:cNvSpPr>
          <p:nvPr>
            <p:ph type="title" hasCustomPrompt="1"/>
          </p:nvPr>
        </p:nvSpPr>
        <p:spPr>
          <a:xfrm>
            <a:off x="210600" y="183600"/>
            <a:ext cx="7244100" cy="580500"/>
          </a:xfrm>
        </p:spPr>
        <p:txBody>
          <a:bodyPr/>
          <a:lstStyle/>
          <a:p>
            <a:r>
              <a:rPr lang="hu-HU" dirty="0"/>
              <a:t>diacím kisbetűkkel</a:t>
            </a:r>
          </a:p>
        </p:txBody>
      </p:sp>
      <p:sp>
        <p:nvSpPr>
          <p:cNvPr id="8" name="Szöveg helye 3"/>
          <p:cNvSpPr>
            <a:spLocks noGrp="1"/>
          </p:cNvSpPr>
          <p:nvPr>
            <p:ph type="body" sz="quarter" idx="14" hasCustomPrompt="1"/>
          </p:nvPr>
        </p:nvSpPr>
        <p:spPr>
          <a:xfrm>
            <a:off x="210613" y="844153"/>
            <a:ext cx="7449089" cy="431546"/>
          </a:xfrm>
        </p:spPr>
        <p:txBody>
          <a:bodyPr>
            <a:normAutofit/>
          </a:bodyPr>
          <a:lstStyle>
            <a:lvl1pPr marL="0" indent="0">
              <a:buFont typeface="Arial" panose="020B0604020202020204" pitchFamily="34" charset="0"/>
              <a:buNone/>
              <a:defRPr sz="1575" baseline="0">
                <a:solidFill>
                  <a:schemeClr val="accent2"/>
                </a:solidFill>
              </a:defRPr>
            </a:lvl1pPr>
          </a:lstStyle>
          <a:p>
            <a:pPr lvl="0"/>
            <a:r>
              <a:rPr lang="hu-HU" dirty="0"/>
              <a:t>opcionális cím</a:t>
            </a:r>
          </a:p>
        </p:txBody>
      </p:sp>
      <p:sp>
        <p:nvSpPr>
          <p:cNvPr id="10" name="Tartalom helye 8"/>
          <p:cNvSpPr>
            <a:spLocks noGrp="1"/>
          </p:cNvSpPr>
          <p:nvPr>
            <p:ph sz="quarter" idx="15" hasCustomPrompt="1"/>
          </p:nvPr>
        </p:nvSpPr>
        <p:spPr>
          <a:xfrm>
            <a:off x="210612" y="1356123"/>
            <a:ext cx="4285201" cy="3294459"/>
          </a:xfrm>
        </p:spPr>
        <p:txBody>
          <a:bodyPr>
            <a:normAutofit/>
          </a:bodyPr>
          <a:lstStyle>
            <a:lvl1pPr marL="0" marR="0" indent="0" algn="l" defTabSz="513394" rtl="0" eaLnBrk="1" fontAlgn="base" latinLnBrk="0" hangingPunct="1">
              <a:lnSpc>
                <a:spcPct val="100000"/>
              </a:lnSpc>
              <a:spcBef>
                <a:spcPct val="20000"/>
              </a:spcBef>
              <a:spcAft>
                <a:spcPct val="0"/>
              </a:spcAft>
              <a:buClrTx/>
              <a:buSzTx/>
              <a:buFontTx/>
              <a:buNone/>
              <a:tabLst/>
              <a:defRPr sz="1125" b="1" baseline="0"/>
            </a:lvl1pPr>
            <a:lvl2pPr>
              <a:defRPr sz="1125"/>
            </a:lvl2pPr>
            <a:lvl3pPr>
              <a:defRPr sz="1125"/>
            </a:lvl3pPr>
            <a:lvl4pPr>
              <a:defRPr sz="1125"/>
            </a:lvl4pPr>
          </a:lstStyle>
          <a:p>
            <a:pPr lvl="0"/>
            <a:r>
              <a:rPr lang="hu-HU" dirty="0"/>
              <a:t>kiscím. A vázlatnézetben az opcionális után ütött CTRL+ENTER alakítja át erre.</a:t>
            </a:r>
          </a:p>
          <a:p>
            <a:pPr lvl="1"/>
            <a:r>
              <a:rPr lang="hu-HU" dirty="0"/>
              <a:t>első szintű felsorolás. Az kiscím a vázlatnézetben TAB segítségével alakítható erre.</a:t>
            </a:r>
          </a:p>
          <a:p>
            <a:pPr lvl="2"/>
            <a:r>
              <a:rPr lang="hu-HU" dirty="0"/>
              <a:t>második szintű felsorolás. Az első szintű felsorolás a vázlatnézetben TAB segítségével alakítható erre.</a:t>
            </a:r>
          </a:p>
        </p:txBody>
      </p:sp>
      <p:sp>
        <p:nvSpPr>
          <p:cNvPr id="11" name="Tartalom helye 8"/>
          <p:cNvSpPr>
            <a:spLocks noGrp="1"/>
          </p:cNvSpPr>
          <p:nvPr>
            <p:ph sz="quarter" idx="16" hasCustomPrompt="1"/>
          </p:nvPr>
        </p:nvSpPr>
        <p:spPr>
          <a:xfrm>
            <a:off x="4648214" y="1356123"/>
            <a:ext cx="4283399" cy="3294459"/>
          </a:xfrm>
        </p:spPr>
        <p:txBody>
          <a:bodyPr>
            <a:normAutofit/>
          </a:bodyPr>
          <a:lstStyle>
            <a:lvl1pPr marL="0" marR="0" indent="0" algn="l" defTabSz="513394" rtl="0" eaLnBrk="1" fontAlgn="base" latinLnBrk="0" hangingPunct="1">
              <a:lnSpc>
                <a:spcPct val="100000"/>
              </a:lnSpc>
              <a:spcBef>
                <a:spcPct val="20000"/>
              </a:spcBef>
              <a:spcAft>
                <a:spcPct val="0"/>
              </a:spcAft>
              <a:buClrTx/>
              <a:buSzTx/>
              <a:buFontTx/>
              <a:buNone/>
              <a:tabLst/>
              <a:defRPr sz="1125" b="1"/>
            </a:lvl1pPr>
            <a:lvl2pPr>
              <a:defRPr sz="1125"/>
            </a:lvl2pPr>
            <a:lvl3pPr>
              <a:defRPr sz="1125"/>
            </a:lvl3pPr>
            <a:lvl4pPr>
              <a:defRPr sz="1125"/>
            </a:lvl4pPr>
          </a:lstStyle>
          <a:p>
            <a:pPr lvl="0"/>
            <a:r>
              <a:rPr lang="hu-HU" dirty="0"/>
              <a:t>kiscím. A vázlatnézetben CTRL+ ENTER segítségével alakítható erre.</a:t>
            </a:r>
          </a:p>
          <a:p>
            <a:pPr lvl="1"/>
            <a:r>
              <a:rPr lang="hu-HU" dirty="0"/>
              <a:t>első szintű felsorolás. Az kiscím a vázlatnézetben TAB segítségével alakítható erre.</a:t>
            </a:r>
          </a:p>
          <a:p>
            <a:pPr lvl="2"/>
            <a:r>
              <a:rPr lang="hu-HU" dirty="0"/>
              <a:t>második szintű felsorolás. Az első szintű felsorolás a vázlatnézetben TAB segítségével alakítható erre.</a:t>
            </a:r>
          </a:p>
        </p:txBody>
      </p:sp>
      <p:pic>
        <p:nvPicPr>
          <p:cNvPr id="9" name="Picture 6" descr="alerant-logo-green.png">
            <a:extLst>
              <a:ext uri="{FF2B5EF4-FFF2-40B4-BE49-F238E27FC236}">
                <a16:creationId xmlns:a16="http://schemas.microsoft.com/office/drawing/2014/main" id="{6D9B5177-124C-4757-A892-5810BA4537E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869428" y="180000"/>
            <a:ext cx="1063209" cy="492443"/>
          </a:xfrm>
          <a:prstGeom prst="rect">
            <a:avLst/>
          </a:prstGeom>
        </p:spPr>
      </p:pic>
    </p:spTree>
    <p:extLst>
      <p:ext uri="{BB962C8B-B14F-4D97-AF65-F5344CB8AC3E}">
        <p14:creationId xmlns:p14="http://schemas.microsoft.com/office/powerpoint/2010/main" val="19272218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34516" y="1831447"/>
            <a:ext cx="5969484" cy="2779362"/>
          </a:xfrm>
          <a:prstGeom prst="rect">
            <a:avLst/>
          </a:prstGeom>
        </p:spPr>
        <p:txBody>
          <a:bodyPr vert="horz" lIns="0" tIns="0" rIns="0" bIns="0" rtlCol="0">
            <a:noAutofit/>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endParaRPr lang="en-US" dirty="0"/>
          </a:p>
        </p:txBody>
      </p:sp>
      <p:sp>
        <p:nvSpPr>
          <p:cNvPr id="2" name="Title Placeholder 1"/>
          <p:cNvSpPr>
            <a:spLocks noGrp="1"/>
          </p:cNvSpPr>
          <p:nvPr>
            <p:ph type="title"/>
          </p:nvPr>
        </p:nvSpPr>
        <p:spPr>
          <a:xfrm>
            <a:off x="2634516" y="540000"/>
            <a:ext cx="5969484" cy="541687"/>
          </a:xfrm>
          <a:prstGeom prst="rect">
            <a:avLst/>
          </a:prstGeom>
        </p:spPr>
        <p:txBody>
          <a:bodyPr vert="horz" wrap="square" lIns="0" tIns="0" rIns="0" bIns="0" rtlCol="0" anchor="t" anchorCtr="0">
            <a:spAutoFit/>
          </a:bodyPr>
          <a:lstStyle/>
          <a:p>
            <a:r>
              <a:rPr lang="hu-HU" dirty="0"/>
              <a:t>Mintacím szerkesztése</a:t>
            </a:r>
            <a:endParaRPr lang="en-US" dirty="0"/>
          </a:p>
        </p:txBody>
      </p:sp>
    </p:spTree>
    <p:extLst>
      <p:ext uri="{BB962C8B-B14F-4D97-AF65-F5344CB8AC3E}">
        <p14:creationId xmlns:p14="http://schemas.microsoft.com/office/powerpoint/2010/main" val="342089397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Lst>
  <p:txStyles>
    <p:titleStyle>
      <a:lvl1pPr algn="l" defTabSz="457200" rtl="0" eaLnBrk="1" latinLnBrk="0" hangingPunct="1">
        <a:lnSpc>
          <a:spcPct val="80000"/>
        </a:lnSpc>
        <a:spcBef>
          <a:spcPct val="0"/>
        </a:spcBef>
        <a:buNone/>
        <a:defRPr sz="4400" b="1" kern="1200">
          <a:solidFill>
            <a:schemeClr val="tx1"/>
          </a:solidFill>
          <a:latin typeface="Gill Sans MT" panose="020B0502020104020203" pitchFamily="34" charset="-18"/>
          <a:ea typeface="+mj-ea"/>
          <a:cs typeface="+mj-cs"/>
        </a:defRPr>
      </a:lvl1pPr>
    </p:titleStyle>
    <p:bodyStyle>
      <a:lvl1pPr marL="342900" indent="-342900" algn="l" defTabSz="457200" rtl="0" eaLnBrk="1" latinLnBrk="0" hangingPunct="1">
        <a:lnSpc>
          <a:spcPct val="120000"/>
        </a:lnSpc>
        <a:spcBef>
          <a:spcPts val="0"/>
        </a:spcBef>
        <a:buFont typeface="Arial"/>
        <a:buChar char="•"/>
        <a:defRPr sz="1800" kern="1200">
          <a:solidFill>
            <a:schemeClr val="tx1"/>
          </a:solidFill>
          <a:latin typeface="Univers" panose="020B0503020202020204" pitchFamily="34" charset="0"/>
          <a:ea typeface="+mn-ea"/>
          <a:cs typeface="+mn-cs"/>
        </a:defRPr>
      </a:lvl1pPr>
      <a:lvl2pPr marL="742950" indent="-285750" algn="l" defTabSz="457200" rtl="0" eaLnBrk="1" latinLnBrk="0" hangingPunct="1">
        <a:lnSpc>
          <a:spcPct val="120000"/>
        </a:lnSpc>
        <a:spcBef>
          <a:spcPts val="0"/>
        </a:spcBef>
        <a:buFont typeface="Arial"/>
        <a:buChar char="–"/>
        <a:defRPr sz="1600" kern="1200">
          <a:solidFill>
            <a:schemeClr val="tx1"/>
          </a:solidFill>
          <a:latin typeface="Univers" panose="020B0503020202020204" pitchFamily="34" charset="0"/>
          <a:ea typeface="+mn-ea"/>
          <a:cs typeface="+mn-cs"/>
        </a:defRPr>
      </a:lvl2pPr>
      <a:lvl3pPr marL="1143000" indent="-228600" algn="l" defTabSz="457200" rtl="0" eaLnBrk="1" latinLnBrk="0" hangingPunct="1">
        <a:lnSpc>
          <a:spcPct val="120000"/>
        </a:lnSpc>
        <a:spcBef>
          <a:spcPts val="0"/>
        </a:spcBef>
        <a:buFont typeface="Arial"/>
        <a:buChar char="•"/>
        <a:defRPr sz="1400" kern="1200">
          <a:solidFill>
            <a:schemeClr val="tx1"/>
          </a:solidFill>
          <a:latin typeface="Univers" panose="020B0503020202020204" pitchFamily="34" charset="0"/>
          <a:ea typeface="+mn-ea"/>
          <a:cs typeface="+mn-cs"/>
        </a:defRPr>
      </a:lvl3pPr>
      <a:lvl4pPr marL="1600200" indent="-228600" algn="l" defTabSz="457200" rtl="0" eaLnBrk="1" latinLnBrk="0" hangingPunct="1">
        <a:lnSpc>
          <a:spcPct val="120000"/>
        </a:lnSpc>
        <a:spcBef>
          <a:spcPts val="0"/>
        </a:spcBef>
        <a:buFont typeface="Arial"/>
        <a:buChar char="–"/>
        <a:defRPr sz="1200" kern="1200">
          <a:solidFill>
            <a:schemeClr val="tx1"/>
          </a:solidFill>
          <a:latin typeface="Univers" panose="020B0503020202020204" pitchFamily="34" charset="0"/>
          <a:ea typeface="+mn-ea"/>
          <a:cs typeface="+mn-cs"/>
        </a:defRPr>
      </a:lvl4pPr>
      <a:lvl5pPr marL="2057400" indent="-228600" algn="l" defTabSz="457200" rtl="0" eaLnBrk="1" latinLnBrk="0" hangingPunct="1">
        <a:lnSpc>
          <a:spcPct val="120000"/>
        </a:lnSpc>
        <a:spcBef>
          <a:spcPts val="0"/>
        </a:spcBef>
        <a:buFont typeface="Arial"/>
        <a:buChar char="»"/>
        <a:defRPr sz="1200" kern="1200">
          <a:solidFill>
            <a:schemeClr val="tx1"/>
          </a:solidFill>
          <a:latin typeface="Univers" panose="020B0503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notesSlide" Target="../notesSlides/notesSlide10.xml"/><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slideLayout" Target="../slideLayouts/slideLayout3.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png"/><Relationship Id="rId19" Type="http://schemas.openxmlformats.org/officeDocument/2006/relationships/image" Target="../media/image38.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0EEEDDF-B023-45CB-952A-5B40C8AC563C}"/>
              </a:ext>
            </a:extLst>
          </p:cNvPr>
          <p:cNvSpPr>
            <a:spLocks noGrp="1"/>
          </p:cNvSpPr>
          <p:nvPr>
            <p:ph type="ctrTitle"/>
          </p:nvPr>
        </p:nvSpPr>
        <p:spPr>
          <a:xfrm>
            <a:off x="2634517" y="540000"/>
            <a:ext cx="5969484" cy="2166747"/>
          </a:xfrm>
        </p:spPr>
        <p:txBody>
          <a:bodyPr/>
          <a:lstStyle/>
          <a:p>
            <a:r>
              <a:rPr lang="hu-HU">
                <a:solidFill>
                  <a:srgbClr val="72CCFC"/>
                </a:solidFill>
              </a:rPr>
              <a:t>Feature Management</a:t>
            </a:r>
            <a:r>
              <a:rPr lang="en-US">
                <a:solidFill>
                  <a:srgbClr val="72CCFC"/>
                </a:solidFill>
              </a:rPr>
              <a:t> </a:t>
            </a:r>
            <a:r>
              <a:rPr lang="en-US">
                <a:solidFill>
                  <a:schemeClr val="tx2">
                    <a:lumMod val="20000"/>
                    <a:lumOff val="80000"/>
                  </a:schemeClr>
                </a:solidFill>
              </a:rPr>
              <a:t>használata</a:t>
            </a:r>
            <a:br>
              <a:rPr lang="en-US">
                <a:solidFill>
                  <a:schemeClr val="tx2">
                    <a:lumMod val="20000"/>
                    <a:lumOff val="80000"/>
                  </a:schemeClr>
                </a:solidFill>
              </a:rPr>
            </a:br>
            <a:r>
              <a:rPr lang="en-US">
                <a:solidFill>
                  <a:schemeClr val="tx2">
                    <a:lumMod val="20000"/>
                    <a:lumOff val="80000"/>
                  </a:schemeClr>
                </a:solidFill>
              </a:rPr>
              <a:t>a fejlesztési és kiadási folyamatokban</a:t>
            </a:r>
            <a:endParaRPr lang="hu-HU">
              <a:solidFill>
                <a:schemeClr val="tx2">
                  <a:lumMod val="20000"/>
                  <a:lumOff val="80000"/>
                </a:schemeClr>
              </a:solidFill>
            </a:endParaRPr>
          </a:p>
        </p:txBody>
      </p:sp>
    </p:spTree>
    <p:extLst>
      <p:ext uri="{BB962C8B-B14F-4D97-AF65-F5344CB8AC3E}">
        <p14:creationId xmlns:p14="http://schemas.microsoft.com/office/powerpoint/2010/main" val="2187708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11698036-FC6D-4873-BD24-55A8FB985A95}"/>
              </a:ext>
            </a:extLst>
          </p:cNvPr>
          <p:cNvSpPr/>
          <p:nvPr/>
        </p:nvSpPr>
        <p:spPr>
          <a:xfrm>
            <a:off x="551056" y="1308735"/>
            <a:ext cx="3414647" cy="3641816"/>
          </a:xfrm>
          <a:prstGeom prst="roundRect">
            <a:avLst/>
          </a:prstGeom>
          <a:solidFill>
            <a:srgbClr val="DDDDDD"/>
          </a:solidFill>
        </p:spPr>
        <p:style>
          <a:lnRef idx="0">
            <a:schemeClr val="accent6"/>
          </a:lnRef>
          <a:fillRef idx="3">
            <a:schemeClr val="accent6"/>
          </a:fillRef>
          <a:effectRef idx="3">
            <a:schemeClr val="accent6"/>
          </a:effectRef>
          <a:fontRef idx="minor">
            <a:schemeClr val="lt1"/>
          </a:fontRef>
        </p:style>
        <p:txBody>
          <a:bodyPr tIns="0" rtlCol="0" anchor="t" anchorCtr="0"/>
          <a:lstStyle/>
          <a:p>
            <a:pPr algn="ctr"/>
            <a:r>
              <a:rPr lang="en-US" b="1">
                <a:solidFill>
                  <a:schemeClr val="tx1"/>
                </a:solidFill>
              </a:rPr>
              <a:t>Kliens oldali SDK-k</a:t>
            </a:r>
            <a:endParaRPr lang="hu-HU" b="1">
              <a:solidFill>
                <a:schemeClr val="tx1"/>
              </a:solidFill>
            </a:endParaRPr>
          </a:p>
        </p:txBody>
      </p:sp>
      <p:sp>
        <p:nvSpPr>
          <p:cNvPr id="2" name="Title 1">
            <a:extLst>
              <a:ext uri="{FF2B5EF4-FFF2-40B4-BE49-F238E27FC236}">
                <a16:creationId xmlns:a16="http://schemas.microsoft.com/office/drawing/2014/main" id="{968883D4-12EC-406F-8D6F-8F0F9B57A47F}"/>
              </a:ext>
            </a:extLst>
          </p:cNvPr>
          <p:cNvSpPr>
            <a:spLocks noGrp="1"/>
          </p:cNvSpPr>
          <p:nvPr>
            <p:ph type="title"/>
          </p:nvPr>
        </p:nvSpPr>
        <p:spPr/>
        <p:txBody>
          <a:bodyPr/>
          <a:lstStyle/>
          <a:p>
            <a:r>
              <a:rPr lang="en-US"/>
              <a:t>Tipikus SDK támogatás</a:t>
            </a:r>
            <a:endParaRPr lang="hu-HU"/>
          </a:p>
        </p:txBody>
      </p:sp>
      <p:pic>
        <p:nvPicPr>
          <p:cNvPr id="1026" name="Picture 2" descr="AppReactors | React Native Tutorials">
            <a:extLst>
              <a:ext uri="{FF2B5EF4-FFF2-40B4-BE49-F238E27FC236}">
                <a16:creationId xmlns:a16="http://schemas.microsoft.com/office/drawing/2014/main" id="{19B498FE-2AF5-4BDE-83A8-C8FF66EF3A9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89839" y="2537115"/>
            <a:ext cx="1605914" cy="47062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ypeScript-Logo | Tech logos, Logos, Gaming logos">
            <a:extLst>
              <a:ext uri="{FF2B5EF4-FFF2-40B4-BE49-F238E27FC236}">
                <a16:creationId xmlns:a16="http://schemas.microsoft.com/office/drawing/2014/main" id="{4818D616-AF34-474E-B629-3AA3A2BB3A3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258378" y="2023606"/>
            <a:ext cx="1424940" cy="42970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OS App Development Company India - MagicByte Solutions">
            <a:extLst>
              <a:ext uri="{FF2B5EF4-FFF2-40B4-BE49-F238E27FC236}">
                <a16:creationId xmlns:a16="http://schemas.microsoft.com/office/drawing/2014/main" id="{DA858E98-8EED-44BC-A04C-B1C7BE6A6C0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84966" y="2920110"/>
            <a:ext cx="904875" cy="50779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pple TV - Wikipedia">
            <a:extLst>
              <a:ext uri="{FF2B5EF4-FFF2-40B4-BE49-F238E27FC236}">
                <a16:creationId xmlns:a16="http://schemas.microsoft.com/office/drawing/2014/main" id="{C281BF86-E229-47BD-B617-DC7FB6FDBD07}"/>
              </a:ext>
            </a:extLst>
          </p:cNvPr>
          <p:cNvPicPr>
            <a:picLocks noChangeAspect="1" noChangeArrowheads="1"/>
          </p:cNvPicPr>
          <p:nvPr/>
        </p:nvPicPr>
        <p:blipFill>
          <a:blip r:embed="rId6" cstate="hqprint">
            <a:extLst>
              <a:ext uri="{28A0092B-C50C-407E-A947-70E740481C1C}">
                <a14:useLocalDpi xmlns:a14="http://schemas.microsoft.com/office/drawing/2010/main"/>
              </a:ext>
            </a:extLst>
          </a:blip>
          <a:srcRect/>
          <a:stretch>
            <a:fillRect/>
          </a:stretch>
        </p:blipFill>
        <p:spPr bwMode="auto">
          <a:xfrm>
            <a:off x="2171114" y="4481845"/>
            <a:ext cx="718185" cy="35909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hromecast Logos">
            <a:extLst>
              <a:ext uri="{FF2B5EF4-FFF2-40B4-BE49-F238E27FC236}">
                <a16:creationId xmlns:a16="http://schemas.microsoft.com/office/drawing/2014/main" id="{249FAD86-C1B9-427D-B18E-FAD1E9C6D01F}"/>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24018" y="3727294"/>
            <a:ext cx="1731645" cy="45515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Tizen Brand Guidelines | Tizen">
            <a:extLst>
              <a:ext uri="{FF2B5EF4-FFF2-40B4-BE49-F238E27FC236}">
                <a16:creationId xmlns:a16="http://schemas.microsoft.com/office/drawing/2014/main" id="{ED657A05-A75E-44B3-AD32-B518AED2D0D8}"/>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889297" y="3742159"/>
            <a:ext cx="792412" cy="20346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Download Android TV Logo in SVG Vector or PNG File Format - Logo.wine">
            <a:extLst>
              <a:ext uri="{FF2B5EF4-FFF2-40B4-BE49-F238E27FC236}">
                <a16:creationId xmlns:a16="http://schemas.microsoft.com/office/drawing/2014/main" id="{EC7D002A-2179-4DCE-84F2-FBFE51D2865B}"/>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80070" y="4011778"/>
            <a:ext cx="1504131" cy="1002754"/>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Fire TV Colors - HTML Hex, RGB and CMYK Color Codes">
            <a:extLst>
              <a:ext uri="{FF2B5EF4-FFF2-40B4-BE49-F238E27FC236}">
                <a16:creationId xmlns:a16="http://schemas.microsoft.com/office/drawing/2014/main" id="{FB7C32A1-737B-40E7-8C1B-9A85355CF395}"/>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043049" y="4163645"/>
            <a:ext cx="804393" cy="429708"/>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Android logo - Transparent PNG &amp; SVG vector file">
            <a:extLst>
              <a:ext uri="{FF2B5EF4-FFF2-40B4-BE49-F238E27FC236}">
                <a16:creationId xmlns:a16="http://schemas.microsoft.com/office/drawing/2014/main" id="{6B8B6824-A829-411C-AF8D-26B5543D0A3F}"/>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2051172" y="2958081"/>
            <a:ext cx="726598" cy="726598"/>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Javascript Logo [ Download - Logo - icon ] png svg">
            <a:extLst>
              <a:ext uri="{FF2B5EF4-FFF2-40B4-BE49-F238E27FC236}">
                <a16:creationId xmlns:a16="http://schemas.microsoft.com/office/drawing/2014/main" id="{047052C5-F4E3-462D-AE14-A5B2A742FC91}"/>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1004382" y="2062023"/>
            <a:ext cx="418081" cy="475092"/>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Rounded Corners 21">
            <a:extLst>
              <a:ext uri="{FF2B5EF4-FFF2-40B4-BE49-F238E27FC236}">
                <a16:creationId xmlns:a16="http://schemas.microsoft.com/office/drawing/2014/main" id="{7FAFAAAF-B219-4495-8F66-A1263757861F}"/>
              </a:ext>
            </a:extLst>
          </p:cNvPr>
          <p:cNvSpPr/>
          <p:nvPr/>
        </p:nvSpPr>
        <p:spPr>
          <a:xfrm>
            <a:off x="5092576" y="1308735"/>
            <a:ext cx="3414647" cy="3641816"/>
          </a:xfrm>
          <a:prstGeom prst="roundRect">
            <a:avLst/>
          </a:prstGeom>
          <a:solidFill>
            <a:srgbClr val="DDDDDD"/>
          </a:solidFill>
        </p:spPr>
        <p:style>
          <a:lnRef idx="0">
            <a:schemeClr val="accent6"/>
          </a:lnRef>
          <a:fillRef idx="3">
            <a:schemeClr val="accent6"/>
          </a:fillRef>
          <a:effectRef idx="3">
            <a:schemeClr val="accent6"/>
          </a:effectRef>
          <a:fontRef idx="minor">
            <a:schemeClr val="lt1"/>
          </a:fontRef>
        </p:style>
        <p:txBody>
          <a:bodyPr tIns="0" rtlCol="0" anchor="t" anchorCtr="0"/>
          <a:lstStyle/>
          <a:p>
            <a:pPr algn="ctr"/>
            <a:r>
              <a:rPr lang="en-US" b="1">
                <a:solidFill>
                  <a:schemeClr val="tx1"/>
                </a:solidFill>
              </a:rPr>
              <a:t>Szerver oldali SDK-k</a:t>
            </a:r>
            <a:endParaRPr lang="hu-HU" b="1">
              <a:solidFill>
                <a:schemeClr val="tx1"/>
              </a:solidFill>
            </a:endParaRPr>
          </a:p>
        </p:txBody>
      </p:sp>
      <p:pic>
        <p:nvPicPr>
          <p:cNvPr id="23" name="Picture 2" descr="Java Logo PNG Transparent (1) – Brands Logos">
            <a:extLst>
              <a:ext uri="{FF2B5EF4-FFF2-40B4-BE49-F238E27FC236}">
                <a16:creationId xmlns:a16="http://schemas.microsoft.com/office/drawing/2014/main" id="{D62B5B7C-5E54-4A1B-B40B-8500C161C5DA}"/>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5449381" y="1834172"/>
            <a:ext cx="702945" cy="70294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NET - Toughlex">
            <a:extLst>
              <a:ext uri="{FF2B5EF4-FFF2-40B4-BE49-F238E27FC236}">
                <a16:creationId xmlns:a16="http://schemas.microsoft.com/office/drawing/2014/main" id="{3D584DFD-5150-42C7-81F0-18E4CDF23DF0}"/>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6927725" y="2035852"/>
            <a:ext cx="1046480" cy="58864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Node.js Logo PNG Transparent &amp; SVG Vector - Freebie Supply">
            <a:extLst>
              <a:ext uri="{FF2B5EF4-FFF2-40B4-BE49-F238E27FC236}">
                <a16:creationId xmlns:a16="http://schemas.microsoft.com/office/drawing/2014/main" id="{56A7C39D-3711-457E-8F36-D8E23194D8E2}"/>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5286296" y="2764178"/>
            <a:ext cx="942975" cy="70723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Go (programming language) - Wikipedia">
            <a:extLst>
              <a:ext uri="{FF2B5EF4-FFF2-40B4-BE49-F238E27FC236}">
                <a16:creationId xmlns:a16="http://schemas.microsoft.com/office/drawing/2014/main" id="{E88D8235-2E58-4AE2-8AF4-A96CDE68A77B}"/>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5732192" y="3544686"/>
            <a:ext cx="697229" cy="26206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Ruby: A Programmer's Best Friend Indeed! - Vskills Blog">
            <a:extLst>
              <a:ext uri="{FF2B5EF4-FFF2-40B4-BE49-F238E27FC236}">
                <a16:creationId xmlns:a16="http://schemas.microsoft.com/office/drawing/2014/main" id="{70493901-ECBF-4318-AD3D-42A2A81D05E4}"/>
              </a:ext>
            </a:extLst>
          </p:cNvPr>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6681125" y="2672877"/>
            <a:ext cx="499110" cy="57041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2" descr="Python logo and symbol, meaning, history, PNG">
            <a:extLst>
              <a:ext uri="{FF2B5EF4-FFF2-40B4-BE49-F238E27FC236}">
                <a16:creationId xmlns:a16="http://schemas.microsoft.com/office/drawing/2014/main" id="{92A70957-84D6-494C-B82D-6C2E5A9D0F84}"/>
              </a:ext>
            </a:extLst>
          </p:cNvPr>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7431941" y="3174423"/>
            <a:ext cx="1011730" cy="63233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4" descr="Php programming language icon #AD , #Aff, #Ad, #programming, #language, # icon, #Php | Language icon, Unix programming, Php">
            <a:extLst>
              <a:ext uri="{FF2B5EF4-FFF2-40B4-BE49-F238E27FC236}">
                <a16:creationId xmlns:a16="http://schemas.microsoft.com/office/drawing/2014/main" id="{94EBE7F4-7A30-4399-9E4A-AF72692CBE95}"/>
              </a:ext>
            </a:extLst>
          </p:cNvPr>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5860226" y="3992558"/>
            <a:ext cx="798195" cy="79819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8" descr="C++ - Wikipedia">
            <a:extLst>
              <a:ext uri="{FF2B5EF4-FFF2-40B4-BE49-F238E27FC236}">
                <a16:creationId xmlns:a16="http://schemas.microsoft.com/office/drawing/2014/main" id="{FC5CD1C4-5D84-4F48-BD04-BBA022008099}"/>
              </a:ext>
            </a:extLst>
          </p:cNvPr>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7210798" y="3893645"/>
            <a:ext cx="480333" cy="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759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676CD-A5BD-48B7-AD4B-0D0B542EA125}"/>
              </a:ext>
            </a:extLst>
          </p:cNvPr>
          <p:cNvSpPr>
            <a:spLocks noGrp="1"/>
          </p:cNvSpPr>
          <p:nvPr>
            <p:ph type="title"/>
          </p:nvPr>
        </p:nvSpPr>
        <p:spPr>
          <a:xfrm>
            <a:off x="229340" y="178183"/>
            <a:ext cx="7616104" cy="555217"/>
          </a:xfrm>
        </p:spPr>
        <p:txBody>
          <a:bodyPr/>
          <a:lstStyle/>
          <a:p>
            <a:r>
              <a:rPr lang="en-US"/>
              <a:t>Az új lehetőségek új kihívásokat is jelentenek</a:t>
            </a:r>
            <a:endParaRPr lang="hu-HU"/>
          </a:p>
        </p:txBody>
      </p:sp>
      <p:graphicFrame>
        <p:nvGraphicFramePr>
          <p:cNvPr id="4" name="Diagram 3">
            <a:extLst>
              <a:ext uri="{FF2B5EF4-FFF2-40B4-BE49-F238E27FC236}">
                <a16:creationId xmlns:a16="http://schemas.microsoft.com/office/drawing/2014/main" id="{78867E23-C973-4E9E-B9A6-0B1E7C8DD5BD}"/>
              </a:ext>
            </a:extLst>
          </p:cNvPr>
          <p:cNvGraphicFramePr/>
          <p:nvPr>
            <p:extLst>
              <p:ext uri="{D42A27DB-BD31-4B8C-83A1-F6EECF244321}">
                <p14:modId xmlns:p14="http://schemas.microsoft.com/office/powerpoint/2010/main" val="3286988966"/>
              </p:ext>
            </p:extLst>
          </p:nvPr>
        </p:nvGraphicFramePr>
        <p:xfrm>
          <a:off x="394527" y="1969477"/>
          <a:ext cx="8354946" cy="2965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5742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9031F-FF52-4BD0-8717-8A4102B6CD79}"/>
              </a:ext>
            </a:extLst>
          </p:cNvPr>
          <p:cNvSpPr>
            <a:spLocks noGrp="1"/>
          </p:cNvSpPr>
          <p:nvPr>
            <p:ph type="title"/>
          </p:nvPr>
        </p:nvSpPr>
        <p:spPr>
          <a:xfrm>
            <a:off x="229340" y="178183"/>
            <a:ext cx="7518712" cy="555217"/>
          </a:xfrm>
        </p:spPr>
        <p:txBody>
          <a:bodyPr/>
          <a:lstStyle/>
          <a:p>
            <a:r>
              <a:rPr lang="en-US"/>
              <a:t>Konfiguráció kezelési technikák</a:t>
            </a:r>
            <a:endParaRPr lang="hu-HU"/>
          </a:p>
        </p:txBody>
      </p:sp>
      <p:graphicFrame>
        <p:nvGraphicFramePr>
          <p:cNvPr id="4" name="Diagram 3">
            <a:extLst>
              <a:ext uri="{FF2B5EF4-FFF2-40B4-BE49-F238E27FC236}">
                <a16:creationId xmlns:a16="http://schemas.microsoft.com/office/drawing/2014/main" id="{9C253B58-8766-4131-8F8E-B61C3EA0C34C}"/>
              </a:ext>
            </a:extLst>
          </p:cNvPr>
          <p:cNvGraphicFramePr/>
          <p:nvPr>
            <p:extLst>
              <p:ext uri="{D42A27DB-BD31-4B8C-83A1-F6EECF244321}">
                <p14:modId xmlns:p14="http://schemas.microsoft.com/office/powerpoint/2010/main" val="1513333295"/>
              </p:ext>
            </p:extLst>
          </p:nvPr>
        </p:nvGraphicFramePr>
        <p:xfrm>
          <a:off x="146088" y="1037862"/>
          <a:ext cx="8873467" cy="3606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0620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56506-CD39-4058-BC5A-3E3812541489}"/>
              </a:ext>
            </a:extLst>
          </p:cNvPr>
          <p:cNvSpPr>
            <a:spLocks noGrp="1"/>
          </p:cNvSpPr>
          <p:nvPr>
            <p:ph type="title"/>
          </p:nvPr>
        </p:nvSpPr>
        <p:spPr>
          <a:xfrm>
            <a:off x="229340" y="178183"/>
            <a:ext cx="7572819" cy="555217"/>
          </a:xfrm>
        </p:spPr>
        <p:txBody>
          <a:bodyPr/>
          <a:lstStyle/>
          <a:p>
            <a:r>
              <a:rPr lang="en-US"/>
              <a:t>A flagek számának korlátozása</a:t>
            </a:r>
            <a:endParaRPr lang="hu-HU"/>
          </a:p>
        </p:txBody>
      </p:sp>
      <p:sp>
        <p:nvSpPr>
          <p:cNvPr id="3" name="Content Placeholder 2">
            <a:extLst>
              <a:ext uri="{FF2B5EF4-FFF2-40B4-BE49-F238E27FC236}">
                <a16:creationId xmlns:a16="http://schemas.microsoft.com/office/drawing/2014/main" id="{BF9870B9-682C-482A-B7B3-F03718EAD2B8}"/>
              </a:ext>
            </a:extLst>
          </p:cNvPr>
          <p:cNvSpPr>
            <a:spLocks noGrp="1"/>
          </p:cNvSpPr>
          <p:nvPr>
            <p:ph idx="1"/>
          </p:nvPr>
        </p:nvSpPr>
        <p:spPr>
          <a:xfrm>
            <a:off x="525175" y="1444644"/>
            <a:ext cx="6462134" cy="3209527"/>
          </a:xfrm>
        </p:spPr>
        <p:txBody>
          <a:bodyPr/>
          <a:lstStyle/>
          <a:p>
            <a:r>
              <a:rPr lang="en-US" sz="1600"/>
              <a:t>Már a flag bevezetésénél gondolni kell a kivezetésére</a:t>
            </a:r>
          </a:p>
          <a:p>
            <a:pPr lvl="1"/>
            <a:r>
              <a:rPr lang="en-US" sz="1400"/>
              <a:t>A flag típusától függően különböző a kivezetés időpontja</a:t>
            </a:r>
          </a:p>
          <a:p>
            <a:pPr lvl="1"/>
            <a:r>
              <a:rPr lang="en-US" sz="1400"/>
              <a:t>A flagek 60-70%-a release toggle, pár hetes életciklussal</a:t>
            </a:r>
          </a:p>
          <a:p>
            <a:pPr lvl="1"/>
            <a:endParaRPr lang="en-US" sz="1400"/>
          </a:p>
          <a:p>
            <a:r>
              <a:rPr lang="en-US" sz="1600"/>
              <a:t>Technikák</a:t>
            </a:r>
          </a:p>
          <a:p>
            <a:pPr lvl="1"/>
            <a:r>
              <a:rPr lang="en-US" sz="1400"/>
              <a:t>A backlogba felvesszük a feladatot a flag kivezetésére</a:t>
            </a:r>
          </a:p>
          <a:p>
            <a:pPr lvl="1"/>
            <a:r>
              <a:rPr lang="en-US" sz="1400"/>
              <a:t>Lejárati időt állítunk be a flageknek</a:t>
            </a:r>
          </a:p>
          <a:p>
            <a:pPr lvl="1"/>
            <a:r>
              <a:rPr lang="en-US" sz="1400"/>
              <a:t>A flagek számát limitálhatjuk: ha bevezetünk egy új flaget, ki kell vezetni egy régit</a:t>
            </a:r>
          </a:p>
          <a:p>
            <a:pPr lvl="1"/>
            <a:r>
              <a:rPr lang="en-US" sz="1400"/>
              <a:t>Automatizmust építhetünk a már nem használt flagek detektálására</a:t>
            </a:r>
            <a:endParaRPr lang="hu-HU" sz="1400"/>
          </a:p>
          <a:p>
            <a:pPr lvl="2"/>
            <a:r>
              <a:rPr lang="en-US" sz="1200"/>
              <a:t>A Feature Management eszköz REST API-ján keresztül lekérdezhető, egy flag mikor volt használva</a:t>
            </a:r>
          </a:p>
        </p:txBody>
      </p:sp>
    </p:spTree>
    <p:extLst>
      <p:ext uri="{BB962C8B-B14F-4D97-AF65-F5344CB8AC3E}">
        <p14:creationId xmlns:p14="http://schemas.microsoft.com/office/powerpoint/2010/main" val="3104448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311AA-1C94-4454-A74A-D11D2D88AD92}"/>
              </a:ext>
            </a:extLst>
          </p:cNvPr>
          <p:cNvSpPr>
            <a:spLocks noGrp="1"/>
          </p:cNvSpPr>
          <p:nvPr>
            <p:ph type="title"/>
          </p:nvPr>
        </p:nvSpPr>
        <p:spPr/>
        <p:txBody>
          <a:bodyPr/>
          <a:lstStyle/>
          <a:p>
            <a:r>
              <a:rPr lang="en-US"/>
              <a:t>Automatizáljunk!</a:t>
            </a:r>
            <a:endParaRPr lang="hu-HU"/>
          </a:p>
        </p:txBody>
      </p:sp>
      <p:graphicFrame>
        <p:nvGraphicFramePr>
          <p:cNvPr id="4" name="Content Placeholder 3">
            <a:extLst>
              <a:ext uri="{FF2B5EF4-FFF2-40B4-BE49-F238E27FC236}">
                <a16:creationId xmlns:a16="http://schemas.microsoft.com/office/drawing/2014/main" id="{1D558346-5211-4383-8BA0-4B1813A0CDE9}"/>
              </a:ext>
            </a:extLst>
          </p:cNvPr>
          <p:cNvGraphicFramePr>
            <a:graphicFrameLocks noGrp="1"/>
          </p:cNvGraphicFramePr>
          <p:nvPr>
            <p:ph idx="1"/>
            <p:extLst>
              <p:ext uri="{D42A27DB-BD31-4B8C-83A1-F6EECF244321}">
                <p14:modId xmlns:p14="http://schemas.microsoft.com/office/powerpoint/2010/main" val="370441176"/>
              </p:ext>
            </p:extLst>
          </p:nvPr>
        </p:nvGraphicFramePr>
        <p:xfrm>
          <a:off x="-193800" y="970498"/>
          <a:ext cx="9531600" cy="4173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3590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38B82-5984-4A90-9BB7-20EC9E476F51}"/>
              </a:ext>
            </a:extLst>
          </p:cNvPr>
          <p:cNvSpPr>
            <a:spLocks noGrp="1"/>
          </p:cNvSpPr>
          <p:nvPr>
            <p:ph type="title"/>
          </p:nvPr>
        </p:nvSpPr>
        <p:spPr/>
        <p:txBody>
          <a:bodyPr/>
          <a:lstStyle/>
          <a:p>
            <a:r>
              <a:rPr lang="en-US"/>
              <a:t>Bevezetés lépései</a:t>
            </a:r>
            <a:endParaRPr lang="hu-HU"/>
          </a:p>
        </p:txBody>
      </p:sp>
      <p:graphicFrame>
        <p:nvGraphicFramePr>
          <p:cNvPr id="6" name="Content Placeholder 5">
            <a:extLst>
              <a:ext uri="{FF2B5EF4-FFF2-40B4-BE49-F238E27FC236}">
                <a16:creationId xmlns:a16="http://schemas.microsoft.com/office/drawing/2014/main" id="{ADF0D463-E92E-4235-86C3-0932DEFE5DC3}"/>
              </a:ext>
            </a:extLst>
          </p:cNvPr>
          <p:cNvGraphicFramePr>
            <a:graphicFrameLocks noGrp="1"/>
          </p:cNvGraphicFramePr>
          <p:nvPr>
            <p:ph idx="1"/>
            <p:extLst>
              <p:ext uri="{D42A27DB-BD31-4B8C-83A1-F6EECF244321}">
                <p14:modId xmlns:p14="http://schemas.microsoft.com/office/powerpoint/2010/main" val="1299247287"/>
              </p:ext>
            </p:extLst>
          </p:nvPr>
        </p:nvGraphicFramePr>
        <p:xfrm>
          <a:off x="132918" y="1117600"/>
          <a:ext cx="7537882" cy="3536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8869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04A78-4C69-4F92-BED1-3BF7F27CBFA1}"/>
              </a:ext>
            </a:extLst>
          </p:cNvPr>
          <p:cNvSpPr>
            <a:spLocks noGrp="1"/>
          </p:cNvSpPr>
          <p:nvPr>
            <p:ph type="title"/>
          </p:nvPr>
        </p:nvSpPr>
        <p:spPr>
          <a:xfrm>
            <a:off x="229340" y="178183"/>
            <a:ext cx="8720094" cy="541687"/>
          </a:xfrm>
        </p:spPr>
        <p:txBody>
          <a:bodyPr/>
          <a:lstStyle/>
          <a:p>
            <a:r>
              <a:rPr lang="hu-HU"/>
              <a:t>State of DevOps 2021</a:t>
            </a:r>
          </a:p>
        </p:txBody>
      </p:sp>
      <p:graphicFrame>
        <p:nvGraphicFramePr>
          <p:cNvPr id="4" name="Table 4">
            <a:extLst>
              <a:ext uri="{FF2B5EF4-FFF2-40B4-BE49-F238E27FC236}">
                <a16:creationId xmlns:a16="http://schemas.microsoft.com/office/drawing/2014/main" id="{6A4BF551-6240-437A-844B-DC16F8BC171D}"/>
              </a:ext>
            </a:extLst>
          </p:cNvPr>
          <p:cNvGraphicFramePr>
            <a:graphicFrameLocks noGrp="1"/>
          </p:cNvGraphicFramePr>
          <p:nvPr>
            <p:ph idx="1"/>
            <p:extLst>
              <p:ext uri="{D42A27DB-BD31-4B8C-83A1-F6EECF244321}">
                <p14:modId xmlns:p14="http://schemas.microsoft.com/office/powerpoint/2010/main" val="3505857883"/>
              </p:ext>
            </p:extLst>
          </p:nvPr>
        </p:nvGraphicFramePr>
        <p:xfrm>
          <a:off x="52941" y="716143"/>
          <a:ext cx="7922660" cy="4419600"/>
        </p:xfrm>
        <a:graphic>
          <a:graphicData uri="http://schemas.openxmlformats.org/drawingml/2006/table">
            <a:tbl>
              <a:tblPr firstRow="1" bandRow="1">
                <a:tableStyleId>{F5AB1C69-6EDB-4FF4-983F-18BD219EF322}</a:tableStyleId>
              </a:tblPr>
              <a:tblGrid>
                <a:gridCol w="2016004">
                  <a:extLst>
                    <a:ext uri="{9D8B030D-6E8A-4147-A177-3AD203B41FA5}">
                      <a16:colId xmlns:a16="http://schemas.microsoft.com/office/drawing/2014/main" val="3428659949"/>
                    </a:ext>
                  </a:extLst>
                </a:gridCol>
                <a:gridCol w="1623233">
                  <a:extLst>
                    <a:ext uri="{9D8B030D-6E8A-4147-A177-3AD203B41FA5}">
                      <a16:colId xmlns:a16="http://schemas.microsoft.com/office/drawing/2014/main" val="1428912288"/>
                    </a:ext>
                  </a:extLst>
                </a:gridCol>
                <a:gridCol w="1267975">
                  <a:extLst>
                    <a:ext uri="{9D8B030D-6E8A-4147-A177-3AD203B41FA5}">
                      <a16:colId xmlns:a16="http://schemas.microsoft.com/office/drawing/2014/main" val="919031162"/>
                    </a:ext>
                  </a:extLst>
                </a:gridCol>
                <a:gridCol w="1321696">
                  <a:extLst>
                    <a:ext uri="{9D8B030D-6E8A-4147-A177-3AD203B41FA5}">
                      <a16:colId xmlns:a16="http://schemas.microsoft.com/office/drawing/2014/main" val="3472344614"/>
                    </a:ext>
                  </a:extLst>
                </a:gridCol>
                <a:gridCol w="1693752">
                  <a:extLst>
                    <a:ext uri="{9D8B030D-6E8A-4147-A177-3AD203B41FA5}">
                      <a16:colId xmlns:a16="http://schemas.microsoft.com/office/drawing/2014/main" val="1585382386"/>
                    </a:ext>
                  </a:extLst>
                </a:gridCol>
              </a:tblGrid>
              <a:tr h="370840">
                <a:tc>
                  <a:txBody>
                    <a:bodyPr/>
                    <a:lstStyle/>
                    <a:p>
                      <a:pPr algn="l"/>
                      <a:endParaRPr lang="hu-HU"/>
                    </a:p>
                  </a:txBody>
                  <a:tcPr anchor="ctr"/>
                </a:tc>
                <a:tc>
                  <a:txBody>
                    <a:bodyPr/>
                    <a:lstStyle/>
                    <a:p>
                      <a:pPr algn="l"/>
                      <a:r>
                        <a:rPr lang="en-US" b="1"/>
                        <a:t>Elite</a:t>
                      </a:r>
                      <a:endParaRPr lang="hu-HU" b="1"/>
                    </a:p>
                  </a:txBody>
                  <a:tcPr anchor="ctr"/>
                </a:tc>
                <a:tc>
                  <a:txBody>
                    <a:bodyPr/>
                    <a:lstStyle/>
                    <a:p>
                      <a:pPr algn="l"/>
                      <a:r>
                        <a:rPr lang="en-US"/>
                        <a:t>Magasan teljesítők</a:t>
                      </a:r>
                      <a:endParaRPr lang="hu-HU"/>
                    </a:p>
                  </a:txBody>
                  <a:tcPr anchor="ctr"/>
                </a:tc>
                <a:tc>
                  <a:txBody>
                    <a:bodyPr/>
                    <a:lstStyle/>
                    <a:p>
                      <a:pPr algn="l"/>
                      <a:r>
                        <a:rPr lang="en-US"/>
                        <a:t>Közepesen teljesítők</a:t>
                      </a:r>
                      <a:endParaRPr lang="hu-HU"/>
                    </a:p>
                  </a:txBody>
                  <a:tcPr anchor="ctr"/>
                </a:tc>
                <a:tc>
                  <a:txBody>
                    <a:bodyPr/>
                    <a:lstStyle/>
                    <a:p>
                      <a:pPr algn="l"/>
                      <a:r>
                        <a:rPr lang="en-US"/>
                        <a:t>Alacsonyan teljesítők</a:t>
                      </a:r>
                      <a:endParaRPr lang="hu-HU"/>
                    </a:p>
                  </a:txBody>
                  <a:tcPr anchor="ctr"/>
                </a:tc>
                <a:extLst>
                  <a:ext uri="{0D108BD9-81ED-4DB2-BD59-A6C34878D82A}">
                    <a16:rowId xmlns:a16="http://schemas.microsoft.com/office/drawing/2014/main" val="172297062"/>
                  </a:ext>
                </a:extLst>
              </a:tr>
              <a:tr h="370840">
                <a:tc>
                  <a:txBody>
                    <a:bodyPr/>
                    <a:lstStyle/>
                    <a:p>
                      <a:r>
                        <a:rPr lang="en-US" sz="1600"/>
                        <a:t>Telepítés gyakorisága</a:t>
                      </a:r>
                      <a:endParaRPr lang="hu-HU" sz="1600"/>
                    </a:p>
                  </a:txBody>
                  <a:tcPr marL="137160" marR="137160" marT="137160" marB="137160"/>
                </a:tc>
                <a:tc>
                  <a:txBody>
                    <a:bodyPr/>
                    <a:lstStyle/>
                    <a:p>
                      <a:r>
                        <a:rPr lang="en-US" sz="1600" b="1"/>
                        <a:t>Igény szerint, akár naponta többször</a:t>
                      </a:r>
                      <a:endParaRPr lang="hu-HU" sz="1600" b="1"/>
                    </a:p>
                  </a:txBody>
                  <a:tcPr marL="137160" marR="137160" marT="137160" marB="137160"/>
                </a:tc>
                <a:tc>
                  <a:txBody>
                    <a:bodyPr/>
                    <a:lstStyle/>
                    <a:p>
                      <a:r>
                        <a:rPr lang="en-US" sz="1600"/>
                        <a:t>Heti 1 és havi 1 között</a:t>
                      </a:r>
                      <a:endParaRPr lang="hu-HU" sz="1600"/>
                    </a:p>
                  </a:txBody>
                  <a:tcPr marL="137160" marR="137160" marT="137160" marB="137160"/>
                </a:tc>
                <a:tc>
                  <a:txBody>
                    <a:bodyPr/>
                    <a:lstStyle/>
                    <a:p>
                      <a:r>
                        <a:rPr lang="en-US" sz="1600"/>
                        <a:t>Havi 1 és félévente egyszer között</a:t>
                      </a:r>
                      <a:endParaRPr lang="hu-HU" sz="1600"/>
                    </a:p>
                  </a:txBody>
                  <a:tcPr marL="137160" marR="137160" marT="137160" marB="137160"/>
                </a:tc>
                <a:tc>
                  <a:txBody>
                    <a:bodyPr/>
                    <a:lstStyle/>
                    <a:p>
                      <a:r>
                        <a:rPr lang="en-US" sz="1600"/>
                        <a:t>Ritkábban, mint félévente</a:t>
                      </a:r>
                      <a:endParaRPr lang="hu-HU" sz="1600"/>
                    </a:p>
                  </a:txBody>
                  <a:tcPr marL="137160" marR="137160" marT="137160" marB="137160"/>
                </a:tc>
                <a:extLst>
                  <a:ext uri="{0D108BD9-81ED-4DB2-BD59-A6C34878D82A}">
                    <a16:rowId xmlns:a16="http://schemas.microsoft.com/office/drawing/2014/main" val="2461620228"/>
                  </a:ext>
                </a:extLst>
              </a:tr>
              <a:tr h="370840">
                <a:tc>
                  <a:txBody>
                    <a:bodyPr/>
                    <a:lstStyle/>
                    <a:p>
                      <a:r>
                        <a:rPr lang="hu-HU" sz="1600"/>
                        <a:t>A </a:t>
                      </a:r>
                      <a:r>
                        <a:rPr lang="en-US" sz="1600"/>
                        <a:t>módosítások</a:t>
                      </a:r>
                      <a:r>
                        <a:rPr lang="hu-HU" sz="1600"/>
                        <a:t> átfutási ideje</a:t>
                      </a:r>
                    </a:p>
                  </a:txBody>
                  <a:tcPr marL="137160" marR="137160" marT="137160" marB="137160"/>
                </a:tc>
                <a:tc>
                  <a:txBody>
                    <a:bodyPr/>
                    <a:lstStyle/>
                    <a:p>
                      <a:r>
                        <a:rPr lang="en-US" sz="1600" b="1"/>
                        <a:t>Kevesebb, mint 1 óra</a:t>
                      </a:r>
                      <a:endParaRPr lang="hu-HU" sz="1600" b="1"/>
                    </a:p>
                  </a:txBody>
                  <a:tcPr marL="137160" marR="137160" marT="137160" marB="137160"/>
                </a:tc>
                <a:tc>
                  <a:txBody>
                    <a:bodyPr/>
                    <a:lstStyle/>
                    <a:p>
                      <a:r>
                        <a:rPr lang="en-US" sz="1600"/>
                        <a:t>1 nap és 1 hét között</a:t>
                      </a:r>
                      <a:endParaRPr lang="hu-HU" sz="1600"/>
                    </a:p>
                  </a:txBody>
                  <a:tcPr marL="137160" marR="137160" marT="137160" marB="137160"/>
                </a:tc>
                <a:tc>
                  <a:txBody>
                    <a:bodyPr/>
                    <a:lstStyle/>
                    <a:p>
                      <a:r>
                        <a:rPr lang="en-US" sz="1600"/>
                        <a:t>1 hónap és fél év között</a:t>
                      </a:r>
                      <a:endParaRPr lang="hu-HU" sz="1600"/>
                    </a:p>
                  </a:txBody>
                  <a:tcPr marL="137160" marR="137160" marT="137160" marB="137160"/>
                </a:tc>
                <a:tc>
                  <a:txBody>
                    <a:bodyPr/>
                    <a:lstStyle/>
                    <a:p>
                      <a:r>
                        <a:rPr lang="en-US" sz="1600"/>
                        <a:t>Több, mint fél év</a:t>
                      </a:r>
                      <a:endParaRPr lang="hu-HU" sz="1600"/>
                    </a:p>
                  </a:txBody>
                  <a:tcPr marL="137160" marR="137160" marT="137160" marB="137160"/>
                </a:tc>
                <a:extLst>
                  <a:ext uri="{0D108BD9-81ED-4DB2-BD59-A6C34878D82A}">
                    <a16:rowId xmlns:a16="http://schemas.microsoft.com/office/drawing/2014/main" val="2718781293"/>
                  </a:ext>
                </a:extLst>
              </a:tr>
              <a:tr h="370840">
                <a:tc>
                  <a:txBody>
                    <a:bodyPr/>
                    <a:lstStyle/>
                    <a:p>
                      <a:r>
                        <a:rPr lang="hu-HU" sz="1600"/>
                        <a:t>A szolgáltatás helyreállításának ideje</a:t>
                      </a:r>
                    </a:p>
                  </a:txBody>
                  <a:tcPr marL="137160" marR="137160" marT="137160" marB="13716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a:t>Kevesebb, mint 1 óra</a:t>
                      </a:r>
                      <a:endParaRPr lang="hu-HU" sz="1600" b="1"/>
                    </a:p>
                  </a:txBody>
                  <a:tcPr marL="137160" marR="137160" marT="137160" marB="137160"/>
                </a:tc>
                <a:tc>
                  <a:txBody>
                    <a:bodyPr/>
                    <a:lstStyle/>
                    <a:p>
                      <a:r>
                        <a:rPr lang="en-US" sz="1600"/>
                        <a:t>Kevesebb, mint 1 nap</a:t>
                      </a:r>
                      <a:endParaRPr lang="hu-HU" sz="1600"/>
                    </a:p>
                  </a:txBody>
                  <a:tcPr marL="137160" marR="137160" marT="137160" marB="137160"/>
                </a:tc>
                <a:tc>
                  <a:txBody>
                    <a:bodyPr/>
                    <a:lstStyle/>
                    <a:p>
                      <a:r>
                        <a:rPr lang="en-US" sz="1600"/>
                        <a:t>1 nap és 1 hét között</a:t>
                      </a:r>
                      <a:endParaRPr lang="hu-HU" sz="1600"/>
                    </a:p>
                  </a:txBody>
                  <a:tcPr marL="137160" marR="137160" marT="137160" marB="13716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a:t>Több, mint fél év</a:t>
                      </a:r>
                      <a:endParaRPr lang="hu-HU" sz="1600"/>
                    </a:p>
                  </a:txBody>
                  <a:tcPr marL="137160" marR="137160" marT="137160" marB="137160"/>
                </a:tc>
                <a:extLst>
                  <a:ext uri="{0D108BD9-81ED-4DB2-BD59-A6C34878D82A}">
                    <a16:rowId xmlns:a16="http://schemas.microsoft.com/office/drawing/2014/main" val="2423419905"/>
                  </a:ext>
                </a:extLst>
              </a:tr>
              <a:tr h="370840">
                <a:tc>
                  <a:txBody>
                    <a:bodyPr/>
                    <a:lstStyle/>
                    <a:p>
                      <a:r>
                        <a:rPr lang="en-US" sz="1600"/>
                        <a:t>A változtatások hibaaránya</a:t>
                      </a:r>
                      <a:endParaRPr lang="hu-HU" sz="1600"/>
                    </a:p>
                  </a:txBody>
                  <a:tcPr marL="137160" marR="137160" marT="137160" marB="13716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a:t>0%-15%</a:t>
                      </a:r>
                      <a:endParaRPr lang="hu-HU" sz="1600" b="1"/>
                    </a:p>
                  </a:txBody>
                  <a:tcPr marL="137160" marR="137160" marT="137160" marB="13716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a:t>16%-30%</a:t>
                      </a:r>
                      <a:endParaRPr lang="hu-HU" sz="1600"/>
                    </a:p>
                  </a:txBody>
                  <a:tcPr marL="137160" marR="137160" marT="137160" marB="13716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a:t>16%-30%</a:t>
                      </a:r>
                      <a:endParaRPr lang="hu-HU" sz="1600"/>
                    </a:p>
                  </a:txBody>
                  <a:tcPr marL="137160" marR="137160" marT="137160" marB="137160"/>
                </a:tc>
                <a:tc>
                  <a:txBody>
                    <a:bodyPr/>
                    <a:lstStyle/>
                    <a:p>
                      <a:r>
                        <a:rPr lang="en-US" sz="1600"/>
                        <a:t>16%-30%</a:t>
                      </a:r>
                      <a:endParaRPr lang="hu-HU" sz="1600"/>
                    </a:p>
                  </a:txBody>
                  <a:tcPr marL="137160" marR="137160" marT="137160" marB="137160"/>
                </a:tc>
                <a:extLst>
                  <a:ext uri="{0D108BD9-81ED-4DB2-BD59-A6C34878D82A}">
                    <a16:rowId xmlns:a16="http://schemas.microsoft.com/office/drawing/2014/main" val="3526382907"/>
                  </a:ext>
                </a:extLst>
              </a:tr>
            </a:tbl>
          </a:graphicData>
        </a:graphic>
      </p:graphicFrame>
      <p:sp>
        <p:nvSpPr>
          <p:cNvPr id="5" name="Sun 4">
            <a:extLst>
              <a:ext uri="{FF2B5EF4-FFF2-40B4-BE49-F238E27FC236}">
                <a16:creationId xmlns:a16="http://schemas.microsoft.com/office/drawing/2014/main" id="{49BC6E20-1915-4F9F-B70C-0E87D00A83C4}"/>
              </a:ext>
            </a:extLst>
          </p:cNvPr>
          <p:cNvSpPr/>
          <p:nvPr/>
        </p:nvSpPr>
        <p:spPr>
          <a:xfrm>
            <a:off x="2816871" y="716143"/>
            <a:ext cx="649389" cy="649389"/>
          </a:xfrm>
          <a:prstGeom prst="sun">
            <a:avLst/>
          </a:prstGeom>
          <a:solidFill>
            <a:srgbClr val="FFD85D"/>
          </a:solidFill>
          <a:ln>
            <a:noFill/>
          </a:ln>
          <a:effectLst>
            <a:outerShdw blurRad="40000" dist="23000" dir="5400000" rotWithShape="0">
              <a:srgbClr val="000000">
                <a:alpha val="35000"/>
              </a:srgbClr>
            </a:outerShdw>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sz="1200">
              <a:solidFill>
                <a:schemeClr val="tx1"/>
              </a:solidFill>
            </a:endParaRPr>
          </a:p>
        </p:txBody>
      </p:sp>
    </p:spTree>
    <p:extLst>
      <p:ext uri="{BB962C8B-B14F-4D97-AF65-F5344CB8AC3E}">
        <p14:creationId xmlns:p14="http://schemas.microsoft.com/office/powerpoint/2010/main" val="102893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Man working in open office space">
            <a:extLst>
              <a:ext uri="{FF2B5EF4-FFF2-40B4-BE49-F238E27FC236}">
                <a16:creationId xmlns:a16="http://schemas.microsoft.com/office/drawing/2014/main" id="{176A7355-4AD3-46E5-8642-B82DF3241D4A}"/>
              </a:ext>
            </a:extLst>
          </p:cNvPr>
          <p:cNvPicPr>
            <a:picLocks noChangeAspect="1"/>
          </p:cNvPicPr>
          <p:nvPr/>
        </p:nvPicPr>
        <p:blipFill rotWithShape="1">
          <a:blip r:embed="rId3" cstate="hqprint">
            <a:duotone>
              <a:schemeClr val="accent3">
                <a:shade val="45000"/>
                <a:satMod val="135000"/>
              </a:schemeClr>
              <a:prstClr val="white"/>
            </a:duotone>
            <a:extLst>
              <a:ext uri="{28A0092B-C50C-407E-A947-70E740481C1C}">
                <a14:useLocalDpi xmlns:a14="http://schemas.microsoft.com/office/drawing/2010/main"/>
              </a:ext>
            </a:extLst>
          </a:blip>
          <a:srcRect t="-18664" r="-27501"/>
          <a:stretch/>
        </p:blipFill>
        <p:spPr>
          <a:xfrm flipH="1">
            <a:off x="-2514601" y="-959942"/>
            <a:ext cx="11658600" cy="6103442"/>
          </a:xfrm>
          <a:prstGeom prst="rect">
            <a:avLst/>
          </a:prstGeom>
        </p:spPr>
      </p:pic>
      <p:sp>
        <p:nvSpPr>
          <p:cNvPr id="7" name="Thought Bubble: Cloud 6">
            <a:extLst>
              <a:ext uri="{FF2B5EF4-FFF2-40B4-BE49-F238E27FC236}">
                <a16:creationId xmlns:a16="http://schemas.microsoft.com/office/drawing/2014/main" id="{56AF0A88-93C3-4DCD-B1E5-FEABC45B3EF3}"/>
              </a:ext>
            </a:extLst>
          </p:cNvPr>
          <p:cNvSpPr/>
          <p:nvPr/>
        </p:nvSpPr>
        <p:spPr>
          <a:xfrm flipH="1">
            <a:off x="3133110" y="159951"/>
            <a:ext cx="1985059" cy="1072588"/>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hu-HU" sz="1200"/>
              <a:t>Élesbe állítottuk az alkalmazást, de hibás.</a:t>
            </a:r>
          </a:p>
        </p:txBody>
      </p:sp>
      <p:sp>
        <p:nvSpPr>
          <p:cNvPr id="9" name="Thought Bubble: Cloud 8">
            <a:extLst>
              <a:ext uri="{FF2B5EF4-FFF2-40B4-BE49-F238E27FC236}">
                <a16:creationId xmlns:a16="http://schemas.microsoft.com/office/drawing/2014/main" id="{04C5ACEF-8A37-4B1D-8DDA-363AC257377F}"/>
              </a:ext>
            </a:extLst>
          </p:cNvPr>
          <p:cNvSpPr/>
          <p:nvPr/>
        </p:nvSpPr>
        <p:spPr>
          <a:xfrm flipH="1">
            <a:off x="875584" y="1010040"/>
            <a:ext cx="2843786" cy="1229384"/>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hu-HU" sz="1200"/>
              <a:t>Még mindig nincs kész egy háttérrendszeri fejlesztés, de a többi funkció már </a:t>
            </a:r>
            <a:r>
              <a:rPr lang="en-US" sz="1200"/>
              <a:t>kiadható lenne</a:t>
            </a:r>
            <a:r>
              <a:rPr lang="hu-HU" sz="1200"/>
              <a:t>.</a:t>
            </a:r>
          </a:p>
        </p:txBody>
      </p:sp>
      <p:sp>
        <p:nvSpPr>
          <p:cNvPr id="10" name="Thought Bubble: Cloud 9">
            <a:extLst>
              <a:ext uri="{FF2B5EF4-FFF2-40B4-BE49-F238E27FC236}">
                <a16:creationId xmlns:a16="http://schemas.microsoft.com/office/drawing/2014/main" id="{74A74C72-A9EB-4270-90D6-B08CA3B5F9BB}"/>
              </a:ext>
            </a:extLst>
          </p:cNvPr>
          <p:cNvSpPr/>
          <p:nvPr/>
        </p:nvSpPr>
        <p:spPr>
          <a:xfrm>
            <a:off x="5292271" y="552144"/>
            <a:ext cx="2271531" cy="1072588"/>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hu-HU" sz="1200"/>
              <a:t>Először csak a </a:t>
            </a:r>
            <a:r>
              <a:rPr lang="en-US" sz="1200"/>
              <a:t>dolgozóknak</a:t>
            </a:r>
            <a:r>
              <a:rPr lang="hu-HU" sz="1200"/>
              <a:t> adnám oda ezt a funkciót.</a:t>
            </a:r>
          </a:p>
        </p:txBody>
      </p:sp>
      <p:sp>
        <p:nvSpPr>
          <p:cNvPr id="8" name="Title 7">
            <a:extLst>
              <a:ext uri="{FF2B5EF4-FFF2-40B4-BE49-F238E27FC236}">
                <a16:creationId xmlns:a16="http://schemas.microsoft.com/office/drawing/2014/main" id="{4F1243A8-A8AA-4F47-BC36-F99BFCBEDE62}"/>
              </a:ext>
            </a:extLst>
          </p:cNvPr>
          <p:cNvSpPr>
            <a:spLocks noGrp="1"/>
          </p:cNvSpPr>
          <p:nvPr>
            <p:ph type="title"/>
          </p:nvPr>
        </p:nvSpPr>
        <p:spPr>
          <a:xfrm>
            <a:off x="264169" y="4497607"/>
            <a:ext cx="7236619" cy="634620"/>
          </a:xfrm>
        </p:spPr>
        <p:txBody>
          <a:bodyPr/>
          <a:lstStyle/>
          <a:p>
            <a:r>
              <a:rPr lang="en-US"/>
              <a:t>Problémák</a:t>
            </a:r>
            <a:endParaRPr lang="hu-HU"/>
          </a:p>
        </p:txBody>
      </p:sp>
    </p:spTree>
    <p:extLst>
      <p:ext uri="{BB962C8B-B14F-4D97-AF65-F5344CB8AC3E}">
        <p14:creationId xmlns:p14="http://schemas.microsoft.com/office/powerpoint/2010/main" val="28649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n open white door">
            <a:extLst>
              <a:ext uri="{FF2B5EF4-FFF2-40B4-BE49-F238E27FC236}">
                <a16:creationId xmlns:a16="http://schemas.microsoft.com/office/drawing/2014/main" id="{2CA4E58A-F4EF-4D0A-8C35-67C68C7E680A}"/>
              </a:ext>
            </a:extLst>
          </p:cNvPr>
          <p:cNvPicPr>
            <a:picLocks noChangeAspect="1"/>
          </p:cNvPicPr>
          <p:nvPr/>
        </p:nvPicPr>
        <p:blipFill rotWithShape="1">
          <a:blip r:embed="rId3" cstate="screen">
            <a:duotone>
              <a:prstClr val="black"/>
              <a:schemeClr val="accent3">
                <a:tint val="45000"/>
                <a:satMod val="400000"/>
              </a:schemeClr>
            </a:duotone>
            <a:extLst>
              <a:ext uri="{BEBA8EAE-BF5A-486C-A8C5-ECC9F3942E4B}">
                <a14:imgProps xmlns:a14="http://schemas.microsoft.com/office/drawing/2010/main">
                  <a14:imgLayer r:embed="rId4">
                    <a14:imgEffect>
                      <a14:colorTemperature colorTemp="5388"/>
                    </a14:imgEffect>
                  </a14:imgLayer>
                </a14:imgProps>
              </a:ext>
              <a:ext uri="{28A0092B-C50C-407E-A947-70E740481C1C}">
                <a14:useLocalDpi xmlns:a14="http://schemas.microsoft.com/office/drawing/2010/main"/>
              </a:ext>
            </a:extLst>
          </a:blip>
          <a:srcRect/>
          <a:stretch/>
        </p:blipFill>
        <p:spPr>
          <a:xfrm>
            <a:off x="0" y="-27768"/>
            <a:ext cx="9144000" cy="5171268"/>
          </a:xfrm>
          <a:prstGeom prst="rect">
            <a:avLst/>
          </a:prstGeom>
          <a:gradFill>
            <a:gsLst>
              <a:gs pos="0">
                <a:srgbClr val="00B0F0"/>
              </a:gs>
              <a:gs pos="100000">
                <a:schemeClr val="accent1">
                  <a:tint val="50000"/>
                  <a:shade val="100000"/>
                  <a:satMod val="350000"/>
                </a:schemeClr>
              </a:gs>
            </a:gsLst>
          </a:gradFill>
        </p:spPr>
      </p:pic>
      <p:sp>
        <p:nvSpPr>
          <p:cNvPr id="3" name="Sun 2">
            <a:extLst>
              <a:ext uri="{FF2B5EF4-FFF2-40B4-BE49-F238E27FC236}">
                <a16:creationId xmlns:a16="http://schemas.microsoft.com/office/drawing/2014/main" id="{592A371D-C83E-43D1-89E5-D1120BCB6545}"/>
              </a:ext>
            </a:extLst>
          </p:cNvPr>
          <p:cNvSpPr/>
          <p:nvPr/>
        </p:nvSpPr>
        <p:spPr>
          <a:xfrm>
            <a:off x="4095752" y="639741"/>
            <a:ext cx="3719512" cy="3719512"/>
          </a:xfrm>
          <a:prstGeom prst="sun">
            <a:avLst/>
          </a:prstGeom>
          <a:solidFill>
            <a:srgbClr val="FFD85D"/>
          </a:solidFill>
          <a:ln>
            <a:no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hu-HU" sz="1200">
                <a:solidFill>
                  <a:schemeClr val="tx1"/>
                </a:solidFill>
              </a:rPr>
              <a:t>Az alkalmazás élesbe állítása az el nem készült háttérrendszeri fejlesztéstől függő funkció </a:t>
            </a:r>
            <a:r>
              <a:rPr lang="en-US" sz="1200">
                <a:solidFill>
                  <a:schemeClr val="tx1"/>
                </a:solidFill>
              </a:rPr>
              <a:t>kikapcsolásával</a:t>
            </a:r>
            <a:r>
              <a:rPr lang="hu-HU" sz="1200">
                <a:solidFill>
                  <a:schemeClr val="tx1"/>
                </a:solidFill>
              </a:rPr>
              <a:t>.</a:t>
            </a:r>
          </a:p>
        </p:txBody>
      </p:sp>
      <p:sp>
        <p:nvSpPr>
          <p:cNvPr id="23" name="Thought Bubble: Cloud 22">
            <a:extLst>
              <a:ext uri="{FF2B5EF4-FFF2-40B4-BE49-F238E27FC236}">
                <a16:creationId xmlns:a16="http://schemas.microsoft.com/office/drawing/2014/main" id="{ABA9AFD9-937A-433D-8947-E6AF8FA47FB2}"/>
              </a:ext>
            </a:extLst>
          </p:cNvPr>
          <p:cNvSpPr/>
          <p:nvPr/>
        </p:nvSpPr>
        <p:spPr>
          <a:xfrm flipH="1">
            <a:off x="727474" y="1067189"/>
            <a:ext cx="2843786" cy="1229384"/>
          </a:xfrm>
          <a:prstGeom prst="cloud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hu-HU" sz="1200"/>
              <a:t>Még mindig nincs kész egy háttérrendszeri fejlesztés, de a többi funkció már </a:t>
            </a:r>
            <a:r>
              <a:rPr lang="en-US" sz="1200"/>
              <a:t>kiadható lenne</a:t>
            </a:r>
            <a:r>
              <a:rPr lang="hu-HU" sz="1200"/>
              <a:t>.</a:t>
            </a:r>
          </a:p>
        </p:txBody>
      </p:sp>
      <p:sp>
        <p:nvSpPr>
          <p:cNvPr id="26" name="Title 7">
            <a:extLst>
              <a:ext uri="{FF2B5EF4-FFF2-40B4-BE49-F238E27FC236}">
                <a16:creationId xmlns:a16="http://schemas.microsoft.com/office/drawing/2014/main" id="{4ED3939E-A5F9-411A-BB37-428748B7F352}"/>
              </a:ext>
            </a:extLst>
          </p:cNvPr>
          <p:cNvSpPr txBox="1">
            <a:spLocks/>
          </p:cNvSpPr>
          <p:nvPr/>
        </p:nvSpPr>
        <p:spPr>
          <a:xfrm>
            <a:off x="264169" y="4497607"/>
            <a:ext cx="7236619" cy="634620"/>
          </a:xfrm>
          <a:prstGeom prst="rect">
            <a:avLst/>
          </a:prstGeom>
        </p:spPr>
        <p:txBody>
          <a:bodyPr vert="horz" wrap="square" lIns="0" tIns="0" rIns="0" bIns="0" rtlCol="0" anchor="t" anchorCtr="0">
            <a:noAutofit/>
          </a:bodyPr>
          <a:lstStyle>
            <a:lvl1pPr algn="l" defTabSz="457200" rtl="0" eaLnBrk="1" latinLnBrk="0" hangingPunct="1">
              <a:lnSpc>
                <a:spcPct val="80000"/>
              </a:lnSpc>
              <a:spcBef>
                <a:spcPct val="0"/>
              </a:spcBef>
              <a:buNone/>
              <a:defRPr sz="4400" b="1" kern="1200">
                <a:solidFill>
                  <a:schemeClr val="tx1"/>
                </a:solidFill>
                <a:latin typeface="Gill Sans MT" panose="020B0502020104020203" pitchFamily="34" charset="-18"/>
                <a:ea typeface="+mj-ea"/>
                <a:cs typeface="+mj-cs"/>
              </a:defRPr>
            </a:lvl1pPr>
          </a:lstStyle>
          <a:p>
            <a:r>
              <a:rPr lang="en-US">
                <a:solidFill>
                  <a:schemeClr val="bg1"/>
                </a:solidFill>
              </a:rPr>
              <a:t>Megoldás</a:t>
            </a:r>
            <a:endParaRPr lang="hu-HU">
              <a:solidFill>
                <a:schemeClr val="bg1"/>
              </a:solidFill>
            </a:endParaRPr>
          </a:p>
        </p:txBody>
      </p:sp>
    </p:spTree>
    <p:extLst>
      <p:ext uri="{BB962C8B-B14F-4D97-AF65-F5344CB8AC3E}">
        <p14:creationId xmlns:p14="http://schemas.microsoft.com/office/powerpoint/2010/main" val="266749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n open white door">
            <a:extLst>
              <a:ext uri="{FF2B5EF4-FFF2-40B4-BE49-F238E27FC236}">
                <a16:creationId xmlns:a16="http://schemas.microsoft.com/office/drawing/2014/main" id="{2CA4E58A-F4EF-4D0A-8C35-67C68C7E680A}"/>
              </a:ext>
            </a:extLst>
          </p:cNvPr>
          <p:cNvPicPr>
            <a:picLocks noChangeAspect="1"/>
          </p:cNvPicPr>
          <p:nvPr/>
        </p:nvPicPr>
        <p:blipFill rotWithShape="1">
          <a:blip r:embed="rId3" cstate="screen">
            <a:duotone>
              <a:prstClr val="black"/>
              <a:schemeClr val="accent3">
                <a:tint val="45000"/>
                <a:satMod val="400000"/>
              </a:schemeClr>
            </a:duotone>
            <a:extLst>
              <a:ext uri="{BEBA8EAE-BF5A-486C-A8C5-ECC9F3942E4B}">
                <a14:imgProps xmlns:a14="http://schemas.microsoft.com/office/drawing/2010/main">
                  <a14:imgLayer r:embed="rId4">
                    <a14:imgEffect>
                      <a14:colorTemperature colorTemp="5388"/>
                    </a14:imgEffect>
                  </a14:imgLayer>
                </a14:imgProps>
              </a:ext>
              <a:ext uri="{28A0092B-C50C-407E-A947-70E740481C1C}">
                <a14:useLocalDpi xmlns:a14="http://schemas.microsoft.com/office/drawing/2010/main"/>
              </a:ext>
            </a:extLst>
          </a:blip>
          <a:srcRect/>
          <a:stretch/>
        </p:blipFill>
        <p:spPr>
          <a:xfrm>
            <a:off x="0" y="-27768"/>
            <a:ext cx="9144000" cy="5171268"/>
          </a:xfrm>
          <a:prstGeom prst="rect">
            <a:avLst/>
          </a:prstGeom>
          <a:gradFill>
            <a:gsLst>
              <a:gs pos="0">
                <a:srgbClr val="00B0F0"/>
              </a:gs>
              <a:gs pos="100000">
                <a:schemeClr val="accent1">
                  <a:tint val="50000"/>
                  <a:shade val="100000"/>
                  <a:satMod val="350000"/>
                </a:schemeClr>
              </a:gs>
            </a:gsLst>
          </a:gradFill>
        </p:spPr>
      </p:pic>
      <p:sp>
        <p:nvSpPr>
          <p:cNvPr id="3" name="Sun 2">
            <a:extLst>
              <a:ext uri="{FF2B5EF4-FFF2-40B4-BE49-F238E27FC236}">
                <a16:creationId xmlns:a16="http://schemas.microsoft.com/office/drawing/2014/main" id="{592A371D-C83E-43D1-89E5-D1120BCB6545}"/>
              </a:ext>
            </a:extLst>
          </p:cNvPr>
          <p:cNvSpPr/>
          <p:nvPr/>
        </p:nvSpPr>
        <p:spPr>
          <a:xfrm>
            <a:off x="4095752" y="639741"/>
            <a:ext cx="3719512" cy="3719512"/>
          </a:xfrm>
          <a:prstGeom prst="sun">
            <a:avLst/>
          </a:prstGeom>
          <a:solidFill>
            <a:srgbClr val="FFD85D"/>
          </a:solidFill>
          <a:ln>
            <a:no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hu-HU" sz="1200">
                <a:solidFill>
                  <a:schemeClr val="tx1"/>
                </a:solidFill>
              </a:rPr>
              <a:t>A funkció </a:t>
            </a:r>
            <a:r>
              <a:rPr lang="en-US" sz="1200">
                <a:solidFill>
                  <a:schemeClr val="tx1"/>
                </a:solidFill>
              </a:rPr>
              <a:t>bekapcsolása</a:t>
            </a:r>
            <a:r>
              <a:rPr lang="hu-HU" sz="1200">
                <a:solidFill>
                  <a:schemeClr val="tx1"/>
                </a:solidFill>
              </a:rPr>
              <a:t> csak célzott felhasználói körnek.</a:t>
            </a:r>
          </a:p>
        </p:txBody>
      </p:sp>
      <p:sp>
        <p:nvSpPr>
          <p:cNvPr id="23" name="Thought Bubble: Cloud 22">
            <a:extLst>
              <a:ext uri="{FF2B5EF4-FFF2-40B4-BE49-F238E27FC236}">
                <a16:creationId xmlns:a16="http://schemas.microsoft.com/office/drawing/2014/main" id="{ABA9AFD9-937A-433D-8947-E6AF8FA47FB2}"/>
              </a:ext>
            </a:extLst>
          </p:cNvPr>
          <p:cNvSpPr/>
          <p:nvPr/>
        </p:nvSpPr>
        <p:spPr>
          <a:xfrm flipH="1">
            <a:off x="727474" y="1067189"/>
            <a:ext cx="2843786" cy="1229384"/>
          </a:xfrm>
          <a:prstGeom prst="cloud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hu-HU" sz="1200">
                <a:solidFill>
                  <a:schemeClr val="dk1"/>
                </a:solidFill>
              </a:rPr>
              <a:t>Először csak a </a:t>
            </a:r>
            <a:r>
              <a:rPr lang="en-US" sz="1200">
                <a:solidFill>
                  <a:schemeClr val="dk1"/>
                </a:solidFill>
              </a:rPr>
              <a:t>dolgozóknak</a:t>
            </a:r>
            <a:r>
              <a:rPr lang="hu-HU" sz="1200">
                <a:solidFill>
                  <a:schemeClr val="dk1"/>
                </a:solidFill>
              </a:rPr>
              <a:t> adnám oda ezt a funkciót.</a:t>
            </a:r>
          </a:p>
        </p:txBody>
      </p:sp>
      <p:sp>
        <p:nvSpPr>
          <p:cNvPr id="8" name="Title 7">
            <a:extLst>
              <a:ext uri="{FF2B5EF4-FFF2-40B4-BE49-F238E27FC236}">
                <a16:creationId xmlns:a16="http://schemas.microsoft.com/office/drawing/2014/main" id="{81617371-1531-4E0F-836F-A59C4F093A25}"/>
              </a:ext>
            </a:extLst>
          </p:cNvPr>
          <p:cNvSpPr txBox="1">
            <a:spLocks/>
          </p:cNvSpPr>
          <p:nvPr/>
        </p:nvSpPr>
        <p:spPr>
          <a:xfrm>
            <a:off x="264169" y="4497607"/>
            <a:ext cx="7236619" cy="634620"/>
          </a:xfrm>
          <a:prstGeom prst="rect">
            <a:avLst/>
          </a:prstGeom>
        </p:spPr>
        <p:txBody>
          <a:bodyPr vert="horz" wrap="square" lIns="0" tIns="0" rIns="0" bIns="0" rtlCol="0" anchor="t" anchorCtr="0">
            <a:noAutofit/>
          </a:bodyPr>
          <a:lstStyle>
            <a:lvl1pPr algn="l" defTabSz="457200" rtl="0" eaLnBrk="1" latinLnBrk="0" hangingPunct="1">
              <a:lnSpc>
                <a:spcPct val="80000"/>
              </a:lnSpc>
              <a:spcBef>
                <a:spcPct val="0"/>
              </a:spcBef>
              <a:buNone/>
              <a:defRPr sz="4400" b="1" kern="1200">
                <a:solidFill>
                  <a:schemeClr val="tx1"/>
                </a:solidFill>
                <a:latin typeface="Gill Sans MT" panose="020B0502020104020203" pitchFamily="34" charset="-18"/>
                <a:ea typeface="+mj-ea"/>
                <a:cs typeface="+mj-cs"/>
              </a:defRPr>
            </a:lvl1pPr>
          </a:lstStyle>
          <a:p>
            <a:r>
              <a:rPr lang="en-US">
                <a:solidFill>
                  <a:schemeClr val="bg1"/>
                </a:solidFill>
              </a:rPr>
              <a:t>Megoldás</a:t>
            </a:r>
            <a:endParaRPr lang="hu-HU">
              <a:solidFill>
                <a:schemeClr val="bg1"/>
              </a:solidFill>
            </a:endParaRPr>
          </a:p>
        </p:txBody>
      </p:sp>
    </p:spTree>
    <p:extLst>
      <p:ext uri="{BB962C8B-B14F-4D97-AF65-F5344CB8AC3E}">
        <p14:creationId xmlns:p14="http://schemas.microsoft.com/office/powerpoint/2010/main" val="497640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n open white door">
            <a:extLst>
              <a:ext uri="{FF2B5EF4-FFF2-40B4-BE49-F238E27FC236}">
                <a16:creationId xmlns:a16="http://schemas.microsoft.com/office/drawing/2014/main" id="{2CA4E58A-F4EF-4D0A-8C35-67C68C7E680A}"/>
              </a:ext>
            </a:extLst>
          </p:cNvPr>
          <p:cNvPicPr>
            <a:picLocks noChangeAspect="1"/>
          </p:cNvPicPr>
          <p:nvPr/>
        </p:nvPicPr>
        <p:blipFill rotWithShape="1">
          <a:blip r:embed="rId3" cstate="screen">
            <a:duotone>
              <a:prstClr val="black"/>
              <a:schemeClr val="accent3">
                <a:tint val="45000"/>
                <a:satMod val="400000"/>
              </a:schemeClr>
            </a:duotone>
            <a:extLst>
              <a:ext uri="{BEBA8EAE-BF5A-486C-A8C5-ECC9F3942E4B}">
                <a14:imgProps xmlns:a14="http://schemas.microsoft.com/office/drawing/2010/main">
                  <a14:imgLayer r:embed="rId4">
                    <a14:imgEffect>
                      <a14:colorTemperature colorTemp="5388"/>
                    </a14:imgEffect>
                  </a14:imgLayer>
                </a14:imgProps>
              </a:ext>
              <a:ext uri="{28A0092B-C50C-407E-A947-70E740481C1C}">
                <a14:useLocalDpi xmlns:a14="http://schemas.microsoft.com/office/drawing/2010/main"/>
              </a:ext>
            </a:extLst>
          </a:blip>
          <a:srcRect/>
          <a:stretch/>
        </p:blipFill>
        <p:spPr>
          <a:xfrm>
            <a:off x="0" y="-27768"/>
            <a:ext cx="9144000" cy="5171268"/>
          </a:xfrm>
          <a:prstGeom prst="rect">
            <a:avLst/>
          </a:prstGeom>
          <a:gradFill>
            <a:gsLst>
              <a:gs pos="0">
                <a:srgbClr val="00B0F0"/>
              </a:gs>
              <a:gs pos="100000">
                <a:schemeClr val="accent1">
                  <a:tint val="50000"/>
                  <a:shade val="100000"/>
                  <a:satMod val="350000"/>
                </a:schemeClr>
              </a:gs>
            </a:gsLst>
          </a:gradFill>
        </p:spPr>
      </p:pic>
      <p:sp>
        <p:nvSpPr>
          <p:cNvPr id="3" name="Sun 2">
            <a:extLst>
              <a:ext uri="{FF2B5EF4-FFF2-40B4-BE49-F238E27FC236}">
                <a16:creationId xmlns:a16="http://schemas.microsoft.com/office/drawing/2014/main" id="{592A371D-C83E-43D1-89E5-D1120BCB6545}"/>
              </a:ext>
            </a:extLst>
          </p:cNvPr>
          <p:cNvSpPr/>
          <p:nvPr/>
        </p:nvSpPr>
        <p:spPr>
          <a:xfrm>
            <a:off x="4095752" y="639741"/>
            <a:ext cx="3719512" cy="3719512"/>
          </a:xfrm>
          <a:prstGeom prst="sun">
            <a:avLst/>
          </a:prstGeom>
          <a:solidFill>
            <a:srgbClr val="FFD85D"/>
          </a:solidFill>
          <a:ln>
            <a:no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hu-HU" sz="1200">
                <a:solidFill>
                  <a:schemeClr val="tx1"/>
                </a:solidFill>
              </a:rPr>
              <a:t>Az élesben lévő hibás funkció kikapcsolása.</a:t>
            </a:r>
          </a:p>
        </p:txBody>
      </p:sp>
      <p:sp>
        <p:nvSpPr>
          <p:cNvPr id="23" name="Thought Bubble: Cloud 22">
            <a:extLst>
              <a:ext uri="{FF2B5EF4-FFF2-40B4-BE49-F238E27FC236}">
                <a16:creationId xmlns:a16="http://schemas.microsoft.com/office/drawing/2014/main" id="{ABA9AFD9-937A-433D-8947-E6AF8FA47FB2}"/>
              </a:ext>
            </a:extLst>
          </p:cNvPr>
          <p:cNvSpPr/>
          <p:nvPr/>
        </p:nvSpPr>
        <p:spPr>
          <a:xfrm flipH="1">
            <a:off x="727474" y="1067189"/>
            <a:ext cx="2843786" cy="1229384"/>
          </a:xfrm>
          <a:prstGeom prst="cloud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hu-HU" sz="1200">
                <a:solidFill>
                  <a:schemeClr val="dk1"/>
                </a:solidFill>
              </a:rPr>
              <a:t>Élesbe állítottuk az alkalmazást, de hibás.</a:t>
            </a:r>
          </a:p>
        </p:txBody>
      </p:sp>
      <p:sp>
        <p:nvSpPr>
          <p:cNvPr id="8" name="Title 7">
            <a:extLst>
              <a:ext uri="{FF2B5EF4-FFF2-40B4-BE49-F238E27FC236}">
                <a16:creationId xmlns:a16="http://schemas.microsoft.com/office/drawing/2014/main" id="{ACD4F9A9-9615-4684-8633-9FD1BCFDC798}"/>
              </a:ext>
            </a:extLst>
          </p:cNvPr>
          <p:cNvSpPr txBox="1">
            <a:spLocks/>
          </p:cNvSpPr>
          <p:nvPr/>
        </p:nvSpPr>
        <p:spPr>
          <a:xfrm>
            <a:off x="264169" y="4497607"/>
            <a:ext cx="7236619" cy="634620"/>
          </a:xfrm>
          <a:prstGeom prst="rect">
            <a:avLst/>
          </a:prstGeom>
        </p:spPr>
        <p:txBody>
          <a:bodyPr vert="horz" wrap="square" lIns="0" tIns="0" rIns="0" bIns="0" rtlCol="0" anchor="t" anchorCtr="0">
            <a:noAutofit/>
          </a:bodyPr>
          <a:lstStyle>
            <a:lvl1pPr algn="l" defTabSz="457200" rtl="0" eaLnBrk="1" latinLnBrk="0" hangingPunct="1">
              <a:lnSpc>
                <a:spcPct val="80000"/>
              </a:lnSpc>
              <a:spcBef>
                <a:spcPct val="0"/>
              </a:spcBef>
              <a:buNone/>
              <a:defRPr sz="4400" b="1" kern="1200">
                <a:solidFill>
                  <a:schemeClr val="tx1"/>
                </a:solidFill>
                <a:latin typeface="Gill Sans MT" panose="020B0502020104020203" pitchFamily="34" charset="-18"/>
                <a:ea typeface="+mj-ea"/>
                <a:cs typeface="+mj-cs"/>
              </a:defRPr>
            </a:lvl1pPr>
          </a:lstStyle>
          <a:p>
            <a:r>
              <a:rPr lang="en-US">
                <a:solidFill>
                  <a:schemeClr val="bg1"/>
                </a:solidFill>
              </a:rPr>
              <a:t>Megoldás</a:t>
            </a:r>
            <a:endParaRPr lang="hu-HU">
              <a:solidFill>
                <a:schemeClr val="bg1"/>
              </a:solidFill>
            </a:endParaRPr>
          </a:p>
        </p:txBody>
      </p:sp>
    </p:spTree>
    <p:extLst>
      <p:ext uri="{BB962C8B-B14F-4D97-AF65-F5344CB8AC3E}">
        <p14:creationId xmlns:p14="http://schemas.microsoft.com/office/powerpoint/2010/main" val="429054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7472BC-3BEA-4E30-BEA9-4CF493CF600A}"/>
              </a:ext>
            </a:extLst>
          </p:cNvPr>
          <p:cNvSpPr>
            <a:spLocks noGrp="1"/>
          </p:cNvSpPr>
          <p:nvPr>
            <p:ph type="title"/>
          </p:nvPr>
        </p:nvSpPr>
        <p:spPr/>
        <p:txBody>
          <a:bodyPr/>
          <a:lstStyle/>
          <a:p>
            <a:r>
              <a:rPr lang="en-US"/>
              <a:t>Mi a Feature Flag?</a:t>
            </a:r>
            <a:endParaRPr lang="hu-HU"/>
          </a:p>
        </p:txBody>
      </p:sp>
      <p:sp>
        <p:nvSpPr>
          <p:cNvPr id="5" name="Content Placeholder 4">
            <a:extLst>
              <a:ext uri="{FF2B5EF4-FFF2-40B4-BE49-F238E27FC236}">
                <a16:creationId xmlns:a16="http://schemas.microsoft.com/office/drawing/2014/main" id="{96E00088-E1D7-4C0B-99DC-B3FB33A39794}"/>
              </a:ext>
            </a:extLst>
          </p:cNvPr>
          <p:cNvSpPr>
            <a:spLocks noGrp="1"/>
          </p:cNvSpPr>
          <p:nvPr>
            <p:ph idx="1"/>
          </p:nvPr>
        </p:nvSpPr>
        <p:spPr/>
        <p:txBody>
          <a:bodyPr/>
          <a:lstStyle/>
          <a:p>
            <a:r>
              <a:rPr lang="en-US"/>
              <a:t>A kódnak egy részlete (</a:t>
            </a:r>
            <a:r>
              <a:rPr lang="en-US" b="1"/>
              <a:t>feature</a:t>
            </a:r>
            <a:r>
              <a:rPr lang="en-US"/>
              <a:t>), mely körül van véve egy if utasítással (</a:t>
            </a:r>
            <a:r>
              <a:rPr lang="en-US" b="1"/>
              <a:t>flag</a:t>
            </a:r>
            <a:r>
              <a:rPr lang="en-US"/>
              <a:t>).</a:t>
            </a:r>
          </a:p>
        </p:txBody>
      </p:sp>
      <p:sp>
        <p:nvSpPr>
          <p:cNvPr id="6" name="Content Placeholder 4">
            <a:extLst>
              <a:ext uri="{FF2B5EF4-FFF2-40B4-BE49-F238E27FC236}">
                <a16:creationId xmlns:a16="http://schemas.microsoft.com/office/drawing/2014/main" id="{AD32A960-1C5D-49AE-B815-6F79E3D121B3}"/>
              </a:ext>
            </a:extLst>
          </p:cNvPr>
          <p:cNvSpPr txBox="1">
            <a:spLocks/>
          </p:cNvSpPr>
          <p:nvPr/>
        </p:nvSpPr>
        <p:spPr>
          <a:xfrm>
            <a:off x="2634516" y="1785474"/>
            <a:ext cx="5609371" cy="786275"/>
          </a:xfrm>
          <a:prstGeom prst="rect">
            <a:avLst/>
          </a:prstGeom>
          <a:solidFill>
            <a:srgbClr val="FCD4E1"/>
          </a:solidFill>
        </p:spPr>
        <p:txBody>
          <a:bodyPr vert="horz" lIns="0" tIns="0" rIns="0" bIns="0" rtlCol="0" anchor="ctr">
            <a:noAutofit/>
          </a:bodyPr>
          <a:lstStyle>
            <a:lvl1pPr marL="342900" indent="-342900" algn="l" defTabSz="457200" rtl="0" eaLnBrk="1" latinLnBrk="0" hangingPunct="1">
              <a:lnSpc>
                <a:spcPct val="120000"/>
              </a:lnSpc>
              <a:spcBef>
                <a:spcPts val="0"/>
              </a:spcBef>
              <a:buFont typeface="Arial"/>
              <a:buChar char="•"/>
              <a:defRPr sz="1800" kern="1200">
                <a:solidFill>
                  <a:schemeClr val="tx1"/>
                </a:solidFill>
                <a:latin typeface="+mn-lt"/>
                <a:ea typeface="+mn-ea"/>
                <a:cs typeface="+mn-cs"/>
              </a:defRPr>
            </a:lvl1pPr>
            <a:lvl2pPr marL="742950" indent="-285750" algn="l" defTabSz="457200" rtl="0" eaLnBrk="1" latinLnBrk="0" hangingPunct="1">
              <a:lnSpc>
                <a:spcPct val="120000"/>
              </a:lnSpc>
              <a:spcBef>
                <a:spcPts val="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ct val="120000"/>
              </a:lnSpc>
              <a:spcBef>
                <a:spcPts val="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ct val="120000"/>
              </a:lnSpc>
              <a:spcBef>
                <a:spcPts val="0"/>
              </a:spcBef>
              <a:buFont typeface="Arial"/>
              <a:buChar char="–"/>
              <a:defRPr sz="1200" kern="1200">
                <a:solidFill>
                  <a:schemeClr val="tx1"/>
                </a:solidFill>
                <a:latin typeface="+mn-lt"/>
                <a:ea typeface="+mn-ea"/>
                <a:cs typeface="+mn-cs"/>
              </a:defRPr>
            </a:lvl4pPr>
            <a:lvl5pPr marL="2057400" indent="-228600" algn="l" defTabSz="457200" rtl="0" eaLnBrk="1" latinLnBrk="0" hangingPunct="1">
              <a:lnSpc>
                <a:spcPct val="120000"/>
              </a:lnSpc>
              <a:spcBef>
                <a:spcPts val="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a:t>Szotverfejlesztési technika, mely funkciók futásidejű ki- és bekapcsolását teszi lehetővé új kód telepítése nélkül. </a:t>
            </a:r>
          </a:p>
        </p:txBody>
      </p:sp>
      <p:pic>
        <p:nvPicPr>
          <p:cNvPr id="8" name="Picture 7">
            <a:extLst>
              <a:ext uri="{FF2B5EF4-FFF2-40B4-BE49-F238E27FC236}">
                <a16:creationId xmlns:a16="http://schemas.microsoft.com/office/drawing/2014/main" id="{BAD9C21C-0ACE-4FD4-9DC5-220C4DF203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2025" y="1766888"/>
            <a:ext cx="1377500" cy="2762250"/>
          </a:xfrm>
          <a:prstGeom prst="rect">
            <a:avLst/>
          </a:prstGeom>
        </p:spPr>
      </p:pic>
      <p:sp>
        <p:nvSpPr>
          <p:cNvPr id="9" name="Rectangle 1">
            <a:extLst>
              <a:ext uri="{FF2B5EF4-FFF2-40B4-BE49-F238E27FC236}">
                <a16:creationId xmlns:a16="http://schemas.microsoft.com/office/drawing/2014/main" id="{E6F3CB78-8CB6-47AB-AE6D-08D6BE471105}"/>
              </a:ext>
            </a:extLst>
          </p:cNvPr>
          <p:cNvSpPr>
            <a:spLocks noChangeArrowheads="1"/>
          </p:cNvSpPr>
          <p:nvPr/>
        </p:nvSpPr>
        <p:spPr bwMode="auto">
          <a:xfrm>
            <a:off x="2634516" y="3691483"/>
            <a:ext cx="4066466" cy="830997"/>
          </a:xfrm>
          <a:prstGeom prst="rect">
            <a:avLst/>
          </a:prstGeom>
          <a:solidFill>
            <a:srgbClr val="EEEEE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US" altLang="hu-HU" sz="1200">
                <a:solidFill>
                  <a:srgbClr val="000088"/>
                </a:solidFill>
                <a:latin typeface="Courier New" panose="02070309020205020404" pitchFamily="49" charset="0"/>
              </a:rPr>
              <a:t>i</a:t>
            </a:r>
            <a:r>
              <a:rPr lang="hu-HU" altLang="hu-HU" sz="1200">
                <a:solidFill>
                  <a:srgbClr val="000088"/>
                </a:solidFill>
                <a:latin typeface="Courier New" panose="02070309020205020404" pitchFamily="49" charset="0"/>
              </a:rPr>
              <a:t>f</a:t>
            </a:r>
            <a:r>
              <a:rPr lang="en-US" altLang="hu-HU" sz="1200">
                <a:solidFill>
                  <a:srgbClr val="000088"/>
                </a:solidFill>
                <a:latin typeface="Courier New" panose="02070309020205020404" pitchFamily="49" charset="0"/>
              </a:rPr>
              <a:t> </a:t>
            </a:r>
            <a:r>
              <a:rPr lang="hu-HU" altLang="hu-HU" sz="1200">
                <a:solidFill>
                  <a:srgbClr val="666600"/>
                </a:solidFill>
                <a:latin typeface="Courier New" panose="02070309020205020404" pitchFamily="49" charset="0"/>
              </a:rPr>
              <a:t>(</a:t>
            </a:r>
            <a:r>
              <a:rPr lang="hu-HU" altLang="hu-HU" sz="1200">
                <a:solidFill>
                  <a:srgbClr val="000000"/>
                </a:solidFill>
                <a:latin typeface="Courier New" panose="02070309020205020404" pitchFamily="49" charset="0"/>
              </a:rPr>
              <a:t>feature</a:t>
            </a:r>
            <a:r>
              <a:rPr lang="hu-HU" altLang="hu-HU" sz="1200">
                <a:solidFill>
                  <a:srgbClr val="666600"/>
                </a:solidFill>
                <a:latin typeface="Courier New" panose="02070309020205020404" pitchFamily="49" charset="0"/>
              </a:rPr>
              <a:t>.</a:t>
            </a:r>
            <a:r>
              <a:rPr lang="hu-HU" altLang="hu-HU" sz="1200">
                <a:solidFill>
                  <a:srgbClr val="000000"/>
                </a:solidFill>
                <a:latin typeface="Courier New" panose="02070309020205020404" pitchFamily="49" charset="0"/>
              </a:rPr>
              <a:t>isActive</a:t>
            </a:r>
            <a:r>
              <a:rPr lang="hu-HU" altLang="hu-HU" sz="1200">
                <a:solidFill>
                  <a:srgbClr val="666600"/>
                </a:solidFill>
                <a:latin typeface="Courier New" panose="02070309020205020404" pitchFamily="49" charset="0"/>
              </a:rPr>
              <a:t>(</a:t>
            </a:r>
            <a:r>
              <a:rPr lang="hu-HU" altLang="hu-HU" sz="1200">
                <a:solidFill>
                  <a:srgbClr val="008800"/>
                </a:solidFill>
                <a:latin typeface="Courier New" panose="02070309020205020404" pitchFamily="49" charset="0"/>
              </a:rPr>
              <a:t>"holiday-</a:t>
            </a:r>
            <a:r>
              <a:rPr lang="en-US" altLang="hu-HU" sz="1200">
                <a:solidFill>
                  <a:srgbClr val="008800"/>
                </a:solidFill>
                <a:latin typeface="Courier New" panose="02070309020205020404" pitchFamily="49" charset="0"/>
              </a:rPr>
              <a:t>deals</a:t>
            </a:r>
            <a:r>
              <a:rPr lang="hu-HU" altLang="hu-HU" sz="1200">
                <a:solidFill>
                  <a:srgbClr val="008800"/>
                </a:solidFill>
                <a:latin typeface="Courier New" panose="02070309020205020404" pitchFamily="49" charset="0"/>
              </a:rPr>
              <a:t>"</a:t>
            </a:r>
            <a:r>
              <a:rPr lang="hu-HU" altLang="hu-HU" sz="1200">
                <a:solidFill>
                  <a:srgbClr val="666600"/>
                </a:solidFill>
                <a:latin typeface="Courier New" panose="02070309020205020404" pitchFamily="49" charset="0"/>
              </a:rPr>
              <a:t>))</a:t>
            </a:r>
            <a:r>
              <a:rPr lang="hu-HU" altLang="hu-HU" sz="1200">
                <a:solidFill>
                  <a:srgbClr val="000000"/>
                </a:solidFill>
                <a:latin typeface="Courier New" panose="02070309020205020404" pitchFamily="49" charset="0"/>
              </a:rPr>
              <a:t> </a:t>
            </a:r>
            <a:r>
              <a:rPr lang="hu-HU" altLang="hu-HU" sz="1200">
                <a:solidFill>
                  <a:srgbClr val="666600"/>
                </a:solidFill>
                <a:latin typeface="Courier New" panose="02070309020205020404" pitchFamily="49" charset="0"/>
              </a:rPr>
              <a:t>{</a:t>
            </a:r>
            <a:endParaRPr lang="en-US" altLang="hu-HU" sz="1200">
              <a:solidFill>
                <a:srgbClr val="000000"/>
              </a:solidFill>
              <a:latin typeface="Courier New" panose="02070309020205020404" pitchFamily="49" charset="0"/>
            </a:endParaRPr>
          </a:p>
          <a:p>
            <a:pPr defTabSz="914400" eaLnBrk="0" fontAlgn="base" hangingPunct="0">
              <a:spcBef>
                <a:spcPct val="0"/>
              </a:spcBef>
              <a:spcAft>
                <a:spcPct val="0"/>
              </a:spcAft>
            </a:pPr>
            <a:r>
              <a:rPr lang="en-US" altLang="hu-HU" sz="1200">
                <a:solidFill>
                  <a:srgbClr val="000000"/>
                </a:solidFill>
                <a:latin typeface="Courier New" panose="02070309020205020404" pitchFamily="49" charset="0"/>
              </a:rPr>
              <a:t>   </a:t>
            </a:r>
            <a:r>
              <a:rPr lang="hu-HU" altLang="hu-HU" sz="1200">
                <a:solidFill>
                  <a:srgbClr val="000000"/>
                </a:solidFill>
                <a:latin typeface="Courier New" panose="02070309020205020404" pitchFamily="49" charset="0"/>
              </a:rPr>
              <a:t>printLink</a:t>
            </a:r>
            <a:r>
              <a:rPr lang="hu-HU" altLang="hu-HU" sz="1200">
                <a:solidFill>
                  <a:srgbClr val="666600"/>
                </a:solidFill>
                <a:latin typeface="Courier New" panose="02070309020205020404" pitchFamily="49" charset="0"/>
              </a:rPr>
              <a:t>(</a:t>
            </a:r>
            <a:r>
              <a:rPr lang="hu-HU" altLang="hu-HU" sz="1200">
                <a:solidFill>
                  <a:srgbClr val="008800"/>
                </a:solidFill>
                <a:latin typeface="Courier New" panose="02070309020205020404" pitchFamily="49" charset="0"/>
              </a:rPr>
              <a:t>"Click to see holiday deals"</a:t>
            </a:r>
            <a:r>
              <a:rPr lang="hu-HU" altLang="hu-HU" sz="1200">
                <a:solidFill>
                  <a:srgbClr val="666600"/>
                </a:solidFill>
                <a:latin typeface="Courier New" panose="02070309020205020404" pitchFamily="49" charset="0"/>
              </a:rPr>
              <a:t>,</a:t>
            </a:r>
            <a:endParaRPr lang="en-US" altLang="hu-HU" sz="1200">
              <a:solidFill>
                <a:srgbClr val="000000"/>
              </a:solidFill>
              <a:latin typeface="Courier New" panose="02070309020205020404" pitchFamily="49" charset="0"/>
            </a:endParaRPr>
          </a:p>
          <a:p>
            <a:pPr defTabSz="914400" eaLnBrk="0" fontAlgn="base" hangingPunct="0">
              <a:spcBef>
                <a:spcPct val="0"/>
              </a:spcBef>
              <a:spcAft>
                <a:spcPct val="0"/>
              </a:spcAft>
            </a:pPr>
            <a:r>
              <a:rPr lang="en-US" altLang="hu-HU" sz="1200">
                <a:solidFill>
                  <a:srgbClr val="000000"/>
                </a:solidFill>
                <a:latin typeface="Courier New" panose="02070309020205020404" pitchFamily="49" charset="0"/>
              </a:rPr>
              <a:t>      </a:t>
            </a:r>
            <a:r>
              <a:rPr lang="hu-HU" altLang="hu-HU" sz="1200">
                <a:solidFill>
                  <a:srgbClr val="008800"/>
                </a:solidFill>
                <a:latin typeface="Courier New" panose="02070309020205020404" pitchFamily="49" charset="0"/>
              </a:rPr>
              <a:t>"~/holidayDeals"</a:t>
            </a:r>
            <a:r>
              <a:rPr lang="hu-HU" altLang="hu-HU" sz="1200">
                <a:solidFill>
                  <a:srgbClr val="666600"/>
                </a:solidFill>
                <a:latin typeface="Courier New" panose="02070309020205020404" pitchFamily="49" charset="0"/>
              </a:rPr>
              <a:t>);</a:t>
            </a:r>
            <a:endParaRPr lang="en-US" altLang="hu-HU" sz="1200">
              <a:solidFill>
                <a:srgbClr val="000000"/>
              </a:solidFill>
              <a:latin typeface="Courier New" panose="02070309020205020404" pitchFamily="49" charset="0"/>
            </a:endParaRPr>
          </a:p>
          <a:p>
            <a:pPr defTabSz="914400" eaLnBrk="0" fontAlgn="base" hangingPunct="0">
              <a:spcBef>
                <a:spcPct val="0"/>
              </a:spcBef>
              <a:spcAft>
                <a:spcPct val="0"/>
              </a:spcAft>
            </a:pPr>
            <a:r>
              <a:rPr lang="hu-HU" altLang="hu-HU" sz="1200">
                <a:solidFill>
                  <a:srgbClr val="666600"/>
                </a:solidFill>
                <a:latin typeface="Courier New" panose="02070309020205020404" pitchFamily="49" charset="0"/>
              </a:rPr>
              <a:t>}</a:t>
            </a:r>
            <a:r>
              <a:rPr lang="hu-HU" altLang="hu-HU" sz="400"/>
              <a:t> </a:t>
            </a:r>
            <a:endParaRPr lang="hu-HU" altLang="hu-HU">
              <a:latin typeface="Arial" panose="020B0604020202020204" pitchFamily="34" charset="0"/>
            </a:endParaRPr>
          </a:p>
        </p:txBody>
      </p:sp>
    </p:spTree>
    <p:extLst>
      <p:ext uri="{BB962C8B-B14F-4D97-AF65-F5344CB8AC3E}">
        <p14:creationId xmlns:p14="http://schemas.microsoft.com/office/powerpoint/2010/main" val="326859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 name="Title 1">
            <a:extLst>
              <a:ext uri="{FF2B5EF4-FFF2-40B4-BE49-F238E27FC236}">
                <a16:creationId xmlns:a16="http://schemas.microsoft.com/office/drawing/2014/main" id="{C9FCC7FA-42D5-4D77-8345-310B642536AE}"/>
              </a:ext>
            </a:extLst>
          </p:cNvPr>
          <p:cNvSpPr>
            <a:spLocks noGrp="1"/>
          </p:cNvSpPr>
          <p:nvPr>
            <p:ph type="title"/>
          </p:nvPr>
        </p:nvSpPr>
        <p:spPr>
          <a:xfrm>
            <a:off x="229340" y="178183"/>
            <a:ext cx="8720094" cy="541687"/>
          </a:xfrm>
        </p:spPr>
        <p:txBody>
          <a:bodyPr/>
          <a:lstStyle/>
          <a:p>
            <a:r>
              <a:rPr lang="en-US"/>
              <a:t>Mit nyújt a Feature Flag?</a:t>
            </a:r>
            <a:endParaRPr lang="hu-HU"/>
          </a:p>
        </p:txBody>
      </p:sp>
      <p:sp>
        <p:nvSpPr>
          <p:cNvPr id="202" name="Google Shape;202;p36"/>
          <p:cNvSpPr txBox="1">
            <a:spLocks noGrp="1"/>
          </p:cNvSpPr>
          <p:nvPr>
            <p:ph idx="1"/>
          </p:nvPr>
        </p:nvSpPr>
        <p:spPr>
          <a:xfrm>
            <a:off x="234554" y="3492589"/>
            <a:ext cx="1965524" cy="1598264"/>
          </a:xfrm>
          <a:prstGeom prst="rect">
            <a:avLst/>
          </a:prstGeom>
          <a:noFill/>
          <a:ln>
            <a:noFill/>
          </a:ln>
        </p:spPr>
        <p:txBody>
          <a:bodyPr spcFirstLastPara="1" vert="horz" wrap="square" lIns="91425" tIns="91425" rIns="91425" bIns="91425" rtlCol="0" anchor="t" anchorCtr="0">
            <a:noAutofit/>
          </a:bodyPr>
          <a:lstStyle/>
          <a:p>
            <a:pPr marL="0" indent="0">
              <a:lnSpc>
                <a:spcPct val="100000"/>
              </a:lnSpc>
              <a:spcBef>
                <a:spcPts val="600"/>
              </a:spcBef>
              <a:buNone/>
            </a:pPr>
            <a:r>
              <a:rPr lang="en" sz="1400">
                <a:solidFill>
                  <a:srgbClr val="000000"/>
                </a:solidFill>
              </a:rPr>
              <a:t>Fokozatos élesbe állást tesz lehetővé</a:t>
            </a:r>
          </a:p>
          <a:p>
            <a:pPr marL="0" indent="0">
              <a:lnSpc>
                <a:spcPct val="100000"/>
              </a:lnSpc>
              <a:spcBef>
                <a:spcPts val="600"/>
              </a:spcBef>
              <a:buNone/>
            </a:pPr>
            <a:r>
              <a:rPr lang="en" sz="1400">
                <a:solidFill>
                  <a:srgbClr val="000000"/>
                </a:solidFill>
              </a:rPr>
              <a:t>A hibás feature-k kikapcsolhatók az alkalmazásban (kill-switch)</a:t>
            </a:r>
            <a:endParaRPr sz="1400">
              <a:solidFill>
                <a:srgbClr val="000000"/>
              </a:solidFill>
            </a:endParaRPr>
          </a:p>
        </p:txBody>
      </p:sp>
      <p:sp>
        <p:nvSpPr>
          <p:cNvPr id="203" name="Google Shape;203;p36"/>
          <p:cNvSpPr txBox="1">
            <a:spLocks noGrp="1"/>
          </p:cNvSpPr>
          <p:nvPr>
            <p:ph type="subTitle" idx="4294967295"/>
          </p:nvPr>
        </p:nvSpPr>
        <p:spPr>
          <a:xfrm>
            <a:off x="239958" y="2761409"/>
            <a:ext cx="1965524" cy="621504"/>
          </a:xfrm>
          <a:prstGeom prst="rect">
            <a:avLst/>
          </a:prstGeom>
          <a:noFill/>
          <a:ln>
            <a:noFill/>
          </a:ln>
        </p:spPr>
        <p:txBody>
          <a:bodyPr spcFirstLastPara="1" vert="horz" wrap="square" lIns="91425" tIns="91425" rIns="91425" bIns="91425" rtlCol="0" anchor="b" anchorCtr="0">
            <a:noAutofit/>
          </a:bodyPr>
          <a:lstStyle/>
          <a:p>
            <a:pPr marL="0" indent="0">
              <a:lnSpc>
                <a:spcPct val="100000"/>
              </a:lnSpc>
              <a:buSzPts val="1200"/>
              <a:buNone/>
            </a:pPr>
            <a:r>
              <a:rPr lang="en" sz="1400" b="1"/>
              <a:t>A kockázat csökkentése</a:t>
            </a:r>
            <a:endParaRPr sz="1400" b="1"/>
          </a:p>
        </p:txBody>
      </p:sp>
      <p:sp>
        <p:nvSpPr>
          <p:cNvPr id="204" name="Google Shape;204;p36"/>
          <p:cNvSpPr txBox="1">
            <a:spLocks noGrp="1"/>
          </p:cNvSpPr>
          <p:nvPr>
            <p:ph type="body" idx="4294967295"/>
          </p:nvPr>
        </p:nvSpPr>
        <p:spPr>
          <a:xfrm>
            <a:off x="2662927" y="3492589"/>
            <a:ext cx="2371725" cy="1235075"/>
          </a:xfrm>
          <a:prstGeom prst="rect">
            <a:avLst/>
          </a:prstGeom>
          <a:noFill/>
          <a:ln>
            <a:noFill/>
          </a:ln>
        </p:spPr>
        <p:txBody>
          <a:bodyPr spcFirstLastPara="1" vert="horz" wrap="square" lIns="91425" tIns="91425" rIns="91425" bIns="91425" rtlCol="0" anchor="t" anchorCtr="0">
            <a:noAutofit/>
          </a:bodyPr>
          <a:lstStyle/>
          <a:p>
            <a:pPr marL="0" indent="0">
              <a:lnSpc>
                <a:spcPct val="100000"/>
              </a:lnSpc>
              <a:spcBef>
                <a:spcPts val="600"/>
              </a:spcBef>
              <a:buSzPts val="1100"/>
              <a:buNone/>
            </a:pPr>
            <a:r>
              <a:rPr lang="hu-HU" sz="1400">
                <a:solidFill>
                  <a:srgbClr val="000000"/>
                </a:solidFill>
              </a:rPr>
              <a:t>Egy függőség miatt átmenetileg nem elé</a:t>
            </a:r>
            <a:r>
              <a:rPr lang="en-US" sz="1400">
                <a:solidFill>
                  <a:srgbClr val="000000"/>
                </a:solidFill>
              </a:rPr>
              <a:t>r</a:t>
            </a:r>
            <a:r>
              <a:rPr lang="hu-HU" sz="1400">
                <a:solidFill>
                  <a:srgbClr val="000000"/>
                </a:solidFill>
              </a:rPr>
              <a:t>hető funkció telepítése kikapcsolt állapotban</a:t>
            </a:r>
          </a:p>
        </p:txBody>
      </p:sp>
      <p:sp>
        <p:nvSpPr>
          <p:cNvPr id="205" name="Google Shape;205;p36"/>
          <p:cNvSpPr txBox="1">
            <a:spLocks noGrp="1"/>
          </p:cNvSpPr>
          <p:nvPr>
            <p:ph type="subTitle" idx="4294967295"/>
          </p:nvPr>
        </p:nvSpPr>
        <p:spPr>
          <a:xfrm>
            <a:off x="2662926" y="2617680"/>
            <a:ext cx="2371725" cy="908962"/>
          </a:xfrm>
          <a:prstGeom prst="rect">
            <a:avLst/>
          </a:prstGeom>
          <a:noFill/>
          <a:ln>
            <a:noFill/>
          </a:ln>
        </p:spPr>
        <p:txBody>
          <a:bodyPr spcFirstLastPara="1" vert="horz" wrap="square" lIns="91425" tIns="91425" rIns="91425" bIns="91425" rtlCol="0" anchor="b" anchorCtr="0">
            <a:noAutofit/>
          </a:bodyPr>
          <a:lstStyle/>
          <a:p>
            <a:pPr marL="0" indent="0">
              <a:lnSpc>
                <a:spcPct val="100000"/>
              </a:lnSpc>
              <a:buSzPts val="1200"/>
              <a:buNone/>
            </a:pPr>
            <a:r>
              <a:rPr lang="hu-HU" sz="1400" b="1"/>
              <a:t>Release kiadás</a:t>
            </a:r>
            <a:r>
              <a:rPr lang="en" sz="1400" b="1"/>
              <a:t> hatékonyság</a:t>
            </a:r>
            <a:r>
              <a:rPr lang="hu-HU" sz="1400" b="1"/>
              <a:t>ának</a:t>
            </a:r>
            <a:r>
              <a:rPr lang="en" sz="1400" b="1"/>
              <a:t> növelése</a:t>
            </a:r>
            <a:endParaRPr sz="1400" b="1"/>
          </a:p>
        </p:txBody>
      </p:sp>
      <p:sp>
        <p:nvSpPr>
          <p:cNvPr id="206" name="Google Shape;206;p36"/>
          <p:cNvSpPr txBox="1">
            <a:spLocks noGrp="1"/>
          </p:cNvSpPr>
          <p:nvPr>
            <p:ph type="body" idx="4294967295"/>
          </p:nvPr>
        </p:nvSpPr>
        <p:spPr>
          <a:xfrm>
            <a:off x="5466305" y="3526642"/>
            <a:ext cx="2371725" cy="1235075"/>
          </a:xfrm>
          <a:prstGeom prst="rect">
            <a:avLst/>
          </a:prstGeom>
          <a:noFill/>
          <a:ln>
            <a:noFill/>
          </a:ln>
        </p:spPr>
        <p:txBody>
          <a:bodyPr spcFirstLastPara="1" vert="horz" wrap="square" lIns="91425" tIns="91425" rIns="91425" bIns="91425" rtlCol="0" anchor="t" anchorCtr="0">
            <a:noAutofit/>
          </a:bodyPr>
          <a:lstStyle/>
          <a:p>
            <a:pPr marL="0" indent="0">
              <a:lnSpc>
                <a:spcPct val="100000"/>
              </a:lnSpc>
              <a:buSzPts val="1100"/>
              <a:buNone/>
            </a:pPr>
            <a:r>
              <a:rPr lang="en-US" sz="1400">
                <a:solidFill>
                  <a:srgbClr val="000000"/>
                </a:solidFill>
              </a:rPr>
              <a:t>Az új fejlesztések gyors eljuttatása végfelhasználók egy csoportjához</a:t>
            </a:r>
            <a:endParaRPr sz="1400">
              <a:solidFill>
                <a:srgbClr val="000000"/>
              </a:solidFill>
            </a:endParaRPr>
          </a:p>
          <a:p>
            <a:pPr marL="0" indent="0">
              <a:lnSpc>
                <a:spcPct val="100000"/>
              </a:lnSpc>
              <a:spcBef>
                <a:spcPts val="800"/>
              </a:spcBef>
              <a:spcAft>
                <a:spcPts val="800"/>
              </a:spcAft>
              <a:buSzPts val="1100"/>
              <a:buNone/>
            </a:pPr>
            <a:endParaRPr sz="1400"/>
          </a:p>
        </p:txBody>
      </p:sp>
      <p:sp>
        <p:nvSpPr>
          <p:cNvPr id="207" name="Google Shape;207;p36"/>
          <p:cNvSpPr txBox="1">
            <a:spLocks noGrp="1"/>
          </p:cNvSpPr>
          <p:nvPr>
            <p:ph type="subTitle" idx="4294967295"/>
          </p:nvPr>
        </p:nvSpPr>
        <p:spPr>
          <a:xfrm>
            <a:off x="5469705" y="2772917"/>
            <a:ext cx="2222500" cy="598488"/>
          </a:xfrm>
          <a:prstGeom prst="rect">
            <a:avLst/>
          </a:prstGeom>
          <a:noFill/>
          <a:ln>
            <a:noFill/>
          </a:ln>
        </p:spPr>
        <p:txBody>
          <a:bodyPr spcFirstLastPara="1" vert="horz" wrap="square" lIns="91425" tIns="91425" rIns="91425" bIns="91425" rtlCol="0" anchor="b" anchorCtr="0">
            <a:noAutofit/>
          </a:bodyPr>
          <a:lstStyle/>
          <a:p>
            <a:pPr marL="0" indent="0">
              <a:lnSpc>
                <a:spcPct val="100000"/>
              </a:lnSpc>
              <a:buSzPts val="1200"/>
              <a:buNone/>
            </a:pPr>
            <a:r>
              <a:rPr lang="en" sz="1400" b="1"/>
              <a:t>A visszajelzési ciklus lerövidítése</a:t>
            </a:r>
            <a:endParaRPr sz="1400" b="1"/>
          </a:p>
        </p:txBody>
      </p:sp>
      <p:pic>
        <p:nvPicPr>
          <p:cNvPr id="209" name="Google Shape;209;p36"/>
          <p:cNvPicPr preferRelativeResize="0"/>
          <p:nvPr/>
        </p:nvPicPr>
        <p:blipFill rotWithShape="1">
          <a:blip r:embed="rId3">
            <a:alphaModFix/>
            <a:duotone>
              <a:prstClr val="black"/>
              <a:schemeClr val="tx2">
                <a:tint val="45000"/>
                <a:satMod val="400000"/>
              </a:schemeClr>
            </a:duotone>
          </a:blip>
          <a:srcRect/>
          <a:stretch/>
        </p:blipFill>
        <p:spPr>
          <a:xfrm flipH="1">
            <a:off x="5705549" y="1082659"/>
            <a:ext cx="1140107" cy="1586212"/>
          </a:xfrm>
          <a:prstGeom prst="rect">
            <a:avLst/>
          </a:prstGeom>
          <a:noFill/>
          <a:ln>
            <a:noFill/>
          </a:ln>
        </p:spPr>
      </p:pic>
      <p:pic>
        <p:nvPicPr>
          <p:cNvPr id="210" name="Google Shape;210;p36"/>
          <p:cNvPicPr preferRelativeResize="0"/>
          <p:nvPr/>
        </p:nvPicPr>
        <p:blipFill rotWithShape="1">
          <a:blip r:embed="rId4" cstate="screen">
            <a:alphaModFix/>
            <a:duotone>
              <a:prstClr val="black"/>
              <a:schemeClr val="tx2">
                <a:tint val="45000"/>
                <a:satMod val="400000"/>
              </a:schemeClr>
            </a:duotone>
            <a:extLst>
              <a:ext uri="{28A0092B-C50C-407E-A947-70E740481C1C}">
                <a14:useLocalDpi xmlns:a14="http://schemas.microsoft.com/office/drawing/2010/main"/>
              </a:ext>
            </a:extLst>
          </a:blip>
          <a:srcRect/>
          <a:stretch/>
        </p:blipFill>
        <p:spPr>
          <a:xfrm>
            <a:off x="3228683" y="1107265"/>
            <a:ext cx="1035800" cy="1537000"/>
          </a:xfrm>
          <a:prstGeom prst="rect">
            <a:avLst/>
          </a:prstGeom>
          <a:noFill/>
          <a:ln>
            <a:noFill/>
          </a:ln>
        </p:spPr>
      </p:pic>
      <p:pic>
        <p:nvPicPr>
          <p:cNvPr id="211" name="Google Shape;211;p36"/>
          <p:cNvPicPr preferRelativeResize="0"/>
          <p:nvPr/>
        </p:nvPicPr>
        <p:blipFill>
          <a:blip r:embed="rId5">
            <a:alphaModFix/>
            <a:duotone>
              <a:prstClr val="black"/>
              <a:schemeClr val="tx2">
                <a:tint val="45000"/>
                <a:satMod val="400000"/>
              </a:schemeClr>
            </a:duotone>
          </a:blip>
          <a:stretch>
            <a:fillRect/>
          </a:stretch>
        </p:blipFill>
        <p:spPr>
          <a:xfrm>
            <a:off x="622673" y="1249758"/>
            <a:ext cx="1140100" cy="147452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2">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5">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4">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7">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0" uiExpand="1" build="p"/>
      <p:bldP spid="203" grpId="0" build="p"/>
      <p:bldP spid="204" grpId="0" build="p"/>
      <p:bldP spid="205" grpId="0" build="p"/>
      <p:bldP spid="206" grpId="0" build="p"/>
      <p:bldP spid="20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65B71-0ED5-4179-94D6-5623B91AF1A2}"/>
              </a:ext>
            </a:extLst>
          </p:cNvPr>
          <p:cNvSpPr>
            <a:spLocks noGrp="1"/>
          </p:cNvSpPr>
          <p:nvPr>
            <p:ph type="title"/>
          </p:nvPr>
        </p:nvSpPr>
        <p:spPr/>
        <p:txBody>
          <a:bodyPr/>
          <a:lstStyle/>
          <a:p>
            <a:r>
              <a:rPr lang="en-US" sz="3600"/>
              <a:t>A telepítés és az élesbe állás szétválasztása</a:t>
            </a:r>
            <a:endParaRPr lang="hu-HU" sz="3600"/>
          </a:p>
        </p:txBody>
      </p:sp>
      <p:sp>
        <p:nvSpPr>
          <p:cNvPr id="3" name="Content Placeholder 2">
            <a:extLst>
              <a:ext uri="{FF2B5EF4-FFF2-40B4-BE49-F238E27FC236}">
                <a16:creationId xmlns:a16="http://schemas.microsoft.com/office/drawing/2014/main" id="{61BC199A-4B22-403A-89C9-7C6784B6CD6B}"/>
              </a:ext>
            </a:extLst>
          </p:cNvPr>
          <p:cNvSpPr>
            <a:spLocks noGrp="1"/>
          </p:cNvSpPr>
          <p:nvPr>
            <p:ph idx="1"/>
          </p:nvPr>
        </p:nvSpPr>
        <p:spPr>
          <a:xfrm>
            <a:off x="525175" y="2229188"/>
            <a:ext cx="3916969" cy="2424983"/>
          </a:xfrm>
        </p:spPr>
        <p:txBody>
          <a:bodyPr/>
          <a:lstStyle/>
          <a:p>
            <a:pPr marL="0" indent="0">
              <a:buNone/>
            </a:pPr>
            <a:r>
              <a:rPr lang="en-US" b="1"/>
              <a:t>Deploy When You Want,</a:t>
            </a:r>
          </a:p>
          <a:p>
            <a:pPr marL="0" indent="0">
              <a:buNone/>
            </a:pPr>
            <a:r>
              <a:rPr lang="en-US" b="1"/>
              <a:t>Release When You're Ready</a:t>
            </a:r>
          </a:p>
          <a:p>
            <a:pPr marL="0" indent="0">
              <a:buNone/>
            </a:pPr>
            <a:endParaRPr lang="en-US"/>
          </a:p>
          <a:p>
            <a:pPr marL="0" indent="0">
              <a:buNone/>
            </a:pPr>
            <a:r>
              <a:rPr lang="en-US"/>
              <a:t>Új képesség, mely a fejlesztési-szállítási módszertant egészíti ki.</a:t>
            </a:r>
            <a:endParaRPr lang="hu-HU"/>
          </a:p>
        </p:txBody>
      </p:sp>
      <p:graphicFrame>
        <p:nvGraphicFramePr>
          <p:cNvPr id="5" name="Diagram 4">
            <a:extLst>
              <a:ext uri="{FF2B5EF4-FFF2-40B4-BE49-F238E27FC236}">
                <a16:creationId xmlns:a16="http://schemas.microsoft.com/office/drawing/2014/main" id="{A16C6495-5799-4768-892A-CF2B6F0BF349}"/>
              </a:ext>
            </a:extLst>
          </p:cNvPr>
          <p:cNvGraphicFramePr/>
          <p:nvPr>
            <p:extLst>
              <p:ext uri="{D42A27DB-BD31-4B8C-83A1-F6EECF244321}">
                <p14:modId xmlns:p14="http://schemas.microsoft.com/office/powerpoint/2010/main" val="2609239183"/>
              </p:ext>
            </p:extLst>
          </p:nvPr>
        </p:nvGraphicFramePr>
        <p:xfrm>
          <a:off x="2286197" y="135267"/>
          <a:ext cx="6660870" cy="4870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8736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43129F09-647B-4E60-B2B9-F0B347DE701E}"/>
              </a:ext>
            </a:extLst>
          </p:cNvPr>
          <p:cNvGraphicFramePr/>
          <p:nvPr>
            <p:extLst>
              <p:ext uri="{D42A27DB-BD31-4B8C-83A1-F6EECF244321}">
                <p14:modId xmlns:p14="http://schemas.microsoft.com/office/powerpoint/2010/main" val="401141403"/>
              </p:ext>
            </p:extLst>
          </p:nvPr>
        </p:nvGraphicFramePr>
        <p:xfrm>
          <a:off x="45141" y="-813306"/>
          <a:ext cx="9053718" cy="68592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CEB65271-F008-4991-8A47-A99136D75F0E}"/>
              </a:ext>
            </a:extLst>
          </p:cNvPr>
          <p:cNvSpPr>
            <a:spLocks noGrp="1"/>
          </p:cNvSpPr>
          <p:nvPr>
            <p:ph type="title"/>
          </p:nvPr>
        </p:nvSpPr>
        <p:spPr>
          <a:xfrm>
            <a:off x="229340" y="178183"/>
            <a:ext cx="7513301" cy="555217"/>
          </a:xfrm>
        </p:spPr>
        <p:txBody>
          <a:bodyPr/>
          <a:lstStyle/>
          <a:p>
            <a:r>
              <a:rPr lang="en-US" sz="3600"/>
              <a:t>Feature Management eszköz képességek</a:t>
            </a:r>
            <a:endParaRPr lang="hu-HU" sz="3600"/>
          </a:p>
        </p:txBody>
      </p:sp>
    </p:spTree>
    <p:extLst>
      <p:ext uri="{BB962C8B-B14F-4D97-AF65-F5344CB8AC3E}">
        <p14:creationId xmlns:p14="http://schemas.microsoft.com/office/powerpoint/2010/main" val="109606377"/>
      </p:ext>
    </p:extLst>
  </p:cSld>
  <p:clrMapOvr>
    <a:masterClrMapping/>
  </p:clrMapOvr>
</p:sld>
</file>

<file path=ppt/theme/theme1.xml><?xml version="1.0" encoding="utf-8"?>
<a:theme xmlns:a="http://schemas.openxmlformats.org/drawingml/2006/main" name="1_Alerant Theme">
  <a:themeElements>
    <a:clrScheme name="Alerant Colours">
      <a:dk1>
        <a:srgbClr val="313133"/>
      </a:dk1>
      <a:lt1>
        <a:srgbClr val="FFFFFF"/>
      </a:lt1>
      <a:dk2>
        <a:srgbClr val="59AC3B"/>
      </a:dk2>
      <a:lt2>
        <a:srgbClr val="EE963C"/>
      </a:lt2>
      <a:accent1>
        <a:srgbClr val="313133"/>
      </a:accent1>
      <a:accent2>
        <a:srgbClr val="FFFFFF"/>
      </a:accent2>
      <a:accent3>
        <a:srgbClr val="59AC3B"/>
      </a:accent3>
      <a:accent4>
        <a:srgbClr val="EE963C"/>
      </a:accent4>
      <a:accent5>
        <a:srgbClr val="313133"/>
      </a:accent5>
      <a:accent6>
        <a:srgbClr val="FFFFFF"/>
      </a:accent6>
      <a:hlink>
        <a:srgbClr val="59AC3B"/>
      </a:hlink>
      <a:folHlink>
        <a:srgbClr val="EE963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lerant_template_2" id="{9CBEB4A5-83F1-406F-AF46-B64E4F158BC7}" vid="{080B8E63-7950-4501-81F5-47217BFFEE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10582</TotalTime>
  <Words>1189</Words>
  <Application>Microsoft Office PowerPoint</Application>
  <PresentationFormat>On-screen Show (16:9)</PresentationFormat>
  <Paragraphs>169</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Courier New</vt:lpstr>
      <vt:lpstr>Gill Sans MT</vt:lpstr>
      <vt:lpstr>Univers</vt:lpstr>
      <vt:lpstr>1_Alerant Theme</vt:lpstr>
      <vt:lpstr>Feature Management használata a fejlesztési és kiadási folyamatokban</vt:lpstr>
      <vt:lpstr>Problémák</vt:lpstr>
      <vt:lpstr>PowerPoint Presentation</vt:lpstr>
      <vt:lpstr>PowerPoint Presentation</vt:lpstr>
      <vt:lpstr>PowerPoint Presentation</vt:lpstr>
      <vt:lpstr>Mi a Feature Flag?</vt:lpstr>
      <vt:lpstr>Mit nyújt a Feature Flag?</vt:lpstr>
      <vt:lpstr>A telepítés és az élesbe állás szétválasztása</vt:lpstr>
      <vt:lpstr>Feature Management eszköz képességek</vt:lpstr>
      <vt:lpstr>Tipikus SDK támogatás</vt:lpstr>
      <vt:lpstr>Az új lehetőségek új kihívásokat is jelentenek</vt:lpstr>
      <vt:lpstr>Konfiguráció kezelési technikák</vt:lpstr>
      <vt:lpstr>A flagek számának korlátozása</vt:lpstr>
      <vt:lpstr>Automatizáljunk!</vt:lpstr>
      <vt:lpstr>Bevezetés lépései</vt:lpstr>
      <vt:lpstr>State of DevOps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ABS</dc:title>
  <dc:creator>Attila Horvath</dc:creator>
  <cp:lastModifiedBy>Horváth Attila</cp:lastModifiedBy>
  <cp:revision>147</cp:revision>
  <dcterms:created xsi:type="dcterms:W3CDTF">2020-06-19T10:07:37Z</dcterms:created>
  <dcterms:modified xsi:type="dcterms:W3CDTF">2021-11-26T14:11:14Z</dcterms:modified>
</cp:coreProperties>
</file>