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96" r:id="rId2"/>
    <p:sldId id="2572" r:id="rId3"/>
    <p:sldId id="2574" r:id="rId4"/>
    <p:sldId id="2566" r:id="rId5"/>
    <p:sldId id="2575" r:id="rId6"/>
    <p:sldId id="2576" r:id="rId7"/>
    <p:sldId id="2578" r:id="rId8"/>
    <p:sldId id="2573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D77E905C-9414-4105-8A24-B1607BC257A7}">
          <p14:sldIdLst>
            <p14:sldId id="296"/>
            <p14:sldId id="2572"/>
            <p14:sldId id="2574"/>
            <p14:sldId id="2566"/>
            <p14:sldId id="2575"/>
            <p14:sldId id="2576"/>
            <p14:sldId id="2578"/>
            <p14:sldId id="2573"/>
          </p14:sldIdLst>
        </p14:section>
        <p14:section name="Strukturálás" id="{F34810F2-CC25-44D2-8BC2-B4096F90AE62}">
          <p14:sldIdLst/>
        </p14:section>
        <p14:section name="Kiinduló példa" id="{F47D7000-4B8B-4ABD-A4FC-C214EFA10CBF}">
          <p14:sldIdLst/>
        </p14:section>
        <p14:section name="Általános követelmények" id="{AEEDFE99-5006-471B-BB8E-04B42ABC21A4}">
          <p14:sldIdLst/>
        </p14:section>
        <p14:section name="Teljesítmény" id="{94F47E86-291D-4C7D-A7C1-7B630937653A}">
          <p14:sldIdLst/>
        </p14:section>
        <p14:section name="Logging" id="{9C942031-03E1-4021-AA47-4AB3EDB733FF}">
          <p14:sldIdLst/>
        </p14:section>
        <p14:section name="Monitoring" id="{309C12CE-F63A-4B5B-9DF2-E22153DCEE60}">
          <p14:sldIdLst/>
        </p14:section>
        <p14:section name="Konfiguráció kezelés" id="{8892CDB3-9CE6-4F5F-B7BF-9558DCAB12FF}">
          <p14:sldIdLst/>
        </p14:section>
        <p14:section name="Health checking" id="{2BFBAAD0-AD56-4206-AC1A-D6296FAA9AB8}">
          <p14:sldIdLst/>
        </p14:section>
        <p14:section name="Konvenciók" id="{36F30B88-7E65-4A24-A8A7-894B5ABF6327}">
          <p14:sldIdLst/>
        </p14:section>
        <p14:section name="Ami kimaradt..." id="{6DBA9A7A-8574-43BA-A592-D3C957C3FF64}">
          <p14:sldIdLst/>
        </p14:section>
        <p14:section name="Outro" id="{902A4D76-78DF-4D9E-A641-D2B45E3C1B9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sendes Dávid" initials="CD" lastIdx="2" clrIdx="0">
    <p:extLst>
      <p:ext uri="{19B8F6BF-5375-455C-9EA6-DF929625EA0E}">
        <p15:presenceInfo xmlns:p15="http://schemas.microsoft.com/office/powerpoint/2012/main" userId="S::csendes.david@alerant.hu::826566c8-0349-483c-9940-8cbb50bd3ea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CCFF"/>
    <a:srgbClr val="15202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BB1FFC-DB09-491A-8EF8-300F8C842E52}" v="7" dt="2021-11-28T19:16:48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83283" autoAdjust="0"/>
  </p:normalViewPr>
  <p:slideViewPr>
    <p:cSldViewPr snapToGrid="0" snapToObjects="1">
      <p:cViewPr varScale="1">
        <p:scale>
          <a:sx n="150" d="100"/>
          <a:sy n="150" d="100"/>
        </p:scale>
        <p:origin x="342" y="13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nta Gábor" userId="bb2f20c5-704b-4449-af24-4075fed062ea" providerId="ADAL" clId="{A6BB1FFC-DB09-491A-8EF8-300F8C842E52}"/>
    <pc:docChg chg="delSld modSld modSection">
      <pc:chgData name="Finta Gábor" userId="bb2f20c5-704b-4449-af24-4075fed062ea" providerId="ADAL" clId="{A6BB1FFC-DB09-491A-8EF8-300F8C842E52}" dt="2021-11-28T19:16:51.046" v="10" actId="14100"/>
      <pc:docMkLst>
        <pc:docMk/>
      </pc:docMkLst>
      <pc:sldChg chg="modSp mod">
        <pc:chgData name="Finta Gábor" userId="bb2f20c5-704b-4449-af24-4075fed062ea" providerId="ADAL" clId="{A6BB1FFC-DB09-491A-8EF8-300F8C842E52}" dt="2021-11-28T19:16:51.046" v="10" actId="14100"/>
        <pc:sldMkLst>
          <pc:docMk/>
          <pc:sldMk cId="2762377564" sldId="2576"/>
        </pc:sldMkLst>
        <pc:spChg chg="mod">
          <ac:chgData name="Finta Gábor" userId="bb2f20c5-704b-4449-af24-4075fed062ea" providerId="ADAL" clId="{A6BB1FFC-DB09-491A-8EF8-300F8C842E52}" dt="2021-11-28T19:16:48.036" v="9" actId="14100"/>
          <ac:spMkLst>
            <pc:docMk/>
            <pc:sldMk cId="2762377564" sldId="2576"/>
            <ac:spMk id="14" creationId="{A3BF66A6-22B5-4448-82FA-4DA599E85188}"/>
          </ac:spMkLst>
        </pc:spChg>
        <pc:spChg chg="mod">
          <ac:chgData name="Finta Gábor" userId="bb2f20c5-704b-4449-af24-4075fed062ea" providerId="ADAL" clId="{A6BB1FFC-DB09-491A-8EF8-300F8C842E52}" dt="2021-11-28T19:16:48.036" v="9" actId="14100"/>
          <ac:spMkLst>
            <pc:docMk/>
            <pc:sldMk cId="2762377564" sldId="2576"/>
            <ac:spMk id="23" creationId="{94979BAC-8407-4F04-B2E4-273637C30462}"/>
          </ac:spMkLst>
        </pc:spChg>
        <pc:spChg chg="mod">
          <ac:chgData name="Finta Gábor" userId="bb2f20c5-704b-4449-af24-4075fed062ea" providerId="ADAL" clId="{A6BB1FFC-DB09-491A-8EF8-300F8C842E52}" dt="2021-11-28T19:16:51.046" v="10" actId="14100"/>
          <ac:spMkLst>
            <pc:docMk/>
            <pc:sldMk cId="2762377564" sldId="2576"/>
            <ac:spMk id="24" creationId="{5B64F953-E133-4631-976C-CC3DCFD6DC43}"/>
          </ac:spMkLst>
        </pc:spChg>
        <pc:spChg chg="mod">
          <ac:chgData name="Finta Gábor" userId="bb2f20c5-704b-4449-af24-4075fed062ea" providerId="ADAL" clId="{A6BB1FFC-DB09-491A-8EF8-300F8C842E52}" dt="2021-11-28T19:16:23.606" v="3" actId="1076"/>
          <ac:spMkLst>
            <pc:docMk/>
            <pc:sldMk cId="2762377564" sldId="2576"/>
            <ac:spMk id="25" creationId="{DF9855E3-137B-4EC6-8842-0335C15D3128}"/>
          </ac:spMkLst>
        </pc:spChg>
        <pc:spChg chg="mod">
          <ac:chgData name="Finta Gábor" userId="bb2f20c5-704b-4449-af24-4075fed062ea" providerId="ADAL" clId="{A6BB1FFC-DB09-491A-8EF8-300F8C842E52}" dt="2021-11-28T19:16:17.204" v="2" actId="1076"/>
          <ac:spMkLst>
            <pc:docMk/>
            <pc:sldMk cId="2762377564" sldId="2576"/>
            <ac:spMk id="26" creationId="{2E719EAF-2FB0-48A4-80B1-9EF7BEDD357B}"/>
          </ac:spMkLst>
        </pc:spChg>
        <pc:spChg chg="mod">
          <ac:chgData name="Finta Gábor" userId="bb2f20c5-704b-4449-af24-4075fed062ea" providerId="ADAL" clId="{A6BB1FFC-DB09-491A-8EF8-300F8C842E52}" dt="2021-11-28T19:16:17.204" v="2" actId="1076"/>
          <ac:spMkLst>
            <pc:docMk/>
            <pc:sldMk cId="2762377564" sldId="2576"/>
            <ac:spMk id="27" creationId="{F2077458-B94C-46B8-8123-5E1471153797}"/>
          </ac:spMkLst>
        </pc:spChg>
        <pc:spChg chg="mod">
          <ac:chgData name="Finta Gábor" userId="bb2f20c5-704b-4449-af24-4075fed062ea" providerId="ADAL" clId="{A6BB1FFC-DB09-491A-8EF8-300F8C842E52}" dt="2021-11-28T19:16:17.204" v="2" actId="1076"/>
          <ac:spMkLst>
            <pc:docMk/>
            <pc:sldMk cId="2762377564" sldId="2576"/>
            <ac:spMk id="53" creationId="{385499E3-4B2E-4B8F-8FE8-A12D08B7237D}"/>
          </ac:spMkLst>
        </pc:spChg>
        <pc:spChg chg="mod">
          <ac:chgData name="Finta Gábor" userId="bb2f20c5-704b-4449-af24-4075fed062ea" providerId="ADAL" clId="{A6BB1FFC-DB09-491A-8EF8-300F8C842E52}" dt="2021-11-28T19:16:27.205" v="4" actId="1076"/>
          <ac:spMkLst>
            <pc:docMk/>
            <pc:sldMk cId="2762377564" sldId="2576"/>
            <ac:spMk id="54" creationId="{BA257170-EEA5-4487-AE68-B50DD93B6518}"/>
          </ac:spMkLst>
        </pc:spChg>
        <pc:spChg chg="mod">
          <ac:chgData name="Finta Gábor" userId="bb2f20c5-704b-4449-af24-4075fed062ea" providerId="ADAL" clId="{A6BB1FFC-DB09-491A-8EF8-300F8C842E52}" dt="2021-11-28T19:16:17.204" v="2" actId="1076"/>
          <ac:spMkLst>
            <pc:docMk/>
            <pc:sldMk cId="2762377564" sldId="2576"/>
            <ac:spMk id="55" creationId="{71E2BF21-0C66-4BC2-A25B-8BC78204F7DA}"/>
          </ac:spMkLst>
        </pc:spChg>
        <pc:spChg chg="mod">
          <ac:chgData name="Finta Gábor" userId="bb2f20c5-704b-4449-af24-4075fed062ea" providerId="ADAL" clId="{A6BB1FFC-DB09-491A-8EF8-300F8C842E52}" dt="2021-11-28T19:16:17.204" v="2" actId="1076"/>
          <ac:spMkLst>
            <pc:docMk/>
            <pc:sldMk cId="2762377564" sldId="2576"/>
            <ac:spMk id="56" creationId="{E31D07BD-03A7-4041-9D74-17D3820DBC59}"/>
          </ac:spMkLst>
        </pc:spChg>
        <pc:picChg chg="mod">
          <ac:chgData name="Finta Gábor" userId="bb2f20c5-704b-4449-af24-4075fed062ea" providerId="ADAL" clId="{A6BB1FFC-DB09-491A-8EF8-300F8C842E52}" dt="2021-11-28T19:16:17.204" v="2" actId="1076"/>
          <ac:picMkLst>
            <pc:docMk/>
            <pc:sldMk cId="2762377564" sldId="2576"/>
            <ac:picMk id="5" creationId="{B45D4093-3B5E-428F-98E2-7E6ED5A03EB7}"/>
          </ac:picMkLst>
        </pc:picChg>
        <pc:picChg chg="mod">
          <ac:chgData name="Finta Gábor" userId="bb2f20c5-704b-4449-af24-4075fed062ea" providerId="ADAL" clId="{A6BB1FFC-DB09-491A-8EF8-300F8C842E52}" dt="2021-11-28T19:16:17.204" v="2" actId="1076"/>
          <ac:picMkLst>
            <pc:docMk/>
            <pc:sldMk cId="2762377564" sldId="2576"/>
            <ac:picMk id="7" creationId="{6A364308-63AE-4965-BAA2-515AC46B386E}"/>
          </ac:picMkLst>
        </pc:picChg>
        <pc:picChg chg="mod">
          <ac:chgData name="Finta Gábor" userId="bb2f20c5-704b-4449-af24-4075fed062ea" providerId="ADAL" clId="{A6BB1FFC-DB09-491A-8EF8-300F8C842E52}" dt="2021-11-28T19:16:17.204" v="2" actId="1076"/>
          <ac:picMkLst>
            <pc:docMk/>
            <pc:sldMk cId="2762377564" sldId="2576"/>
            <ac:picMk id="9" creationId="{17639292-FB93-4545-916A-4C685613A7B7}"/>
          </ac:picMkLst>
        </pc:picChg>
        <pc:picChg chg="mod">
          <ac:chgData name="Finta Gábor" userId="bb2f20c5-704b-4449-af24-4075fed062ea" providerId="ADAL" clId="{A6BB1FFC-DB09-491A-8EF8-300F8C842E52}" dt="2021-11-28T19:16:17.204" v="2" actId="1076"/>
          <ac:picMkLst>
            <pc:docMk/>
            <pc:sldMk cId="2762377564" sldId="2576"/>
            <ac:picMk id="11" creationId="{857C59A8-894E-4EFA-AB80-1A7283590C1A}"/>
          </ac:picMkLst>
        </pc:picChg>
        <pc:picChg chg="mod">
          <ac:chgData name="Finta Gábor" userId="bb2f20c5-704b-4449-af24-4075fed062ea" providerId="ADAL" clId="{A6BB1FFC-DB09-491A-8EF8-300F8C842E52}" dt="2021-11-28T19:16:17.204" v="2" actId="1076"/>
          <ac:picMkLst>
            <pc:docMk/>
            <pc:sldMk cId="2762377564" sldId="2576"/>
            <ac:picMk id="13" creationId="{6F329F33-17BF-4DE2-9567-9B41C966F370}"/>
          </ac:picMkLst>
        </pc:picChg>
        <pc:picChg chg="mod">
          <ac:chgData name="Finta Gábor" userId="bb2f20c5-704b-4449-af24-4075fed062ea" providerId="ADAL" clId="{A6BB1FFC-DB09-491A-8EF8-300F8C842E52}" dt="2021-11-28T19:16:48.036" v="9" actId="14100"/>
          <ac:picMkLst>
            <pc:docMk/>
            <pc:sldMk cId="2762377564" sldId="2576"/>
            <ac:picMk id="19" creationId="{29DE1835-F8EB-41EB-9622-8D46C9B2615D}"/>
          </ac:picMkLst>
        </pc:picChg>
        <pc:picChg chg="mod">
          <ac:chgData name="Finta Gábor" userId="bb2f20c5-704b-4449-af24-4075fed062ea" providerId="ADAL" clId="{A6BB1FFC-DB09-491A-8EF8-300F8C842E52}" dt="2021-11-28T19:16:48.036" v="9" actId="14100"/>
          <ac:picMkLst>
            <pc:docMk/>
            <pc:sldMk cId="2762377564" sldId="2576"/>
            <ac:picMk id="20" creationId="{AD9DC4F4-5EE5-4F77-901B-C7FD1E07D300}"/>
          </ac:picMkLst>
        </pc:picChg>
        <pc:picChg chg="mod">
          <ac:chgData name="Finta Gábor" userId="bb2f20c5-704b-4449-af24-4075fed062ea" providerId="ADAL" clId="{A6BB1FFC-DB09-491A-8EF8-300F8C842E52}" dt="2021-11-28T19:16:17.204" v="2" actId="1076"/>
          <ac:picMkLst>
            <pc:docMk/>
            <pc:sldMk cId="2762377564" sldId="2576"/>
            <ac:picMk id="21" creationId="{1589A60E-C09A-41AE-88F8-822699B67FCB}"/>
          </ac:picMkLst>
        </pc:picChg>
        <pc:picChg chg="mod">
          <ac:chgData name="Finta Gábor" userId="bb2f20c5-704b-4449-af24-4075fed062ea" providerId="ADAL" clId="{A6BB1FFC-DB09-491A-8EF8-300F8C842E52}" dt="2021-11-28T19:16:48.036" v="9" actId="14100"/>
          <ac:picMkLst>
            <pc:docMk/>
            <pc:sldMk cId="2762377564" sldId="2576"/>
            <ac:picMk id="1028" creationId="{7A118956-15B9-4DF7-A106-4920D62DE188}"/>
          </ac:picMkLst>
        </pc:picChg>
        <pc:cxnChg chg="mod">
          <ac:chgData name="Finta Gábor" userId="bb2f20c5-704b-4449-af24-4075fed062ea" providerId="ADAL" clId="{A6BB1FFC-DB09-491A-8EF8-300F8C842E52}" dt="2021-11-28T19:16:17.204" v="2" actId="1076"/>
          <ac:cxnSpMkLst>
            <pc:docMk/>
            <pc:sldMk cId="2762377564" sldId="2576"/>
            <ac:cxnSpMk id="16" creationId="{73B868E2-C7B4-4891-A7C0-D5DF9BACFF53}"/>
          </ac:cxnSpMkLst>
        </pc:cxnChg>
        <pc:cxnChg chg="mod">
          <ac:chgData name="Finta Gábor" userId="bb2f20c5-704b-4449-af24-4075fed062ea" providerId="ADAL" clId="{A6BB1FFC-DB09-491A-8EF8-300F8C842E52}" dt="2021-11-28T19:16:17.204" v="2" actId="1076"/>
          <ac:cxnSpMkLst>
            <pc:docMk/>
            <pc:sldMk cId="2762377564" sldId="2576"/>
            <ac:cxnSpMk id="29" creationId="{0FFC0784-2307-438B-9100-806A7F351575}"/>
          </ac:cxnSpMkLst>
        </pc:cxnChg>
        <pc:cxnChg chg="mod">
          <ac:chgData name="Finta Gábor" userId="bb2f20c5-704b-4449-af24-4075fed062ea" providerId="ADAL" clId="{A6BB1FFC-DB09-491A-8EF8-300F8C842E52}" dt="2021-11-28T19:16:17.204" v="2" actId="1076"/>
          <ac:cxnSpMkLst>
            <pc:docMk/>
            <pc:sldMk cId="2762377564" sldId="2576"/>
            <ac:cxnSpMk id="32" creationId="{F3D20AC1-45CB-462A-8DB1-91A9D581BCFA}"/>
          </ac:cxnSpMkLst>
        </pc:cxnChg>
        <pc:cxnChg chg="mod">
          <ac:chgData name="Finta Gábor" userId="bb2f20c5-704b-4449-af24-4075fed062ea" providerId="ADAL" clId="{A6BB1FFC-DB09-491A-8EF8-300F8C842E52}" dt="2021-11-28T19:16:17.204" v="2" actId="1076"/>
          <ac:cxnSpMkLst>
            <pc:docMk/>
            <pc:sldMk cId="2762377564" sldId="2576"/>
            <ac:cxnSpMk id="39" creationId="{0E6A93D4-6A63-4251-B211-6B8380A133B1}"/>
          </ac:cxnSpMkLst>
        </pc:cxnChg>
        <pc:cxnChg chg="mod">
          <ac:chgData name="Finta Gábor" userId="bb2f20c5-704b-4449-af24-4075fed062ea" providerId="ADAL" clId="{A6BB1FFC-DB09-491A-8EF8-300F8C842E52}" dt="2021-11-28T19:16:17.204" v="2" actId="1076"/>
          <ac:cxnSpMkLst>
            <pc:docMk/>
            <pc:sldMk cId="2762377564" sldId="2576"/>
            <ac:cxnSpMk id="41" creationId="{B554A07B-752D-4B31-975B-673BBE85AAA4}"/>
          </ac:cxnSpMkLst>
        </pc:cxnChg>
        <pc:cxnChg chg="mod">
          <ac:chgData name="Finta Gábor" userId="bb2f20c5-704b-4449-af24-4075fed062ea" providerId="ADAL" clId="{A6BB1FFC-DB09-491A-8EF8-300F8C842E52}" dt="2021-11-28T19:16:17.204" v="2" actId="1076"/>
          <ac:cxnSpMkLst>
            <pc:docMk/>
            <pc:sldMk cId="2762377564" sldId="2576"/>
            <ac:cxnSpMk id="43" creationId="{D3E5FC5C-0BDE-4347-9817-58253A6BBA4D}"/>
          </ac:cxnSpMkLst>
        </pc:cxnChg>
        <pc:cxnChg chg="mod">
          <ac:chgData name="Finta Gábor" userId="bb2f20c5-704b-4449-af24-4075fed062ea" providerId="ADAL" clId="{A6BB1FFC-DB09-491A-8EF8-300F8C842E52}" dt="2021-11-28T19:16:48.036" v="9" actId="14100"/>
          <ac:cxnSpMkLst>
            <pc:docMk/>
            <pc:sldMk cId="2762377564" sldId="2576"/>
            <ac:cxnSpMk id="45" creationId="{C998727A-929C-4D02-8FED-E50FEACF951C}"/>
          </ac:cxnSpMkLst>
        </pc:cxnChg>
        <pc:cxnChg chg="mod">
          <ac:chgData name="Finta Gábor" userId="bb2f20c5-704b-4449-af24-4075fed062ea" providerId="ADAL" clId="{A6BB1FFC-DB09-491A-8EF8-300F8C842E52}" dt="2021-11-28T19:16:48.036" v="9" actId="14100"/>
          <ac:cxnSpMkLst>
            <pc:docMk/>
            <pc:sldMk cId="2762377564" sldId="2576"/>
            <ac:cxnSpMk id="47" creationId="{2B80D634-55A7-4754-B7C7-8956941DE65D}"/>
          </ac:cxnSpMkLst>
        </pc:cxnChg>
        <pc:cxnChg chg="mod">
          <ac:chgData name="Finta Gábor" userId="bb2f20c5-704b-4449-af24-4075fed062ea" providerId="ADAL" clId="{A6BB1FFC-DB09-491A-8EF8-300F8C842E52}" dt="2021-11-28T19:16:48.036" v="9" actId="14100"/>
          <ac:cxnSpMkLst>
            <pc:docMk/>
            <pc:sldMk cId="2762377564" sldId="2576"/>
            <ac:cxnSpMk id="49" creationId="{37CAD146-8E43-4ACA-B7F9-29679ED011E6}"/>
          </ac:cxnSpMkLst>
        </pc:cxnChg>
      </pc:sldChg>
      <pc:sldChg chg="del">
        <pc:chgData name="Finta Gábor" userId="bb2f20c5-704b-4449-af24-4075fed062ea" providerId="ADAL" clId="{A6BB1FFC-DB09-491A-8EF8-300F8C842E52}" dt="2021-11-27T13:05:10.493" v="0" actId="47"/>
        <pc:sldMkLst>
          <pc:docMk/>
          <pc:sldMk cId="3738894205" sldId="257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D587C4-50B2-4255-9433-B06D964D1BF6}" type="doc">
      <dgm:prSet loTypeId="urn:microsoft.com/office/officeart/2008/layout/VerticalCurvedList" loCatId="hierarchy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hu-HU"/>
        </a:p>
      </dgm:t>
    </dgm:pt>
    <dgm:pt modelId="{CB4A8DAF-C7DA-4DAD-812B-1E47F263CAF8}">
      <dgm:prSet/>
      <dgm:spPr/>
      <dgm:t>
        <a:bodyPr/>
        <a:lstStyle/>
        <a:p>
          <a:r>
            <a:rPr lang="hu-HU" dirty="0"/>
            <a:t>Nehezen találni egységes definíciót</a:t>
          </a:r>
        </a:p>
      </dgm:t>
    </dgm:pt>
    <dgm:pt modelId="{01272C25-0744-4DE8-866E-7C69ACA18278}" type="parTrans" cxnId="{3FFCA4B3-C3DE-43B8-BD67-5BB3424BCCD3}">
      <dgm:prSet/>
      <dgm:spPr/>
      <dgm:t>
        <a:bodyPr/>
        <a:lstStyle/>
        <a:p>
          <a:endParaRPr lang="hu-HU"/>
        </a:p>
      </dgm:t>
    </dgm:pt>
    <dgm:pt modelId="{635531BF-AF8D-4456-8739-8832C3EF306C}" type="sibTrans" cxnId="{3FFCA4B3-C3DE-43B8-BD67-5BB3424BCCD3}">
      <dgm:prSet/>
      <dgm:spPr/>
      <dgm:t>
        <a:bodyPr/>
        <a:lstStyle/>
        <a:p>
          <a:endParaRPr lang="hu-HU"/>
        </a:p>
      </dgm:t>
    </dgm:pt>
    <dgm:pt modelId="{1E0BB96F-5ED0-4BC5-ADB1-04511C4E3F36}">
      <dgm:prSet/>
      <dgm:spPr/>
      <dgm:t>
        <a:bodyPr/>
        <a:lstStyle/>
        <a:p>
          <a:r>
            <a:rPr lang="hu-HU" dirty="0"/>
            <a:t>Blogbejegyzések, </a:t>
          </a:r>
          <a:r>
            <a:rPr lang="hu-HU" dirty="0" err="1"/>
            <a:t>reddit</a:t>
          </a:r>
          <a:r>
            <a:rPr lang="hu-HU" dirty="0"/>
            <a:t>, quora</a:t>
          </a:r>
        </a:p>
      </dgm:t>
    </dgm:pt>
    <dgm:pt modelId="{51C3285D-AC30-4025-A6C7-C5986AE5A5C9}" type="parTrans" cxnId="{E0B5EBE3-5356-4A04-AADB-8B217065127A}">
      <dgm:prSet/>
      <dgm:spPr/>
      <dgm:t>
        <a:bodyPr/>
        <a:lstStyle/>
        <a:p>
          <a:endParaRPr lang="hu-HU"/>
        </a:p>
      </dgm:t>
    </dgm:pt>
    <dgm:pt modelId="{01FAEA35-89F5-45A2-A7B7-3CA0B86A7C9D}" type="sibTrans" cxnId="{E0B5EBE3-5356-4A04-AADB-8B217065127A}">
      <dgm:prSet/>
      <dgm:spPr/>
      <dgm:t>
        <a:bodyPr/>
        <a:lstStyle/>
        <a:p>
          <a:endParaRPr lang="hu-HU"/>
        </a:p>
      </dgm:t>
    </dgm:pt>
    <dgm:pt modelId="{DEC6AAD3-00AE-4292-BBA1-BC4D2F93581E}">
      <dgm:prSet/>
      <dgm:spPr/>
      <dgm:t>
        <a:bodyPr/>
        <a:lstStyle/>
        <a:p>
          <a:r>
            <a:rPr lang="hu-HU"/>
            <a:t>IT ipar szolgáltatóinak leírása</a:t>
          </a:r>
        </a:p>
      </dgm:t>
    </dgm:pt>
    <dgm:pt modelId="{338CE1C4-6346-4108-BA3E-37A7CDD0BA36}" type="parTrans" cxnId="{A61BE6EB-00DE-4258-A19B-47B1749B60EC}">
      <dgm:prSet/>
      <dgm:spPr/>
      <dgm:t>
        <a:bodyPr/>
        <a:lstStyle/>
        <a:p>
          <a:endParaRPr lang="hu-HU"/>
        </a:p>
      </dgm:t>
    </dgm:pt>
    <dgm:pt modelId="{ECA70ABD-9360-4814-9BD8-E864E95792BB}" type="sibTrans" cxnId="{A61BE6EB-00DE-4258-A19B-47B1749B60EC}">
      <dgm:prSet/>
      <dgm:spPr/>
      <dgm:t>
        <a:bodyPr/>
        <a:lstStyle/>
        <a:p>
          <a:endParaRPr lang="hu-HU"/>
        </a:p>
      </dgm:t>
    </dgm:pt>
    <dgm:pt modelId="{1501DF7C-04BC-4342-A651-15814A52DFD2}" type="pres">
      <dgm:prSet presAssocID="{46D587C4-50B2-4255-9433-B06D964D1BF6}" presName="Name0" presStyleCnt="0">
        <dgm:presLayoutVars>
          <dgm:chMax val="7"/>
          <dgm:chPref val="7"/>
          <dgm:dir/>
        </dgm:presLayoutVars>
      </dgm:prSet>
      <dgm:spPr/>
    </dgm:pt>
    <dgm:pt modelId="{2D437C48-0C6C-AE43-9DEB-7EFB7F2D268F}" type="pres">
      <dgm:prSet presAssocID="{46D587C4-50B2-4255-9433-B06D964D1BF6}" presName="Name1" presStyleCnt="0"/>
      <dgm:spPr/>
    </dgm:pt>
    <dgm:pt modelId="{B9C11B95-E329-E64D-BFB2-777E25DBADAC}" type="pres">
      <dgm:prSet presAssocID="{46D587C4-50B2-4255-9433-B06D964D1BF6}" presName="cycle" presStyleCnt="0"/>
      <dgm:spPr/>
    </dgm:pt>
    <dgm:pt modelId="{F8A45164-C121-2B4A-BF68-B157C4C124FC}" type="pres">
      <dgm:prSet presAssocID="{46D587C4-50B2-4255-9433-B06D964D1BF6}" presName="srcNode" presStyleLbl="node1" presStyleIdx="0" presStyleCnt="3"/>
      <dgm:spPr/>
    </dgm:pt>
    <dgm:pt modelId="{63B317E1-C813-B34B-8800-3DDAD3B195DB}" type="pres">
      <dgm:prSet presAssocID="{46D587C4-50B2-4255-9433-B06D964D1BF6}" presName="conn" presStyleLbl="parChTrans1D2" presStyleIdx="0" presStyleCnt="1"/>
      <dgm:spPr/>
    </dgm:pt>
    <dgm:pt modelId="{93FC0DA4-06B0-B54B-BA08-14FCEF7A797F}" type="pres">
      <dgm:prSet presAssocID="{46D587C4-50B2-4255-9433-B06D964D1BF6}" presName="extraNode" presStyleLbl="node1" presStyleIdx="0" presStyleCnt="3"/>
      <dgm:spPr/>
    </dgm:pt>
    <dgm:pt modelId="{DDAFEE3B-C3F7-7746-A02E-B97E3DDEE894}" type="pres">
      <dgm:prSet presAssocID="{46D587C4-50B2-4255-9433-B06D964D1BF6}" presName="dstNode" presStyleLbl="node1" presStyleIdx="0" presStyleCnt="3"/>
      <dgm:spPr/>
    </dgm:pt>
    <dgm:pt modelId="{32771CD7-6C9E-1045-9853-221782C8D751}" type="pres">
      <dgm:prSet presAssocID="{CB4A8DAF-C7DA-4DAD-812B-1E47F263CAF8}" presName="text_1" presStyleLbl="node1" presStyleIdx="0" presStyleCnt="3">
        <dgm:presLayoutVars>
          <dgm:bulletEnabled val="1"/>
        </dgm:presLayoutVars>
      </dgm:prSet>
      <dgm:spPr/>
    </dgm:pt>
    <dgm:pt modelId="{A5F92A6A-FF99-A84A-B1BD-0D072AE9C09B}" type="pres">
      <dgm:prSet presAssocID="{CB4A8DAF-C7DA-4DAD-812B-1E47F263CAF8}" presName="accent_1" presStyleCnt="0"/>
      <dgm:spPr/>
    </dgm:pt>
    <dgm:pt modelId="{DE7593C9-644F-714F-920C-7DEF004BDE22}" type="pres">
      <dgm:prSet presAssocID="{CB4A8DAF-C7DA-4DAD-812B-1E47F263CAF8}" presName="accentRepeatNode" presStyleLbl="solidFgAcc1" presStyleIdx="0" presStyleCnt="3"/>
      <dgm:spPr/>
    </dgm:pt>
    <dgm:pt modelId="{0DFB3B08-C92A-0945-B6D2-F16D1065FEFF}" type="pres">
      <dgm:prSet presAssocID="{1E0BB96F-5ED0-4BC5-ADB1-04511C4E3F36}" presName="text_2" presStyleLbl="node1" presStyleIdx="1" presStyleCnt="3">
        <dgm:presLayoutVars>
          <dgm:bulletEnabled val="1"/>
        </dgm:presLayoutVars>
      </dgm:prSet>
      <dgm:spPr/>
    </dgm:pt>
    <dgm:pt modelId="{971043C0-6FEA-0243-BF15-153A4A15D2BE}" type="pres">
      <dgm:prSet presAssocID="{1E0BB96F-5ED0-4BC5-ADB1-04511C4E3F36}" presName="accent_2" presStyleCnt="0"/>
      <dgm:spPr/>
    </dgm:pt>
    <dgm:pt modelId="{A8EC1A37-06FC-1548-B38C-0832FFCC72B2}" type="pres">
      <dgm:prSet presAssocID="{1E0BB96F-5ED0-4BC5-ADB1-04511C4E3F36}" presName="accentRepeatNode" presStyleLbl="solidFgAcc1" presStyleIdx="1" presStyleCnt="3"/>
      <dgm:spPr/>
    </dgm:pt>
    <dgm:pt modelId="{46B47701-3D89-F345-8647-BBE0DDE79A83}" type="pres">
      <dgm:prSet presAssocID="{DEC6AAD3-00AE-4292-BBA1-BC4D2F93581E}" presName="text_3" presStyleLbl="node1" presStyleIdx="2" presStyleCnt="3">
        <dgm:presLayoutVars>
          <dgm:bulletEnabled val="1"/>
        </dgm:presLayoutVars>
      </dgm:prSet>
      <dgm:spPr/>
    </dgm:pt>
    <dgm:pt modelId="{EC0197FC-129D-F84D-9C23-7A08CA7985D5}" type="pres">
      <dgm:prSet presAssocID="{DEC6AAD3-00AE-4292-BBA1-BC4D2F93581E}" presName="accent_3" presStyleCnt="0"/>
      <dgm:spPr/>
    </dgm:pt>
    <dgm:pt modelId="{8EFB05E8-3A16-A542-AA98-B263FFC4EF21}" type="pres">
      <dgm:prSet presAssocID="{DEC6AAD3-00AE-4292-BBA1-BC4D2F93581E}" presName="accentRepeatNode" presStyleLbl="solidFgAcc1" presStyleIdx="2" presStyleCnt="3"/>
      <dgm:spPr/>
    </dgm:pt>
  </dgm:ptLst>
  <dgm:cxnLst>
    <dgm:cxn modelId="{8579FF0D-DC3A-C54D-BEE4-072A47785ED2}" type="presOf" srcId="{CB4A8DAF-C7DA-4DAD-812B-1E47F263CAF8}" destId="{32771CD7-6C9E-1045-9853-221782C8D751}" srcOrd="0" destOrd="0" presId="urn:microsoft.com/office/officeart/2008/layout/VerticalCurvedList"/>
    <dgm:cxn modelId="{CFE49772-D22E-C046-8A18-02AE13BC1063}" type="presOf" srcId="{DEC6AAD3-00AE-4292-BBA1-BC4D2F93581E}" destId="{46B47701-3D89-F345-8647-BBE0DDE79A83}" srcOrd="0" destOrd="0" presId="urn:microsoft.com/office/officeart/2008/layout/VerticalCurvedList"/>
    <dgm:cxn modelId="{51A73C56-EF5E-5148-9F93-B440AF5565E6}" type="presOf" srcId="{635531BF-AF8D-4456-8739-8832C3EF306C}" destId="{63B317E1-C813-B34B-8800-3DDAD3B195DB}" srcOrd="0" destOrd="0" presId="urn:microsoft.com/office/officeart/2008/layout/VerticalCurvedList"/>
    <dgm:cxn modelId="{54FD5782-8646-0B45-A279-DCFCEEC92579}" type="presOf" srcId="{1E0BB96F-5ED0-4BC5-ADB1-04511C4E3F36}" destId="{0DFB3B08-C92A-0945-B6D2-F16D1065FEFF}" srcOrd="0" destOrd="0" presId="urn:microsoft.com/office/officeart/2008/layout/VerticalCurvedList"/>
    <dgm:cxn modelId="{3E3838A9-8441-9A43-A438-CAC6ED2699CC}" type="presOf" srcId="{46D587C4-50B2-4255-9433-B06D964D1BF6}" destId="{1501DF7C-04BC-4342-A651-15814A52DFD2}" srcOrd="0" destOrd="0" presId="urn:microsoft.com/office/officeart/2008/layout/VerticalCurvedList"/>
    <dgm:cxn modelId="{3FFCA4B3-C3DE-43B8-BD67-5BB3424BCCD3}" srcId="{46D587C4-50B2-4255-9433-B06D964D1BF6}" destId="{CB4A8DAF-C7DA-4DAD-812B-1E47F263CAF8}" srcOrd="0" destOrd="0" parTransId="{01272C25-0744-4DE8-866E-7C69ACA18278}" sibTransId="{635531BF-AF8D-4456-8739-8832C3EF306C}"/>
    <dgm:cxn modelId="{E0B5EBE3-5356-4A04-AADB-8B217065127A}" srcId="{46D587C4-50B2-4255-9433-B06D964D1BF6}" destId="{1E0BB96F-5ED0-4BC5-ADB1-04511C4E3F36}" srcOrd="1" destOrd="0" parTransId="{51C3285D-AC30-4025-A6C7-C5986AE5A5C9}" sibTransId="{01FAEA35-89F5-45A2-A7B7-3CA0B86A7C9D}"/>
    <dgm:cxn modelId="{A61BE6EB-00DE-4258-A19B-47B1749B60EC}" srcId="{46D587C4-50B2-4255-9433-B06D964D1BF6}" destId="{DEC6AAD3-00AE-4292-BBA1-BC4D2F93581E}" srcOrd="2" destOrd="0" parTransId="{338CE1C4-6346-4108-BA3E-37A7CDD0BA36}" sibTransId="{ECA70ABD-9360-4814-9BD8-E864E95792BB}"/>
    <dgm:cxn modelId="{85F3A0E1-D543-C745-9FEF-C5FC199A5B78}" type="presParOf" srcId="{1501DF7C-04BC-4342-A651-15814A52DFD2}" destId="{2D437C48-0C6C-AE43-9DEB-7EFB7F2D268F}" srcOrd="0" destOrd="0" presId="urn:microsoft.com/office/officeart/2008/layout/VerticalCurvedList"/>
    <dgm:cxn modelId="{31C173D6-D6E1-AF4F-BE0E-107406919CE2}" type="presParOf" srcId="{2D437C48-0C6C-AE43-9DEB-7EFB7F2D268F}" destId="{B9C11B95-E329-E64D-BFB2-777E25DBADAC}" srcOrd="0" destOrd="0" presId="urn:microsoft.com/office/officeart/2008/layout/VerticalCurvedList"/>
    <dgm:cxn modelId="{F083C7C7-A6C7-1841-9456-4BEF4ADF911D}" type="presParOf" srcId="{B9C11B95-E329-E64D-BFB2-777E25DBADAC}" destId="{F8A45164-C121-2B4A-BF68-B157C4C124FC}" srcOrd="0" destOrd="0" presId="urn:microsoft.com/office/officeart/2008/layout/VerticalCurvedList"/>
    <dgm:cxn modelId="{840D9E8E-3433-6C48-8B1F-6567FF71E5FE}" type="presParOf" srcId="{B9C11B95-E329-E64D-BFB2-777E25DBADAC}" destId="{63B317E1-C813-B34B-8800-3DDAD3B195DB}" srcOrd="1" destOrd="0" presId="urn:microsoft.com/office/officeart/2008/layout/VerticalCurvedList"/>
    <dgm:cxn modelId="{788CD1EE-72BB-2D41-BFF8-C50CC89D170D}" type="presParOf" srcId="{B9C11B95-E329-E64D-BFB2-777E25DBADAC}" destId="{93FC0DA4-06B0-B54B-BA08-14FCEF7A797F}" srcOrd="2" destOrd="0" presId="urn:microsoft.com/office/officeart/2008/layout/VerticalCurvedList"/>
    <dgm:cxn modelId="{F843767D-A719-2F40-B1C8-73ED472E68A3}" type="presParOf" srcId="{B9C11B95-E329-E64D-BFB2-777E25DBADAC}" destId="{DDAFEE3B-C3F7-7746-A02E-B97E3DDEE894}" srcOrd="3" destOrd="0" presId="urn:microsoft.com/office/officeart/2008/layout/VerticalCurvedList"/>
    <dgm:cxn modelId="{3408A7C9-677E-DA44-B0DB-508C7C365D9E}" type="presParOf" srcId="{2D437C48-0C6C-AE43-9DEB-7EFB7F2D268F}" destId="{32771CD7-6C9E-1045-9853-221782C8D751}" srcOrd="1" destOrd="0" presId="urn:microsoft.com/office/officeart/2008/layout/VerticalCurvedList"/>
    <dgm:cxn modelId="{F7488A21-855C-2C4E-90BA-A3519E79B00C}" type="presParOf" srcId="{2D437C48-0C6C-AE43-9DEB-7EFB7F2D268F}" destId="{A5F92A6A-FF99-A84A-B1BD-0D072AE9C09B}" srcOrd="2" destOrd="0" presId="urn:microsoft.com/office/officeart/2008/layout/VerticalCurvedList"/>
    <dgm:cxn modelId="{E1FF4D02-79DD-8C45-9E22-1391E4800191}" type="presParOf" srcId="{A5F92A6A-FF99-A84A-B1BD-0D072AE9C09B}" destId="{DE7593C9-644F-714F-920C-7DEF004BDE22}" srcOrd="0" destOrd="0" presId="urn:microsoft.com/office/officeart/2008/layout/VerticalCurvedList"/>
    <dgm:cxn modelId="{68E7E04B-4A9E-0948-A251-D11B1553FEC5}" type="presParOf" srcId="{2D437C48-0C6C-AE43-9DEB-7EFB7F2D268F}" destId="{0DFB3B08-C92A-0945-B6D2-F16D1065FEFF}" srcOrd="3" destOrd="0" presId="urn:microsoft.com/office/officeart/2008/layout/VerticalCurvedList"/>
    <dgm:cxn modelId="{03478569-BA62-414E-B572-F9B7576241A2}" type="presParOf" srcId="{2D437C48-0C6C-AE43-9DEB-7EFB7F2D268F}" destId="{971043C0-6FEA-0243-BF15-153A4A15D2BE}" srcOrd="4" destOrd="0" presId="urn:microsoft.com/office/officeart/2008/layout/VerticalCurvedList"/>
    <dgm:cxn modelId="{D1E789F9-9ECA-C64D-BD8E-E978D6B126BD}" type="presParOf" srcId="{971043C0-6FEA-0243-BF15-153A4A15D2BE}" destId="{A8EC1A37-06FC-1548-B38C-0832FFCC72B2}" srcOrd="0" destOrd="0" presId="urn:microsoft.com/office/officeart/2008/layout/VerticalCurvedList"/>
    <dgm:cxn modelId="{8D538420-5B2B-3E43-BCB3-87171D9859DD}" type="presParOf" srcId="{2D437C48-0C6C-AE43-9DEB-7EFB7F2D268F}" destId="{46B47701-3D89-F345-8647-BBE0DDE79A83}" srcOrd="5" destOrd="0" presId="urn:microsoft.com/office/officeart/2008/layout/VerticalCurvedList"/>
    <dgm:cxn modelId="{493D45EA-DDBA-0447-8742-CAAEC0CDF0FE}" type="presParOf" srcId="{2D437C48-0C6C-AE43-9DEB-7EFB7F2D268F}" destId="{EC0197FC-129D-F84D-9C23-7A08CA7985D5}" srcOrd="6" destOrd="0" presId="urn:microsoft.com/office/officeart/2008/layout/VerticalCurvedList"/>
    <dgm:cxn modelId="{6BC48374-28CC-134D-9E81-8A94A521AA13}" type="presParOf" srcId="{EC0197FC-129D-F84D-9C23-7A08CA7985D5}" destId="{8EFB05E8-3A16-A542-AA98-B263FFC4EF2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9C448F-9F00-4900-929E-372D07A993BA}" type="doc">
      <dgm:prSet loTypeId="urn:microsoft.com/office/officeart/2005/8/layout/default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FBA8051-C66C-4266-83CD-A122E6269346}">
      <dgm:prSet/>
      <dgm:spPr/>
      <dgm:t>
        <a:bodyPr/>
        <a:lstStyle/>
        <a:p>
          <a:r>
            <a:rPr lang="hu-HU" dirty="0"/>
            <a:t>Minden kód – „</a:t>
          </a:r>
          <a:r>
            <a:rPr lang="hu-HU" dirty="0" err="1"/>
            <a:t>Everything</a:t>
          </a:r>
          <a:r>
            <a:rPr lang="hu-HU" dirty="0"/>
            <a:t> </a:t>
          </a:r>
          <a:r>
            <a:rPr lang="hu-HU" dirty="0" err="1"/>
            <a:t>as</a:t>
          </a:r>
          <a:r>
            <a:rPr lang="hu-HU" dirty="0"/>
            <a:t> </a:t>
          </a:r>
          <a:r>
            <a:rPr lang="hu-HU" dirty="0" err="1"/>
            <a:t>Code</a:t>
          </a:r>
          <a:r>
            <a:rPr lang="hu-HU" dirty="0"/>
            <a:t>”</a:t>
          </a:r>
        </a:p>
      </dgm:t>
    </dgm:pt>
    <dgm:pt modelId="{ACE90A44-A5FB-4D15-9D31-9B11C0A4D0F0}" type="parTrans" cxnId="{CAA2637E-23F6-44A4-88EF-320DEA344710}">
      <dgm:prSet/>
      <dgm:spPr/>
      <dgm:t>
        <a:bodyPr/>
        <a:lstStyle/>
        <a:p>
          <a:endParaRPr lang="hu-HU"/>
        </a:p>
      </dgm:t>
    </dgm:pt>
    <dgm:pt modelId="{350B2359-A36E-40C1-8FB7-DC9F1BF5FC4D}" type="sibTrans" cxnId="{CAA2637E-23F6-44A4-88EF-320DEA344710}">
      <dgm:prSet/>
      <dgm:spPr/>
      <dgm:t>
        <a:bodyPr/>
        <a:lstStyle/>
        <a:p>
          <a:endParaRPr lang="hu-HU"/>
        </a:p>
      </dgm:t>
    </dgm:pt>
    <dgm:pt modelId="{F85076DC-12EF-4333-932E-C5303BDF55C1}">
      <dgm:prSet/>
      <dgm:spPr/>
      <dgm:t>
        <a:bodyPr/>
        <a:lstStyle/>
        <a:p>
          <a:r>
            <a:rPr lang="hu-HU"/>
            <a:t>Egyetlen forrása a teljes rendszer leírásának a git</a:t>
          </a:r>
        </a:p>
      </dgm:t>
    </dgm:pt>
    <dgm:pt modelId="{C46BAAF3-A198-467E-82C9-353D9B394E95}" type="parTrans" cxnId="{101F98EE-B3D6-40EF-9FEC-E2D64A010D5D}">
      <dgm:prSet/>
      <dgm:spPr/>
      <dgm:t>
        <a:bodyPr/>
        <a:lstStyle/>
        <a:p>
          <a:endParaRPr lang="hu-HU"/>
        </a:p>
      </dgm:t>
    </dgm:pt>
    <dgm:pt modelId="{4703B887-ED2E-45C8-9ACE-FA53EC44ACFF}" type="sibTrans" cxnId="{101F98EE-B3D6-40EF-9FEC-E2D64A010D5D}">
      <dgm:prSet/>
      <dgm:spPr/>
      <dgm:t>
        <a:bodyPr/>
        <a:lstStyle/>
        <a:p>
          <a:endParaRPr lang="hu-HU"/>
        </a:p>
      </dgm:t>
    </dgm:pt>
    <dgm:pt modelId="{E49F69F6-59B6-44FE-B042-3E4D26C50F38}">
      <dgm:prSet/>
      <dgm:spPr/>
      <dgm:t>
        <a:bodyPr/>
        <a:lstStyle/>
        <a:p>
          <a:r>
            <a:rPr lang="hu-HU"/>
            <a:t>Teljes rendszer deklaratív</a:t>
          </a:r>
        </a:p>
      </dgm:t>
    </dgm:pt>
    <dgm:pt modelId="{58B95A6D-D51C-4CBD-BB6C-746DCEB31DE7}" type="parTrans" cxnId="{A0F5BEA8-6606-474C-8350-F07E54ED237B}">
      <dgm:prSet/>
      <dgm:spPr/>
      <dgm:t>
        <a:bodyPr/>
        <a:lstStyle/>
        <a:p>
          <a:endParaRPr lang="hu-HU"/>
        </a:p>
      </dgm:t>
    </dgm:pt>
    <dgm:pt modelId="{3AC447C1-6542-4FF3-B5F3-4C12545EC6DB}" type="sibTrans" cxnId="{A0F5BEA8-6606-474C-8350-F07E54ED237B}">
      <dgm:prSet/>
      <dgm:spPr/>
      <dgm:t>
        <a:bodyPr/>
        <a:lstStyle/>
        <a:p>
          <a:endParaRPr lang="hu-HU"/>
        </a:p>
      </dgm:t>
    </dgm:pt>
    <dgm:pt modelId="{187C70D6-ED7D-462C-827D-46CC6BB70A7F}">
      <dgm:prSet/>
      <dgm:spPr/>
      <dgm:t>
        <a:bodyPr/>
        <a:lstStyle/>
        <a:p>
          <a:r>
            <a:rPr lang="hu-HU"/>
            <a:t>Egyetlen hely, ahonnan az Ops feladatokat is végezzük</a:t>
          </a:r>
        </a:p>
      </dgm:t>
    </dgm:pt>
    <dgm:pt modelId="{7BD6D657-E759-41B4-8FA5-312650AEF388}" type="parTrans" cxnId="{ECBAC1DE-A65E-4CF1-8B84-8DEF8997FC3D}">
      <dgm:prSet/>
      <dgm:spPr/>
      <dgm:t>
        <a:bodyPr/>
        <a:lstStyle/>
        <a:p>
          <a:endParaRPr lang="hu-HU"/>
        </a:p>
      </dgm:t>
    </dgm:pt>
    <dgm:pt modelId="{2E83468C-6275-497C-A0BA-264A10C442FE}" type="sibTrans" cxnId="{ECBAC1DE-A65E-4CF1-8B84-8DEF8997FC3D}">
      <dgm:prSet/>
      <dgm:spPr/>
      <dgm:t>
        <a:bodyPr/>
        <a:lstStyle/>
        <a:p>
          <a:endParaRPr lang="hu-HU"/>
        </a:p>
      </dgm:t>
    </dgm:pt>
    <dgm:pt modelId="{0219EE31-3349-4B7D-8926-EB5595F47648}">
      <dgm:prSet/>
      <dgm:spPr/>
      <dgm:t>
        <a:bodyPr/>
        <a:lstStyle/>
        <a:p>
          <a:r>
            <a:rPr lang="hu-HU" dirty="0"/>
            <a:t>Best </a:t>
          </a:r>
          <a:r>
            <a:rPr lang="hu-HU" dirty="0" err="1"/>
            <a:t>practice</a:t>
          </a:r>
          <a:r>
            <a:rPr lang="hu-HU" dirty="0"/>
            <a:t>-ek gyűjteménye</a:t>
          </a:r>
        </a:p>
      </dgm:t>
    </dgm:pt>
    <dgm:pt modelId="{CF63B354-3642-4002-A8E4-3A1F72418FA1}" type="parTrans" cxnId="{4C56E593-7183-4865-A1F8-23D2EE57FB70}">
      <dgm:prSet/>
      <dgm:spPr/>
      <dgm:t>
        <a:bodyPr/>
        <a:lstStyle/>
        <a:p>
          <a:endParaRPr lang="hu-HU"/>
        </a:p>
      </dgm:t>
    </dgm:pt>
    <dgm:pt modelId="{73771D98-9C62-4403-A27C-F84761D65356}" type="sibTrans" cxnId="{4C56E593-7183-4865-A1F8-23D2EE57FB70}">
      <dgm:prSet/>
      <dgm:spPr/>
      <dgm:t>
        <a:bodyPr/>
        <a:lstStyle/>
        <a:p>
          <a:endParaRPr lang="hu-HU"/>
        </a:p>
      </dgm:t>
    </dgm:pt>
    <dgm:pt modelId="{FB88F30D-D994-496E-9AD6-24272F698314}" type="pres">
      <dgm:prSet presAssocID="{179C448F-9F00-4900-929E-372D07A993BA}" presName="diagram" presStyleCnt="0">
        <dgm:presLayoutVars>
          <dgm:dir/>
          <dgm:resizeHandles val="exact"/>
        </dgm:presLayoutVars>
      </dgm:prSet>
      <dgm:spPr/>
    </dgm:pt>
    <dgm:pt modelId="{AD16BCA2-5932-4D1E-9141-A1EF657F1500}" type="pres">
      <dgm:prSet presAssocID="{0219EE31-3349-4B7D-8926-EB5595F47648}" presName="node" presStyleLbl="node1" presStyleIdx="0" presStyleCnt="5">
        <dgm:presLayoutVars>
          <dgm:bulletEnabled val="1"/>
        </dgm:presLayoutVars>
      </dgm:prSet>
      <dgm:spPr/>
    </dgm:pt>
    <dgm:pt modelId="{40046242-36DA-41A7-B644-7DFA167A32D2}" type="pres">
      <dgm:prSet presAssocID="{73771D98-9C62-4403-A27C-F84761D65356}" presName="sibTrans" presStyleCnt="0"/>
      <dgm:spPr/>
    </dgm:pt>
    <dgm:pt modelId="{ABF1E105-8E8E-434C-B1E7-294D65213372}" type="pres">
      <dgm:prSet presAssocID="{7FBA8051-C66C-4266-83CD-A122E6269346}" presName="node" presStyleLbl="node1" presStyleIdx="1" presStyleCnt="5">
        <dgm:presLayoutVars>
          <dgm:bulletEnabled val="1"/>
        </dgm:presLayoutVars>
      </dgm:prSet>
      <dgm:spPr/>
    </dgm:pt>
    <dgm:pt modelId="{341B6EAF-4AA5-46FA-997B-51C45962202B}" type="pres">
      <dgm:prSet presAssocID="{350B2359-A36E-40C1-8FB7-DC9F1BF5FC4D}" presName="sibTrans" presStyleCnt="0"/>
      <dgm:spPr/>
    </dgm:pt>
    <dgm:pt modelId="{B167D59E-5C1F-4E6A-8B47-81C686ECFCE1}" type="pres">
      <dgm:prSet presAssocID="{F85076DC-12EF-4333-932E-C5303BDF55C1}" presName="node" presStyleLbl="node1" presStyleIdx="2" presStyleCnt="5">
        <dgm:presLayoutVars>
          <dgm:bulletEnabled val="1"/>
        </dgm:presLayoutVars>
      </dgm:prSet>
      <dgm:spPr/>
    </dgm:pt>
    <dgm:pt modelId="{FA350328-8CCD-45D8-B985-118BBA05C5C8}" type="pres">
      <dgm:prSet presAssocID="{4703B887-ED2E-45C8-9ACE-FA53EC44ACFF}" presName="sibTrans" presStyleCnt="0"/>
      <dgm:spPr/>
    </dgm:pt>
    <dgm:pt modelId="{1A3C5D68-DEFD-421F-A3B2-13CB59E43E1D}" type="pres">
      <dgm:prSet presAssocID="{E49F69F6-59B6-44FE-B042-3E4D26C50F38}" presName="node" presStyleLbl="node1" presStyleIdx="3" presStyleCnt="5">
        <dgm:presLayoutVars>
          <dgm:bulletEnabled val="1"/>
        </dgm:presLayoutVars>
      </dgm:prSet>
      <dgm:spPr/>
    </dgm:pt>
    <dgm:pt modelId="{9216C3B1-6B22-470F-9713-66CBFC114EFE}" type="pres">
      <dgm:prSet presAssocID="{3AC447C1-6542-4FF3-B5F3-4C12545EC6DB}" presName="sibTrans" presStyleCnt="0"/>
      <dgm:spPr/>
    </dgm:pt>
    <dgm:pt modelId="{0B43F99A-FCBE-49E6-AE61-27DE045A2213}" type="pres">
      <dgm:prSet presAssocID="{187C70D6-ED7D-462C-827D-46CC6BB70A7F}" presName="node" presStyleLbl="node1" presStyleIdx="4" presStyleCnt="5">
        <dgm:presLayoutVars>
          <dgm:bulletEnabled val="1"/>
        </dgm:presLayoutVars>
      </dgm:prSet>
      <dgm:spPr/>
    </dgm:pt>
  </dgm:ptLst>
  <dgm:cxnLst>
    <dgm:cxn modelId="{D7B7580E-25E1-487C-9A5E-A8F0462668CF}" type="presOf" srcId="{F85076DC-12EF-4333-932E-C5303BDF55C1}" destId="{B167D59E-5C1F-4E6A-8B47-81C686ECFCE1}" srcOrd="0" destOrd="0" presId="urn:microsoft.com/office/officeart/2005/8/layout/default"/>
    <dgm:cxn modelId="{1186E613-6476-4115-8C31-3CD34C7762D5}" type="presOf" srcId="{7FBA8051-C66C-4266-83CD-A122E6269346}" destId="{ABF1E105-8E8E-434C-B1E7-294D65213372}" srcOrd="0" destOrd="0" presId="urn:microsoft.com/office/officeart/2005/8/layout/default"/>
    <dgm:cxn modelId="{C4476922-1A06-447C-ABD8-6F74E2AB2666}" type="presOf" srcId="{179C448F-9F00-4900-929E-372D07A993BA}" destId="{FB88F30D-D994-496E-9AD6-24272F698314}" srcOrd="0" destOrd="0" presId="urn:microsoft.com/office/officeart/2005/8/layout/default"/>
    <dgm:cxn modelId="{CF31A94E-EF81-4B08-B646-6BEA1FBCBD0B}" type="presOf" srcId="{187C70D6-ED7D-462C-827D-46CC6BB70A7F}" destId="{0B43F99A-FCBE-49E6-AE61-27DE045A2213}" srcOrd="0" destOrd="0" presId="urn:microsoft.com/office/officeart/2005/8/layout/default"/>
    <dgm:cxn modelId="{CAA2637E-23F6-44A4-88EF-320DEA344710}" srcId="{179C448F-9F00-4900-929E-372D07A993BA}" destId="{7FBA8051-C66C-4266-83CD-A122E6269346}" srcOrd="1" destOrd="0" parTransId="{ACE90A44-A5FB-4D15-9D31-9B11C0A4D0F0}" sibTransId="{350B2359-A36E-40C1-8FB7-DC9F1BF5FC4D}"/>
    <dgm:cxn modelId="{4C56E593-7183-4865-A1F8-23D2EE57FB70}" srcId="{179C448F-9F00-4900-929E-372D07A993BA}" destId="{0219EE31-3349-4B7D-8926-EB5595F47648}" srcOrd="0" destOrd="0" parTransId="{CF63B354-3642-4002-A8E4-3A1F72418FA1}" sibTransId="{73771D98-9C62-4403-A27C-F84761D65356}"/>
    <dgm:cxn modelId="{A0F5BEA8-6606-474C-8350-F07E54ED237B}" srcId="{179C448F-9F00-4900-929E-372D07A993BA}" destId="{E49F69F6-59B6-44FE-B042-3E4D26C50F38}" srcOrd="3" destOrd="0" parTransId="{58B95A6D-D51C-4CBD-BB6C-746DCEB31DE7}" sibTransId="{3AC447C1-6542-4FF3-B5F3-4C12545EC6DB}"/>
    <dgm:cxn modelId="{AB22DDC2-7557-4C30-97C1-CD37DCFDF05F}" type="presOf" srcId="{E49F69F6-59B6-44FE-B042-3E4D26C50F38}" destId="{1A3C5D68-DEFD-421F-A3B2-13CB59E43E1D}" srcOrd="0" destOrd="0" presId="urn:microsoft.com/office/officeart/2005/8/layout/default"/>
    <dgm:cxn modelId="{4136D9D5-E5E6-408D-9472-178F161A6FE3}" type="presOf" srcId="{0219EE31-3349-4B7D-8926-EB5595F47648}" destId="{AD16BCA2-5932-4D1E-9141-A1EF657F1500}" srcOrd="0" destOrd="0" presId="urn:microsoft.com/office/officeart/2005/8/layout/default"/>
    <dgm:cxn modelId="{ECBAC1DE-A65E-4CF1-8B84-8DEF8997FC3D}" srcId="{179C448F-9F00-4900-929E-372D07A993BA}" destId="{187C70D6-ED7D-462C-827D-46CC6BB70A7F}" srcOrd="4" destOrd="0" parTransId="{7BD6D657-E759-41B4-8FA5-312650AEF388}" sibTransId="{2E83468C-6275-497C-A0BA-264A10C442FE}"/>
    <dgm:cxn modelId="{101F98EE-B3D6-40EF-9FEC-E2D64A010D5D}" srcId="{179C448F-9F00-4900-929E-372D07A993BA}" destId="{F85076DC-12EF-4333-932E-C5303BDF55C1}" srcOrd="2" destOrd="0" parTransId="{C46BAAF3-A198-467E-82C9-353D9B394E95}" sibTransId="{4703B887-ED2E-45C8-9ACE-FA53EC44ACFF}"/>
    <dgm:cxn modelId="{068DFC6A-B6F3-48A3-9877-CC792B82056B}" type="presParOf" srcId="{FB88F30D-D994-496E-9AD6-24272F698314}" destId="{AD16BCA2-5932-4D1E-9141-A1EF657F1500}" srcOrd="0" destOrd="0" presId="urn:microsoft.com/office/officeart/2005/8/layout/default"/>
    <dgm:cxn modelId="{52DC52CD-B095-4538-AC93-FEE8FCAC6B6A}" type="presParOf" srcId="{FB88F30D-D994-496E-9AD6-24272F698314}" destId="{40046242-36DA-41A7-B644-7DFA167A32D2}" srcOrd="1" destOrd="0" presId="urn:microsoft.com/office/officeart/2005/8/layout/default"/>
    <dgm:cxn modelId="{E9E3675D-766A-465A-936E-429C53C89B65}" type="presParOf" srcId="{FB88F30D-D994-496E-9AD6-24272F698314}" destId="{ABF1E105-8E8E-434C-B1E7-294D65213372}" srcOrd="2" destOrd="0" presId="urn:microsoft.com/office/officeart/2005/8/layout/default"/>
    <dgm:cxn modelId="{6927B400-81A6-414A-95F7-AA74AA680D87}" type="presParOf" srcId="{FB88F30D-D994-496E-9AD6-24272F698314}" destId="{341B6EAF-4AA5-46FA-997B-51C45962202B}" srcOrd="3" destOrd="0" presId="urn:microsoft.com/office/officeart/2005/8/layout/default"/>
    <dgm:cxn modelId="{DC31CD29-1274-463F-8EDD-0BEDBDCDB110}" type="presParOf" srcId="{FB88F30D-D994-496E-9AD6-24272F698314}" destId="{B167D59E-5C1F-4E6A-8B47-81C686ECFCE1}" srcOrd="4" destOrd="0" presId="urn:microsoft.com/office/officeart/2005/8/layout/default"/>
    <dgm:cxn modelId="{21C6E8B4-86F7-47F6-979D-CF41D4D8081F}" type="presParOf" srcId="{FB88F30D-D994-496E-9AD6-24272F698314}" destId="{FA350328-8CCD-45D8-B985-118BBA05C5C8}" srcOrd="5" destOrd="0" presId="urn:microsoft.com/office/officeart/2005/8/layout/default"/>
    <dgm:cxn modelId="{D2035FDF-472D-459F-8A68-9641383780E1}" type="presParOf" srcId="{FB88F30D-D994-496E-9AD6-24272F698314}" destId="{1A3C5D68-DEFD-421F-A3B2-13CB59E43E1D}" srcOrd="6" destOrd="0" presId="urn:microsoft.com/office/officeart/2005/8/layout/default"/>
    <dgm:cxn modelId="{11A85379-4452-40D6-A83A-3FE0944B1552}" type="presParOf" srcId="{FB88F30D-D994-496E-9AD6-24272F698314}" destId="{9216C3B1-6B22-470F-9713-66CBFC114EFE}" srcOrd="7" destOrd="0" presId="urn:microsoft.com/office/officeart/2005/8/layout/default"/>
    <dgm:cxn modelId="{081D2C56-8035-4619-A1C9-819531CC6E28}" type="presParOf" srcId="{FB88F30D-D994-496E-9AD6-24272F698314}" destId="{0B43F99A-FCBE-49E6-AE61-27DE045A221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13CE8A-7401-4733-ABB2-DC6199505857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hu-HU"/>
        </a:p>
      </dgm:t>
    </dgm:pt>
    <dgm:pt modelId="{E28D2318-F076-4034-803E-54EB5D1798F5}">
      <dgm:prSet/>
      <dgm:spPr/>
      <dgm:t>
        <a:bodyPr/>
        <a:lstStyle/>
        <a:p>
          <a:r>
            <a:rPr lang="hu-HU" dirty="0"/>
            <a:t>Az elvárt állapot </a:t>
          </a:r>
          <a:r>
            <a:rPr lang="hu-HU" dirty="0" err="1"/>
            <a:t>gitben</a:t>
          </a:r>
          <a:r>
            <a:rPr lang="hu-HU" dirty="0"/>
            <a:t> definiálva</a:t>
          </a:r>
        </a:p>
      </dgm:t>
    </dgm:pt>
    <dgm:pt modelId="{59CD6FB2-9182-4ECD-84FD-DBE71DCD0CBE}" type="parTrans" cxnId="{86379DD4-F55C-4C9B-B9FC-A2D0355B1257}">
      <dgm:prSet/>
      <dgm:spPr/>
      <dgm:t>
        <a:bodyPr/>
        <a:lstStyle/>
        <a:p>
          <a:endParaRPr lang="hu-HU"/>
        </a:p>
      </dgm:t>
    </dgm:pt>
    <dgm:pt modelId="{2835162D-AA9F-43A6-A362-1CF6517A0B8E}" type="sibTrans" cxnId="{86379DD4-F55C-4C9B-B9FC-A2D0355B1257}">
      <dgm:prSet/>
      <dgm:spPr/>
      <dgm:t>
        <a:bodyPr/>
        <a:lstStyle/>
        <a:p>
          <a:endParaRPr lang="hu-HU"/>
        </a:p>
      </dgm:t>
    </dgm:pt>
    <dgm:pt modelId="{3D4953B0-D9C9-4082-A9FF-930C45635CDD}">
      <dgm:prSet/>
      <dgm:spPr/>
      <dgm:t>
        <a:bodyPr/>
        <a:lstStyle/>
        <a:p>
          <a:r>
            <a:rPr lang="hu-HU"/>
            <a:t>Minden módosítás commitok, mergek fomájában visszanézhető</a:t>
          </a:r>
        </a:p>
      </dgm:t>
    </dgm:pt>
    <dgm:pt modelId="{8466DC46-5DC2-47A5-AFC9-DDFF7D99744E}" type="parTrans" cxnId="{A40BC1C4-959F-478C-8C2D-AF7084BFFB35}">
      <dgm:prSet/>
      <dgm:spPr/>
      <dgm:t>
        <a:bodyPr/>
        <a:lstStyle/>
        <a:p>
          <a:endParaRPr lang="hu-HU"/>
        </a:p>
      </dgm:t>
    </dgm:pt>
    <dgm:pt modelId="{513EE373-EA17-4FC1-AF11-99A2F967425C}" type="sibTrans" cxnId="{A40BC1C4-959F-478C-8C2D-AF7084BFFB35}">
      <dgm:prSet/>
      <dgm:spPr/>
      <dgm:t>
        <a:bodyPr/>
        <a:lstStyle/>
        <a:p>
          <a:endParaRPr lang="hu-HU"/>
        </a:p>
      </dgm:t>
    </dgm:pt>
    <dgm:pt modelId="{9B709BB9-B545-4EE7-809D-A17A6A542476}">
      <dgm:prSet/>
      <dgm:spPr/>
      <dgm:t>
        <a:bodyPr/>
        <a:lstStyle/>
        <a:p>
          <a:r>
            <a:rPr lang="hu-HU"/>
            <a:t>„Configuration drift” felismerése, automatikus javítása</a:t>
          </a:r>
        </a:p>
      </dgm:t>
    </dgm:pt>
    <dgm:pt modelId="{676AB835-981E-4D92-9AC0-32EE3442615A}" type="parTrans" cxnId="{134BE2A0-B203-4027-A793-DB72D301F0CF}">
      <dgm:prSet/>
      <dgm:spPr/>
      <dgm:t>
        <a:bodyPr/>
        <a:lstStyle/>
        <a:p>
          <a:endParaRPr lang="hu-HU"/>
        </a:p>
      </dgm:t>
    </dgm:pt>
    <dgm:pt modelId="{4D36DEF3-9586-4E04-B30F-8FE1CF071A77}" type="sibTrans" cxnId="{134BE2A0-B203-4027-A793-DB72D301F0CF}">
      <dgm:prSet/>
      <dgm:spPr/>
      <dgm:t>
        <a:bodyPr/>
        <a:lstStyle/>
        <a:p>
          <a:endParaRPr lang="hu-HU"/>
        </a:p>
      </dgm:t>
    </dgm:pt>
    <dgm:pt modelId="{61543B25-A3DF-4461-BD5A-EF18259931BC}">
      <dgm:prSet/>
      <dgm:spPr/>
      <dgm:t>
        <a:bodyPr/>
        <a:lstStyle/>
        <a:p>
          <a:r>
            <a:rPr lang="hu-HU" dirty="0"/>
            <a:t>Infrastruktúra irányítása PR-</a:t>
          </a:r>
          <a:r>
            <a:rPr lang="hu-HU" dirty="0" err="1"/>
            <a:t>ekkel</a:t>
          </a:r>
          <a:r>
            <a:rPr lang="hu-HU" dirty="0"/>
            <a:t> -&gt; </a:t>
          </a:r>
          <a:r>
            <a:rPr lang="hu-HU" dirty="0" err="1"/>
            <a:t>cluster</a:t>
          </a:r>
          <a:r>
            <a:rPr lang="hu-HU" dirty="0"/>
            <a:t> jogok nélküli módosítás</a:t>
          </a:r>
        </a:p>
      </dgm:t>
    </dgm:pt>
    <dgm:pt modelId="{537E6473-B9A8-409E-BE29-0F56A55DF901}" type="parTrans" cxnId="{DE77DEAC-C76B-4DF7-95C3-CAD1BF2F8A5C}">
      <dgm:prSet/>
      <dgm:spPr/>
      <dgm:t>
        <a:bodyPr/>
        <a:lstStyle/>
        <a:p>
          <a:endParaRPr lang="hu-HU"/>
        </a:p>
      </dgm:t>
    </dgm:pt>
    <dgm:pt modelId="{7D399AE3-D504-4641-AFD6-49E7D7D62F67}" type="sibTrans" cxnId="{DE77DEAC-C76B-4DF7-95C3-CAD1BF2F8A5C}">
      <dgm:prSet/>
      <dgm:spPr/>
      <dgm:t>
        <a:bodyPr/>
        <a:lstStyle/>
        <a:p>
          <a:endParaRPr lang="hu-HU"/>
        </a:p>
      </dgm:t>
    </dgm:pt>
    <dgm:pt modelId="{4DF3D8D0-86CE-49F5-8386-2DD9198D5799}">
      <dgm:prSet/>
      <dgm:spPr/>
      <dgm:t>
        <a:bodyPr/>
        <a:lstStyle/>
        <a:p>
          <a:r>
            <a:rPr lang="hu-HU" dirty="0" err="1"/>
            <a:t>Kubernetes</a:t>
          </a:r>
          <a:endParaRPr lang="hu-HU" dirty="0"/>
        </a:p>
      </dgm:t>
    </dgm:pt>
    <dgm:pt modelId="{C21C5847-4F69-46DF-AF8D-59D0A6BF919A}" type="parTrans" cxnId="{C7CED95D-6014-4106-BCBE-1B260D7D1E7C}">
      <dgm:prSet/>
      <dgm:spPr/>
      <dgm:t>
        <a:bodyPr/>
        <a:lstStyle/>
        <a:p>
          <a:endParaRPr lang="hu-HU"/>
        </a:p>
      </dgm:t>
    </dgm:pt>
    <dgm:pt modelId="{E8909E59-521B-4654-AD52-F5D04B95E572}" type="sibTrans" cxnId="{C7CED95D-6014-4106-BCBE-1B260D7D1E7C}">
      <dgm:prSet/>
      <dgm:spPr/>
      <dgm:t>
        <a:bodyPr/>
        <a:lstStyle/>
        <a:p>
          <a:endParaRPr lang="hu-HU"/>
        </a:p>
      </dgm:t>
    </dgm:pt>
    <dgm:pt modelId="{A128A8BB-B4BB-4780-A927-FF8D18E43D66}" type="pres">
      <dgm:prSet presAssocID="{9C13CE8A-7401-4733-ABB2-DC6199505857}" presName="linear" presStyleCnt="0">
        <dgm:presLayoutVars>
          <dgm:animLvl val="lvl"/>
          <dgm:resizeHandles val="exact"/>
        </dgm:presLayoutVars>
      </dgm:prSet>
      <dgm:spPr/>
    </dgm:pt>
    <dgm:pt modelId="{98B87FC7-9740-4FCF-86EE-15FAD38D98A4}" type="pres">
      <dgm:prSet presAssocID="{E28D2318-F076-4034-803E-54EB5D1798F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4D57076-A513-4022-BDC3-E69AE8A51D69}" type="pres">
      <dgm:prSet presAssocID="{2835162D-AA9F-43A6-A362-1CF6517A0B8E}" presName="spacer" presStyleCnt="0"/>
      <dgm:spPr/>
    </dgm:pt>
    <dgm:pt modelId="{29446ECD-F5F6-479E-8763-BA1F48A7230F}" type="pres">
      <dgm:prSet presAssocID="{3D4953B0-D9C9-4082-A9FF-930C45635CD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4DE132D-F5EC-4B9E-8961-8678591AFCE6}" type="pres">
      <dgm:prSet presAssocID="{513EE373-EA17-4FC1-AF11-99A2F967425C}" presName="spacer" presStyleCnt="0"/>
      <dgm:spPr/>
    </dgm:pt>
    <dgm:pt modelId="{D1C791F0-1A72-49AA-8E3A-8FF342DD5F42}" type="pres">
      <dgm:prSet presAssocID="{61543B25-A3DF-4461-BD5A-EF18259931BC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115A549-F536-4650-89B8-77EEF6D13FB4}" type="pres">
      <dgm:prSet presAssocID="{7D399AE3-D504-4641-AFD6-49E7D7D62F67}" presName="spacer" presStyleCnt="0"/>
      <dgm:spPr/>
    </dgm:pt>
    <dgm:pt modelId="{D05404F3-D6F3-4633-A961-756DDA655960}" type="pres">
      <dgm:prSet presAssocID="{4DF3D8D0-86CE-49F5-8386-2DD9198D579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F7ED3A9-1C53-4ACF-9838-01A15CC954B3}" type="pres">
      <dgm:prSet presAssocID="{E8909E59-521B-4654-AD52-F5D04B95E572}" presName="spacer" presStyleCnt="0"/>
      <dgm:spPr/>
    </dgm:pt>
    <dgm:pt modelId="{C070F5E8-9536-4398-BF36-09DB704F01F5}" type="pres">
      <dgm:prSet presAssocID="{9B709BB9-B545-4EE7-809D-A17A6A542476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2A0FA11-86B6-4164-8410-1EC3CEB36930}" type="presOf" srcId="{9C13CE8A-7401-4733-ABB2-DC6199505857}" destId="{A128A8BB-B4BB-4780-A927-FF8D18E43D66}" srcOrd="0" destOrd="0" presId="urn:microsoft.com/office/officeart/2005/8/layout/vList2"/>
    <dgm:cxn modelId="{9BC98016-3C8B-4F0B-A1CC-A7DA6FA8BDB1}" type="presOf" srcId="{E28D2318-F076-4034-803E-54EB5D1798F5}" destId="{98B87FC7-9740-4FCF-86EE-15FAD38D98A4}" srcOrd="0" destOrd="0" presId="urn:microsoft.com/office/officeart/2005/8/layout/vList2"/>
    <dgm:cxn modelId="{8D2E6F2E-10A1-4109-89E8-B15FC1F47339}" type="presOf" srcId="{4DF3D8D0-86CE-49F5-8386-2DD9198D5799}" destId="{D05404F3-D6F3-4633-A961-756DDA655960}" srcOrd="0" destOrd="0" presId="urn:microsoft.com/office/officeart/2005/8/layout/vList2"/>
    <dgm:cxn modelId="{C7CED95D-6014-4106-BCBE-1B260D7D1E7C}" srcId="{9C13CE8A-7401-4733-ABB2-DC6199505857}" destId="{4DF3D8D0-86CE-49F5-8386-2DD9198D5799}" srcOrd="3" destOrd="0" parTransId="{C21C5847-4F69-46DF-AF8D-59D0A6BF919A}" sibTransId="{E8909E59-521B-4654-AD52-F5D04B95E572}"/>
    <dgm:cxn modelId="{64CEE99E-3AC1-4AE6-801B-8290A7EB5703}" type="presOf" srcId="{3D4953B0-D9C9-4082-A9FF-930C45635CDD}" destId="{29446ECD-F5F6-479E-8763-BA1F48A7230F}" srcOrd="0" destOrd="0" presId="urn:microsoft.com/office/officeart/2005/8/layout/vList2"/>
    <dgm:cxn modelId="{134BE2A0-B203-4027-A793-DB72D301F0CF}" srcId="{9C13CE8A-7401-4733-ABB2-DC6199505857}" destId="{9B709BB9-B545-4EE7-809D-A17A6A542476}" srcOrd="4" destOrd="0" parTransId="{676AB835-981E-4D92-9AC0-32EE3442615A}" sibTransId="{4D36DEF3-9586-4E04-B30F-8FE1CF071A77}"/>
    <dgm:cxn modelId="{DE77DEAC-C76B-4DF7-95C3-CAD1BF2F8A5C}" srcId="{9C13CE8A-7401-4733-ABB2-DC6199505857}" destId="{61543B25-A3DF-4461-BD5A-EF18259931BC}" srcOrd="2" destOrd="0" parTransId="{537E6473-B9A8-409E-BE29-0F56A55DF901}" sibTransId="{7D399AE3-D504-4641-AFD6-49E7D7D62F67}"/>
    <dgm:cxn modelId="{A40BC1C4-959F-478C-8C2D-AF7084BFFB35}" srcId="{9C13CE8A-7401-4733-ABB2-DC6199505857}" destId="{3D4953B0-D9C9-4082-A9FF-930C45635CDD}" srcOrd="1" destOrd="0" parTransId="{8466DC46-5DC2-47A5-AFC9-DDFF7D99744E}" sibTransId="{513EE373-EA17-4FC1-AF11-99A2F967425C}"/>
    <dgm:cxn modelId="{86379DD4-F55C-4C9B-B9FC-A2D0355B1257}" srcId="{9C13CE8A-7401-4733-ABB2-DC6199505857}" destId="{E28D2318-F076-4034-803E-54EB5D1798F5}" srcOrd="0" destOrd="0" parTransId="{59CD6FB2-9182-4ECD-84FD-DBE71DCD0CBE}" sibTransId="{2835162D-AA9F-43A6-A362-1CF6517A0B8E}"/>
    <dgm:cxn modelId="{422187ED-5BDC-4BDF-B0F4-AB2CB936C091}" type="presOf" srcId="{9B709BB9-B545-4EE7-809D-A17A6A542476}" destId="{C070F5E8-9536-4398-BF36-09DB704F01F5}" srcOrd="0" destOrd="0" presId="urn:microsoft.com/office/officeart/2005/8/layout/vList2"/>
    <dgm:cxn modelId="{051AD4F7-3505-498E-A664-F2DFA95A935A}" type="presOf" srcId="{61543B25-A3DF-4461-BD5A-EF18259931BC}" destId="{D1C791F0-1A72-49AA-8E3A-8FF342DD5F42}" srcOrd="0" destOrd="0" presId="urn:microsoft.com/office/officeart/2005/8/layout/vList2"/>
    <dgm:cxn modelId="{FEE9FF51-59A5-4B45-BE4E-F2660C7B1F98}" type="presParOf" srcId="{A128A8BB-B4BB-4780-A927-FF8D18E43D66}" destId="{98B87FC7-9740-4FCF-86EE-15FAD38D98A4}" srcOrd="0" destOrd="0" presId="urn:microsoft.com/office/officeart/2005/8/layout/vList2"/>
    <dgm:cxn modelId="{B54A8DD3-B11F-49B9-81E3-33583B7A6FC7}" type="presParOf" srcId="{A128A8BB-B4BB-4780-A927-FF8D18E43D66}" destId="{D4D57076-A513-4022-BDC3-E69AE8A51D69}" srcOrd="1" destOrd="0" presId="urn:microsoft.com/office/officeart/2005/8/layout/vList2"/>
    <dgm:cxn modelId="{7E319091-44E0-4F84-82DF-10BFC3FAEBE7}" type="presParOf" srcId="{A128A8BB-B4BB-4780-A927-FF8D18E43D66}" destId="{29446ECD-F5F6-479E-8763-BA1F48A7230F}" srcOrd="2" destOrd="0" presId="urn:microsoft.com/office/officeart/2005/8/layout/vList2"/>
    <dgm:cxn modelId="{8036F43C-560F-4251-981D-519D7D5BBD57}" type="presParOf" srcId="{A128A8BB-B4BB-4780-A927-FF8D18E43D66}" destId="{04DE132D-F5EC-4B9E-8961-8678591AFCE6}" srcOrd="3" destOrd="0" presId="urn:microsoft.com/office/officeart/2005/8/layout/vList2"/>
    <dgm:cxn modelId="{51B433BC-C77A-4F28-966C-EA5E30241FFC}" type="presParOf" srcId="{A128A8BB-B4BB-4780-A927-FF8D18E43D66}" destId="{D1C791F0-1A72-49AA-8E3A-8FF342DD5F42}" srcOrd="4" destOrd="0" presId="urn:microsoft.com/office/officeart/2005/8/layout/vList2"/>
    <dgm:cxn modelId="{C9536FB2-2F98-4D1E-8FD9-44CE6409BDFD}" type="presParOf" srcId="{A128A8BB-B4BB-4780-A927-FF8D18E43D66}" destId="{C115A549-F536-4650-89B8-77EEF6D13FB4}" srcOrd="5" destOrd="0" presId="urn:microsoft.com/office/officeart/2005/8/layout/vList2"/>
    <dgm:cxn modelId="{BA5995DE-EB71-4412-98F0-096AAAA4C1DC}" type="presParOf" srcId="{A128A8BB-B4BB-4780-A927-FF8D18E43D66}" destId="{D05404F3-D6F3-4633-A961-756DDA655960}" srcOrd="6" destOrd="0" presId="urn:microsoft.com/office/officeart/2005/8/layout/vList2"/>
    <dgm:cxn modelId="{2510CF63-C7D1-4C4A-A572-6CE0D6637B97}" type="presParOf" srcId="{A128A8BB-B4BB-4780-A927-FF8D18E43D66}" destId="{6F7ED3A9-1C53-4ACF-9838-01A15CC954B3}" srcOrd="7" destOrd="0" presId="urn:microsoft.com/office/officeart/2005/8/layout/vList2"/>
    <dgm:cxn modelId="{DD0545A4-FBE7-4C40-8954-A1B152215F82}" type="presParOf" srcId="{A128A8BB-B4BB-4780-A927-FF8D18E43D66}" destId="{C070F5E8-9536-4398-BF36-09DB704F01F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5D2F34-24EA-4FFC-9F04-C1D5EED38FB2}" type="doc">
      <dgm:prSet loTypeId="urn:microsoft.com/office/officeart/2005/8/layout/lis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hu-HU"/>
        </a:p>
      </dgm:t>
    </dgm:pt>
    <dgm:pt modelId="{027532AA-200C-49E1-A2D0-3D004F18E795}">
      <dgm:prSet/>
      <dgm:spPr/>
      <dgm:t>
        <a:bodyPr/>
        <a:lstStyle/>
        <a:p>
          <a:r>
            <a:rPr lang="hu-HU"/>
            <a:t>Könnyű reprodukálhatóság, visszakövethetőség</a:t>
          </a:r>
        </a:p>
      </dgm:t>
    </dgm:pt>
    <dgm:pt modelId="{558ED643-D619-4666-BAC4-453B829F49B4}" type="parTrans" cxnId="{2F3FDE1B-8E8D-45C0-BCF4-70DBFF35A395}">
      <dgm:prSet/>
      <dgm:spPr/>
      <dgm:t>
        <a:bodyPr/>
        <a:lstStyle/>
        <a:p>
          <a:endParaRPr lang="hu-HU"/>
        </a:p>
      </dgm:t>
    </dgm:pt>
    <dgm:pt modelId="{B948EB5A-B0B4-4338-A2BB-DB60A64C210F}" type="sibTrans" cxnId="{2F3FDE1B-8E8D-45C0-BCF4-70DBFF35A395}">
      <dgm:prSet/>
      <dgm:spPr/>
      <dgm:t>
        <a:bodyPr/>
        <a:lstStyle/>
        <a:p>
          <a:endParaRPr lang="hu-HU"/>
        </a:p>
      </dgm:t>
    </dgm:pt>
    <dgm:pt modelId="{3A54B820-FADF-4211-95D6-238AF923520D}">
      <dgm:prSet/>
      <dgm:spPr/>
      <dgm:t>
        <a:bodyPr/>
        <a:lstStyle/>
        <a:p>
          <a:r>
            <a:rPr lang="hu-HU"/>
            <a:t>Elvárt állapot fenntartása -&gt; felelősség vállalása</a:t>
          </a:r>
        </a:p>
      </dgm:t>
    </dgm:pt>
    <dgm:pt modelId="{FBFCA48E-0C90-471F-951E-764BEF707BA8}" type="parTrans" cxnId="{36746374-C601-45F7-9783-486FF7544646}">
      <dgm:prSet/>
      <dgm:spPr/>
      <dgm:t>
        <a:bodyPr/>
        <a:lstStyle/>
        <a:p>
          <a:endParaRPr lang="hu-HU"/>
        </a:p>
      </dgm:t>
    </dgm:pt>
    <dgm:pt modelId="{D363CDCA-0981-4BE4-9B5A-86A9169A4035}" type="sibTrans" cxnId="{36746374-C601-45F7-9783-486FF7544646}">
      <dgm:prSet/>
      <dgm:spPr/>
      <dgm:t>
        <a:bodyPr/>
        <a:lstStyle/>
        <a:p>
          <a:endParaRPr lang="hu-HU"/>
        </a:p>
      </dgm:t>
    </dgm:pt>
    <dgm:pt modelId="{0F3CFA98-7863-440B-B4F4-CBEF1256B931}">
      <dgm:prSet/>
      <dgm:spPr/>
      <dgm:t>
        <a:bodyPr/>
        <a:lstStyle/>
        <a:p>
          <a:r>
            <a:rPr lang="hu-HU"/>
            <a:t>A fejlesztők csak git használatával bármit tudnak módosítani</a:t>
          </a:r>
        </a:p>
      </dgm:t>
    </dgm:pt>
    <dgm:pt modelId="{094EA428-9DEC-4814-9FDF-7CE127724E83}" type="parTrans" cxnId="{D17A757F-76E3-4491-9B37-6F1AFD8E4958}">
      <dgm:prSet/>
      <dgm:spPr/>
      <dgm:t>
        <a:bodyPr/>
        <a:lstStyle/>
        <a:p>
          <a:endParaRPr lang="hu-HU"/>
        </a:p>
      </dgm:t>
    </dgm:pt>
    <dgm:pt modelId="{4616F95D-98CE-4F9E-90C9-3BF4DED6FF6A}" type="sibTrans" cxnId="{D17A757F-76E3-4491-9B37-6F1AFD8E4958}">
      <dgm:prSet/>
      <dgm:spPr/>
      <dgm:t>
        <a:bodyPr/>
        <a:lstStyle/>
        <a:p>
          <a:endParaRPr lang="hu-HU"/>
        </a:p>
      </dgm:t>
    </dgm:pt>
    <dgm:pt modelId="{73DABCAB-D80D-4053-8898-15A4679D2D1E}">
      <dgm:prSet/>
      <dgm:spPr/>
      <dgm:t>
        <a:bodyPr/>
        <a:lstStyle/>
        <a:p>
          <a:r>
            <a:rPr lang="hu-HU" dirty="0"/>
            <a:t>Best </a:t>
          </a:r>
          <a:r>
            <a:rPr lang="hu-HU" dirty="0" err="1"/>
            <a:t>practice</a:t>
          </a:r>
          <a:r>
            <a:rPr lang="hu-HU" dirty="0"/>
            <a:t>-ek gyűjteménye</a:t>
          </a:r>
        </a:p>
      </dgm:t>
    </dgm:pt>
    <dgm:pt modelId="{CD188E6B-6B6D-4493-B8B7-2BF5C69529B7}" type="parTrans" cxnId="{3AC57FB3-4255-4B67-8D4F-9AE53B7E12E7}">
      <dgm:prSet/>
      <dgm:spPr/>
      <dgm:t>
        <a:bodyPr/>
        <a:lstStyle/>
        <a:p>
          <a:endParaRPr lang="hu-HU"/>
        </a:p>
      </dgm:t>
    </dgm:pt>
    <dgm:pt modelId="{58A5A482-E164-4747-ADA1-A66ABF1B2E88}" type="sibTrans" cxnId="{3AC57FB3-4255-4B67-8D4F-9AE53B7E12E7}">
      <dgm:prSet/>
      <dgm:spPr/>
      <dgm:t>
        <a:bodyPr/>
        <a:lstStyle/>
        <a:p>
          <a:endParaRPr lang="hu-HU"/>
        </a:p>
      </dgm:t>
    </dgm:pt>
    <dgm:pt modelId="{26878970-43F8-BB40-80FF-BDB12E793CE9}" type="pres">
      <dgm:prSet presAssocID="{F05D2F34-24EA-4FFC-9F04-C1D5EED38FB2}" presName="linear" presStyleCnt="0">
        <dgm:presLayoutVars>
          <dgm:dir/>
          <dgm:animLvl val="lvl"/>
          <dgm:resizeHandles val="exact"/>
        </dgm:presLayoutVars>
      </dgm:prSet>
      <dgm:spPr/>
    </dgm:pt>
    <dgm:pt modelId="{23C20E7A-EDCB-3740-B20A-40C8A113DC2E}" type="pres">
      <dgm:prSet presAssocID="{027532AA-200C-49E1-A2D0-3D004F18E795}" presName="parentLin" presStyleCnt="0"/>
      <dgm:spPr/>
    </dgm:pt>
    <dgm:pt modelId="{B2CB2004-3E55-B54C-86AB-45AD24A1B63C}" type="pres">
      <dgm:prSet presAssocID="{027532AA-200C-49E1-A2D0-3D004F18E795}" presName="parentLeftMargin" presStyleLbl="node1" presStyleIdx="0" presStyleCnt="4"/>
      <dgm:spPr/>
    </dgm:pt>
    <dgm:pt modelId="{57A945DF-07CD-2F42-85C4-AB85B53CF200}" type="pres">
      <dgm:prSet presAssocID="{027532AA-200C-49E1-A2D0-3D004F18E79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7092F02-8788-4442-B683-F4D463BE5C80}" type="pres">
      <dgm:prSet presAssocID="{027532AA-200C-49E1-A2D0-3D004F18E795}" presName="negativeSpace" presStyleCnt="0"/>
      <dgm:spPr/>
    </dgm:pt>
    <dgm:pt modelId="{C2A1B9F9-3C1E-5147-893A-A4439BEAEB0A}" type="pres">
      <dgm:prSet presAssocID="{027532AA-200C-49E1-A2D0-3D004F18E795}" presName="childText" presStyleLbl="conFgAcc1" presStyleIdx="0" presStyleCnt="4">
        <dgm:presLayoutVars>
          <dgm:bulletEnabled val="1"/>
        </dgm:presLayoutVars>
      </dgm:prSet>
      <dgm:spPr/>
    </dgm:pt>
    <dgm:pt modelId="{F5EDFDC0-6792-6941-8948-B3AE227E8FEE}" type="pres">
      <dgm:prSet presAssocID="{B948EB5A-B0B4-4338-A2BB-DB60A64C210F}" presName="spaceBetweenRectangles" presStyleCnt="0"/>
      <dgm:spPr/>
    </dgm:pt>
    <dgm:pt modelId="{F1092366-F336-6A44-853E-C73ED0ABEF79}" type="pres">
      <dgm:prSet presAssocID="{3A54B820-FADF-4211-95D6-238AF923520D}" presName="parentLin" presStyleCnt="0"/>
      <dgm:spPr/>
    </dgm:pt>
    <dgm:pt modelId="{8A684DBB-CE54-304B-96E6-B42C368157FF}" type="pres">
      <dgm:prSet presAssocID="{3A54B820-FADF-4211-95D6-238AF923520D}" presName="parentLeftMargin" presStyleLbl="node1" presStyleIdx="0" presStyleCnt="4"/>
      <dgm:spPr/>
    </dgm:pt>
    <dgm:pt modelId="{C227E4BB-FC08-3B43-836B-2CB93C95FA67}" type="pres">
      <dgm:prSet presAssocID="{3A54B820-FADF-4211-95D6-238AF923520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A3F125B-0E76-0649-8970-B6B27944AD72}" type="pres">
      <dgm:prSet presAssocID="{3A54B820-FADF-4211-95D6-238AF923520D}" presName="negativeSpace" presStyleCnt="0"/>
      <dgm:spPr/>
    </dgm:pt>
    <dgm:pt modelId="{0C7E27D1-EDD8-BC41-92F9-9DF9F14C3492}" type="pres">
      <dgm:prSet presAssocID="{3A54B820-FADF-4211-95D6-238AF923520D}" presName="childText" presStyleLbl="conFgAcc1" presStyleIdx="1" presStyleCnt="4">
        <dgm:presLayoutVars>
          <dgm:bulletEnabled val="1"/>
        </dgm:presLayoutVars>
      </dgm:prSet>
      <dgm:spPr/>
    </dgm:pt>
    <dgm:pt modelId="{926157D4-FD0D-2C42-9F88-55A54FCF35DB}" type="pres">
      <dgm:prSet presAssocID="{D363CDCA-0981-4BE4-9B5A-86A9169A4035}" presName="spaceBetweenRectangles" presStyleCnt="0"/>
      <dgm:spPr/>
    </dgm:pt>
    <dgm:pt modelId="{3D9E7F9B-D6B4-BE4C-9BE5-B05B2503D8C2}" type="pres">
      <dgm:prSet presAssocID="{0F3CFA98-7863-440B-B4F4-CBEF1256B931}" presName="parentLin" presStyleCnt="0"/>
      <dgm:spPr/>
    </dgm:pt>
    <dgm:pt modelId="{CA8F1499-EA5B-B641-A176-C84D3A0FB4D7}" type="pres">
      <dgm:prSet presAssocID="{0F3CFA98-7863-440B-B4F4-CBEF1256B931}" presName="parentLeftMargin" presStyleLbl="node1" presStyleIdx="1" presStyleCnt="4"/>
      <dgm:spPr/>
    </dgm:pt>
    <dgm:pt modelId="{E1213C3A-A781-E84A-A3A7-C481EB1ECDEA}" type="pres">
      <dgm:prSet presAssocID="{0F3CFA98-7863-440B-B4F4-CBEF1256B93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DE1F0E4-EF47-7441-8744-B2809FD1A5B1}" type="pres">
      <dgm:prSet presAssocID="{0F3CFA98-7863-440B-B4F4-CBEF1256B931}" presName="negativeSpace" presStyleCnt="0"/>
      <dgm:spPr/>
    </dgm:pt>
    <dgm:pt modelId="{DEE2FA13-6E74-0F49-931B-E7BDE3EF0D76}" type="pres">
      <dgm:prSet presAssocID="{0F3CFA98-7863-440B-B4F4-CBEF1256B931}" presName="childText" presStyleLbl="conFgAcc1" presStyleIdx="2" presStyleCnt="4">
        <dgm:presLayoutVars>
          <dgm:bulletEnabled val="1"/>
        </dgm:presLayoutVars>
      </dgm:prSet>
      <dgm:spPr/>
    </dgm:pt>
    <dgm:pt modelId="{694B49C3-CF99-B040-80D3-20037F85924F}" type="pres">
      <dgm:prSet presAssocID="{4616F95D-98CE-4F9E-90C9-3BF4DED6FF6A}" presName="spaceBetweenRectangles" presStyleCnt="0"/>
      <dgm:spPr/>
    </dgm:pt>
    <dgm:pt modelId="{DEB30184-ACB5-5C45-A714-79E6731FACBD}" type="pres">
      <dgm:prSet presAssocID="{73DABCAB-D80D-4053-8898-15A4679D2D1E}" presName="parentLin" presStyleCnt="0"/>
      <dgm:spPr/>
    </dgm:pt>
    <dgm:pt modelId="{2ED0663C-5879-FF45-B97B-095173E67006}" type="pres">
      <dgm:prSet presAssocID="{73DABCAB-D80D-4053-8898-15A4679D2D1E}" presName="parentLeftMargin" presStyleLbl="node1" presStyleIdx="2" presStyleCnt="4"/>
      <dgm:spPr/>
    </dgm:pt>
    <dgm:pt modelId="{136C1164-AC84-2D4A-83B5-56415536806D}" type="pres">
      <dgm:prSet presAssocID="{73DABCAB-D80D-4053-8898-15A4679D2D1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2CA119A-0FBF-EE4E-B429-C28FE641FA82}" type="pres">
      <dgm:prSet presAssocID="{73DABCAB-D80D-4053-8898-15A4679D2D1E}" presName="negativeSpace" presStyleCnt="0"/>
      <dgm:spPr/>
    </dgm:pt>
    <dgm:pt modelId="{440B46BF-7DB8-8E49-A29C-AEAA3AB5769E}" type="pres">
      <dgm:prSet presAssocID="{73DABCAB-D80D-4053-8898-15A4679D2D1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17B6A09-FF99-D44A-BEC0-20BE1C2388B1}" type="presOf" srcId="{027532AA-200C-49E1-A2D0-3D004F18E795}" destId="{B2CB2004-3E55-B54C-86AB-45AD24A1B63C}" srcOrd="0" destOrd="0" presId="urn:microsoft.com/office/officeart/2005/8/layout/list1"/>
    <dgm:cxn modelId="{0561970F-AB02-4F40-A5C3-652D7E9A190B}" type="presOf" srcId="{3A54B820-FADF-4211-95D6-238AF923520D}" destId="{C227E4BB-FC08-3B43-836B-2CB93C95FA67}" srcOrd="1" destOrd="0" presId="urn:microsoft.com/office/officeart/2005/8/layout/list1"/>
    <dgm:cxn modelId="{2F3FDE1B-8E8D-45C0-BCF4-70DBFF35A395}" srcId="{F05D2F34-24EA-4FFC-9F04-C1D5EED38FB2}" destId="{027532AA-200C-49E1-A2D0-3D004F18E795}" srcOrd="0" destOrd="0" parTransId="{558ED643-D619-4666-BAC4-453B829F49B4}" sibTransId="{B948EB5A-B0B4-4338-A2BB-DB60A64C210F}"/>
    <dgm:cxn modelId="{421EEB2B-BC00-7747-B935-1B55C6462CE6}" type="presOf" srcId="{73DABCAB-D80D-4053-8898-15A4679D2D1E}" destId="{2ED0663C-5879-FF45-B97B-095173E67006}" srcOrd="0" destOrd="0" presId="urn:microsoft.com/office/officeart/2005/8/layout/list1"/>
    <dgm:cxn modelId="{BBD7436D-FD70-AB47-9A1A-7C426920B825}" type="presOf" srcId="{0F3CFA98-7863-440B-B4F4-CBEF1256B931}" destId="{CA8F1499-EA5B-B641-A176-C84D3A0FB4D7}" srcOrd="0" destOrd="0" presId="urn:microsoft.com/office/officeart/2005/8/layout/list1"/>
    <dgm:cxn modelId="{74E65B72-A0A1-9D46-8D0F-C990A38F8D67}" type="presOf" srcId="{73DABCAB-D80D-4053-8898-15A4679D2D1E}" destId="{136C1164-AC84-2D4A-83B5-56415536806D}" srcOrd="1" destOrd="0" presId="urn:microsoft.com/office/officeart/2005/8/layout/list1"/>
    <dgm:cxn modelId="{36746374-C601-45F7-9783-486FF7544646}" srcId="{F05D2F34-24EA-4FFC-9F04-C1D5EED38FB2}" destId="{3A54B820-FADF-4211-95D6-238AF923520D}" srcOrd="1" destOrd="0" parTransId="{FBFCA48E-0C90-471F-951E-764BEF707BA8}" sibTransId="{D363CDCA-0981-4BE4-9B5A-86A9169A4035}"/>
    <dgm:cxn modelId="{E9930257-1EEC-D649-950E-AC21A99DF885}" type="presOf" srcId="{F05D2F34-24EA-4FFC-9F04-C1D5EED38FB2}" destId="{26878970-43F8-BB40-80FF-BDB12E793CE9}" srcOrd="0" destOrd="0" presId="urn:microsoft.com/office/officeart/2005/8/layout/list1"/>
    <dgm:cxn modelId="{D17A757F-76E3-4491-9B37-6F1AFD8E4958}" srcId="{F05D2F34-24EA-4FFC-9F04-C1D5EED38FB2}" destId="{0F3CFA98-7863-440B-B4F4-CBEF1256B931}" srcOrd="2" destOrd="0" parTransId="{094EA428-9DEC-4814-9FDF-7CE127724E83}" sibTransId="{4616F95D-98CE-4F9E-90C9-3BF4DED6FF6A}"/>
    <dgm:cxn modelId="{3AC57FB3-4255-4B67-8D4F-9AE53B7E12E7}" srcId="{F05D2F34-24EA-4FFC-9F04-C1D5EED38FB2}" destId="{73DABCAB-D80D-4053-8898-15A4679D2D1E}" srcOrd="3" destOrd="0" parTransId="{CD188E6B-6B6D-4493-B8B7-2BF5C69529B7}" sibTransId="{58A5A482-E164-4747-ADA1-A66ABF1B2E88}"/>
    <dgm:cxn modelId="{3C4CB2B4-75EB-884E-B224-DAB44BE06156}" type="presOf" srcId="{3A54B820-FADF-4211-95D6-238AF923520D}" destId="{8A684DBB-CE54-304B-96E6-B42C368157FF}" srcOrd="0" destOrd="0" presId="urn:microsoft.com/office/officeart/2005/8/layout/list1"/>
    <dgm:cxn modelId="{F4279ED9-577B-F549-9C89-E8D43E3DEA08}" type="presOf" srcId="{027532AA-200C-49E1-A2D0-3D004F18E795}" destId="{57A945DF-07CD-2F42-85C4-AB85B53CF200}" srcOrd="1" destOrd="0" presId="urn:microsoft.com/office/officeart/2005/8/layout/list1"/>
    <dgm:cxn modelId="{F40B35EB-DAFD-2D4A-B1E6-5B1F628582EB}" type="presOf" srcId="{0F3CFA98-7863-440B-B4F4-CBEF1256B931}" destId="{E1213C3A-A781-E84A-A3A7-C481EB1ECDEA}" srcOrd="1" destOrd="0" presId="urn:microsoft.com/office/officeart/2005/8/layout/list1"/>
    <dgm:cxn modelId="{808EF0B3-557B-E847-A62E-3E8D5B53EC0B}" type="presParOf" srcId="{26878970-43F8-BB40-80FF-BDB12E793CE9}" destId="{23C20E7A-EDCB-3740-B20A-40C8A113DC2E}" srcOrd="0" destOrd="0" presId="urn:microsoft.com/office/officeart/2005/8/layout/list1"/>
    <dgm:cxn modelId="{4A048F5A-83B0-404D-9025-CA5899B25073}" type="presParOf" srcId="{23C20E7A-EDCB-3740-B20A-40C8A113DC2E}" destId="{B2CB2004-3E55-B54C-86AB-45AD24A1B63C}" srcOrd="0" destOrd="0" presId="urn:microsoft.com/office/officeart/2005/8/layout/list1"/>
    <dgm:cxn modelId="{0069EC8D-BB4B-9244-9C22-9137A30C8788}" type="presParOf" srcId="{23C20E7A-EDCB-3740-B20A-40C8A113DC2E}" destId="{57A945DF-07CD-2F42-85C4-AB85B53CF200}" srcOrd="1" destOrd="0" presId="urn:microsoft.com/office/officeart/2005/8/layout/list1"/>
    <dgm:cxn modelId="{48A1849A-E062-B841-8AEB-197920E3904F}" type="presParOf" srcId="{26878970-43F8-BB40-80FF-BDB12E793CE9}" destId="{17092F02-8788-4442-B683-F4D463BE5C80}" srcOrd="1" destOrd="0" presId="urn:microsoft.com/office/officeart/2005/8/layout/list1"/>
    <dgm:cxn modelId="{47E32811-0AAC-B14C-AA53-D3CB801DD7A6}" type="presParOf" srcId="{26878970-43F8-BB40-80FF-BDB12E793CE9}" destId="{C2A1B9F9-3C1E-5147-893A-A4439BEAEB0A}" srcOrd="2" destOrd="0" presId="urn:microsoft.com/office/officeart/2005/8/layout/list1"/>
    <dgm:cxn modelId="{B08127B8-4112-EC4A-9202-3A5D7C06ADEA}" type="presParOf" srcId="{26878970-43F8-BB40-80FF-BDB12E793CE9}" destId="{F5EDFDC0-6792-6941-8948-B3AE227E8FEE}" srcOrd="3" destOrd="0" presId="urn:microsoft.com/office/officeart/2005/8/layout/list1"/>
    <dgm:cxn modelId="{A18692DE-9AAC-3C4C-920A-CCA80D010283}" type="presParOf" srcId="{26878970-43F8-BB40-80FF-BDB12E793CE9}" destId="{F1092366-F336-6A44-853E-C73ED0ABEF79}" srcOrd="4" destOrd="0" presId="urn:microsoft.com/office/officeart/2005/8/layout/list1"/>
    <dgm:cxn modelId="{0BCECE9D-0BA2-0A46-B8DB-BF216E74F4A1}" type="presParOf" srcId="{F1092366-F336-6A44-853E-C73ED0ABEF79}" destId="{8A684DBB-CE54-304B-96E6-B42C368157FF}" srcOrd="0" destOrd="0" presId="urn:microsoft.com/office/officeart/2005/8/layout/list1"/>
    <dgm:cxn modelId="{70B2614B-54C0-F34F-901E-663E75AFE5AA}" type="presParOf" srcId="{F1092366-F336-6A44-853E-C73ED0ABEF79}" destId="{C227E4BB-FC08-3B43-836B-2CB93C95FA67}" srcOrd="1" destOrd="0" presId="urn:microsoft.com/office/officeart/2005/8/layout/list1"/>
    <dgm:cxn modelId="{0DD86DA6-0839-8C40-BDBA-2EA29DE5EF26}" type="presParOf" srcId="{26878970-43F8-BB40-80FF-BDB12E793CE9}" destId="{9A3F125B-0E76-0649-8970-B6B27944AD72}" srcOrd="5" destOrd="0" presId="urn:microsoft.com/office/officeart/2005/8/layout/list1"/>
    <dgm:cxn modelId="{C3D10B6F-E145-1247-884D-7B5304618DD8}" type="presParOf" srcId="{26878970-43F8-BB40-80FF-BDB12E793CE9}" destId="{0C7E27D1-EDD8-BC41-92F9-9DF9F14C3492}" srcOrd="6" destOrd="0" presId="urn:microsoft.com/office/officeart/2005/8/layout/list1"/>
    <dgm:cxn modelId="{C6E2D4E2-3867-FE44-9029-3C3E703B6A1B}" type="presParOf" srcId="{26878970-43F8-BB40-80FF-BDB12E793CE9}" destId="{926157D4-FD0D-2C42-9F88-55A54FCF35DB}" srcOrd="7" destOrd="0" presId="urn:microsoft.com/office/officeart/2005/8/layout/list1"/>
    <dgm:cxn modelId="{90D1E399-0F5E-3A41-AB54-A11114584212}" type="presParOf" srcId="{26878970-43F8-BB40-80FF-BDB12E793CE9}" destId="{3D9E7F9B-D6B4-BE4C-9BE5-B05B2503D8C2}" srcOrd="8" destOrd="0" presId="urn:microsoft.com/office/officeart/2005/8/layout/list1"/>
    <dgm:cxn modelId="{9A0AB7EC-7EC2-5046-8156-40825F056AD7}" type="presParOf" srcId="{3D9E7F9B-D6B4-BE4C-9BE5-B05B2503D8C2}" destId="{CA8F1499-EA5B-B641-A176-C84D3A0FB4D7}" srcOrd="0" destOrd="0" presId="urn:microsoft.com/office/officeart/2005/8/layout/list1"/>
    <dgm:cxn modelId="{76ABA07C-319A-CE4E-BD29-93A3B5768FB4}" type="presParOf" srcId="{3D9E7F9B-D6B4-BE4C-9BE5-B05B2503D8C2}" destId="{E1213C3A-A781-E84A-A3A7-C481EB1ECDEA}" srcOrd="1" destOrd="0" presId="urn:microsoft.com/office/officeart/2005/8/layout/list1"/>
    <dgm:cxn modelId="{43A38A0E-E367-E44A-BB50-E3A012CD683D}" type="presParOf" srcId="{26878970-43F8-BB40-80FF-BDB12E793CE9}" destId="{1DE1F0E4-EF47-7441-8744-B2809FD1A5B1}" srcOrd="9" destOrd="0" presId="urn:microsoft.com/office/officeart/2005/8/layout/list1"/>
    <dgm:cxn modelId="{C61A948C-542D-4D40-ABED-DCD04E8D3793}" type="presParOf" srcId="{26878970-43F8-BB40-80FF-BDB12E793CE9}" destId="{DEE2FA13-6E74-0F49-931B-E7BDE3EF0D76}" srcOrd="10" destOrd="0" presId="urn:microsoft.com/office/officeart/2005/8/layout/list1"/>
    <dgm:cxn modelId="{CB98437F-9F00-D345-857A-13570ECE8FEF}" type="presParOf" srcId="{26878970-43F8-BB40-80FF-BDB12E793CE9}" destId="{694B49C3-CF99-B040-80D3-20037F85924F}" srcOrd="11" destOrd="0" presId="urn:microsoft.com/office/officeart/2005/8/layout/list1"/>
    <dgm:cxn modelId="{36C25D85-5D4F-2349-AA7A-9C024529CE34}" type="presParOf" srcId="{26878970-43F8-BB40-80FF-BDB12E793CE9}" destId="{DEB30184-ACB5-5C45-A714-79E6731FACBD}" srcOrd="12" destOrd="0" presId="urn:microsoft.com/office/officeart/2005/8/layout/list1"/>
    <dgm:cxn modelId="{2EBC43EC-7944-F445-93A7-9AF4FAE5BB04}" type="presParOf" srcId="{DEB30184-ACB5-5C45-A714-79E6731FACBD}" destId="{2ED0663C-5879-FF45-B97B-095173E67006}" srcOrd="0" destOrd="0" presId="urn:microsoft.com/office/officeart/2005/8/layout/list1"/>
    <dgm:cxn modelId="{DCF62845-44D0-AE46-8A32-D88770E3FE65}" type="presParOf" srcId="{DEB30184-ACB5-5C45-A714-79E6731FACBD}" destId="{136C1164-AC84-2D4A-83B5-56415536806D}" srcOrd="1" destOrd="0" presId="urn:microsoft.com/office/officeart/2005/8/layout/list1"/>
    <dgm:cxn modelId="{003DDE77-443C-F141-BA00-CE7D4DB5E49A}" type="presParOf" srcId="{26878970-43F8-BB40-80FF-BDB12E793CE9}" destId="{C2CA119A-0FBF-EE4E-B429-C28FE641FA82}" srcOrd="13" destOrd="0" presId="urn:microsoft.com/office/officeart/2005/8/layout/list1"/>
    <dgm:cxn modelId="{715218A9-4CF2-5949-8441-A54B0BFF062A}" type="presParOf" srcId="{26878970-43F8-BB40-80FF-BDB12E793CE9}" destId="{440B46BF-7DB8-8E49-A29C-AEAA3AB5769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317E1-C813-B34B-8800-3DDAD3B195DB}">
      <dsp:nvSpPr>
        <dsp:cNvPr id="0" name=""/>
        <dsp:cNvSpPr/>
      </dsp:nvSpPr>
      <dsp:spPr>
        <a:xfrm>
          <a:off x="-3916909" y="-601421"/>
          <a:ext cx="4668082" cy="4668082"/>
        </a:xfrm>
        <a:prstGeom prst="blockArc">
          <a:avLst>
            <a:gd name="adj1" fmla="val 18900000"/>
            <a:gd name="adj2" fmla="val 2700000"/>
            <a:gd name="adj3" fmla="val 463"/>
          </a:avLst>
        </a:prstGeom>
        <a:noFill/>
        <a:ln w="254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71CD7-6C9E-1045-9853-221782C8D751}">
      <dsp:nvSpPr>
        <dsp:cNvPr id="0" name=""/>
        <dsp:cNvSpPr/>
      </dsp:nvSpPr>
      <dsp:spPr>
        <a:xfrm>
          <a:off x="483065" y="346524"/>
          <a:ext cx="5815480" cy="6930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0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Nehezen találni egységes definíciót</a:t>
          </a:r>
        </a:p>
      </dsp:txBody>
      <dsp:txXfrm>
        <a:off x="483065" y="346524"/>
        <a:ext cx="5815480" cy="693048"/>
      </dsp:txXfrm>
    </dsp:sp>
    <dsp:sp modelId="{DE7593C9-644F-714F-920C-7DEF004BDE22}">
      <dsp:nvSpPr>
        <dsp:cNvPr id="0" name=""/>
        <dsp:cNvSpPr/>
      </dsp:nvSpPr>
      <dsp:spPr>
        <a:xfrm>
          <a:off x="49910" y="259893"/>
          <a:ext cx="866310" cy="866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FB3B08-C92A-0945-B6D2-F16D1065FEFF}">
      <dsp:nvSpPr>
        <dsp:cNvPr id="0" name=""/>
        <dsp:cNvSpPr/>
      </dsp:nvSpPr>
      <dsp:spPr>
        <a:xfrm>
          <a:off x="734988" y="1386095"/>
          <a:ext cx="5563557" cy="6930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0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Blogbejegyzések, </a:t>
          </a:r>
          <a:r>
            <a:rPr lang="hu-HU" sz="2800" kern="1200" dirty="0" err="1"/>
            <a:t>reddit</a:t>
          </a:r>
          <a:r>
            <a:rPr lang="hu-HU" sz="2800" kern="1200" dirty="0"/>
            <a:t>, quora</a:t>
          </a:r>
        </a:p>
      </dsp:txBody>
      <dsp:txXfrm>
        <a:off x="734988" y="1386095"/>
        <a:ext cx="5563557" cy="693048"/>
      </dsp:txXfrm>
    </dsp:sp>
    <dsp:sp modelId="{A8EC1A37-06FC-1548-B38C-0832FFCC72B2}">
      <dsp:nvSpPr>
        <dsp:cNvPr id="0" name=""/>
        <dsp:cNvSpPr/>
      </dsp:nvSpPr>
      <dsp:spPr>
        <a:xfrm>
          <a:off x="301833" y="1299465"/>
          <a:ext cx="866310" cy="866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B47701-3D89-F345-8647-BBE0DDE79A83}">
      <dsp:nvSpPr>
        <dsp:cNvPr id="0" name=""/>
        <dsp:cNvSpPr/>
      </dsp:nvSpPr>
      <dsp:spPr>
        <a:xfrm>
          <a:off x="483065" y="2425668"/>
          <a:ext cx="5815480" cy="69304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010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/>
            <a:t>IT ipar szolgáltatóinak leírása</a:t>
          </a:r>
        </a:p>
      </dsp:txBody>
      <dsp:txXfrm>
        <a:off x="483065" y="2425668"/>
        <a:ext cx="5815480" cy="693048"/>
      </dsp:txXfrm>
    </dsp:sp>
    <dsp:sp modelId="{8EFB05E8-3A16-A542-AA98-B263FFC4EF21}">
      <dsp:nvSpPr>
        <dsp:cNvPr id="0" name=""/>
        <dsp:cNvSpPr/>
      </dsp:nvSpPr>
      <dsp:spPr>
        <a:xfrm>
          <a:off x="49910" y="2339037"/>
          <a:ext cx="866310" cy="86631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6BCA2-5932-4D1E-9141-A1EF657F1500}">
      <dsp:nvSpPr>
        <dsp:cNvPr id="0" name=""/>
        <dsp:cNvSpPr/>
      </dsp:nvSpPr>
      <dsp:spPr>
        <a:xfrm>
          <a:off x="0" y="127438"/>
          <a:ext cx="2524633" cy="15147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Best </a:t>
          </a:r>
          <a:r>
            <a:rPr lang="hu-HU" sz="2300" kern="1200" dirty="0" err="1"/>
            <a:t>practice</a:t>
          </a:r>
          <a:r>
            <a:rPr lang="hu-HU" sz="2300" kern="1200" dirty="0"/>
            <a:t>-ek gyűjteménye</a:t>
          </a:r>
        </a:p>
      </dsp:txBody>
      <dsp:txXfrm>
        <a:off x="0" y="127438"/>
        <a:ext cx="2524633" cy="1514779"/>
      </dsp:txXfrm>
    </dsp:sp>
    <dsp:sp modelId="{ABF1E105-8E8E-434C-B1E7-294D65213372}">
      <dsp:nvSpPr>
        <dsp:cNvPr id="0" name=""/>
        <dsp:cNvSpPr/>
      </dsp:nvSpPr>
      <dsp:spPr>
        <a:xfrm>
          <a:off x="2777096" y="127438"/>
          <a:ext cx="2524633" cy="15147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 dirty="0"/>
            <a:t>Minden kód – „</a:t>
          </a:r>
          <a:r>
            <a:rPr lang="hu-HU" sz="2300" kern="1200" dirty="0" err="1"/>
            <a:t>Everything</a:t>
          </a:r>
          <a:r>
            <a:rPr lang="hu-HU" sz="2300" kern="1200" dirty="0"/>
            <a:t> </a:t>
          </a:r>
          <a:r>
            <a:rPr lang="hu-HU" sz="2300" kern="1200" dirty="0" err="1"/>
            <a:t>as</a:t>
          </a:r>
          <a:r>
            <a:rPr lang="hu-HU" sz="2300" kern="1200" dirty="0"/>
            <a:t> </a:t>
          </a:r>
          <a:r>
            <a:rPr lang="hu-HU" sz="2300" kern="1200" dirty="0" err="1"/>
            <a:t>Code</a:t>
          </a:r>
          <a:r>
            <a:rPr lang="hu-HU" sz="2300" kern="1200" dirty="0"/>
            <a:t>”</a:t>
          </a:r>
        </a:p>
      </dsp:txBody>
      <dsp:txXfrm>
        <a:off x="2777096" y="127438"/>
        <a:ext cx="2524633" cy="1514779"/>
      </dsp:txXfrm>
    </dsp:sp>
    <dsp:sp modelId="{B167D59E-5C1F-4E6A-8B47-81C686ECFCE1}">
      <dsp:nvSpPr>
        <dsp:cNvPr id="0" name=""/>
        <dsp:cNvSpPr/>
      </dsp:nvSpPr>
      <dsp:spPr>
        <a:xfrm>
          <a:off x="5554192" y="127438"/>
          <a:ext cx="2524633" cy="15147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Egyetlen forrása a teljes rendszer leírásának a git</a:t>
          </a:r>
        </a:p>
      </dsp:txBody>
      <dsp:txXfrm>
        <a:off x="5554192" y="127438"/>
        <a:ext cx="2524633" cy="1514779"/>
      </dsp:txXfrm>
    </dsp:sp>
    <dsp:sp modelId="{1A3C5D68-DEFD-421F-A3B2-13CB59E43E1D}">
      <dsp:nvSpPr>
        <dsp:cNvPr id="0" name=""/>
        <dsp:cNvSpPr/>
      </dsp:nvSpPr>
      <dsp:spPr>
        <a:xfrm>
          <a:off x="1388548" y="1894682"/>
          <a:ext cx="2524633" cy="15147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Teljes rendszer deklaratív</a:t>
          </a:r>
        </a:p>
      </dsp:txBody>
      <dsp:txXfrm>
        <a:off x="1388548" y="1894682"/>
        <a:ext cx="2524633" cy="1514779"/>
      </dsp:txXfrm>
    </dsp:sp>
    <dsp:sp modelId="{0B43F99A-FCBE-49E6-AE61-27DE045A2213}">
      <dsp:nvSpPr>
        <dsp:cNvPr id="0" name=""/>
        <dsp:cNvSpPr/>
      </dsp:nvSpPr>
      <dsp:spPr>
        <a:xfrm>
          <a:off x="4165644" y="1894682"/>
          <a:ext cx="2524633" cy="15147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300" kern="1200"/>
            <a:t>Egyetlen hely, ahonnan az Ops feladatokat is végezzük</a:t>
          </a:r>
        </a:p>
      </dsp:txBody>
      <dsp:txXfrm>
        <a:off x="4165644" y="1894682"/>
        <a:ext cx="2524633" cy="15147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87FC7-9740-4FCF-86EE-15FAD38D98A4}">
      <dsp:nvSpPr>
        <dsp:cNvPr id="0" name=""/>
        <dsp:cNvSpPr/>
      </dsp:nvSpPr>
      <dsp:spPr>
        <a:xfrm>
          <a:off x="0" y="322555"/>
          <a:ext cx="8078826" cy="5276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Az elvárt állapot </a:t>
          </a:r>
          <a:r>
            <a:rPr lang="hu-HU" sz="2200" kern="1200" dirty="0" err="1"/>
            <a:t>gitben</a:t>
          </a:r>
          <a:r>
            <a:rPr lang="hu-HU" sz="2200" kern="1200" dirty="0"/>
            <a:t> definiálva</a:t>
          </a:r>
        </a:p>
      </dsp:txBody>
      <dsp:txXfrm>
        <a:off x="25759" y="348314"/>
        <a:ext cx="8027308" cy="476152"/>
      </dsp:txXfrm>
    </dsp:sp>
    <dsp:sp modelId="{29446ECD-F5F6-479E-8763-BA1F48A7230F}">
      <dsp:nvSpPr>
        <dsp:cNvPr id="0" name=""/>
        <dsp:cNvSpPr/>
      </dsp:nvSpPr>
      <dsp:spPr>
        <a:xfrm>
          <a:off x="0" y="913585"/>
          <a:ext cx="8078826" cy="5276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Minden módosítás commitok, mergek fomájában visszanézhető</a:t>
          </a:r>
        </a:p>
      </dsp:txBody>
      <dsp:txXfrm>
        <a:off x="25759" y="939344"/>
        <a:ext cx="8027308" cy="476152"/>
      </dsp:txXfrm>
    </dsp:sp>
    <dsp:sp modelId="{D1C791F0-1A72-49AA-8E3A-8FF342DD5F42}">
      <dsp:nvSpPr>
        <dsp:cNvPr id="0" name=""/>
        <dsp:cNvSpPr/>
      </dsp:nvSpPr>
      <dsp:spPr>
        <a:xfrm>
          <a:off x="0" y="1504615"/>
          <a:ext cx="8078826" cy="5276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/>
            <a:t>Infrastruktúra irányítása PR-</a:t>
          </a:r>
          <a:r>
            <a:rPr lang="hu-HU" sz="2200" kern="1200" dirty="0" err="1"/>
            <a:t>ekkel</a:t>
          </a:r>
          <a:r>
            <a:rPr lang="hu-HU" sz="2200" kern="1200" dirty="0"/>
            <a:t> -&gt; </a:t>
          </a:r>
          <a:r>
            <a:rPr lang="hu-HU" sz="2200" kern="1200" dirty="0" err="1"/>
            <a:t>cluster</a:t>
          </a:r>
          <a:r>
            <a:rPr lang="hu-HU" sz="2200" kern="1200" dirty="0"/>
            <a:t> jogok nélküli módosítás</a:t>
          </a:r>
        </a:p>
      </dsp:txBody>
      <dsp:txXfrm>
        <a:off x="25759" y="1530374"/>
        <a:ext cx="8027308" cy="476152"/>
      </dsp:txXfrm>
    </dsp:sp>
    <dsp:sp modelId="{D05404F3-D6F3-4633-A961-756DDA655960}">
      <dsp:nvSpPr>
        <dsp:cNvPr id="0" name=""/>
        <dsp:cNvSpPr/>
      </dsp:nvSpPr>
      <dsp:spPr>
        <a:xfrm>
          <a:off x="0" y="2095645"/>
          <a:ext cx="8078826" cy="5276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 dirty="0" err="1"/>
            <a:t>Kubernetes</a:t>
          </a:r>
          <a:endParaRPr lang="hu-HU" sz="2200" kern="1200" dirty="0"/>
        </a:p>
      </dsp:txBody>
      <dsp:txXfrm>
        <a:off x="25759" y="2121404"/>
        <a:ext cx="8027308" cy="476152"/>
      </dsp:txXfrm>
    </dsp:sp>
    <dsp:sp modelId="{C070F5E8-9536-4398-BF36-09DB704F01F5}">
      <dsp:nvSpPr>
        <dsp:cNvPr id="0" name=""/>
        <dsp:cNvSpPr/>
      </dsp:nvSpPr>
      <dsp:spPr>
        <a:xfrm>
          <a:off x="0" y="2686675"/>
          <a:ext cx="8078826" cy="5276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200" kern="1200"/>
            <a:t>„Configuration drift” felismerése, automatikus javítása</a:t>
          </a:r>
        </a:p>
      </dsp:txBody>
      <dsp:txXfrm>
        <a:off x="25759" y="2712434"/>
        <a:ext cx="8027308" cy="4761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1B9F9-3C1E-5147-893A-A4439BEAEB0A}">
      <dsp:nvSpPr>
        <dsp:cNvPr id="0" name=""/>
        <dsp:cNvSpPr/>
      </dsp:nvSpPr>
      <dsp:spPr>
        <a:xfrm>
          <a:off x="0" y="523986"/>
          <a:ext cx="831402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A945DF-07CD-2F42-85C4-AB85B53CF200}">
      <dsp:nvSpPr>
        <dsp:cNvPr id="0" name=""/>
        <dsp:cNvSpPr/>
      </dsp:nvSpPr>
      <dsp:spPr>
        <a:xfrm>
          <a:off x="415701" y="273066"/>
          <a:ext cx="5819817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975" tIns="0" rIns="21997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Könnyű reprodukálhatóság, visszakövethetőség</a:t>
          </a:r>
        </a:p>
      </dsp:txBody>
      <dsp:txXfrm>
        <a:off x="440199" y="297564"/>
        <a:ext cx="5770821" cy="452844"/>
      </dsp:txXfrm>
    </dsp:sp>
    <dsp:sp modelId="{0C7E27D1-EDD8-BC41-92F9-9DF9F14C3492}">
      <dsp:nvSpPr>
        <dsp:cNvPr id="0" name=""/>
        <dsp:cNvSpPr/>
      </dsp:nvSpPr>
      <dsp:spPr>
        <a:xfrm>
          <a:off x="0" y="1295106"/>
          <a:ext cx="831402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7E4BB-FC08-3B43-836B-2CB93C95FA67}">
      <dsp:nvSpPr>
        <dsp:cNvPr id="0" name=""/>
        <dsp:cNvSpPr/>
      </dsp:nvSpPr>
      <dsp:spPr>
        <a:xfrm>
          <a:off x="415701" y="1044186"/>
          <a:ext cx="5819817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975" tIns="0" rIns="21997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Elvárt állapot fenntartása -&gt; felelősség vállalása</a:t>
          </a:r>
        </a:p>
      </dsp:txBody>
      <dsp:txXfrm>
        <a:off x="440199" y="1068684"/>
        <a:ext cx="5770821" cy="452844"/>
      </dsp:txXfrm>
    </dsp:sp>
    <dsp:sp modelId="{DEE2FA13-6E74-0F49-931B-E7BDE3EF0D76}">
      <dsp:nvSpPr>
        <dsp:cNvPr id="0" name=""/>
        <dsp:cNvSpPr/>
      </dsp:nvSpPr>
      <dsp:spPr>
        <a:xfrm>
          <a:off x="0" y="2066226"/>
          <a:ext cx="831402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13C3A-A781-E84A-A3A7-C481EB1ECDEA}">
      <dsp:nvSpPr>
        <dsp:cNvPr id="0" name=""/>
        <dsp:cNvSpPr/>
      </dsp:nvSpPr>
      <dsp:spPr>
        <a:xfrm>
          <a:off x="415701" y="1815306"/>
          <a:ext cx="5819817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975" tIns="0" rIns="21997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/>
            <a:t>A fejlesztők csak git használatával bármit tudnak módosítani</a:t>
          </a:r>
        </a:p>
      </dsp:txBody>
      <dsp:txXfrm>
        <a:off x="440199" y="1839804"/>
        <a:ext cx="5770821" cy="452844"/>
      </dsp:txXfrm>
    </dsp:sp>
    <dsp:sp modelId="{440B46BF-7DB8-8E49-A29C-AEAA3AB5769E}">
      <dsp:nvSpPr>
        <dsp:cNvPr id="0" name=""/>
        <dsp:cNvSpPr/>
      </dsp:nvSpPr>
      <dsp:spPr>
        <a:xfrm>
          <a:off x="0" y="2837346"/>
          <a:ext cx="8314025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6C1164-AC84-2D4A-83B5-56415536806D}">
      <dsp:nvSpPr>
        <dsp:cNvPr id="0" name=""/>
        <dsp:cNvSpPr/>
      </dsp:nvSpPr>
      <dsp:spPr>
        <a:xfrm>
          <a:off x="415701" y="2586426"/>
          <a:ext cx="5819817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975" tIns="0" rIns="219975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700" kern="1200" dirty="0"/>
            <a:t>Best </a:t>
          </a:r>
          <a:r>
            <a:rPr lang="hu-HU" sz="1700" kern="1200" dirty="0" err="1"/>
            <a:t>practice</a:t>
          </a:r>
          <a:r>
            <a:rPr lang="hu-HU" sz="1700" kern="1200" dirty="0"/>
            <a:t>-ek gyűjteménye</a:t>
          </a:r>
        </a:p>
      </dsp:txBody>
      <dsp:txXfrm>
        <a:off x="440199" y="2610924"/>
        <a:ext cx="5770821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76538-F49A-4E98-B3B6-90E2007AC0A4}" type="datetimeFigureOut">
              <a:rPr lang="hu-HU" smtClean="0"/>
              <a:t>2021. 12. 01.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9A43F-35A0-491E-B965-D583CF8D217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707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1FC6D7-7E59-4AE7-927B-C19C90132685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1239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9A43F-35A0-491E-B965-D583CF8D2173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7139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Infrastruktúrától az app konfiguráción át a monitorozásig minden </a:t>
            </a:r>
            <a:r>
              <a:rPr lang="hu-HU" dirty="0" err="1"/>
              <a:t>gitben</a:t>
            </a:r>
            <a:endParaRPr lang="hu-HU" dirty="0"/>
          </a:p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9A43F-35A0-491E-B965-D583CF8D2173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6649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Egyszerű auditálási lehetőség</a:t>
            </a:r>
          </a:p>
          <a:p>
            <a:r>
              <a:rPr lang="hu-HU" dirty="0"/>
              <a:t>Ha a teljes </a:t>
            </a:r>
            <a:r>
              <a:rPr lang="hu-HU" dirty="0" err="1"/>
              <a:t>infra</a:t>
            </a:r>
            <a:r>
              <a:rPr lang="hu-HU" dirty="0"/>
              <a:t> is </a:t>
            </a:r>
            <a:r>
              <a:rPr lang="hu-HU" dirty="0" err="1"/>
              <a:t>gitben</a:t>
            </a:r>
            <a:r>
              <a:rPr lang="hu-HU" dirty="0"/>
              <a:t> van és deklaratív is, akkor bármikor újra felhúzható a rendszer probléma nélkül. Imperatív esetében nehezebb dolgunk lehet.</a:t>
            </a:r>
          </a:p>
          <a:p>
            <a:r>
              <a:rPr lang="hu-HU" dirty="0" err="1"/>
              <a:t>Pull</a:t>
            </a:r>
            <a:r>
              <a:rPr lang="hu-HU" dirty="0"/>
              <a:t> </a:t>
            </a:r>
            <a:r>
              <a:rPr lang="hu-HU" dirty="0" err="1"/>
              <a:t>requesttel</a:t>
            </a:r>
            <a:r>
              <a:rPr lang="hu-HU" dirty="0"/>
              <a:t>, mások által </a:t>
            </a:r>
            <a:r>
              <a:rPr lang="hu-HU" dirty="0" err="1"/>
              <a:t>review-zva</a:t>
            </a:r>
            <a:r>
              <a:rPr lang="hu-HU" dirty="0"/>
              <a:t> a fejlesztők tudnak deklaratívan módosítani akár </a:t>
            </a:r>
            <a:r>
              <a:rPr lang="hu-HU" dirty="0" err="1"/>
              <a:t>dashboardokat</a:t>
            </a:r>
            <a:r>
              <a:rPr lang="hu-HU" dirty="0"/>
              <a:t>, akár DNS neveket. </a:t>
            </a:r>
            <a:r>
              <a:rPr lang="hu-HU" dirty="0" err="1"/>
              <a:t>Dashboardok</a:t>
            </a:r>
            <a:r>
              <a:rPr lang="hu-HU" dirty="0"/>
              <a:t> esetében például sokszor </a:t>
            </a:r>
            <a:r>
              <a:rPr lang="hu-HU" dirty="0" err="1"/>
              <a:t>elsiklunk</a:t>
            </a:r>
            <a:r>
              <a:rPr lang="hu-HU" dirty="0"/>
              <a:t> afelett hogy mennyire fontos lenne kódként definiálni. Az is jellemző, hogy egy infrastruktúra és projekt keretében akár százas nagyságrendű </a:t>
            </a:r>
            <a:r>
              <a:rPr lang="hu-HU" dirty="0" err="1"/>
              <a:t>dashboardokat</a:t>
            </a:r>
            <a:r>
              <a:rPr lang="hu-HU" dirty="0"/>
              <a:t>, gráfokat kell kézzel felvenni. És ha valamit módosítani kell? Manuálisan valaki beállítja, ezzel kockáztatva a hibát, amit senki nem </a:t>
            </a:r>
            <a:r>
              <a:rPr lang="hu-HU" dirty="0" err="1"/>
              <a:t>review</a:t>
            </a:r>
            <a:r>
              <a:rPr lang="hu-HU" dirty="0"/>
              <a:t>-z. </a:t>
            </a:r>
            <a:r>
              <a:rPr lang="hu-HU" dirty="0" err="1"/>
              <a:t>Change</a:t>
            </a:r>
            <a:r>
              <a:rPr lang="hu-HU" dirty="0"/>
              <a:t> </a:t>
            </a:r>
            <a:r>
              <a:rPr lang="hu-HU" dirty="0" err="1"/>
              <a:t>history</a:t>
            </a:r>
            <a:r>
              <a:rPr lang="hu-HU" dirty="0"/>
              <a:t>? Roll back?</a:t>
            </a:r>
          </a:p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9A43F-35A0-491E-B965-D583CF8D2173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6039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9A43F-35A0-491E-B965-D583CF8D2173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151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erant Title Slide Gre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4517" y="540000"/>
            <a:ext cx="5969484" cy="1105944"/>
          </a:xfrm>
        </p:spPr>
        <p:txBody>
          <a:bodyPr wrap="square" lIns="0" tIns="0" rIns="0" bIns="0">
            <a:spAutoFit/>
          </a:bodyPr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4517" y="1825629"/>
            <a:ext cx="5969483" cy="1105944"/>
          </a:xfr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80000"/>
              </a:lnSpc>
              <a:buNone/>
              <a:defRPr sz="4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/>
          </a:p>
        </p:txBody>
      </p:sp>
      <p:pic>
        <p:nvPicPr>
          <p:cNvPr id="10" name="Picture 9" descr="alerant-logo-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40000"/>
            <a:ext cx="1554516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565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lerant Separator Gre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epositphotos_101857114_small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9" b="10213"/>
          <a:stretch/>
        </p:blipFill>
        <p:spPr>
          <a:xfrm>
            <a:off x="0" y="-40500"/>
            <a:ext cx="9144000" cy="51840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-40500"/>
            <a:ext cx="9144000" cy="5184000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4517" y="540000"/>
            <a:ext cx="5969484" cy="1105944"/>
          </a:xfrm>
        </p:spPr>
        <p:txBody>
          <a:bodyPr wrap="square" lIns="0" tIns="0" rIns="0" bIns="0">
            <a:spAutoFit/>
          </a:bodyPr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4517" y="1825629"/>
            <a:ext cx="5969483" cy="1105944"/>
          </a:xfrm>
        </p:spPr>
        <p:txBody>
          <a:bodyPr wrap="square" lIns="0" tIns="0" rIns="0" bIns="0">
            <a:spAutoFit/>
          </a:bodyPr>
          <a:lstStyle>
            <a:lvl1pPr marL="0" indent="0" algn="l">
              <a:lnSpc>
                <a:spcPct val="80000"/>
              </a:lnSpc>
              <a:buNone/>
              <a:defRPr sz="4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/>
          </a:p>
        </p:txBody>
      </p:sp>
      <p:pic>
        <p:nvPicPr>
          <p:cNvPr id="10" name="Picture 9" descr="alerant-logo-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540000"/>
            <a:ext cx="1554516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21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erant Documentation Full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340" y="178183"/>
            <a:ext cx="8720094" cy="555217"/>
          </a:xfrm>
        </p:spPr>
        <p:txBody>
          <a:bodyPr/>
          <a:lstStyle>
            <a:lvl1pPr>
              <a:defRPr sz="4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175" y="1117270"/>
            <a:ext cx="8078826" cy="3536901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pic>
        <p:nvPicPr>
          <p:cNvPr id="6" name="Picture 6" descr="alerant-logo-green.png">
            <a:extLst>
              <a:ext uri="{FF2B5EF4-FFF2-40B4-BE49-F238E27FC236}">
                <a16:creationId xmlns:a16="http://schemas.microsoft.com/office/drawing/2014/main" id="{2CB8FEAF-016F-4962-8740-EF4DCFCA6E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428" y="180000"/>
            <a:ext cx="1063209" cy="49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08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4516" y="1831447"/>
            <a:ext cx="5969484" cy="27793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34516" y="540000"/>
            <a:ext cx="5969484" cy="5416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3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5" r:id="rId3"/>
  </p:sldLayoutIdLst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6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•"/>
        <a:defRPr sz="14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–"/>
        <a:defRPr sz="12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20000"/>
        </a:lnSpc>
        <a:spcBef>
          <a:spcPts val="0"/>
        </a:spcBef>
        <a:buFont typeface="Arial"/>
        <a:buChar char="»"/>
        <a:defRPr sz="120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490DE07-C954-2F40-9DA8-6E1F866FD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01190"/>
            <a:ext cx="9143999" cy="1096903"/>
          </a:xfrm>
          <a:solidFill>
            <a:srgbClr val="FFC000">
              <a:alpha val="77000"/>
            </a:srgbClr>
          </a:solidFill>
        </p:spPr>
        <p:txBody>
          <a:bodyPr anchor="ctr" anchorCtr="0"/>
          <a:lstStyle/>
          <a:p>
            <a:pPr algn="ctr"/>
            <a:r>
              <a:rPr lang="hu-HU" dirty="0"/>
              <a:t>Alkalmazástelepítés </a:t>
            </a:r>
            <a:r>
              <a:rPr lang="hu-HU" dirty="0" err="1"/>
              <a:t>Kubernetesre</a:t>
            </a:r>
            <a:r>
              <a:rPr lang="hu-HU" dirty="0"/>
              <a:t> </a:t>
            </a:r>
            <a:r>
              <a:rPr lang="hu-HU" dirty="0" err="1"/>
              <a:t>GitOps-al</a:t>
            </a:r>
            <a:endParaRPr lang="hu-HU" b="0" dirty="0">
              <a:latin typeface="Candara" panose="020E0502030303020204" pitchFamily="34" charset="0"/>
            </a:endParaRPr>
          </a:p>
        </p:txBody>
      </p:sp>
      <p:sp>
        <p:nvSpPr>
          <p:cNvPr id="4" name="Alcím 5">
            <a:extLst>
              <a:ext uri="{FF2B5EF4-FFF2-40B4-BE49-F238E27FC236}">
                <a16:creationId xmlns:a16="http://schemas.microsoft.com/office/drawing/2014/main" id="{1FDF4AC5-64AE-D24F-9CC4-47FC361D72AA}"/>
              </a:ext>
            </a:extLst>
          </p:cNvPr>
          <p:cNvSpPr txBox="1">
            <a:spLocks/>
          </p:cNvSpPr>
          <p:nvPr/>
        </p:nvSpPr>
        <p:spPr>
          <a:xfrm>
            <a:off x="6955971" y="3760200"/>
            <a:ext cx="2188028" cy="354600"/>
          </a:xfrm>
          <a:prstGeom prst="rect">
            <a:avLst/>
          </a:prstGeom>
          <a:solidFill>
            <a:srgbClr val="FFC000">
              <a:alpha val="75000"/>
            </a:srgbClr>
          </a:solidFill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l" defTabSz="457200" rtl="0" eaLnBrk="1" latinLnBrk="0" hangingPunct="1">
              <a:lnSpc>
                <a:spcPct val="80000"/>
              </a:lnSpc>
              <a:spcBef>
                <a:spcPts val="0"/>
              </a:spcBef>
              <a:buFont typeface="Arial"/>
              <a:buNone/>
              <a:defRPr sz="3600" kern="1200">
                <a:solidFill>
                  <a:srgbClr val="FFFFFF"/>
                </a:solidFill>
                <a:latin typeface="Univers" panose="020B0503020202020204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400" dirty="0"/>
              <a:t>Finta Gábor</a:t>
            </a:r>
          </a:p>
        </p:txBody>
      </p:sp>
    </p:spTree>
    <p:extLst>
      <p:ext uri="{BB962C8B-B14F-4D97-AF65-F5344CB8AC3E}">
        <p14:creationId xmlns:p14="http://schemas.microsoft.com/office/powerpoint/2010/main" val="103902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9BC915E-0172-4D73-AD03-47BAEB3BD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06162"/>
            <a:ext cx="9144000" cy="313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49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BB849-9442-49AB-A7F0-782EE47EC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0" dirty="0"/>
              <a:t>Mi az a </a:t>
            </a:r>
            <a:r>
              <a:rPr lang="hu-HU" b="0" dirty="0" err="1"/>
              <a:t>GitOps</a:t>
            </a:r>
            <a:r>
              <a:rPr lang="hu-HU" b="0" dirty="0"/>
              <a:t>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A50FA1C-A1E6-4551-B30F-70F9618C80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252176"/>
              </p:ext>
            </p:extLst>
          </p:nvPr>
        </p:nvGraphicFramePr>
        <p:xfrm>
          <a:off x="2007476" y="1054208"/>
          <a:ext cx="6344276" cy="346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What Is GitOps and Why Do We Need It? | Cprime Blogs">
            <a:extLst>
              <a:ext uri="{FF2B5EF4-FFF2-40B4-BE49-F238E27FC236}">
                <a16:creationId xmlns:a16="http://schemas.microsoft.com/office/drawing/2014/main" id="{5E1EA25D-C5F1-B542-B218-9C158C7D9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43" y="1806325"/>
            <a:ext cx="1839251" cy="175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52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B317E1-C813-B34B-8800-3DDAD3B195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7593C9-644F-714F-920C-7DEF004BDE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771CD7-6C9E-1045-9853-221782C8D7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EC1A37-06FC-1548-B38C-0832FFCC72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FB3B08-C92A-0945-B6D2-F16D1065FE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FB05E8-3A16-A542-AA98-B263FFC4EF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B47701-3D89-F345-8647-BBE0DDE79A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67B6-D255-478F-9D5C-6BDF589A5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0" dirty="0" err="1"/>
              <a:t>GitOps</a:t>
            </a:r>
            <a:r>
              <a:rPr lang="hu-HU" b="0" dirty="0"/>
              <a:t> fogalom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E1B323B-CDD2-43C0-A89B-E8BD2DE38D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105146"/>
              </p:ext>
            </p:extLst>
          </p:nvPr>
        </p:nvGraphicFramePr>
        <p:xfrm>
          <a:off x="525175" y="1117270"/>
          <a:ext cx="8078826" cy="3536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89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D16BCA2-5932-4D1E-9141-A1EF657F15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F1E105-8E8E-434C-B1E7-294D652133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67D59E-5C1F-4E6A-8B47-81C686ECFC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A3C5D68-DEFD-421F-A3B2-13CB59E43E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43F99A-FCBE-49E6-AE61-27DE045A22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AB83-036F-4551-825F-E4465F8D2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0" dirty="0" err="1"/>
              <a:t>GitOps</a:t>
            </a:r>
            <a:r>
              <a:rPr lang="hu-HU" b="0" dirty="0"/>
              <a:t> jellemzők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CD60AF-F971-42E6-988A-A1D055C3B3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2116308"/>
              </p:ext>
            </p:extLst>
          </p:nvPr>
        </p:nvGraphicFramePr>
        <p:xfrm>
          <a:off x="229340" y="803299"/>
          <a:ext cx="8078826" cy="3536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365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B87FC7-9740-4FCF-86EE-15FAD38D9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446ECD-F5F6-479E-8763-BA1F48A723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C791F0-1A72-49AA-8E3A-8FF342DD5F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5404F3-D6F3-4633-A961-756DDA6559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70F5E8-9536-4398-BF36-09DB704F0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46CE3-E20C-4667-8D9A-5F907B695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0" dirty="0" err="1"/>
              <a:t>ArgoCD</a:t>
            </a:r>
            <a:endParaRPr lang="hu-HU" b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DD495-AAE3-4E4F-A170-6BCFBD371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81" y="733400"/>
            <a:ext cx="6990085" cy="846407"/>
          </a:xfrm>
        </p:spPr>
        <p:txBody>
          <a:bodyPr/>
          <a:lstStyle/>
          <a:p>
            <a:r>
              <a:rPr lang="hu-HU" sz="2400" dirty="0" err="1"/>
              <a:t>GitOps</a:t>
            </a:r>
            <a:endParaRPr lang="hu-HU" sz="2400" dirty="0"/>
          </a:p>
          <a:p>
            <a:r>
              <a:rPr lang="hu-HU" sz="2400" dirty="0"/>
              <a:t>Deklaratív </a:t>
            </a:r>
            <a:r>
              <a:rPr lang="hu-HU" sz="2400" dirty="0" err="1"/>
              <a:t>continuous</a:t>
            </a:r>
            <a:r>
              <a:rPr lang="hu-HU" sz="2400" dirty="0"/>
              <a:t> </a:t>
            </a:r>
            <a:r>
              <a:rPr lang="hu-HU" sz="2400" dirty="0" err="1"/>
              <a:t>delivery</a:t>
            </a:r>
            <a:r>
              <a:rPr lang="hu-HU" sz="2400" dirty="0"/>
              <a:t> eszköz</a:t>
            </a:r>
          </a:p>
        </p:txBody>
      </p:sp>
      <p:pic>
        <p:nvPicPr>
          <p:cNvPr id="5" name="Graphic 4" descr="User with solid fill">
            <a:extLst>
              <a:ext uri="{FF2B5EF4-FFF2-40B4-BE49-F238E27FC236}">
                <a16:creationId xmlns:a16="http://schemas.microsoft.com/office/drawing/2014/main" id="{B45D4093-3B5E-428F-98E2-7E6ED5A03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079" y="2884770"/>
            <a:ext cx="909914" cy="9099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A364308-63AE-4965-BAA2-515AC46B38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1899" y="2243347"/>
            <a:ext cx="857717" cy="931498"/>
          </a:xfrm>
          <a:prstGeom prst="rect">
            <a:avLst/>
          </a:prstGeom>
        </p:spPr>
      </p:pic>
      <p:pic>
        <p:nvPicPr>
          <p:cNvPr id="9" name="Picture 2" descr="https://wiki.jenkins.io/download/attachments/2916393/logo.png?version=1&amp;modificationDate=1302753947000&amp;api=v2">
            <a:extLst>
              <a:ext uri="{FF2B5EF4-FFF2-40B4-BE49-F238E27FC236}">
                <a16:creationId xmlns:a16="http://schemas.microsoft.com/office/drawing/2014/main" id="{17639292-FB93-4545-916A-4C685613A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2171" y="2267338"/>
            <a:ext cx="678547" cy="938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57C59A8-894E-4EFA-AB80-1A7283590C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6083" y="2209321"/>
            <a:ext cx="765603" cy="8197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F329F33-17BF-4DE2-9567-9B41C966F3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63980" y="3385567"/>
            <a:ext cx="1200744" cy="1288604"/>
          </a:xfrm>
          <a:prstGeom prst="rect">
            <a:avLst/>
          </a:prstGeom>
        </p:spPr>
      </p:pic>
      <p:pic>
        <p:nvPicPr>
          <p:cNvPr id="1028" name="Picture 4" descr="Kubernetes, logo Free Icon of Vector Logo">
            <a:extLst>
              <a:ext uri="{FF2B5EF4-FFF2-40B4-BE49-F238E27FC236}">
                <a16:creationId xmlns:a16="http://schemas.microsoft.com/office/drawing/2014/main" id="{7A118956-15B9-4DF7-A106-4920D62DE1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540" y="1052472"/>
            <a:ext cx="765602" cy="76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Kubernetes, logo Free Icon of Vector Logo">
            <a:extLst>
              <a:ext uri="{FF2B5EF4-FFF2-40B4-BE49-F238E27FC236}">
                <a16:creationId xmlns:a16="http://schemas.microsoft.com/office/drawing/2014/main" id="{29DE1835-F8EB-41EB-9622-8D46C9B26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540" y="2027619"/>
            <a:ext cx="765602" cy="76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Kubernetes, logo Free Icon of Vector Logo">
            <a:extLst>
              <a:ext uri="{FF2B5EF4-FFF2-40B4-BE49-F238E27FC236}">
                <a16:creationId xmlns:a16="http://schemas.microsoft.com/office/drawing/2014/main" id="{AD9DC4F4-5EE5-4F77-901B-C7FD1E07D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540" y="3002766"/>
            <a:ext cx="765602" cy="765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589A60E-C09A-41AE-88F8-822699B67F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1899" y="3635489"/>
            <a:ext cx="857717" cy="93149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3BF66A6-22B5-4448-82FA-4DA599E85188}"/>
              </a:ext>
            </a:extLst>
          </p:cNvPr>
          <p:cNvSpPr txBox="1"/>
          <p:nvPr/>
        </p:nvSpPr>
        <p:spPr>
          <a:xfrm>
            <a:off x="7545860" y="1261679"/>
            <a:ext cx="737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>
                <a:latin typeface="Univers" panose="020B0503020202020204" pitchFamily="34" charset="0"/>
              </a:rPr>
              <a:t>Dev</a:t>
            </a:r>
            <a:endParaRPr lang="hu-HU" sz="2000" dirty="0">
              <a:latin typeface="Univers" panose="020B0503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979BAC-8407-4F04-B2E4-273637C30462}"/>
              </a:ext>
            </a:extLst>
          </p:cNvPr>
          <p:cNvSpPr txBox="1"/>
          <p:nvPr/>
        </p:nvSpPr>
        <p:spPr>
          <a:xfrm>
            <a:off x="7567205" y="2251588"/>
            <a:ext cx="737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latin typeface="Univers" panose="020B0503020202020204" pitchFamily="34" charset="0"/>
              </a:rPr>
              <a:t>Test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64F953-E133-4631-976C-CC3DCFD6DC43}"/>
              </a:ext>
            </a:extLst>
          </p:cNvPr>
          <p:cNvSpPr txBox="1"/>
          <p:nvPr/>
        </p:nvSpPr>
        <p:spPr>
          <a:xfrm>
            <a:off x="7567204" y="3241497"/>
            <a:ext cx="840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>
                <a:latin typeface="Univers" panose="020B0503020202020204" pitchFamily="34" charset="0"/>
              </a:rPr>
              <a:t>Prod</a:t>
            </a:r>
            <a:endParaRPr lang="hu-HU" sz="2000" dirty="0">
              <a:latin typeface="Univers" panose="020B0503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F9855E3-137B-4EC6-8842-0335C15D3128}"/>
              </a:ext>
            </a:extLst>
          </p:cNvPr>
          <p:cNvSpPr txBox="1"/>
          <p:nvPr/>
        </p:nvSpPr>
        <p:spPr>
          <a:xfrm>
            <a:off x="5370418" y="1615280"/>
            <a:ext cx="15301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latin typeface="Univers" panose="020B0503020202020204" pitchFamily="34" charset="0"/>
              </a:rPr>
              <a:t>Image </a:t>
            </a:r>
            <a:r>
              <a:rPr lang="hu-HU" sz="2000" dirty="0" err="1">
                <a:latin typeface="Univers" panose="020B0503020202020204" pitchFamily="34" charset="0"/>
              </a:rPr>
              <a:t>repo</a:t>
            </a:r>
            <a:endParaRPr lang="hu-HU" sz="2000" dirty="0">
              <a:latin typeface="Univers" panose="020B0503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E719EAF-2FB0-48A4-80B1-9EF7BEDD357B}"/>
              </a:ext>
            </a:extLst>
          </p:cNvPr>
          <p:cNvSpPr txBox="1"/>
          <p:nvPr/>
        </p:nvSpPr>
        <p:spPr>
          <a:xfrm>
            <a:off x="3412426" y="1837030"/>
            <a:ext cx="1655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latin typeface="Univers" panose="020B0503020202020204" pitchFamily="34" charset="0"/>
              </a:rPr>
              <a:t>CI </a:t>
            </a:r>
            <a:r>
              <a:rPr lang="hu-HU" sz="2000" dirty="0" err="1">
                <a:latin typeface="Univers" panose="020B0503020202020204" pitchFamily="34" charset="0"/>
              </a:rPr>
              <a:t>pipeline</a:t>
            </a:r>
            <a:endParaRPr lang="hu-HU" sz="2000" dirty="0">
              <a:latin typeface="Univers" panose="020B0503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077458-B94C-46B8-8123-5E1471153797}"/>
              </a:ext>
            </a:extLst>
          </p:cNvPr>
          <p:cNvSpPr txBox="1"/>
          <p:nvPr/>
        </p:nvSpPr>
        <p:spPr>
          <a:xfrm>
            <a:off x="1767430" y="1803623"/>
            <a:ext cx="1374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latin typeface="Univers" panose="020B0503020202020204" pitchFamily="34" charset="0"/>
              </a:rPr>
              <a:t>App </a:t>
            </a:r>
            <a:r>
              <a:rPr lang="hu-HU" sz="2000" dirty="0" err="1">
                <a:latin typeface="Univers" panose="020B0503020202020204" pitchFamily="34" charset="0"/>
              </a:rPr>
              <a:t>repo</a:t>
            </a:r>
            <a:endParaRPr lang="hu-HU" sz="2000" dirty="0">
              <a:latin typeface="Univers" panose="020B0503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B9ED1D-D322-4BC8-A491-73DAE3B52C1B}"/>
              </a:ext>
            </a:extLst>
          </p:cNvPr>
          <p:cNvSpPr txBox="1"/>
          <p:nvPr/>
        </p:nvSpPr>
        <p:spPr>
          <a:xfrm>
            <a:off x="1709703" y="4452809"/>
            <a:ext cx="12584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>
                <a:latin typeface="Univers" panose="020B0503020202020204" pitchFamily="34" charset="0"/>
              </a:rPr>
              <a:t>Config</a:t>
            </a:r>
            <a:r>
              <a:rPr lang="hu-HU" sz="2000" dirty="0">
                <a:latin typeface="Univers" panose="020B0503020202020204" pitchFamily="34" charset="0"/>
              </a:rPr>
              <a:t> </a:t>
            </a:r>
            <a:r>
              <a:rPr lang="hu-HU" sz="2000" dirty="0" err="1">
                <a:latin typeface="Univers" panose="020B0503020202020204" pitchFamily="34" charset="0"/>
              </a:rPr>
              <a:t>repo</a:t>
            </a:r>
            <a:endParaRPr lang="hu-HU" sz="2000" dirty="0">
              <a:latin typeface="Univers" panose="020B050302020202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3B868E2-C7B4-4891-A7C0-D5DF9BACFF53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 flipV="1">
            <a:off x="996993" y="2709096"/>
            <a:ext cx="914906" cy="630631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FFC0784-2307-438B-9100-806A7F351575}"/>
              </a:ext>
            </a:extLst>
          </p:cNvPr>
          <p:cNvCxnSpPr>
            <a:cxnSpLocks/>
            <a:stCxn id="5" idx="3"/>
            <a:endCxn id="21" idx="1"/>
          </p:cNvCxnSpPr>
          <p:nvPr/>
        </p:nvCxnSpPr>
        <p:spPr>
          <a:xfrm>
            <a:off x="996993" y="3339727"/>
            <a:ext cx="914906" cy="761511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3D20AC1-45CB-462A-8DB1-91A9D581BCFA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>
            <a:off x="2769616" y="2709096"/>
            <a:ext cx="812555" cy="27724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E6A93D4-6A63-4251-B211-6B8380A133B1}"/>
              </a:ext>
            </a:extLst>
          </p:cNvPr>
          <p:cNvCxnSpPr>
            <a:stCxn id="9" idx="3"/>
            <a:endCxn id="11" idx="1"/>
          </p:cNvCxnSpPr>
          <p:nvPr/>
        </p:nvCxnSpPr>
        <p:spPr>
          <a:xfrm flipV="1">
            <a:off x="4260718" y="2619190"/>
            <a:ext cx="1085365" cy="117630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554A07B-752D-4B31-975B-673BBE85AAA4}"/>
              </a:ext>
            </a:extLst>
          </p:cNvPr>
          <p:cNvCxnSpPr>
            <a:cxnSpLocks/>
            <a:stCxn id="9" idx="2"/>
            <a:endCxn id="21" idx="3"/>
          </p:cNvCxnSpPr>
          <p:nvPr/>
        </p:nvCxnSpPr>
        <p:spPr>
          <a:xfrm flipH="1">
            <a:off x="2769616" y="3206302"/>
            <a:ext cx="1151829" cy="894936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D3E5FC5C-0BDE-4347-9817-58253A6BBA4D}"/>
              </a:ext>
            </a:extLst>
          </p:cNvPr>
          <p:cNvCxnSpPr>
            <a:cxnSpLocks/>
            <a:stCxn id="21" idx="3"/>
            <a:endCxn id="13" idx="1"/>
          </p:cNvCxnSpPr>
          <p:nvPr/>
        </p:nvCxnSpPr>
        <p:spPr>
          <a:xfrm flipV="1">
            <a:off x="2769616" y="4029869"/>
            <a:ext cx="1794364" cy="71369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998727A-929C-4D02-8FED-E50FEACF951C}"/>
              </a:ext>
            </a:extLst>
          </p:cNvPr>
          <p:cNvCxnSpPr>
            <a:cxnSpLocks/>
            <a:stCxn id="13" idx="3"/>
            <a:endCxn id="1028" idx="1"/>
          </p:cNvCxnSpPr>
          <p:nvPr/>
        </p:nvCxnSpPr>
        <p:spPr>
          <a:xfrm flipV="1">
            <a:off x="5764724" y="1435273"/>
            <a:ext cx="965816" cy="2594596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B80D634-55A7-4754-B7C7-8956941DE65D}"/>
              </a:ext>
            </a:extLst>
          </p:cNvPr>
          <p:cNvCxnSpPr>
            <a:cxnSpLocks/>
            <a:stCxn id="13" idx="3"/>
            <a:endCxn id="19" idx="1"/>
          </p:cNvCxnSpPr>
          <p:nvPr/>
        </p:nvCxnSpPr>
        <p:spPr>
          <a:xfrm flipV="1">
            <a:off x="5764724" y="2410420"/>
            <a:ext cx="965816" cy="1619449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37CAD146-8E43-4ACA-B7F9-29679ED011E6}"/>
              </a:ext>
            </a:extLst>
          </p:cNvPr>
          <p:cNvCxnSpPr>
            <a:cxnSpLocks/>
            <a:stCxn id="13" idx="3"/>
            <a:endCxn id="20" idx="1"/>
          </p:cNvCxnSpPr>
          <p:nvPr/>
        </p:nvCxnSpPr>
        <p:spPr>
          <a:xfrm flipV="1">
            <a:off x="5764724" y="3385567"/>
            <a:ext cx="965816" cy="644302"/>
          </a:xfrm>
          <a:prstGeom prst="straightConnector1">
            <a:avLst/>
          </a:prstGeom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85499E3-4B2E-4B8F-8FE8-A12D08B7237D}"/>
              </a:ext>
            </a:extLst>
          </p:cNvPr>
          <p:cNvSpPr txBox="1"/>
          <p:nvPr/>
        </p:nvSpPr>
        <p:spPr>
          <a:xfrm>
            <a:off x="3582171" y="4016256"/>
            <a:ext cx="787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>
                <a:latin typeface="Univers" panose="020B0503020202020204" pitchFamily="34" charset="0"/>
              </a:rPr>
              <a:t>Sync</a:t>
            </a:r>
            <a:endParaRPr lang="hu-HU" sz="2000" dirty="0">
              <a:latin typeface="Univers" panose="020B0503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A257170-EEA5-4487-AE68-B50DD93B6518}"/>
              </a:ext>
            </a:extLst>
          </p:cNvPr>
          <p:cNvSpPr txBox="1"/>
          <p:nvPr/>
        </p:nvSpPr>
        <p:spPr>
          <a:xfrm rot="19303588">
            <a:off x="3071002" y="3031624"/>
            <a:ext cx="1910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err="1">
                <a:latin typeface="Univers" panose="020B0503020202020204" pitchFamily="34" charset="0"/>
              </a:rPr>
              <a:t>Change</a:t>
            </a:r>
            <a:r>
              <a:rPr lang="hu-HU" sz="2000" dirty="0">
                <a:latin typeface="Univers" panose="020B0503020202020204" pitchFamily="34" charset="0"/>
              </a:rPr>
              <a:t> </a:t>
            </a:r>
            <a:r>
              <a:rPr lang="hu-HU" sz="2000" dirty="0" err="1">
                <a:latin typeface="Univers" panose="020B0503020202020204" pitchFamily="34" charset="0"/>
              </a:rPr>
              <a:t>config</a:t>
            </a:r>
            <a:endParaRPr lang="hu-HU" sz="2000" dirty="0">
              <a:latin typeface="Univers" panose="020B0503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1E2BF21-0C66-4BC2-A25B-8BC78204F7DA}"/>
              </a:ext>
            </a:extLst>
          </p:cNvPr>
          <p:cNvSpPr txBox="1"/>
          <p:nvPr/>
        </p:nvSpPr>
        <p:spPr>
          <a:xfrm rot="2198900">
            <a:off x="633936" y="3574372"/>
            <a:ext cx="12979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err="1">
                <a:latin typeface="Univers" panose="020B0503020202020204" pitchFamily="34" charset="0"/>
              </a:rPr>
              <a:t>Change</a:t>
            </a:r>
            <a:r>
              <a:rPr lang="hu-HU" sz="2000" dirty="0">
                <a:latin typeface="Univers" panose="020B0503020202020204" pitchFamily="34" charset="0"/>
              </a:rPr>
              <a:t> </a:t>
            </a:r>
            <a:r>
              <a:rPr lang="hu-HU" sz="2000" dirty="0" err="1">
                <a:latin typeface="Univers" panose="020B0503020202020204" pitchFamily="34" charset="0"/>
              </a:rPr>
              <a:t>config</a:t>
            </a:r>
            <a:endParaRPr lang="hu-HU" sz="2000" dirty="0">
              <a:latin typeface="Univers" panose="020B0503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31D07BD-03A7-4041-9D74-17D3820DBC59}"/>
              </a:ext>
            </a:extLst>
          </p:cNvPr>
          <p:cNvSpPr txBox="1"/>
          <p:nvPr/>
        </p:nvSpPr>
        <p:spPr>
          <a:xfrm rot="19310760">
            <a:off x="571585" y="2365454"/>
            <a:ext cx="13523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dirty="0" err="1">
                <a:latin typeface="Univers" panose="020B0503020202020204" pitchFamily="34" charset="0"/>
              </a:rPr>
              <a:t>Commit</a:t>
            </a:r>
            <a:r>
              <a:rPr lang="hu-HU" sz="2000" dirty="0">
                <a:latin typeface="Univers" panose="020B0503020202020204" pitchFamily="34" charset="0"/>
              </a:rPr>
              <a:t> </a:t>
            </a:r>
            <a:r>
              <a:rPr lang="hu-HU" sz="2000" dirty="0" err="1">
                <a:latin typeface="Univers" panose="020B0503020202020204" pitchFamily="34" charset="0"/>
              </a:rPr>
              <a:t>code</a:t>
            </a:r>
            <a:endParaRPr lang="hu-HU" sz="2000" dirty="0">
              <a:latin typeface="Univers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37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4" grpId="0"/>
      <p:bldP spid="25" grpId="0"/>
      <p:bldP spid="26" grpId="0"/>
      <p:bldP spid="27" grpId="0"/>
      <p:bldP spid="28" grpId="0"/>
      <p:bldP spid="53" grpId="0"/>
      <p:bldP spid="54" grpId="0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5338A-9F8E-4443-94D3-B5AEDB99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0" dirty="0" err="1"/>
              <a:t>GitOps</a:t>
            </a:r>
            <a:r>
              <a:rPr lang="hu-HU" b="0" dirty="0"/>
              <a:t> – a jövő gyakorlata?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A16BBF3-FD35-44CE-A0C4-936167DDAB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502809"/>
              </p:ext>
            </p:extLst>
          </p:nvPr>
        </p:nvGraphicFramePr>
        <p:xfrm>
          <a:off x="229340" y="980635"/>
          <a:ext cx="8314025" cy="3538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232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A945DF-07CD-2F42-85C4-AB85B53CF2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A1B9F9-3C1E-5147-893A-A4439BEAE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27E4BB-FC08-3B43-836B-2CB93C95F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7E27D1-EDD8-BC41-92F9-9DF9F14C34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1213C3A-A781-E84A-A3A7-C481EB1EC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EE2FA13-6E74-0F49-931B-E7BDE3EF0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36C1164-AC84-2D4A-83B5-5641553680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40B46BF-7DB8-8E49-A29C-AEAA3AB576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6F2BB7-AA7E-4D1A-82F8-9C9A7E28A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4921"/>
            <a:ext cx="9144000" cy="24736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F56354F-C903-472D-958C-AEE49A163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9233" y="3253732"/>
            <a:ext cx="81600" cy="1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84577"/>
      </p:ext>
    </p:extLst>
  </p:cSld>
  <p:clrMapOvr>
    <a:masterClrMapping/>
  </p:clrMapOvr>
</p:sld>
</file>

<file path=ppt/theme/theme1.xml><?xml version="1.0" encoding="utf-8"?>
<a:theme xmlns:a="http://schemas.openxmlformats.org/drawingml/2006/main" name="Alerant Theme">
  <a:themeElements>
    <a:clrScheme name="Alerant Colours">
      <a:dk1>
        <a:srgbClr val="313133"/>
      </a:dk1>
      <a:lt1>
        <a:srgbClr val="FFFFFF"/>
      </a:lt1>
      <a:dk2>
        <a:srgbClr val="59AC3B"/>
      </a:dk2>
      <a:lt2>
        <a:srgbClr val="EE963C"/>
      </a:lt2>
      <a:accent1>
        <a:srgbClr val="313133"/>
      </a:accent1>
      <a:accent2>
        <a:srgbClr val="FFFFFF"/>
      </a:accent2>
      <a:accent3>
        <a:srgbClr val="59AC3B"/>
      </a:accent3>
      <a:accent4>
        <a:srgbClr val="EE963C"/>
      </a:accent4>
      <a:accent5>
        <a:srgbClr val="313133"/>
      </a:accent5>
      <a:accent6>
        <a:srgbClr val="FFFFFF"/>
      </a:accent6>
      <a:hlink>
        <a:srgbClr val="59AC3B"/>
      </a:hlink>
      <a:folHlink>
        <a:srgbClr val="EE96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lerant_template_2" id="{9CBEB4A5-83F1-406F-AF46-B64E4F158BC7}" vid="{080B8E63-7950-4501-81F5-47217BFFEE07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3769</TotalTime>
  <Words>258</Words>
  <Application>Microsoft Office PowerPoint</Application>
  <PresentationFormat>Diavetítés a képernyőre (16:9 oldalarány)</PresentationFormat>
  <Paragraphs>46</Paragraphs>
  <Slides>8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4" baseType="lpstr">
      <vt:lpstr>Arial</vt:lpstr>
      <vt:lpstr>Calibri</vt:lpstr>
      <vt:lpstr>Candara</vt:lpstr>
      <vt:lpstr>Gill Sans MT</vt:lpstr>
      <vt:lpstr>Univers</vt:lpstr>
      <vt:lpstr>Alerant Theme</vt:lpstr>
      <vt:lpstr>Alkalmazástelepítés Kubernetesre GitOps-al</vt:lpstr>
      <vt:lpstr>PowerPoint-bemutató</vt:lpstr>
      <vt:lpstr>Mi az a GitOps?</vt:lpstr>
      <vt:lpstr>GitOps fogalom</vt:lpstr>
      <vt:lpstr>GitOps jellemzők</vt:lpstr>
      <vt:lpstr>ArgoCD</vt:lpstr>
      <vt:lpstr>GitOps – a jövő gyakorlata?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Microservice-k nemfunkcionális követelményei</dc:title>
  <dc:creator>csendes.david@alerant.hu</dc:creator>
  <cp:lastModifiedBy>Ahmed Számi Dániel</cp:lastModifiedBy>
  <cp:revision>457</cp:revision>
  <dcterms:created xsi:type="dcterms:W3CDTF">2020-07-06T08:11:58Z</dcterms:created>
  <dcterms:modified xsi:type="dcterms:W3CDTF">2021-12-01T12:32:47Z</dcterms:modified>
</cp:coreProperties>
</file>