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Lato"/>
      <p:regular r:id="rId31"/>
      <p:bold r:id="rId32"/>
      <p:italic r:id="rId33"/>
      <p:boldItalic r:id="rId34"/>
    </p:embeddedFont>
    <p:embeddedFont>
      <p:font typeface="Helvetica Neue"/>
      <p:regular r:id="rId35"/>
      <p:bold r:id="rId36"/>
      <p:italic r:id="rId37"/>
      <p:boldItalic r:id="rId38"/>
    </p:embeddedFont>
    <p:embeddedFont>
      <p:font typeface="Helvetica Neue Ligh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268">
          <p15:clr>
            <a:srgbClr val="A4A3A4"/>
          </p15:clr>
        </p15:guide>
        <p15:guide id="2" orient="horz" pos="2157">
          <p15:clr>
            <a:srgbClr val="9AA0A6"/>
          </p15:clr>
        </p15:guide>
        <p15:guide id="3" pos="396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68" orient="horz"/>
        <p:guide pos="2157" orient="horz"/>
        <p:guide pos="396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Light-bold.fntdata"/><Relationship Id="rId20" Type="http://schemas.openxmlformats.org/officeDocument/2006/relationships/slide" Target="slides/slide15.xml"/><Relationship Id="rId42" Type="http://schemas.openxmlformats.org/officeDocument/2006/relationships/font" Target="fonts/HelveticaNeueLight-boldItalic.fntdata"/><Relationship Id="rId41" Type="http://schemas.openxmlformats.org/officeDocument/2006/relationships/font" Target="fonts/HelveticaNeueLight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Lato-italic.fntdata"/><Relationship Id="rId10" Type="http://schemas.openxmlformats.org/officeDocument/2006/relationships/slide" Target="slides/slide5.xml"/><Relationship Id="rId32" Type="http://schemas.openxmlformats.org/officeDocument/2006/relationships/font" Target="fonts/Lato-bold.fntdata"/><Relationship Id="rId13" Type="http://schemas.openxmlformats.org/officeDocument/2006/relationships/slide" Target="slides/slide8.xml"/><Relationship Id="rId35" Type="http://schemas.openxmlformats.org/officeDocument/2006/relationships/font" Target="fonts/HelveticaNeue-regular.fntdata"/><Relationship Id="rId12" Type="http://schemas.openxmlformats.org/officeDocument/2006/relationships/slide" Target="slides/slide7.xml"/><Relationship Id="rId34" Type="http://schemas.openxmlformats.org/officeDocument/2006/relationships/font" Target="fonts/Lato-boldItalic.fntdata"/><Relationship Id="rId15" Type="http://schemas.openxmlformats.org/officeDocument/2006/relationships/slide" Target="slides/slide10.xml"/><Relationship Id="rId37" Type="http://schemas.openxmlformats.org/officeDocument/2006/relationships/font" Target="fonts/HelveticaNeue-italic.fntdata"/><Relationship Id="rId14" Type="http://schemas.openxmlformats.org/officeDocument/2006/relationships/slide" Target="slides/slide9.xml"/><Relationship Id="rId36" Type="http://schemas.openxmlformats.org/officeDocument/2006/relationships/font" Target="fonts/HelveticaNeue-bold.fntdata"/><Relationship Id="rId17" Type="http://schemas.openxmlformats.org/officeDocument/2006/relationships/slide" Target="slides/slide12.xml"/><Relationship Id="rId39" Type="http://schemas.openxmlformats.org/officeDocument/2006/relationships/font" Target="fonts/HelveticaNeueLight-regular.fntdata"/><Relationship Id="rId16" Type="http://schemas.openxmlformats.org/officeDocument/2006/relationships/slide" Target="slides/slide11.xml"/><Relationship Id="rId38" Type="http://schemas.openxmlformats.org/officeDocument/2006/relationships/font" Target="fonts/HelveticaNeue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oogle.com/?hl=ar" TargetMode="External"/><Relationship Id="rId3" Type="http://schemas.openxmlformats.org/officeDocument/2006/relationships/hyperlink" Target="https://www.google.com/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c92f5f362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c92f5f362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OSN project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Research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 before start: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https://www.google.com/?hl=ar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https://www.google.com/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845ca67c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9845ca67c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Rule of thumb: general fonts +3px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f0e876fdb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ef0e876fdb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Rule of thumb: general fonts +3px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f4599d5f6_1_18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ef4599d5f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ef4599d5f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ef4599d5f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c92f5f362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fc92f5f362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ef4599d5f6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ef4599d5f6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ef4599d5f6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ef4599d5f6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ef4599d5f6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ef4599d5f6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ef4599d5f6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ef4599d5f6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Rule of thumb: general fonts +3px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ef4599d5f6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ef4599d5f6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c48d66e5f_4_8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c48d66e5f_4_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Way of thinking.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Books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4679e232b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04679e232b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4679e232b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04679e232b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845ca67c1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9845ca67c1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ef4599d5f6_1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ef4599d5f6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Rule of thumb: general fonts +3px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ef4599d5f6_1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ef4599d5f6_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Rule of thumb: general fonts +3px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99b96695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99b96695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c92f5f362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fc92f5f362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Way of thinking.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Books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c92f5f362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c92f5f362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Way of thinking.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Books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845ca67c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9845ca67c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Overline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Phone numbers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Days of week - same first letter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c92f5f36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c92f5f36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Overline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Phone numbers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Days of week - same first letter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845ca67c1_0_28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845ca67c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9b96695f9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99b96695f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with the customer or stakeholders.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c92f5f36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fc92f5f36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with the customer or stakeholders.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horizontal" type="title">
  <p:cSld name="TITLE">
    <p:bg>
      <p:bgPr>
        <a:solidFill>
          <a:srgbClr val="FFFFFF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 txBox="1"/>
          <p:nvPr>
            <p:ph type="title"/>
          </p:nvPr>
        </p:nvSpPr>
        <p:spPr>
          <a:xfrm>
            <a:off x="4952400" y="642950"/>
            <a:ext cx="3301800" cy="10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6" name="Google Shape;26;p2"/>
          <p:cNvSpPr/>
          <p:nvPr/>
        </p:nvSpPr>
        <p:spPr>
          <a:xfrm>
            <a:off x="-1036675" y="358850"/>
            <a:ext cx="687900" cy="284100"/>
          </a:xfrm>
          <a:prstGeom prst="rect">
            <a:avLst/>
          </a:prstGeom>
          <a:solidFill>
            <a:srgbClr val="EAF4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1036675" y="717700"/>
            <a:ext cx="687900" cy="284100"/>
          </a:xfrm>
          <a:prstGeom prst="rect">
            <a:avLst/>
          </a:prstGeom>
          <a:solidFill>
            <a:srgbClr val="EAEB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-1036675" y="1076550"/>
            <a:ext cx="687900" cy="284100"/>
          </a:xfrm>
          <a:prstGeom prst="rect">
            <a:avLst/>
          </a:prstGeom>
          <a:solidFill>
            <a:srgbClr val="FFEE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-1036675" y="1435400"/>
            <a:ext cx="687900" cy="284100"/>
          </a:xfrm>
          <a:prstGeom prst="rect">
            <a:avLst/>
          </a:prstGeom>
          <a:solidFill>
            <a:srgbClr val="F4F2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-1036675" y="1794250"/>
            <a:ext cx="687900" cy="284100"/>
          </a:xfrm>
          <a:prstGeom prst="rect">
            <a:avLst/>
          </a:prstGeom>
          <a:solidFill>
            <a:srgbClr val="FFED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-1036675" y="2153100"/>
            <a:ext cx="687900" cy="284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-1036675" y="0"/>
            <a:ext cx="687900" cy="284100"/>
          </a:xfrm>
          <a:prstGeom prst="rect">
            <a:avLst/>
          </a:prstGeom>
          <a:solidFill>
            <a:srgbClr val="EFF2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 txBox="1"/>
          <p:nvPr/>
        </p:nvSpPr>
        <p:spPr>
          <a:xfrm>
            <a:off x="-1048075" y="136175"/>
            <a:ext cx="5397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#eff2f9ff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2"/>
          <p:cNvSpPr txBox="1"/>
          <p:nvPr/>
        </p:nvSpPr>
        <p:spPr>
          <a:xfrm>
            <a:off x="-1048075" y="484050"/>
            <a:ext cx="5895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#eaf4f1ff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" name="Google Shape;35;p2"/>
          <p:cNvSpPr txBox="1"/>
          <p:nvPr/>
        </p:nvSpPr>
        <p:spPr>
          <a:xfrm>
            <a:off x="-1048075" y="831925"/>
            <a:ext cx="5895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#eaebf4ff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" name="Google Shape;36;p2"/>
          <p:cNvSpPr txBox="1"/>
          <p:nvPr/>
        </p:nvSpPr>
        <p:spPr>
          <a:xfrm>
            <a:off x="-1048075" y="1179800"/>
            <a:ext cx="5895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#ffeeeaff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7" name="Google Shape;37;p2"/>
          <p:cNvSpPr txBox="1"/>
          <p:nvPr/>
        </p:nvSpPr>
        <p:spPr>
          <a:xfrm>
            <a:off x="-1048075" y="1549550"/>
            <a:ext cx="5895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#f4f2eaff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" name="Google Shape;38;p2"/>
          <p:cNvSpPr txBox="1"/>
          <p:nvPr/>
        </p:nvSpPr>
        <p:spPr>
          <a:xfrm>
            <a:off x="-1048075" y="1908250"/>
            <a:ext cx="5895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#ffeddcff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9" name="Google Shape;39;p2"/>
          <p:cNvSpPr txBox="1"/>
          <p:nvPr/>
        </p:nvSpPr>
        <p:spPr>
          <a:xfrm>
            <a:off x="-1048075" y="2266800"/>
            <a:ext cx="5895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#efefefff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0" name="Google Shape;40;p2"/>
          <p:cNvSpPr txBox="1"/>
          <p:nvPr/>
        </p:nvSpPr>
        <p:spPr>
          <a:xfrm>
            <a:off x="-1048075" y="3175600"/>
            <a:ext cx="8586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- title  always starts with lowercase and is bold</a:t>
            </a:r>
            <a:b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- title line height is 0.75 or 0.8</a:t>
            </a:r>
            <a:b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" name="Google Shape;41;p2"/>
          <p:cNvSpPr txBox="1"/>
          <p:nvPr/>
        </p:nvSpPr>
        <p:spPr>
          <a:xfrm>
            <a:off x="-1048075" y="4329900"/>
            <a:ext cx="6879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- body text is helvetica light </a:t>
            </a:r>
            <a:b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- body text line height is 1.15-1.3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depending on the slide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2" name="Google Shape;4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05925" y="4243375"/>
            <a:ext cx="934850" cy="2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"/>
          <p:cNvSpPr/>
          <p:nvPr/>
        </p:nvSpPr>
        <p:spPr>
          <a:xfrm>
            <a:off x="8254200" y="293450"/>
            <a:ext cx="643800" cy="65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2"/>
          <p:cNvSpPr txBox="1"/>
          <p:nvPr>
            <p:ph idx="1" type="subTitle"/>
          </p:nvPr>
        </p:nvSpPr>
        <p:spPr>
          <a:xfrm>
            <a:off x="5068500" y="2652050"/>
            <a:ext cx="1709100" cy="7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75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5" name="Google Shape;45;p2"/>
          <p:cNvSpPr/>
          <p:nvPr/>
        </p:nvSpPr>
        <p:spPr>
          <a:xfrm>
            <a:off x="0" y="125"/>
            <a:ext cx="43449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"/>
          <p:cNvSpPr txBox="1"/>
          <p:nvPr/>
        </p:nvSpPr>
        <p:spPr>
          <a:xfrm>
            <a:off x="662600" y="2498975"/>
            <a:ext cx="2858700" cy="11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Hero image goes here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 aligned with lots of text">
  <p:cSld name="SECTION_HEADER_1_1_2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type="title"/>
          </p:nvPr>
        </p:nvSpPr>
        <p:spPr>
          <a:xfrm>
            <a:off x="630000" y="540000"/>
            <a:ext cx="2430000" cy="22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3379300" y="540000"/>
            <a:ext cx="4854300" cy="42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┘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∷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╍"/>
              <a:defRPr/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SzPts val="1000"/>
              <a:buChar char="╌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82" name="Google Shape;82;p11"/>
          <p:cNvPicPr preferRelativeResize="0"/>
          <p:nvPr/>
        </p:nvPicPr>
        <p:blipFill rotWithShape="1">
          <a:blip r:embed="rId2">
            <a:alphaModFix/>
          </a:blip>
          <a:srcRect b="0" l="0" r="64714" t="0"/>
          <a:stretch/>
        </p:blipFill>
        <p:spPr>
          <a:xfrm>
            <a:off x="8449900" y="430625"/>
            <a:ext cx="329875" cy="2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28">
          <p15:clr>
            <a:srgbClr val="FA7B17"/>
          </p15:clr>
        </p15:guide>
        <p15:guide id="2" pos="2129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ddle aligned with lots of text 1">
  <p:cSld name="SECTION_HEADER_1_1_2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630000" y="540000"/>
            <a:ext cx="2430000" cy="42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3379300" y="540000"/>
            <a:ext cx="4854300" cy="42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┘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∷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╍"/>
              <a:defRPr/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SzPts val="1000"/>
              <a:buChar char="╌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86" name="Google Shape;86;p12"/>
          <p:cNvPicPr preferRelativeResize="0"/>
          <p:nvPr/>
        </p:nvPicPr>
        <p:blipFill rotWithShape="1">
          <a:blip r:embed="rId2">
            <a:alphaModFix/>
          </a:blip>
          <a:srcRect b="0" l="0" r="64714" t="0"/>
          <a:stretch/>
        </p:blipFill>
        <p:spPr>
          <a:xfrm>
            <a:off x="8449900" y="430625"/>
            <a:ext cx="329875" cy="2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28">
          <p15:clr>
            <a:srgbClr val="FA7B17"/>
          </p15:clr>
        </p15:guide>
        <p15:guide id="2" pos="2129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>
  <p:cSld name="CUSTOM_3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990000" y="2165875"/>
            <a:ext cx="2998500" cy="224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2">
            <a:alphaModFix/>
          </a:blip>
          <a:srcRect b="0" l="0" r="64714" t="0"/>
          <a:stretch/>
        </p:blipFill>
        <p:spPr>
          <a:xfrm>
            <a:off x="8449900" y="430625"/>
            <a:ext cx="329875" cy="2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9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with subtitle">
  <p:cSld name="CUSTOM_3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990000" y="1401624"/>
            <a:ext cx="2998500" cy="224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" type="subTitle"/>
          </p:nvPr>
        </p:nvSpPr>
        <p:spPr>
          <a:xfrm>
            <a:off x="1003375" y="3651924"/>
            <a:ext cx="2925000" cy="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2">
            <a:alphaModFix/>
          </a:blip>
          <a:srcRect b="0" l="0" r="64714" t="0"/>
          <a:stretch/>
        </p:blipFill>
        <p:spPr>
          <a:xfrm>
            <a:off x="8449900" y="430625"/>
            <a:ext cx="329875" cy="2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9">
          <p15:clr>
            <a:srgbClr val="FA7B17"/>
          </p15:clr>
        </p15:guide>
        <p15:guide id="2" orient="horz" pos="2091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custom content">
  <p:cSld name="CUSTOM_4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630000" y="462000"/>
            <a:ext cx="3283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2">
            <a:alphaModFix/>
          </a:blip>
          <a:srcRect b="0" l="0" r="64714" t="0"/>
          <a:stretch/>
        </p:blipFill>
        <p:spPr>
          <a:xfrm>
            <a:off x="8449900" y="430625"/>
            <a:ext cx="329875" cy="2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+ custom content">
  <p:cSld name="CUSTOM_4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630000" y="462000"/>
            <a:ext cx="267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99" name="Google Shape;99;p16"/>
          <p:cNvSpPr txBox="1"/>
          <p:nvPr>
            <p:ph idx="1" type="subTitle"/>
          </p:nvPr>
        </p:nvSpPr>
        <p:spPr>
          <a:xfrm>
            <a:off x="630000" y="2110875"/>
            <a:ext cx="2493600" cy="27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100" name="Google Shape;100;p16"/>
          <p:cNvPicPr preferRelativeResize="0"/>
          <p:nvPr/>
        </p:nvPicPr>
        <p:blipFill rotWithShape="1">
          <a:blip r:embed="rId2">
            <a:alphaModFix/>
          </a:blip>
          <a:srcRect b="0" l="0" r="64714" t="0"/>
          <a:stretch/>
        </p:blipFill>
        <p:spPr>
          <a:xfrm>
            <a:off x="8449900" y="430625"/>
            <a:ext cx="329875" cy="2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pact quote">
  <p:cSld name="CUSTOM_5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/>
          <p:nvPr/>
        </p:nvSpPr>
        <p:spPr>
          <a:xfrm>
            <a:off x="0" y="9525"/>
            <a:ext cx="3584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513450" y="946575"/>
            <a:ext cx="2865900" cy="38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EE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4590925" y="540000"/>
            <a:ext cx="3642600" cy="42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┘"/>
              <a:defRPr sz="1000"/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SzPts val="1000"/>
              <a:buChar char="∷"/>
              <a:defRPr sz="1000"/>
            </a:lvl2pPr>
            <a:lvl3pPr indent="-285750" lvl="2" marL="1371600" rtl="0">
              <a:spcBef>
                <a:spcPts val="1600"/>
              </a:spcBef>
              <a:spcAft>
                <a:spcPts val="0"/>
              </a:spcAft>
              <a:buSzPts val="900"/>
              <a:buChar char="╍"/>
              <a:defRPr sz="900"/>
            </a:lvl3pPr>
            <a:lvl4pPr indent="-285750" lvl="3" marL="1828800" rtl="0">
              <a:spcBef>
                <a:spcPts val="1600"/>
              </a:spcBef>
              <a:spcAft>
                <a:spcPts val="0"/>
              </a:spcAft>
              <a:buSzPts val="900"/>
              <a:buChar char="╌"/>
              <a:defRPr sz="900"/>
            </a:lvl4pPr>
            <a:lvl5pPr indent="-285750" lvl="4" marL="228600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900"/>
            </a:lvl5pPr>
            <a:lvl6pPr indent="-285750" lvl="5" marL="274320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900"/>
            </a:lvl7pPr>
            <a:lvl8pPr indent="-285750" lvl="7" marL="365760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900"/>
            </a:lvl8pPr>
            <a:lvl9pPr indent="-285750" lvl="8" marL="4114800" rtl="0"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900"/>
            </a:lvl9pPr>
          </a:lstStyle>
          <a:p/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2">
            <a:alphaModFix/>
          </a:blip>
          <a:srcRect b="0" l="0" r="64714" t="0"/>
          <a:stretch/>
        </p:blipFill>
        <p:spPr>
          <a:xfrm>
            <a:off x="8449900" y="430625"/>
            <a:ext cx="329875" cy="2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pact quote + slide title">
  <p:cSld name="CUSTOM_5_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/>
          <p:nvPr/>
        </p:nvSpPr>
        <p:spPr>
          <a:xfrm>
            <a:off x="0" y="9525"/>
            <a:ext cx="3584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 txBox="1"/>
          <p:nvPr>
            <p:ph type="title"/>
          </p:nvPr>
        </p:nvSpPr>
        <p:spPr>
          <a:xfrm>
            <a:off x="513450" y="1258950"/>
            <a:ext cx="2865900" cy="3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EEE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5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5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5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5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5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5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5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5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4590925" y="540000"/>
            <a:ext cx="3642600" cy="42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┘"/>
              <a:defRPr sz="1000"/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SzPts val="1000"/>
              <a:buChar char="∷"/>
              <a:defRPr sz="1000"/>
            </a:lvl2pPr>
            <a:lvl3pPr indent="-285750" lvl="2" marL="1371600" rtl="0">
              <a:spcBef>
                <a:spcPts val="1600"/>
              </a:spcBef>
              <a:spcAft>
                <a:spcPts val="0"/>
              </a:spcAft>
              <a:buSzPts val="900"/>
              <a:buChar char="╍"/>
              <a:defRPr sz="900"/>
            </a:lvl3pPr>
            <a:lvl4pPr indent="-285750" lvl="3" marL="1828800" rtl="0">
              <a:spcBef>
                <a:spcPts val="1600"/>
              </a:spcBef>
              <a:spcAft>
                <a:spcPts val="0"/>
              </a:spcAft>
              <a:buSzPts val="900"/>
              <a:buChar char="╌"/>
              <a:defRPr sz="900"/>
            </a:lvl4pPr>
            <a:lvl5pPr indent="-285750" lvl="4" marL="228600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900"/>
            </a:lvl5pPr>
            <a:lvl6pPr indent="-285750" lvl="5" marL="274320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900"/>
            </a:lvl7pPr>
            <a:lvl8pPr indent="-285750" lvl="7" marL="365760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900"/>
            </a:lvl8pPr>
            <a:lvl9pPr indent="-285750" lvl="8" marL="4114800" rtl="0"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900"/>
            </a:lvl9pPr>
          </a:lstStyle>
          <a:p/>
        </p:txBody>
      </p:sp>
      <p:pic>
        <p:nvPicPr>
          <p:cNvPr id="110" name="Google Shape;110;p18"/>
          <p:cNvPicPr preferRelativeResize="0"/>
          <p:nvPr/>
        </p:nvPicPr>
        <p:blipFill rotWithShape="1">
          <a:blip r:embed="rId2">
            <a:alphaModFix/>
          </a:blip>
          <a:srcRect b="0" l="0" r="64714" t="0"/>
          <a:stretch/>
        </p:blipFill>
        <p:spPr>
          <a:xfrm>
            <a:off x="8449900" y="430625"/>
            <a:ext cx="329875" cy="2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>
            <p:ph idx="2" type="title"/>
          </p:nvPr>
        </p:nvSpPr>
        <p:spPr>
          <a:xfrm>
            <a:off x="525402" y="430625"/>
            <a:ext cx="2418000" cy="6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photo with frame">
  <p:cSld name="CUSTOM_6">
    <p:bg>
      <p:bgPr>
        <a:solidFill>
          <a:srgbClr val="FFEEEA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/>
          <p:nvPr/>
        </p:nvSpPr>
        <p:spPr>
          <a:xfrm>
            <a:off x="310675" y="366600"/>
            <a:ext cx="8522700" cy="4410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9"/>
          <p:cNvSpPr txBox="1"/>
          <p:nvPr>
            <p:ph type="title"/>
          </p:nvPr>
        </p:nvSpPr>
        <p:spPr>
          <a:xfrm>
            <a:off x="1797675" y="2078100"/>
            <a:ext cx="1795200" cy="12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5" name="Google Shape;115;p19"/>
          <p:cNvSpPr txBox="1"/>
          <p:nvPr/>
        </p:nvSpPr>
        <p:spPr>
          <a:xfrm>
            <a:off x="5130475" y="2248725"/>
            <a:ext cx="28587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Photo or illustration goes here in the background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191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on side" type="blank">
  <p:cSld name="BLANK"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/>
          <p:nvPr/>
        </p:nvSpPr>
        <p:spPr>
          <a:xfrm>
            <a:off x="4155600" y="25"/>
            <a:ext cx="49857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20"/>
          <p:cNvSpPr txBox="1"/>
          <p:nvPr>
            <p:ph type="title"/>
          </p:nvPr>
        </p:nvSpPr>
        <p:spPr>
          <a:xfrm>
            <a:off x="990000" y="317700"/>
            <a:ext cx="29196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20" name="Google Shape;120;p20"/>
          <p:cNvSpPr txBox="1"/>
          <p:nvPr/>
        </p:nvSpPr>
        <p:spPr>
          <a:xfrm>
            <a:off x="5130475" y="2248725"/>
            <a:ext cx="28587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Photo or illustration goes here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 rotWithShape="1">
          <a:blip r:embed="rId2">
            <a:alphaModFix/>
          </a:blip>
          <a:srcRect b="0" l="0" r="64714" t="0"/>
          <a:stretch/>
        </p:blipFill>
        <p:spPr>
          <a:xfrm>
            <a:off x="8449900" y="430625"/>
            <a:ext cx="329875" cy="2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vertical">
  <p:cSld name="CUSTOM_1">
    <p:bg>
      <p:bgPr>
        <a:solidFill>
          <a:srgbClr val="FFFFFF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2605841"/>
            <a:ext cx="9144000" cy="25473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 txBox="1"/>
          <p:nvPr>
            <p:ph type="title"/>
          </p:nvPr>
        </p:nvSpPr>
        <p:spPr>
          <a:xfrm>
            <a:off x="513450" y="267350"/>
            <a:ext cx="4228800" cy="210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0" name="Google Shape;50;p3"/>
          <p:cNvSpPr txBox="1"/>
          <p:nvPr>
            <p:ph idx="1" type="subTitle"/>
          </p:nvPr>
        </p:nvSpPr>
        <p:spPr>
          <a:xfrm>
            <a:off x="5144700" y="924500"/>
            <a:ext cx="1709100" cy="78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75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51" name="Google Shape;5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5250" y="1128325"/>
            <a:ext cx="934850" cy="2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"/>
          <p:cNvSpPr txBox="1"/>
          <p:nvPr/>
        </p:nvSpPr>
        <p:spPr>
          <a:xfrm>
            <a:off x="3048950" y="3445575"/>
            <a:ext cx="28587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Hero image goes here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4" name="Google Shape;124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5" name="Google Shape;12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1">
  <p:cSld name="BLANK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4">
  <p:cSld name="TITLE_14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0" name="Google Shape;130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1" name="Google Shape;13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1">
  <p:cSld name="TITLE_2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CLEAN">
  <p:cSld name="TITLE_1_1">
    <p:bg>
      <p:bgPr>
        <a:solidFill>
          <a:srgbClr val="FFFFF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2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9" name="Google Shape;139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40" name="Google Shape;140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screen">
  <p:cSld name="Full-screen">
    <p:bg>
      <p:bgPr>
        <a:solidFill>
          <a:srgbClr val="223340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23340">
              <a:alpha val="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85750" lvl="1" marL="742950" marR="0" rtl="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057400" marR="0" rtl="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7"/>
          <p:cNvSpPr txBox="1"/>
          <p:nvPr>
            <p:ph type="ctrTitle"/>
          </p:nvPr>
        </p:nvSpPr>
        <p:spPr>
          <a:xfrm>
            <a:off x="685800" y="147220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i="0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2">
  <p:cSld name="TITLE_22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6" name="Google Shape;146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7" name="Google Shape;14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CLEAN 1">
  <p:cSld name="TITLE_1_2">
    <p:bg>
      <p:bgPr>
        <a:solidFill>
          <a:srgbClr val="FFFFFF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3">
  <p:cSld name="TITLE_23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1" name="Google Shape;151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2" name="Google Shape;15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 Slide - no logo">
  <p:cSld name="CUSTOM"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 Slide with Logo">
  <p:cSld name="CUSTOM_7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5"/>
          <p:cNvPicPr preferRelativeResize="0"/>
          <p:nvPr/>
        </p:nvPicPr>
        <p:blipFill rotWithShape="1">
          <a:blip r:embed="rId2">
            <a:alphaModFix/>
          </a:blip>
          <a:srcRect b="0" l="0" r="64714" t="0"/>
          <a:stretch/>
        </p:blipFill>
        <p:spPr>
          <a:xfrm>
            <a:off x="8449900" y="430625"/>
            <a:ext cx="329875" cy="2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ddle aligned">
  <p:cSld name="SECTION_HEADER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/>
          <p:nvPr>
            <p:ph type="title"/>
          </p:nvPr>
        </p:nvSpPr>
        <p:spPr>
          <a:xfrm>
            <a:off x="630000" y="317700"/>
            <a:ext cx="32796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1" type="body"/>
          </p:nvPr>
        </p:nvSpPr>
        <p:spPr>
          <a:xfrm>
            <a:off x="4590925" y="317700"/>
            <a:ext cx="36426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┘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∷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╍"/>
              <a:defRPr/>
            </a:lvl3pPr>
            <a:lvl4pPr indent="-292100" lvl="3" marL="1828800">
              <a:spcBef>
                <a:spcPts val="1600"/>
              </a:spcBef>
              <a:spcAft>
                <a:spcPts val="0"/>
              </a:spcAft>
              <a:buSzPts val="1000"/>
              <a:buChar char="╌"/>
              <a:defRPr/>
            </a:lvl4pPr>
            <a:lvl5pPr indent="-292100" lvl="4" marL="228600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5pPr>
            <a:lvl6pPr indent="-292100" lvl="5" marL="274320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7pPr>
            <a:lvl8pPr indent="-292100" lvl="7" marL="365760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8pPr>
            <a:lvl9pPr indent="-292100" lvl="8" marL="411480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59" name="Google Shape;59;p6"/>
          <p:cNvPicPr preferRelativeResize="0"/>
          <p:nvPr/>
        </p:nvPicPr>
        <p:blipFill rotWithShape="1">
          <a:blip r:embed="rId2">
            <a:alphaModFix/>
          </a:blip>
          <a:srcRect b="0" l="0" r="64714" t="0"/>
          <a:stretch/>
        </p:blipFill>
        <p:spPr>
          <a:xfrm>
            <a:off x="8449900" y="430625"/>
            <a:ext cx="329875" cy="2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 aligned with subtitle">
  <p:cSld name="SECTION_HEADER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type="title"/>
          </p:nvPr>
        </p:nvSpPr>
        <p:spPr>
          <a:xfrm>
            <a:off x="630000" y="540000"/>
            <a:ext cx="3279600" cy="22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2" name="Google Shape;62;p7"/>
          <p:cNvSpPr txBox="1"/>
          <p:nvPr>
            <p:ph idx="1" type="body"/>
          </p:nvPr>
        </p:nvSpPr>
        <p:spPr>
          <a:xfrm>
            <a:off x="4590925" y="540000"/>
            <a:ext cx="3642600" cy="42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┘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∷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╍"/>
              <a:defRPr/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SzPts val="1000"/>
              <a:buChar char="╌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2" type="subTitle"/>
          </p:nvPr>
        </p:nvSpPr>
        <p:spPr>
          <a:xfrm>
            <a:off x="630001" y="3038525"/>
            <a:ext cx="3553500" cy="13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64" name="Google Shape;64;p7"/>
          <p:cNvPicPr preferRelativeResize="0"/>
          <p:nvPr/>
        </p:nvPicPr>
        <p:blipFill rotWithShape="1">
          <a:blip r:embed="rId2">
            <a:alphaModFix/>
          </a:blip>
          <a:srcRect b="0" l="0" r="64714" t="0"/>
          <a:stretch/>
        </p:blipFill>
        <p:spPr>
          <a:xfrm>
            <a:off x="8449900" y="430625"/>
            <a:ext cx="329875" cy="2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 aligned - full text">
  <p:cSld name="SECTION_HEADER_1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type="title"/>
          </p:nvPr>
        </p:nvSpPr>
        <p:spPr>
          <a:xfrm>
            <a:off x="630000" y="540000"/>
            <a:ext cx="3279600" cy="12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7" name="Google Shape;67;p8"/>
          <p:cNvSpPr txBox="1"/>
          <p:nvPr>
            <p:ph idx="1" type="body"/>
          </p:nvPr>
        </p:nvSpPr>
        <p:spPr>
          <a:xfrm>
            <a:off x="4590925" y="540000"/>
            <a:ext cx="3642600" cy="42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┘"/>
              <a:defRPr sz="1000"/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SzPts val="1000"/>
              <a:buChar char="∷"/>
              <a:defRPr sz="1000"/>
            </a:lvl2pPr>
            <a:lvl3pPr indent="-285750" lvl="2" marL="1371600" rtl="0">
              <a:spcBef>
                <a:spcPts val="1600"/>
              </a:spcBef>
              <a:spcAft>
                <a:spcPts val="0"/>
              </a:spcAft>
              <a:buSzPts val="900"/>
              <a:buChar char="╍"/>
              <a:defRPr sz="900"/>
            </a:lvl3pPr>
            <a:lvl4pPr indent="-285750" lvl="3" marL="1828800" rtl="0">
              <a:spcBef>
                <a:spcPts val="1600"/>
              </a:spcBef>
              <a:spcAft>
                <a:spcPts val="0"/>
              </a:spcAft>
              <a:buSzPts val="900"/>
              <a:buChar char="╌"/>
              <a:defRPr sz="900"/>
            </a:lvl4pPr>
            <a:lvl5pPr indent="-285750" lvl="4" marL="228600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900"/>
            </a:lvl5pPr>
            <a:lvl6pPr indent="-285750" lvl="5" marL="274320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900"/>
            </a:lvl7pPr>
            <a:lvl8pPr indent="-285750" lvl="7" marL="365760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900"/>
            </a:lvl8pPr>
            <a:lvl9pPr indent="-285750" lvl="8" marL="4114800" rtl="0"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900"/>
            </a:lvl9pPr>
          </a:lstStyle>
          <a:p/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2">
            <a:alphaModFix/>
          </a:blip>
          <a:srcRect b="0" l="0" r="64714" t="0"/>
          <a:stretch/>
        </p:blipFill>
        <p:spPr>
          <a:xfrm>
            <a:off x="8449900" y="430625"/>
            <a:ext cx="329875" cy="2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8"/>
          <p:cNvSpPr txBox="1"/>
          <p:nvPr>
            <p:ph idx="2" type="body"/>
          </p:nvPr>
        </p:nvSpPr>
        <p:spPr>
          <a:xfrm>
            <a:off x="630000" y="1798500"/>
            <a:ext cx="3642600" cy="30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┘"/>
              <a:defRPr sz="1000"/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SzPts val="1000"/>
              <a:buChar char="∷"/>
              <a:defRPr sz="1000"/>
            </a:lvl2pPr>
            <a:lvl3pPr indent="-285750" lvl="2" marL="1371600" rtl="0">
              <a:spcBef>
                <a:spcPts val="1600"/>
              </a:spcBef>
              <a:spcAft>
                <a:spcPts val="0"/>
              </a:spcAft>
              <a:buSzPts val="900"/>
              <a:buChar char="╍"/>
              <a:defRPr sz="900"/>
            </a:lvl3pPr>
            <a:lvl4pPr indent="-285750" lvl="3" marL="1828800" rtl="0">
              <a:spcBef>
                <a:spcPts val="1600"/>
              </a:spcBef>
              <a:spcAft>
                <a:spcPts val="0"/>
              </a:spcAft>
              <a:buSzPts val="900"/>
              <a:buChar char="╌"/>
              <a:defRPr sz="900"/>
            </a:lvl4pPr>
            <a:lvl5pPr indent="-285750" lvl="4" marL="228600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900"/>
            </a:lvl5pPr>
            <a:lvl6pPr indent="-285750" lvl="5" marL="274320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900"/>
            </a:lvl7pPr>
            <a:lvl8pPr indent="-285750" lvl="7" marL="365760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900"/>
            </a:lvl8pPr>
            <a:lvl9pPr indent="-285750" lvl="8" marL="4114800" rtl="0"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 aligned - full text - no title">
  <p:cSld name="SECTION_HEADER_1_1_1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idx="1" type="body"/>
          </p:nvPr>
        </p:nvSpPr>
        <p:spPr>
          <a:xfrm>
            <a:off x="4590925" y="540000"/>
            <a:ext cx="3642600" cy="42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┘"/>
              <a:defRPr sz="1000"/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SzPts val="1000"/>
              <a:buChar char="∷"/>
              <a:defRPr sz="1000"/>
            </a:lvl2pPr>
            <a:lvl3pPr indent="-285750" lvl="2" marL="1371600" rtl="0">
              <a:spcBef>
                <a:spcPts val="1600"/>
              </a:spcBef>
              <a:spcAft>
                <a:spcPts val="0"/>
              </a:spcAft>
              <a:buSzPts val="900"/>
              <a:buChar char="╍"/>
              <a:defRPr sz="900"/>
            </a:lvl3pPr>
            <a:lvl4pPr indent="-285750" lvl="3" marL="1828800" rtl="0">
              <a:spcBef>
                <a:spcPts val="1600"/>
              </a:spcBef>
              <a:spcAft>
                <a:spcPts val="0"/>
              </a:spcAft>
              <a:buSzPts val="900"/>
              <a:buChar char="╌"/>
              <a:defRPr sz="900"/>
            </a:lvl4pPr>
            <a:lvl5pPr indent="-285750" lvl="4" marL="228600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900"/>
            </a:lvl5pPr>
            <a:lvl6pPr indent="-285750" lvl="5" marL="274320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900"/>
            </a:lvl7pPr>
            <a:lvl8pPr indent="-285750" lvl="7" marL="365760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900"/>
            </a:lvl8pPr>
            <a:lvl9pPr indent="-285750" lvl="8" marL="4114800" rtl="0"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900"/>
            </a:lvl9pPr>
          </a:lstStyle>
          <a:p/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/>
          </a:blip>
          <a:srcRect b="0" l="0" r="64714" t="0"/>
          <a:stretch/>
        </p:blipFill>
        <p:spPr>
          <a:xfrm>
            <a:off x="8449900" y="430625"/>
            <a:ext cx="329875" cy="2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/>
          <p:nvPr>
            <p:ph idx="2" type="body"/>
          </p:nvPr>
        </p:nvSpPr>
        <p:spPr>
          <a:xfrm>
            <a:off x="630000" y="540000"/>
            <a:ext cx="3642600" cy="42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┘"/>
              <a:defRPr sz="1000"/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SzPts val="1000"/>
              <a:buChar char="∷"/>
              <a:defRPr sz="1000"/>
            </a:lvl2pPr>
            <a:lvl3pPr indent="-285750" lvl="2" marL="1371600" rtl="0">
              <a:spcBef>
                <a:spcPts val="1600"/>
              </a:spcBef>
              <a:spcAft>
                <a:spcPts val="0"/>
              </a:spcAft>
              <a:buSzPts val="900"/>
              <a:buChar char="╍"/>
              <a:defRPr sz="900"/>
            </a:lvl3pPr>
            <a:lvl4pPr indent="-285750" lvl="3" marL="1828800" rtl="0">
              <a:spcBef>
                <a:spcPts val="1600"/>
              </a:spcBef>
              <a:spcAft>
                <a:spcPts val="0"/>
              </a:spcAft>
              <a:buSzPts val="900"/>
              <a:buChar char="╌"/>
              <a:defRPr sz="900"/>
            </a:lvl4pPr>
            <a:lvl5pPr indent="-285750" lvl="4" marL="228600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900"/>
            </a:lvl5pPr>
            <a:lvl6pPr indent="-285750" lvl="5" marL="274320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900"/>
            </a:lvl7pPr>
            <a:lvl8pPr indent="-285750" lvl="7" marL="3657600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900"/>
            </a:lvl8pPr>
            <a:lvl9pPr indent="-285750" lvl="8" marL="4114800" rtl="0"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74" name="Google Shape;74;p9"/>
          <p:cNvSpPr txBox="1"/>
          <p:nvPr>
            <p:ph idx="3" type="subTitle"/>
          </p:nvPr>
        </p:nvSpPr>
        <p:spPr>
          <a:xfrm>
            <a:off x="630000" y="342000"/>
            <a:ext cx="3642600" cy="1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ucture slide">
  <p:cSld name="SECTION_HEADER_1_2"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type="title"/>
          </p:nvPr>
        </p:nvSpPr>
        <p:spPr>
          <a:xfrm>
            <a:off x="990000" y="317700"/>
            <a:ext cx="29196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4420550" y="317700"/>
            <a:ext cx="38130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┘"/>
              <a:defRPr/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∷"/>
              <a:defRPr/>
            </a:lvl2pPr>
            <a:lvl3pPr indent="-3048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╍"/>
              <a:defRPr/>
            </a:lvl3pPr>
            <a:lvl4pPr indent="-2921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Char char="╌"/>
              <a:defRPr/>
            </a:lvl4pPr>
            <a:lvl5pPr indent="-2921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5pPr>
            <a:lvl6pPr indent="-2921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7pPr>
            <a:lvl8pPr indent="-2921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8pPr>
            <a:lvl9pPr indent="-2921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2">
            <a:alphaModFix/>
          </a:blip>
          <a:srcRect b="0" l="0" r="64714" t="0"/>
          <a:stretch/>
        </p:blipFill>
        <p:spPr>
          <a:xfrm>
            <a:off x="8449900" y="430625"/>
            <a:ext cx="329875" cy="2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EEE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13462" y="461991"/>
            <a:ext cx="340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  <a:defRPr b="1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0" y="540000"/>
            <a:ext cx="36615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┘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∷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048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Helvetica Neue Light"/>
              <a:buChar char="╍"/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921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Helvetica Neue Light"/>
              <a:buChar char="╌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921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Helvetica Neue Light"/>
              <a:buChar char="■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921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Helvetica Neue Light"/>
              <a:buChar char="■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921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Helvetica Neue Light"/>
              <a:buChar char="■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921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Helvetica Neue Light"/>
              <a:buChar char="■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921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Helvetica Neue Light"/>
              <a:buChar char="■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-1036675" y="358850"/>
            <a:ext cx="687900" cy="284100"/>
          </a:xfrm>
          <a:prstGeom prst="rect">
            <a:avLst/>
          </a:prstGeom>
          <a:solidFill>
            <a:srgbClr val="EAF4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-1036675" y="717700"/>
            <a:ext cx="687900" cy="284100"/>
          </a:xfrm>
          <a:prstGeom prst="rect">
            <a:avLst/>
          </a:prstGeom>
          <a:solidFill>
            <a:srgbClr val="EAEB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-1036675" y="1076550"/>
            <a:ext cx="687900" cy="284100"/>
          </a:xfrm>
          <a:prstGeom prst="rect">
            <a:avLst/>
          </a:prstGeom>
          <a:solidFill>
            <a:srgbClr val="FFEE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-1036675" y="1435400"/>
            <a:ext cx="687900" cy="284100"/>
          </a:xfrm>
          <a:prstGeom prst="rect">
            <a:avLst/>
          </a:prstGeom>
          <a:solidFill>
            <a:srgbClr val="F4F2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-1036675" y="1794250"/>
            <a:ext cx="687900" cy="284100"/>
          </a:xfrm>
          <a:prstGeom prst="rect">
            <a:avLst/>
          </a:prstGeom>
          <a:solidFill>
            <a:srgbClr val="FFED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1036675" y="2153100"/>
            <a:ext cx="687900" cy="284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-1036675" y="0"/>
            <a:ext cx="687900" cy="284100"/>
          </a:xfrm>
          <a:prstGeom prst="rect">
            <a:avLst/>
          </a:prstGeom>
          <a:solidFill>
            <a:srgbClr val="EFF2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-1048075" y="136175"/>
            <a:ext cx="5397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#eff2f9ff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" name="Google Shape;16;p1"/>
          <p:cNvSpPr txBox="1"/>
          <p:nvPr/>
        </p:nvSpPr>
        <p:spPr>
          <a:xfrm>
            <a:off x="-1048075" y="484050"/>
            <a:ext cx="5895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#eaf4f1ff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" name="Google Shape;17;p1"/>
          <p:cNvSpPr txBox="1"/>
          <p:nvPr/>
        </p:nvSpPr>
        <p:spPr>
          <a:xfrm>
            <a:off x="-1048075" y="831925"/>
            <a:ext cx="5895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#eaebf4ff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" name="Google Shape;18;p1"/>
          <p:cNvSpPr txBox="1"/>
          <p:nvPr/>
        </p:nvSpPr>
        <p:spPr>
          <a:xfrm>
            <a:off x="-1048075" y="1179800"/>
            <a:ext cx="5895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#ffeeeaff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" name="Google Shape;19;p1"/>
          <p:cNvSpPr txBox="1"/>
          <p:nvPr/>
        </p:nvSpPr>
        <p:spPr>
          <a:xfrm>
            <a:off x="-1048075" y="1549550"/>
            <a:ext cx="5895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#f4f2eaff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" name="Google Shape;20;p1"/>
          <p:cNvSpPr txBox="1"/>
          <p:nvPr/>
        </p:nvSpPr>
        <p:spPr>
          <a:xfrm>
            <a:off x="-1048075" y="1908250"/>
            <a:ext cx="5895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#ffeddcff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" name="Google Shape;21;p1"/>
          <p:cNvSpPr txBox="1"/>
          <p:nvPr/>
        </p:nvSpPr>
        <p:spPr>
          <a:xfrm>
            <a:off x="-1048075" y="2266800"/>
            <a:ext cx="5895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#efefefff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" name="Google Shape;22;p1"/>
          <p:cNvSpPr txBox="1"/>
          <p:nvPr/>
        </p:nvSpPr>
        <p:spPr>
          <a:xfrm>
            <a:off x="-1048075" y="3175600"/>
            <a:ext cx="8586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- title  always starts with lowercase and is bold</a:t>
            </a:r>
            <a:b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- title line height is 0.75 or 0.8</a:t>
            </a:r>
            <a:b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" name="Google Shape;23;p1"/>
          <p:cNvSpPr txBox="1"/>
          <p:nvPr/>
        </p:nvSpPr>
        <p:spPr>
          <a:xfrm>
            <a:off x="-1048075" y="4329900"/>
            <a:ext cx="6879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- body text is helvetica light </a:t>
            </a:r>
            <a:b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- body text line height is 1.15-1.3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depending on the slide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97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2880">
          <p15:clr>
            <a:srgbClr val="EA4335"/>
          </p15:clr>
        </p15:guide>
        <p15:guide id="4" pos="5186">
          <p15:clr>
            <a:srgbClr val="EA4335"/>
          </p15:clr>
        </p15:guide>
        <p15:guide id="5" orient="horz" pos="3035">
          <p15:clr>
            <a:srgbClr val="EA4335"/>
          </p15:clr>
        </p15:guide>
        <p15:guide id="6" pos="624">
          <p15:clr>
            <a:srgbClr val="EA4335"/>
          </p15:clr>
        </p15:guide>
        <p15:guide id="7" pos="269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Relationship Id="rId4" Type="http://schemas.openxmlformats.org/officeDocument/2006/relationships/image" Target="../media/image34.gif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Relationship Id="rId5" Type="http://schemas.openxmlformats.org/officeDocument/2006/relationships/image" Target="../media/image22.png"/><Relationship Id="rId6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6.png"/><Relationship Id="rId5" Type="http://schemas.openxmlformats.org/officeDocument/2006/relationships/image" Target="../media/image18.jpg"/><Relationship Id="rId6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statista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/>
          <p:nvPr>
            <p:ph type="title"/>
          </p:nvPr>
        </p:nvSpPr>
        <p:spPr>
          <a:xfrm>
            <a:off x="4931750" y="386500"/>
            <a:ext cx="3201000" cy="10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Amit az &lt;img&gt; tag nem tud, de én már igen</a:t>
            </a:r>
            <a:endParaRPr/>
          </a:p>
        </p:txBody>
      </p:sp>
      <p:sp>
        <p:nvSpPr>
          <p:cNvPr id="158" name="Google Shape;158;p31"/>
          <p:cNvSpPr txBox="1"/>
          <p:nvPr>
            <p:ph idx="1" type="subTitle"/>
          </p:nvPr>
        </p:nvSpPr>
        <p:spPr>
          <a:xfrm>
            <a:off x="5068500" y="2652050"/>
            <a:ext cx="1709100" cy="7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31"/>
          <p:cNvPicPr preferRelativeResize="0"/>
          <p:nvPr/>
        </p:nvPicPr>
        <p:blipFill rotWithShape="1">
          <a:blip r:embed="rId3">
            <a:alphaModFix/>
          </a:blip>
          <a:srcRect b="3925" l="0" r="0" t="3925"/>
          <a:stretch/>
        </p:blipFill>
        <p:spPr>
          <a:xfrm>
            <a:off x="0" y="0"/>
            <a:ext cx="4354078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F4F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 txBox="1"/>
          <p:nvPr>
            <p:ph type="title"/>
          </p:nvPr>
        </p:nvSpPr>
        <p:spPr>
          <a:xfrm>
            <a:off x="630000" y="317700"/>
            <a:ext cx="32796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/>
              <a:t>Pixel density</a:t>
            </a:r>
            <a:endParaRPr sz="4200"/>
          </a:p>
        </p:txBody>
      </p:sp>
      <p:sp>
        <p:nvSpPr>
          <p:cNvPr id="221" name="Google Shape;221;p40"/>
          <p:cNvSpPr txBox="1"/>
          <p:nvPr>
            <p:ph idx="1" type="body"/>
          </p:nvPr>
        </p:nvSpPr>
        <p:spPr>
          <a:xfrm>
            <a:off x="3869675" y="317700"/>
            <a:ext cx="3642600" cy="28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┘"/>
            </a:pPr>
            <a:r>
              <a:rPr lang="en-GB" sz="1200">
                <a:solidFill>
                  <a:schemeClr val="dk1"/>
                </a:solidFill>
              </a:rPr>
              <a:t>DPI (dots per inch) indicates the number of dots found within a one-inch line of a scan or print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┘"/>
            </a:pPr>
            <a:r>
              <a:rPr lang="en-GB" sz="1200">
                <a:solidFill>
                  <a:schemeClr val="dk1"/>
                </a:solidFill>
              </a:rPr>
              <a:t>PPI (Pixels Per Inch) refers display resolution, or, how many individual pixels are displayed in one inch of a digital image</a:t>
            </a:r>
            <a:endParaRPr sz="1200"/>
          </a:p>
          <a:p>
            <a:pPr indent="0" lvl="0" marL="457200" rtl="1" algn="r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22" name="Google Shape;22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975" y="2214601"/>
            <a:ext cx="4004975" cy="27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F4F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 txBox="1"/>
          <p:nvPr>
            <p:ph type="title"/>
          </p:nvPr>
        </p:nvSpPr>
        <p:spPr>
          <a:xfrm>
            <a:off x="630000" y="317700"/>
            <a:ext cx="32796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/>
              <a:t>Retina display</a:t>
            </a:r>
            <a:endParaRPr sz="4200"/>
          </a:p>
        </p:txBody>
      </p:sp>
      <p:sp>
        <p:nvSpPr>
          <p:cNvPr id="228" name="Google Shape;228;p41"/>
          <p:cNvSpPr txBox="1"/>
          <p:nvPr>
            <p:ph idx="1" type="body"/>
          </p:nvPr>
        </p:nvSpPr>
        <p:spPr>
          <a:xfrm>
            <a:off x="4590925" y="317700"/>
            <a:ext cx="36426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┘"/>
            </a:pPr>
            <a:r>
              <a:rPr lang="en-GB" sz="1200">
                <a:solidFill>
                  <a:schemeClr val="dk1"/>
                </a:solidFill>
              </a:rPr>
              <a:t>Retina Display is a brand name used by Apple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┘"/>
            </a:pPr>
            <a:r>
              <a:rPr lang="en-GB" sz="1200">
                <a:solidFill>
                  <a:schemeClr val="dk1"/>
                </a:solidFill>
              </a:rPr>
              <a:t>O</a:t>
            </a:r>
            <a:r>
              <a:rPr lang="en-GB" sz="1200">
                <a:solidFill>
                  <a:schemeClr val="dk1"/>
                </a:solidFill>
              </a:rPr>
              <a:t>ne logical pixel = four physical pixels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┘"/>
            </a:pPr>
            <a:r>
              <a:rPr lang="en-GB" sz="1200">
                <a:solidFill>
                  <a:schemeClr val="dk1"/>
                </a:solidFill>
              </a:rPr>
              <a:t>CPU “sees” a small portion of the data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┘"/>
            </a:pPr>
            <a:r>
              <a:rPr lang="en-GB" sz="1200">
                <a:solidFill>
                  <a:schemeClr val="dk1"/>
                </a:solidFill>
              </a:rPr>
              <a:t>GPU renders these elements with high quality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┘"/>
            </a:pPr>
            <a:r>
              <a:rPr lang="en-GB" sz="1200">
                <a:solidFill>
                  <a:schemeClr val="dk1"/>
                </a:solidFill>
              </a:rPr>
              <a:t>Make the text and images being displayed extremely crisp</a:t>
            </a:r>
            <a:endParaRPr sz="1200">
              <a:solidFill>
                <a:schemeClr val="dk1"/>
              </a:solidFill>
            </a:endParaRPr>
          </a:p>
          <a:p>
            <a:pPr indent="0" lvl="0" marL="457200" rtl="1" algn="r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29" name="Google Shape;22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2568" y="3102068"/>
            <a:ext cx="2919325" cy="188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3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2"/>
          <p:cNvPicPr preferRelativeResize="0"/>
          <p:nvPr/>
        </p:nvPicPr>
        <p:blipFill rotWithShape="1">
          <a:blip r:embed="rId3">
            <a:alphaModFix/>
          </a:blip>
          <a:srcRect b="0" l="0" r="64714" t="0"/>
          <a:stretch/>
        </p:blipFill>
        <p:spPr>
          <a:xfrm>
            <a:off x="8449900" y="430625"/>
            <a:ext cx="329875" cy="2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2"/>
          <p:cNvSpPr txBox="1"/>
          <p:nvPr>
            <p:ph type="title"/>
          </p:nvPr>
        </p:nvSpPr>
        <p:spPr>
          <a:xfrm>
            <a:off x="630000" y="1569425"/>
            <a:ext cx="2998500" cy="22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200"/>
              <a:t>03</a:t>
            </a:r>
            <a:endParaRPr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What is srcset? </a:t>
            </a:r>
            <a:endParaRPr sz="3200"/>
          </a:p>
        </p:txBody>
      </p:sp>
      <p:sp>
        <p:nvSpPr>
          <p:cNvPr id="236" name="Google Shape;236;p42"/>
          <p:cNvSpPr txBox="1"/>
          <p:nvPr/>
        </p:nvSpPr>
        <p:spPr>
          <a:xfrm>
            <a:off x="5031850" y="19956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9200" y="894588"/>
            <a:ext cx="5210700" cy="183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9200" y="2910714"/>
            <a:ext cx="5210699" cy="1979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3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3"/>
          <p:cNvSpPr txBox="1"/>
          <p:nvPr>
            <p:ph type="title"/>
          </p:nvPr>
        </p:nvSpPr>
        <p:spPr>
          <a:xfrm>
            <a:off x="630000" y="317700"/>
            <a:ext cx="32796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/>
              <a:t>Step 1</a:t>
            </a:r>
            <a:endParaRPr sz="4200"/>
          </a:p>
        </p:txBody>
      </p:sp>
      <p:sp>
        <p:nvSpPr>
          <p:cNvPr id="244" name="Google Shape;244;p43"/>
          <p:cNvSpPr txBox="1"/>
          <p:nvPr>
            <p:ph idx="1" type="body"/>
          </p:nvPr>
        </p:nvSpPr>
        <p:spPr>
          <a:xfrm>
            <a:off x="4590925" y="317700"/>
            <a:ext cx="36426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45" name="Google Shape;24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7476" y="133786"/>
            <a:ext cx="7036524" cy="488953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3"/>
          <p:cNvSpPr/>
          <p:nvPr/>
        </p:nvSpPr>
        <p:spPr>
          <a:xfrm>
            <a:off x="7230600" y="2679925"/>
            <a:ext cx="232500" cy="1842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?</a:t>
            </a:r>
            <a:endParaRPr/>
          </a:p>
        </p:txBody>
      </p:sp>
      <p:sp>
        <p:nvSpPr>
          <p:cNvPr id="247" name="Google Shape;247;p43"/>
          <p:cNvSpPr/>
          <p:nvPr/>
        </p:nvSpPr>
        <p:spPr>
          <a:xfrm>
            <a:off x="7114250" y="2924625"/>
            <a:ext cx="232500" cy="1842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3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4"/>
          <p:cNvSpPr txBox="1"/>
          <p:nvPr>
            <p:ph idx="1" type="body"/>
          </p:nvPr>
        </p:nvSpPr>
        <p:spPr>
          <a:xfrm>
            <a:off x="4590925" y="317700"/>
            <a:ext cx="36426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53" name="Google Shape;25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3800" y="1245912"/>
            <a:ext cx="5656377" cy="2643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3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5"/>
          <p:cNvSpPr txBox="1"/>
          <p:nvPr>
            <p:ph type="title"/>
          </p:nvPr>
        </p:nvSpPr>
        <p:spPr>
          <a:xfrm>
            <a:off x="630000" y="317700"/>
            <a:ext cx="32796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/>
              <a:t>Step 2</a:t>
            </a:r>
            <a:endParaRPr sz="4200"/>
          </a:p>
        </p:txBody>
      </p:sp>
      <p:sp>
        <p:nvSpPr>
          <p:cNvPr id="259" name="Google Shape;259;p45"/>
          <p:cNvSpPr txBox="1"/>
          <p:nvPr>
            <p:ph idx="1" type="body"/>
          </p:nvPr>
        </p:nvSpPr>
        <p:spPr>
          <a:xfrm>
            <a:off x="4590925" y="317700"/>
            <a:ext cx="36426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60" name="Google Shape;26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9450" y="507950"/>
            <a:ext cx="7422276" cy="425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3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6"/>
          <p:cNvSpPr txBox="1"/>
          <p:nvPr>
            <p:ph type="title"/>
          </p:nvPr>
        </p:nvSpPr>
        <p:spPr>
          <a:xfrm>
            <a:off x="630000" y="317700"/>
            <a:ext cx="32796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/>
              <a:t>Step 3</a:t>
            </a:r>
            <a:endParaRPr sz="4200"/>
          </a:p>
        </p:txBody>
      </p:sp>
      <p:sp>
        <p:nvSpPr>
          <p:cNvPr id="266" name="Google Shape;266;p46"/>
          <p:cNvSpPr txBox="1"/>
          <p:nvPr>
            <p:ph idx="1" type="body"/>
          </p:nvPr>
        </p:nvSpPr>
        <p:spPr>
          <a:xfrm>
            <a:off x="4590925" y="317700"/>
            <a:ext cx="36426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67" name="Google Shape;26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1726" y="406125"/>
            <a:ext cx="6817551" cy="473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3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7"/>
          <p:cNvSpPr txBox="1"/>
          <p:nvPr>
            <p:ph type="title"/>
          </p:nvPr>
        </p:nvSpPr>
        <p:spPr>
          <a:xfrm>
            <a:off x="357600" y="1152300"/>
            <a:ext cx="3399900" cy="28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Which picture will be rendered if the user open our website with an Iphone X device? (width: 375px, Device pixel ratio: 3x) ?</a:t>
            </a:r>
            <a:endParaRPr sz="2400"/>
          </a:p>
        </p:txBody>
      </p:sp>
      <p:sp>
        <p:nvSpPr>
          <p:cNvPr id="273" name="Google Shape;273;p47"/>
          <p:cNvSpPr txBox="1"/>
          <p:nvPr>
            <p:ph idx="1" type="body"/>
          </p:nvPr>
        </p:nvSpPr>
        <p:spPr>
          <a:xfrm>
            <a:off x="4590925" y="317700"/>
            <a:ext cx="36426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74" name="Google Shape;27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7400" y="733075"/>
            <a:ext cx="5292075" cy="367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3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8"/>
          <p:cNvSpPr txBox="1"/>
          <p:nvPr>
            <p:ph type="title"/>
          </p:nvPr>
        </p:nvSpPr>
        <p:spPr>
          <a:xfrm>
            <a:off x="630000" y="317700"/>
            <a:ext cx="32796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/>
              <a:t>Solution</a:t>
            </a:r>
            <a:endParaRPr sz="4200"/>
          </a:p>
        </p:txBody>
      </p:sp>
      <p:sp>
        <p:nvSpPr>
          <p:cNvPr id="280" name="Google Shape;280;p48"/>
          <p:cNvSpPr txBox="1"/>
          <p:nvPr>
            <p:ph idx="1" type="body"/>
          </p:nvPr>
        </p:nvSpPr>
        <p:spPr>
          <a:xfrm>
            <a:off x="4590950" y="1043375"/>
            <a:ext cx="3642600" cy="35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┘"/>
            </a:pPr>
            <a:r>
              <a:rPr b="1"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 width / Screen width &gt; DPR</a:t>
            </a:r>
            <a:endParaRPr b="1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┘"/>
            </a:pPr>
            <a:r>
              <a:rPr lang="en-GB" sz="1200">
                <a:solidFill>
                  <a:schemeClr val="dk1"/>
                </a:solidFill>
              </a:rPr>
              <a:t>500 / 375 = 1.33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┘"/>
            </a:pPr>
            <a:r>
              <a:rPr lang="en-GB" sz="1200">
                <a:solidFill>
                  <a:schemeClr val="dk1"/>
                </a:solidFill>
              </a:rPr>
              <a:t>1000 / 375 = 2.67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┘"/>
            </a:pPr>
            <a:r>
              <a:rPr lang="en-GB" sz="1200">
                <a:solidFill>
                  <a:schemeClr val="dk1"/>
                </a:solidFill>
              </a:rPr>
              <a:t>1500 / 375 = 4 WINNER!!!</a:t>
            </a:r>
            <a:endParaRPr sz="1200">
              <a:solidFill>
                <a:schemeClr val="dk1"/>
              </a:solidFill>
            </a:endParaRPr>
          </a:p>
          <a:p>
            <a:pPr indent="0" lvl="0" marL="457200" rtl="1" algn="r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81" name="Google Shape;28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6638" y="3061825"/>
            <a:ext cx="4333875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3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9"/>
          <p:cNvSpPr txBox="1"/>
          <p:nvPr>
            <p:ph type="title"/>
          </p:nvPr>
        </p:nvSpPr>
        <p:spPr>
          <a:xfrm>
            <a:off x="630000" y="317700"/>
            <a:ext cx="32796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/>
              <a:t>Why use srcset?</a:t>
            </a:r>
            <a:endParaRPr sz="4200"/>
          </a:p>
        </p:txBody>
      </p:sp>
      <p:sp>
        <p:nvSpPr>
          <p:cNvPr id="287" name="Google Shape;287;p49"/>
          <p:cNvSpPr txBox="1"/>
          <p:nvPr>
            <p:ph idx="1" type="body"/>
          </p:nvPr>
        </p:nvSpPr>
        <p:spPr>
          <a:xfrm>
            <a:off x="4590925" y="317700"/>
            <a:ext cx="36426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┘"/>
            </a:pPr>
            <a:r>
              <a:rPr lang="en-GB">
                <a:solidFill>
                  <a:schemeClr val="dk1"/>
                </a:solidFill>
              </a:rPr>
              <a:t>Avoid low quality images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┘"/>
            </a:pPr>
            <a:r>
              <a:rPr lang="en-GB">
                <a:solidFill>
                  <a:schemeClr val="dk1"/>
                </a:solidFill>
              </a:rPr>
              <a:t>Avoid unnecessary use of high quality image	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┘"/>
            </a:pPr>
            <a:r>
              <a:rPr lang="en-GB">
                <a:solidFill>
                  <a:schemeClr val="dk1"/>
                </a:solidFill>
              </a:rPr>
              <a:t>Save bandwidth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┘"/>
            </a:pPr>
            <a:r>
              <a:rPr lang="en-GB">
                <a:solidFill>
                  <a:schemeClr val="dk1"/>
                </a:solidFill>
              </a:rPr>
              <a:t>Render image based on pixel density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┘"/>
            </a:pPr>
            <a:r>
              <a:rPr lang="en-GB">
                <a:solidFill>
                  <a:schemeClr val="dk1"/>
                </a:solidFill>
              </a:rPr>
              <a:t>Render image based on viewport</a:t>
            </a:r>
            <a:endParaRPr>
              <a:solidFill>
                <a:schemeClr val="dk1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DDC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/>
          <p:nvPr>
            <p:ph type="title"/>
          </p:nvPr>
        </p:nvSpPr>
        <p:spPr>
          <a:xfrm>
            <a:off x="630000" y="317700"/>
            <a:ext cx="34131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200"/>
              <a:t>Too high resolution images</a:t>
            </a:r>
            <a:endParaRPr sz="4200"/>
          </a:p>
        </p:txBody>
      </p:sp>
      <p:pic>
        <p:nvPicPr>
          <p:cNvPr id="165" name="Google Shape;1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1950" y="911100"/>
            <a:ext cx="4796100" cy="332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3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0"/>
          <p:cNvSpPr txBox="1"/>
          <p:nvPr>
            <p:ph type="title"/>
          </p:nvPr>
        </p:nvSpPr>
        <p:spPr>
          <a:xfrm>
            <a:off x="630000" y="317700"/>
            <a:ext cx="32796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/>
          </a:p>
        </p:txBody>
      </p:sp>
      <p:sp>
        <p:nvSpPr>
          <p:cNvPr id="293" name="Google Shape;293;p50"/>
          <p:cNvSpPr txBox="1"/>
          <p:nvPr>
            <p:ph idx="1" type="body"/>
          </p:nvPr>
        </p:nvSpPr>
        <p:spPr>
          <a:xfrm>
            <a:off x="4590925" y="317700"/>
            <a:ext cx="36426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┘"/>
            </a:pPr>
            <a:r>
              <a:rPr lang="en-GB">
                <a:solidFill>
                  <a:schemeClr val="dk1"/>
                </a:solidFill>
              </a:rPr>
              <a:t>Resolution switching: Different sizes 😎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┘"/>
            </a:pPr>
            <a:r>
              <a:rPr lang="en-GB">
                <a:solidFill>
                  <a:schemeClr val="dk1"/>
                </a:solidFill>
              </a:rPr>
              <a:t>Resolution switching: Same size, different resolutions 😎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┘"/>
            </a:pPr>
            <a:r>
              <a:rPr lang="en-GB">
                <a:solidFill>
                  <a:schemeClr val="dk1"/>
                </a:solidFill>
              </a:rPr>
              <a:t>Art direction 🥲</a:t>
            </a:r>
            <a:endParaRPr>
              <a:solidFill>
                <a:schemeClr val="dk1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94" name="Google Shape;29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23" y="1193748"/>
            <a:ext cx="4276350" cy="28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3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1"/>
          <p:cNvSpPr txBox="1"/>
          <p:nvPr>
            <p:ph type="title"/>
          </p:nvPr>
        </p:nvSpPr>
        <p:spPr>
          <a:xfrm>
            <a:off x="630000" y="317700"/>
            <a:ext cx="32796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/>
              <a:t>Step 4</a:t>
            </a:r>
            <a:endParaRPr sz="4200"/>
          </a:p>
        </p:txBody>
      </p:sp>
      <p:sp>
        <p:nvSpPr>
          <p:cNvPr id="300" name="Google Shape;300;p51"/>
          <p:cNvSpPr txBox="1"/>
          <p:nvPr>
            <p:ph idx="1" type="body"/>
          </p:nvPr>
        </p:nvSpPr>
        <p:spPr>
          <a:xfrm>
            <a:off x="4590925" y="317700"/>
            <a:ext cx="36426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301" name="Google Shape;30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1350" y="760000"/>
            <a:ext cx="6720100" cy="39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2"/>
          <p:cNvSpPr txBox="1"/>
          <p:nvPr>
            <p:ph type="title"/>
          </p:nvPr>
        </p:nvSpPr>
        <p:spPr>
          <a:xfrm>
            <a:off x="4572000" y="1410288"/>
            <a:ext cx="3640800" cy="112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5700"/>
              <a:t>&lt;picture&gt;</a:t>
            </a:r>
            <a:endParaRPr sz="5700"/>
          </a:p>
        </p:txBody>
      </p:sp>
      <p:sp>
        <p:nvSpPr>
          <p:cNvPr id="307" name="Google Shape;307;p52"/>
          <p:cNvSpPr txBox="1"/>
          <p:nvPr>
            <p:ph idx="1" type="subTitle"/>
          </p:nvPr>
        </p:nvSpPr>
        <p:spPr>
          <a:xfrm>
            <a:off x="1003375" y="3651924"/>
            <a:ext cx="2925000" cy="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8" name="Google Shape;30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8200" y="2796222"/>
            <a:ext cx="5626326" cy="210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025" y="1218014"/>
            <a:ext cx="3580925" cy="201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EEA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3"/>
          <p:cNvSpPr txBox="1"/>
          <p:nvPr>
            <p:ph idx="1" type="body"/>
          </p:nvPr>
        </p:nvSpPr>
        <p:spPr>
          <a:xfrm>
            <a:off x="4590950" y="1043375"/>
            <a:ext cx="3642600" cy="35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457200" rtl="1" algn="r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315" name="Google Shape;31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9250" y="123725"/>
            <a:ext cx="5642774" cy="469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EEA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500" y="1236524"/>
            <a:ext cx="3291501" cy="267044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4"/>
          <p:cNvSpPr txBox="1"/>
          <p:nvPr/>
        </p:nvSpPr>
        <p:spPr>
          <a:xfrm>
            <a:off x="4060550" y="2475475"/>
            <a:ext cx="811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iPhone 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1st gen</a:t>
            </a:r>
            <a:endParaRPr sz="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2" name="Google Shape;322;p54"/>
          <p:cNvSpPr txBox="1"/>
          <p:nvPr/>
        </p:nvSpPr>
        <p:spPr>
          <a:xfrm>
            <a:off x="5576725" y="2475475"/>
            <a:ext cx="11574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iPhone </a:t>
            </a:r>
            <a:r>
              <a:rPr lang="en-GB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11</a:t>
            </a:r>
            <a:endParaRPr sz="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Google Shape;323;p54"/>
          <p:cNvSpPr txBox="1"/>
          <p:nvPr/>
        </p:nvSpPr>
        <p:spPr>
          <a:xfrm>
            <a:off x="7527125" y="2475475"/>
            <a:ext cx="970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iPhone </a:t>
            </a:r>
            <a:r>
              <a:rPr lang="en-GB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X</a:t>
            </a:r>
            <a:endParaRPr sz="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Google Shape;324;p54"/>
          <p:cNvSpPr txBox="1"/>
          <p:nvPr/>
        </p:nvSpPr>
        <p:spPr>
          <a:xfrm>
            <a:off x="3887450" y="4236450"/>
            <a:ext cx="11574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Normal monitors</a:t>
            </a:r>
            <a:endParaRPr sz="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5" name="Google Shape;325;p54"/>
          <p:cNvSpPr txBox="1"/>
          <p:nvPr/>
        </p:nvSpPr>
        <p:spPr>
          <a:xfrm>
            <a:off x="5652925" y="4236450"/>
            <a:ext cx="26853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MacBook Pro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retina display</a:t>
            </a:r>
            <a:endParaRPr sz="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6" name="Google Shape;326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8900" y="1005925"/>
            <a:ext cx="4209425" cy="146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0138" y="3084201"/>
            <a:ext cx="4937325" cy="108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54"/>
          <p:cNvSpPr txBox="1"/>
          <p:nvPr/>
        </p:nvSpPr>
        <p:spPr>
          <a:xfrm>
            <a:off x="4247450" y="576550"/>
            <a:ext cx="5898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rgbClr val="B465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GB" sz="2000">
                <a:solidFill>
                  <a:srgbClr val="B465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x</a:t>
            </a:r>
            <a:endParaRPr>
              <a:solidFill>
                <a:srgbClr val="B4655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9" name="Google Shape;329;p54"/>
          <p:cNvSpPr txBox="1"/>
          <p:nvPr/>
        </p:nvSpPr>
        <p:spPr>
          <a:xfrm>
            <a:off x="5860525" y="576550"/>
            <a:ext cx="5898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rgbClr val="B465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GB" sz="2000">
                <a:solidFill>
                  <a:srgbClr val="B465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x</a:t>
            </a:r>
            <a:endParaRPr>
              <a:solidFill>
                <a:srgbClr val="B4655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0" name="Google Shape;330;p54"/>
          <p:cNvSpPr txBox="1"/>
          <p:nvPr/>
        </p:nvSpPr>
        <p:spPr>
          <a:xfrm>
            <a:off x="7717325" y="576550"/>
            <a:ext cx="5898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rgbClr val="B465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GB" sz="2000">
                <a:solidFill>
                  <a:srgbClr val="B465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x</a:t>
            </a:r>
            <a:endParaRPr>
              <a:solidFill>
                <a:srgbClr val="B4655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1" name="Google Shape;331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525" y="1003875"/>
            <a:ext cx="3704051" cy="306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5"/>
          <p:cNvSpPr/>
          <p:nvPr/>
        </p:nvSpPr>
        <p:spPr>
          <a:xfrm>
            <a:off x="4781400" y="0"/>
            <a:ext cx="4362600" cy="5143500"/>
          </a:xfrm>
          <a:prstGeom prst="rect">
            <a:avLst/>
          </a:prstGeom>
          <a:solidFill>
            <a:srgbClr val="EAF4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55"/>
          <p:cNvSpPr txBox="1"/>
          <p:nvPr/>
        </p:nvSpPr>
        <p:spPr>
          <a:xfrm>
            <a:off x="5508700" y="1582450"/>
            <a:ext cx="1949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Tamás</a:t>
            </a:r>
            <a:endParaRPr b="1"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Szám</a:t>
            </a:r>
            <a:endParaRPr b="1"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8" name="Google Shape;338;p55"/>
          <p:cNvSpPr txBox="1"/>
          <p:nvPr/>
        </p:nvSpPr>
        <p:spPr>
          <a:xfrm>
            <a:off x="990000" y="1276200"/>
            <a:ext cx="3910200" cy="259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200">
                <a:solidFill>
                  <a:srgbClr val="EAF4F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</a:t>
            </a:r>
            <a:endParaRPr b="1" sz="5200">
              <a:solidFill>
                <a:srgbClr val="EAF4F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200">
                <a:solidFill>
                  <a:srgbClr val="EAF4F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</a:t>
            </a:r>
            <a:endParaRPr b="1" sz="5200">
              <a:solidFill>
                <a:srgbClr val="EAF4F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200">
                <a:solidFill>
                  <a:srgbClr val="EAF4F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your</a:t>
            </a:r>
            <a:endParaRPr b="1" sz="5200">
              <a:solidFill>
                <a:srgbClr val="EAF4F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200">
                <a:solidFill>
                  <a:srgbClr val="EAF4F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attention</a:t>
            </a:r>
            <a:endParaRPr b="1" sz="5200">
              <a:solidFill>
                <a:srgbClr val="EAF4F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9" name="Google Shape;339;p55"/>
          <p:cNvSpPr txBox="1"/>
          <p:nvPr/>
        </p:nvSpPr>
        <p:spPr>
          <a:xfrm>
            <a:off x="5656850" y="3330775"/>
            <a:ext cx="23583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Javascript developer</a:t>
            </a:r>
            <a:endParaRPr b="1"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tamas.szam@supercharge.io </a:t>
            </a:r>
            <a:endParaRPr sz="12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0" name="Google Shape;34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7749" y="2163975"/>
            <a:ext cx="249624" cy="24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55"/>
          <p:cNvPicPr preferRelativeResize="0"/>
          <p:nvPr/>
        </p:nvPicPr>
        <p:blipFill rotWithShape="1">
          <a:blip r:embed="rId4">
            <a:alphaModFix/>
          </a:blip>
          <a:srcRect b="0" l="0" r="64714" t="0"/>
          <a:stretch/>
        </p:blipFill>
        <p:spPr>
          <a:xfrm>
            <a:off x="8449900" y="430625"/>
            <a:ext cx="329875" cy="2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6225" y="2333075"/>
            <a:ext cx="1012371" cy="9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DDC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/>
          <p:nvPr>
            <p:ph type="title"/>
          </p:nvPr>
        </p:nvSpPr>
        <p:spPr>
          <a:xfrm>
            <a:off x="630000" y="317700"/>
            <a:ext cx="34131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/>
              <a:t>Too low resolution images</a:t>
            </a:r>
            <a:endParaRPr sz="4200"/>
          </a:p>
        </p:txBody>
      </p:sp>
      <p:pic>
        <p:nvPicPr>
          <p:cNvPr id="171" name="Google Shape;17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4788" y="2228399"/>
            <a:ext cx="1981690" cy="27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5424" y="3113150"/>
            <a:ext cx="853850" cy="85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7500" y="357550"/>
            <a:ext cx="2803450" cy="28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3"/>
          <p:cNvPicPr preferRelativeResize="0"/>
          <p:nvPr/>
        </p:nvPicPr>
        <p:blipFill rotWithShape="1">
          <a:blip r:embed="rId6">
            <a:alphaModFix/>
          </a:blip>
          <a:srcRect b="21807" l="5092" r="5092" t="0"/>
          <a:stretch/>
        </p:blipFill>
        <p:spPr>
          <a:xfrm>
            <a:off x="3858525" y="869200"/>
            <a:ext cx="2161076" cy="1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DDC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/>
          <p:nvPr>
            <p:ph type="title"/>
          </p:nvPr>
        </p:nvSpPr>
        <p:spPr>
          <a:xfrm>
            <a:off x="630000" y="317700"/>
            <a:ext cx="34131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/>
              <a:t>Display quality</a:t>
            </a:r>
            <a:endParaRPr sz="4200"/>
          </a:p>
        </p:txBody>
      </p:sp>
      <p:pic>
        <p:nvPicPr>
          <p:cNvPr id="180" name="Google Shape;18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9175" y="683100"/>
            <a:ext cx="3963050" cy="21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0558" y="2933496"/>
            <a:ext cx="4118892" cy="18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DDC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>
            <p:ph type="title"/>
          </p:nvPr>
        </p:nvSpPr>
        <p:spPr>
          <a:xfrm>
            <a:off x="630000" y="317700"/>
            <a:ext cx="32796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/>
              <a:t>Resolution switching</a:t>
            </a:r>
            <a:endParaRPr sz="4200"/>
          </a:p>
        </p:txBody>
      </p:sp>
      <p:sp>
        <p:nvSpPr>
          <p:cNvPr id="187" name="Google Shape;187;p35"/>
          <p:cNvSpPr txBox="1"/>
          <p:nvPr>
            <p:ph idx="1" type="body"/>
          </p:nvPr>
        </p:nvSpPr>
        <p:spPr>
          <a:xfrm>
            <a:off x="4478700" y="552900"/>
            <a:ext cx="3642600" cy="403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┘"/>
            </a:pPr>
            <a:r>
              <a:rPr lang="en-GB">
                <a:solidFill>
                  <a:schemeClr val="dk1"/>
                </a:solidFill>
              </a:rPr>
              <a:t>54.8% mobile traffic (</a:t>
            </a:r>
            <a:r>
              <a:rPr lang="en-GB" sz="1100" u="sng">
                <a:solidFill>
                  <a:schemeClr val="hlink"/>
                </a:solidFill>
                <a:hlinkClick r:id="rId3"/>
              </a:rPr>
              <a:t>https://www.statista.com/</a:t>
            </a:r>
            <a:r>
              <a:rPr lang="en-GB" sz="1100">
                <a:solidFill>
                  <a:schemeClr val="dk1"/>
                </a:solidFill>
              </a:rPr>
              <a:t> - 2021 Q1</a:t>
            </a:r>
            <a:r>
              <a:rPr lang="en-GB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┘"/>
            </a:pPr>
            <a:r>
              <a:rPr lang="en-GB">
                <a:solidFill>
                  <a:schemeClr val="dk1"/>
                </a:solidFill>
              </a:rPr>
              <a:t>Responsiveness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┘"/>
            </a:pPr>
            <a:r>
              <a:rPr lang="en-GB">
                <a:solidFill>
                  <a:schemeClr val="dk1"/>
                </a:solidFill>
              </a:rPr>
              <a:t>Different sizes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∷"/>
            </a:pPr>
            <a:r>
              <a:rPr lang="en-GB">
                <a:solidFill>
                  <a:schemeClr val="dk1"/>
                </a:solidFill>
              </a:rPr>
              <a:t>unnecessary large images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∷"/>
            </a:pPr>
            <a:r>
              <a:rPr lang="en-GB">
                <a:solidFill>
                  <a:schemeClr val="dk1"/>
                </a:solidFill>
              </a:rPr>
              <a:t>small raster images are grainy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┘"/>
            </a:pPr>
            <a:r>
              <a:rPr lang="en-GB">
                <a:solidFill>
                  <a:schemeClr val="dk1"/>
                </a:solidFill>
              </a:rPr>
              <a:t>Different resolution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∷"/>
            </a:pPr>
            <a:r>
              <a:rPr lang="en-GB">
                <a:solidFill>
                  <a:schemeClr val="dk1"/>
                </a:solidFill>
              </a:rPr>
              <a:t>Retina display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∷"/>
            </a:pPr>
            <a:r>
              <a:rPr lang="en-GB">
                <a:solidFill>
                  <a:schemeClr val="dk1"/>
                </a:solidFill>
              </a:rPr>
              <a:t>Pixel density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DDC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/>
          <p:nvPr>
            <p:ph type="title"/>
          </p:nvPr>
        </p:nvSpPr>
        <p:spPr>
          <a:xfrm>
            <a:off x="630000" y="317700"/>
            <a:ext cx="32796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/>
              <a:t>Art direction</a:t>
            </a:r>
            <a:endParaRPr sz="4200"/>
          </a:p>
        </p:txBody>
      </p:sp>
      <p:sp>
        <p:nvSpPr>
          <p:cNvPr id="193" name="Google Shape;193;p36"/>
          <p:cNvSpPr txBox="1"/>
          <p:nvPr>
            <p:ph idx="1" type="body"/>
          </p:nvPr>
        </p:nvSpPr>
        <p:spPr>
          <a:xfrm>
            <a:off x="3909600" y="1113575"/>
            <a:ext cx="3637800" cy="14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┘"/>
            </a:pPr>
            <a:r>
              <a:rPr lang="en-GB">
                <a:solidFill>
                  <a:schemeClr val="dk1"/>
                </a:solidFill>
              </a:rPr>
              <a:t>Different images on different screen sizes</a:t>
            </a: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┘"/>
            </a:pPr>
            <a:r>
              <a:rPr lang="en-GB">
                <a:solidFill>
                  <a:schemeClr val="dk1"/>
                </a:solidFill>
              </a:rPr>
              <a:t>Portrait vs. Landscape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4" name="Google Shape;19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6298" y="2730100"/>
            <a:ext cx="5567350" cy="173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F4F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137" y="2571750"/>
            <a:ext cx="9160280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7"/>
          <p:cNvPicPr preferRelativeResize="0"/>
          <p:nvPr/>
        </p:nvPicPr>
        <p:blipFill rotWithShape="1">
          <a:blip r:embed="rId4">
            <a:alphaModFix/>
          </a:blip>
          <a:srcRect b="0" l="0" r="64714" t="0"/>
          <a:stretch/>
        </p:blipFill>
        <p:spPr>
          <a:xfrm>
            <a:off x="8449900" y="430625"/>
            <a:ext cx="329875" cy="2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7"/>
          <p:cNvSpPr txBox="1"/>
          <p:nvPr>
            <p:ph type="title"/>
          </p:nvPr>
        </p:nvSpPr>
        <p:spPr>
          <a:xfrm>
            <a:off x="630000" y="1898400"/>
            <a:ext cx="2998500" cy="13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Screen sizes and pixel density</a:t>
            </a:r>
            <a:r>
              <a:rPr lang="en-GB" sz="3200"/>
              <a:t> </a:t>
            </a:r>
            <a:endParaRPr sz="3200"/>
          </a:p>
        </p:txBody>
      </p:sp>
      <p:sp>
        <p:nvSpPr>
          <p:cNvPr id="202" name="Google Shape;202;p37"/>
          <p:cNvSpPr txBox="1"/>
          <p:nvPr/>
        </p:nvSpPr>
        <p:spPr>
          <a:xfrm>
            <a:off x="5031850" y="1995600"/>
            <a:ext cx="3000000" cy="11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┘"/>
            </a:pPr>
            <a:r>
              <a:rPr lang="en-GB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Display resolution</a:t>
            </a:r>
            <a:endParaRPr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┘"/>
            </a:pPr>
            <a:r>
              <a:rPr lang="en-GB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Pixel density (PPI)</a:t>
            </a:r>
            <a:endParaRPr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┘"/>
            </a:pPr>
            <a:r>
              <a:rPr lang="en-GB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DPI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F4F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/>
          <p:nvPr>
            <p:ph type="title"/>
          </p:nvPr>
        </p:nvSpPr>
        <p:spPr>
          <a:xfrm>
            <a:off x="630000" y="317700"/>
            <a:ext cx="32796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/>
              <a:t>Resolution</a:t>
            </a:r>
            <a:endParaRPr sz="4200"/>
          </a:p>
        </p:txBody>
      </p:sp>
      <p:sp>
        <p:nvSpPr>
          <p:cNvPr id="208" name="Google Shape;208;p38"/>
          <p:cNvSpPr txBox="1"/>
          <p:nvPr>
            <p:ph idx="1" type="body"/>
          </p:nvPr>
        </p:nvSpPr>
        <p:spPr>
          <a:xfrm>
            <a:off x="4590925" y="317700"/>
            <a:ext cx="36426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09" name="Google Shape;2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0275" y="393225"/>
            <a:ext cx="7296599" cy="41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F4F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/>
          <p:nvPr>
            <p:ph type="title"/>
          </p:nvPr>
        </p:nvSpPr>
        <p:spPr>
          <a:xfrm>
            <a:off x="630000" y="317700"/>
            <a:ext cx="3279600" cy="45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200"/>
              <a:t>Calculate pixel density</a:t>
            </a:r>
            <a:endParaRPr sz="4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/>
          </a:p>
        </p:txBody>
      </p:sp>
      <p:pic>
        <p:nvPicPr>
          <p:cNvPr id="215" name="Google Shape;21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3413" y="549450"/>
            <a:ext cx="3673175" cy="403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upercharge brand evoluti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