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1"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Lst>
  <p:sldSz cy="5143500" cx="9144000"/>
  <p:notesSz cx="6858000" cy="9144000"/>
  <p:embeddedFontLst>
    <p:embeddedFont>
      <p:font typeface="Zilla Slab SemiBold"/>
      <p:bold r:id="rId20"/>
    </p:embeddedFont>
    <p:embeddedFont>
      <p:font typeface="Nunito"/>
      <p:regular r:id="rId21"/>
      <p:bold r:id="rId22"/>
      <p:italic r:id="rId23"/>
      <p:boldItalic r:id="rId24"/>
    </p:embeddedFont>
    <p:embeddedFont>
      <p:font typeface="Nunito ExtraBold"/>
      <p:bold r:id="rId25"/>
      <p:boldItalic r:id="rId26"/>
    </p:embeddedFont>
    <p:embeddedFont>
      <p:font typeface="Zilla Slab Medium"/>
      <p:bold r:id="rId27"/>
    </p:embeddedFont>
    <p:embeddedFont>
      <p:font typeface="Zilla Slab Light"/>
      <p:bold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ZillaSlabSemiBold-bold.fntdata"/><Relationship Id="rId22" Type="http://schemas.openxmlformats.org/officeDocument/2006/relationships/font" Target="fonts/Nunito-bold.fntdata"/><Relationship Id="rId21" Type="http://schemas.openxmlformats.org/officeDocument/2006/relationships/font" Target="fonts/Nunito-regular.fntdata"/><Relationship Id="rId24" Type="http://schemas.openxmlformats.org/officeDocument/2006/relationships/font" Target="fonts/Nunito-boldItalic.fntdata"/><Relationship Id="rId23" Type="http://schemas.openxmlformats.org/officeDocument/2006/relationships/font" Target="fonts/Nunito-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NunitoExtraBold-boldItalic.fntdata"/><Relationship Id="rId25" Type="http://schemas.openxmlformats.org/officeDocument/2006/relationships/font" Target="fonts/NunitoExtraBold-bold.fntdata"/><Relationship Id="rId28" Type="http://schemas.openxmlformats.org/officeDocument/2006/relationships/font" Target="fonts/ZillaSlabLight-bold.fntdata"/><Relationship Id="rId27" Type="http://schemas.openxmlformats.org/officeDocument/2006/relationships/font" Target="fonts/ZillaSlabMedium-bold.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ZillaSlabLight-boldItalic.fntdata"/><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 name="Shape 22"/>
        <p:cNvGrpSpPr/>
        <p:nvPr/>
      </p:nvGrpSpPr>
      <p:grpSpPr>
        <a:xfrm>
          <a:off x="0" y="0"/>
          <a:ext cx="0" cy="0"/>
          <a:chOff x="0" y="0"/>
          <a:chExt cx="0" cy="0"/>
        </a:xfrm>
      </p:grpSpPr>
      <p:sp>
        <p:nvSpPr>
          <p:cNvPr id="23" name="Google Shape;23;g104c3afb2e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 name="Google Shape;24;g104c3afb2e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hu" sz="1300">
                <a:solidFill>
                  <a:schemeClr val="dk1"/>
                </a:solidFill>
              </a:rPr>
              <a:t>Sziasztok, Mile Feri vagyok a A Mito Digitáltól, ahol hazai és nemzetközi nagyvállalatok számára készítünk digiális felületeket, weboldalakat, appokat, terminálokat – bármilyen frontendet amikkel külső vagy belső felhasználók találkozhatnak.</a:t>
            </a:r>
            <a:endParaRPr sz="1300">
              <a:solidFill>
                <a:schemeClr val="dk1"/>
              </a:solidFill>
            </a:endParaRPr>
          </a:p>
          <a:p>
            <a:pPr indent="0" lvl="0" marL="0" rtl="0" algn="l">
              <a:spcBef>
                <a:spcPts val="0"/>
              </a:spcBef>
              <a:spcAft>
                <a:spcPts val="0"/>
              </a:spcAft>
              <a:buNone/>
            </a:pPr>
            <a:r>
              <a:rPr lang="hu" sz="1300">
                <a:solidFill>
                  <a:schemeClr val="dk1"/>
                </a:solidFill>
              </a:rPr>
              <a:t>Jelenleg közel 80 kollégával dolgozunk számos iparág vezető nagyvállalatával, éves szinten nagyjából 1.3 milliárd forintos árbevételt elérve.</a:t>
            </a:r>
            <a:endParaRPr sz="1300">
              <a:solidFill>
                <a:schemeClr val="dk1"/>
              </a:solidFill>
            </a:endParaRPr>
          </a:p>
          <a:p>
            <a:pPr indent="0" lvl="0" marL="0" rtl="0" algn="l">
              <a:spcBef>
                <a:spcPts val="0"/>
              </a:spcBef>
              <a:spcAft>
                <a:spcPts val="0"/>
              </a:spcAft>
              <a:buNone/>
            </a:pPr>
            <a:r>
              <a:rPr lang="hu" sz="1300">
                <a:solidFill>
                  <a:schemeClr val="dk1"/>
                </a:solidFill>
              </a:rPr>
              <a:t>Ügyfeleink közé tartozik többek között a Wizz Air, a lottó backend óriás Scientific Games, a Szerencsejáték Zrt, a KH és az NN, a magyar alapítású startup az Antavo, vagy az Auchan Magyarország.</a:t>
            </a:r>
            <a:endParaRPr sz="1300">
              <a:solidFill>
                <a:schemeClr val="dk1"/>
              </a:solidFill>
            </a:endParaRPr>
          </a:p>
          <a:p>
            <a:pPr indent="0" lvl="0" marL="0" rtl="0" algn="l">
              <a:spcBef>
                <a:spcPts val="0"/>
              </a:spcBef>
              <a:spcAft>
                <a:spcPts val="0"/>
              </a:spcAft>
              <a:buClr>
                <a:schemeClr val="dk1"/>
              </a:buClr>
              <a:buSzPts val="1100"/>
              <a:buFont typeface="Arial"/>
              <a:buNone/>
            </a:pPr>
            <a:r>
              <a:rPr lang="hu" sz="1300">
                <a:solidFill>
                  <a:schemeClr val="dk1"/>
                </a:solidFill>
              </a:rPr>
              <a:t>rólam annyit, hogy kb 8 éve foglalkozom frontend fejlesztéssel és mára az egyik legizgalmasabb témát hoztam el a sok közül, ami épp pörgeti a fejlesztő világot. Ez pedig a micro frontend</a:t>
            </a:r>
            <a:endParaRPr sz="13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104c3afb2eb_2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104c3afb2eb_2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hu" sz="1300">
                <a:solidFill>
                  <a:schemeClr val="dk1"/>
                </a:solidFill>
              </a:rPr>
              <a:t>Honnan tudja a rendszer, hogy melyik a jó verzió? </a:t>
            </a:r>
            <a:r>
              <a:rPr lang="hu" sz="1300">
                <a:solidFill>
                  <a:schemeClr val="dk1"/>
                </a:solidFill>
              </a:rPr>
              <a:t>Általában készül egy registry, amibe a micro frontend komponensek regisztrálva vannak az összes elérhető verzióval és az aktuálisan használandó verzió pedig meg van jelölve egy stable vagy más flaggel. Kb úgy kell elképzelni, mint githubon egy bármilyen csomag release ciklusát.</a:t>
            </a:r>
            <a:endParaRPr sz="13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104c3afb2eb_2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104c3afb2eb_2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hu" sz="1300">
                <a:solidFill>
                  <a:schemeClr val="dk1"/>
                </a:solidFill>
              </a:rPr>
              <a:t>ha már megvan a megfelelő komponens, akkor legyen egyből több is belőle. jön a business userek kedvence, az áb tesztelés. nem csak labelt ab tesztelünk, hanem egy komplett flowt is. </a:t>
            </a:r>
            <a:r>
              <a:rPr lang="hu" sz="1300">
                <a:solidFill>
                  <a:schemeClr val="dk1"/>
                </a:solidFill>
              </a:rPr>
              <a:t>az áb tesztelés kérdése így viszonylag egyszerű lett a registry modul és egy közbenső tool használatával. (pl launchdarkly), ahol az adott tool egyszerűen csak kicseréli a registry értékét egy másik ott beállított variánsra. Így simán elérhető, hogy az emberek 33%-a kapja a defaultot, 33%-a az a variánst és 33%-a a b variánst. Ezeknél a git tag-elt commitokra hivatkozunk, így a build alatt minden variáns is lefordul a pipelineban.</a:t>
            </a:r>
            <a:endParaRPr sz="13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104c3afb2eb_2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104c3afb2eb_2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hu" sz="1300">
                <a:solidFill>
                  <a:schemeClr val="dk1"/>
                </a:solidFill>
              </a:rPr>
              <a:t>A sok szerteágazó komponens, ne aprózza el az egész rendszert, ezért a</a:t>
            </a:r>
            <a:r>
              <a:rPr lang="hu" sz="1300">
                <a:solidFill>
                  <a:schemeClr val="dk1"/>
                </a:solidFill>
              </a:rPr>
              <a:t> backend APIk és state/store management kérdést mi úgy valósítottuk meg, hogy van egy core store modul, amibe egybe vannak gyűjtve a BE endpointok kb egy collectionként. Ezeket az endpointokat bármelyik micro frontend komponens meg tudja hívni </a:t>
            </a:r>
            <a:r>
              <a:rPr lang="hu" sz="1300">
                <a:solidFill>
                  <a:srgbClr val="321A35"/>
                </a:solidFill>
              </a:rPr>
              <a:t>dispatch/</a:t>
            </a:r>
            <a:r>
              <a:rPr lang="hu" sz="1300">
                <a:solidFill>
                  <a:schemeClr val="dk1"/>
                </a:solidFill>
              </a:rPr>
              <a:t>subscribe elven és az endpointok értéke pedig automatikusan bekerül a storeba. Maga a core store nem módosítható, de mindegyik komponens olvashatja, plusz létrehozhatnak saját prefixelt store modulokat, ahol kényük-kedvük szerint annyi actiont/gettert használnak, amennyit akarnak.</a:t>
            </a:r>
            <a:endParaRPr sz="13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104c3afb2eb_2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104c3afb2eb_2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hu" sz="1300">
                <a:solidFill>
                  <a:schemeClr val="dk1"/>
                </a:solidFill>
              </a:rPr>
              <a:t>Ezen felül beszéljünk még a shared styleguide és coding standardakről, hiszen ha ez nincs lefedve, akkor rettenet overhead generálódik, amit jelenleg úgy oldunk fel, hogy in-house default styleguideot használunk storybookba kiszervezve, amit elér a business ux/design részleg is és közös coding standardeket pedig kiszervezzük egy belső NPM csomagba. amit minden modern code hosting tool (azure devops, gitlab) képes támogatni, szóval a legtöbb közös dolgot használjuk szépen kvázi npm-ként.</a:t>
            </a:r>
            <a:endParaRPr sz="13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104c3afb2eb_2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104c3afb2eb_2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hu" sz="1300">
                <a:solidFill>
                  <a:schemeClr val="dk1"/>
                </a:solidFill>
              </a:rPr>
              <a:t>Tök jó, hogy majdnem kész vagyunk, de hiányzik a ragasztó, amitől tényleg élesbe is kerül az egész. Github flow, gitflow? hogyan jutunk el végül prodra? </a:t>
            </a:r>
            <a:r>
              <a:rPr lang="hu" sz="1300">
                <a:solidFill>
                  <a:schemeClr val="dk1"/>
                </a:solidFill>
              </a:rPr>
              <a:t>Több féle branchinget és release managementet is kipróbáltunk a folyamat során, de csak egynek nem volt hátulütője a valós folyamatban, ez pedig a Github flow. Ami jelenleg úgy néz ki, hogy ha a QA engineer elfogadta az adott verziót, akkor az adott micro frontenden git tag kerül az elfogadott és completelt pull requestre és ez a git tag pedig bekerül a korábban emlegetett Micro FE registrybe, mint stable verzió. Amint frissült a registry, az beindít egy pipelinet és az éppen frissült micro frontend csomagunk elindul prod környezetre. Ha a pipeline tesztjei hiba nélkül lefutottak, akkor a komponensük pár percen belül ki is kerül a nagyközönség elé és mi pedig nagyon boldog fejlesztők leszünk.</a:t>
            </a:r>
            <a:endParaRPr sz="13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104c3afb2eb_2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104c3afb2eb_2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hu" sz="1300">
                <a:solidFill>
                  <a:schemeClr val="dk1"/>
                </a:solidFill>
              </a:rPr>
              <a:t>Nagy vonalakban ennyi volt a high level micro frontend kalandunk, remélem sikerült egy általános képet kialakítanom erről a viszonylag új és rettegett témakörről. Ha bármi kérdésetek van ezzel a topiccal kapcsolatban, akkor keressetek bátran és ha tudok, akkor szívesen válaszolok is. Sziasztok!</a:t>
            </a:r>
            <a:endParaRPr sz="13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 name="Shape 33"/>
        <p:cNvGrpSpPr/>
        <p:nvPr/>
      </p:nvGrpSpPr>
      <p:grpSpPr>
        <a:xfrm>
          <a:off x="0" y="0"/>
          <a:ext cx="0" cy="0"/>
          <a:chOff x="0" y="0"/>
          <a:chExt cx="0" cy="0"/>
        </a:xfrm>
      </p:grpSpPr>
      <p:sp>
        <p:nvSpPr>
          <p:cNvPr id="34" name="Google Shape;34;g104c3afb2eb_2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 name="Google Shape;35;g104c3afb2eb_2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hu" sz="1300">
                <a:solidFill>
                  <a:schemeClr val="dk1"/>
                </a:solidFill>
              </a:rPr>
              <a:t>Kezdjük az alapoktól, a monolith applikációt senkinek sem kell bemutatni, hisz kb mindenki ilyennel indítja a fejlesztői karrierjét. Egy nagy projekt és benne van minden, mint a vasárnapi húslevesben. Megvan a saját előnye, például könnyű kezelni a logolást, a cachelést, a performance monitorozást. Könnyű debuggolni és tesztelni, egyszerű a deploy, hisz általában egy build process van egy pipeline mellé és nem utolsó sorban fejlesztőként sokkal egyszerűbb az onboarding és maga a munkafolyamat is.</a:t>
            </a:r>
            <a:endParaRPr sz="13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 name="Shape 47"/>
        <p:cNvGrpSpPr/>
        <p:nvPr/>
      </p:nvGrpSpPr>
      <p:grpSpPr>
        <a:xfrm>
          <a:off x="0" y="0"/>
          <a:ext cx="0" cy="0"/>
          <a:chOff x="0" y="0"/>
          <a:chExt cx="0" cy="0"/>
        </a:xfrm>
      </p:grpSpPr>
      <p:sp>
        <p:nvSpPr>
          <p:cNvPr id="48" name="Google Shape;48;g104c3afb2eb_2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 name="Google Shape;49;g104c3afb2eb_2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hu" sz="1300">
                <a:solidFill>
                  <a:schemeClr val="dk1"/>
                </a:solidFill>
              </a:rPr>
              <a:t>De akkor mi szükség van a micro frontendekre? Miért kell tekerni egyet a jól megszokott, unalmas dolgokon? Mert a monolith appoknak van egy elég erős árnyoldala is, ha már túl nagyra hízott. Például a skálázhatóság csak a teljes kódbázis refaktorával/módosításával elérhető. Nehéz új technológiát becsempészni vagy szimplán csak a main framework major verzió ugrása is hetekbe/hónapokba telhet. Továbbá a release process is félelmetesen hosszú tud lenni, még akkor is, ha csak egy hotfixet szeretnénk kirakni, hiszen a build a teljes appot lefordítja és mindent tesztelni kell.</a:t>
            </a:r>
            <a:endParaRPr sz="13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104c3afb2eb_2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104c3afb2eb_2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hu" sz="1300">
                <a:solidFill>
                  <a:schemeClr val="dk1"/>
                </a:solidFill>
              </a:rPr>
              <a:t>Gyakorlatilag a monolith applikációk nehézségei miatt lett élettere a micro frontend megközelítésnek. A független, önállóan működő komponenseknek saját buildjük és pipelinejuk van, egy komponens hiba nem tudja megölni az egész appot és új featureök deployolása is piszok egyszerű. A független komponensek miatt egyszerűbb a skálázhatóság és a technológia stackben sincs limitáció. Ha valami refaktort igényel vagy verzió váltást, akkor megírod komponensenként és tádá, kint is van prodon.</a:t>
            </a:r>
            <a:endParaRPr sz="13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104c3afb2eb_2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104c3afb2eb_2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hu" sz="1300">
                <a:solidFill>
                  <a:schemeClr val="dk1"/>
                </a:solidFill>
              </a:rPr>
              <a:t>Nyilván ennek is megvannak a saját árnyoldalai, például a basic FE infrastruktúrát viszonylag időigényes megálmodni és kitalálni. A Sok modul miatt szükség van egy profi devops engineerre, aki segít abban, hogy értelmesen legyen kialakítva a pipeline infrastruktúra és a tesztelés is viszonylag komplexebb ebben a környezetben, hiszen teszt környezetek és prod nézhet ki teljesen eltérően a sűrűbb változások miatt, így kicsit máshonnan kell megfogni a QA-knak a dolgot.</a:t>
            </a:r>
            <a:endParaRPr sz="13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104c3afb2eb_2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104c3afb2eb_2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hu" sz="1300">
                <a:solidFill>
                  <a:schemeClr val="dk1"/>
                </a:solidFill>
              </a:rPr>
              <a:t>de honnan tudom, hogy melyikre van szükségem? </a:t>
            </a:r>
            <a:r>
              <a:rPr lang="hu" sz="1300">
                <a:solidFill>
                  <a:schemeClr val="dk1"/>
                </a:solidFill>
              </a:rPr>
              <a:t>Alapvetően elég egyszerű a mérlegés az ajánlásokat tekintve. Ha kis csapatod van, viszonylag kicsi kódbázissal, max pár száz komponenssel és egyszerű business logikával, továbbá nincs több heted/hónapod magabiztos tudást szerezni a micro frontend témában vagy pénzed felbérelni egy ilyen szakembert, akkor a válasz monolith. Viszont, ha több csapatod van, ezres nagyságrendű komponens mennyiséggel, complex business logikával és folyamatosan problémát okoz a skálázhatóság és performancia. Akkor jó irányba nézelődsz a micro frontendel kapcsolatban. </a:t>
            </a:r>
            <a:endParaRPr sz="1300">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104c3afb2eb_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104c3afb2eb_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321A35"/>
              </a:buClr>
              <a:buSzPts val="1100"/>
              <a:buFont typeface="Arial"/>
              <a:buNone/>
            </a:pPr>
            <a:r>
              <a:rPr lang="hu" sz="1300">
                <a:solidFill>
                  <a:srgbClr val="321A35"/>
                </a:solidFill>
              </a:rPr>
              <a:t>Eddig volt az elmélet.</a:t>
            </a:r>
            <a:endParaRPr sz="1300">
              <a:solidFill>
                <a:srgbClr val="321A35"/>
              </a:solidFill>
            </a:endParaRPr>
          </a:p>
          <a:p>
            <a:pPr indent="0" lvl="0" marL="0" rtl="0" algn="l">
              <a:spcBef>
                <a:spcPts val="0"/>
              </a:spcBef>
              <a:spcAft>
                <a:spcPts val="0"/>
              </a:spcAft>
              <a:buClr>
                <a:srgbClr val="321A35"/>
              </a:buClr>
              <a:buSzPts val="1100"/>
              <a:buFont typeface="Arial"/>
              <a:buNone/>
            </a:pPr>
            <a:r>
              <a:rPr lang="hu" sz="1300">
                <a:solidFill>
                  <a:srgbClr val="321A35"/>
                </a:solidFill>
              </a:rPr>
              <a:t>Most az életből hozok egy példát. Hasonló cipőben találtuk magunkat. Vezető nemzetközi ecommerce oldal, több milliós napi látogató, 2000+ front end komponens, 12 frontend fejlesztő, több hónapos major verzió váltások, folyamatos performancia kihívások, időközben megváltozott A/B testing igények és lassú release folyamatok miatt a monolith architectúra már nem volt járható út. Tudtuk, hogy léteznek micro frontend alapú alkalmazások, tudtuk, hogy van több kompetens csapatunk, de valódi tapasztalatunk nem volt ezeknek az üzemeltetésében. Így indult egy több, mint fél éves journey az új infrastruktúra kialakításában, amin most átvezetlek egy kicsit benneteket.</a:t>
            </a:r>
            <a:endParaRPr sz="1300">
              <a:solidFill>
                <a:srgbClr val="321A35"/>
              </a:solidFill>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104c3afb2eb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104c3afb2eb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hu" sz="1300">
                <a:solidFill>
                  <a:schemeClr val="dk1"/>
                </a:solidFill>
              </a:rPr>
              <a:t>Hogyan kezdtük el, mi legyen egy micro frontend komponens? A felosztásra nincs egyértelmű válasz. Ész nélkül nekiugrani azzal a megközelítéssel, hogy ezt is A/B tesztelni akarjuk, legyen külön releaselhető, meg ezt is meg ezt is nem jó irány, mert az lesz a vége, hogy van 100+ micro frontend repod és már ahhoz külön katalógus kell majd, hogy megtalálj egy labelt. Helyette inkább a pragmatikus megközelítést ajánlom. Találjunk egy egységet, ami megéri a saját csomagját. Például vegyünk egy sima ecommerce oldalt alapul. Az eladó dolgok listája legyen külön csomag? Valószínűleg igen. Az értékelések legyen külön csomag? A kosár legyen külön csomag? Valószínűleg igen.</a:t>
            </a:r>
            <a:endParaRPr sz="13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104c3afb2eb_2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104c3afb2eb_2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hu" sz="1300">
                <a:solidFill>
                  <a:schemeClr val="dk1"/>
                </a:solidFill>
              </a:rPr>
              <a:t>Ezaz, megvagyunk a felosztással, de mit kezdünk most ennyi repositoryval? Első körben szükségünk van egy main applikációra, álnéven layout manager vagy orchestrator. Ennek annyi a dolga, hogy kezeli a top level flowkat/routingot és betölti az adott main micro frontend  komponenseket. Semmi mást. Ne legyen benne komplexitás, tényleg csak annyi, hogy itt a header, footer és a main content. Innen már az adott content komponens feladata, hogy feltöltse saját magát a megfelelő komponensek megfelelő verziójával.</a:t>
            </a:r>
            <a:endParaRPr sz="13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4.png"/><Relationship Id="rId4" Type="http://schemas.openxmlformats.org/officeDocument/2006/relationships/hyperlink" Target="http://mito.hu" TargetMode="Externa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9" name="Shape 9"/>
        <p:cNvGrpSpPr/>
        <p:nvPr/>
      </p:nvGrpSpPr>
      <p:grpSpPr>
        <a:xfrm>
          <a:off x="0" y="0"/>
          <a:ext cx="0" cy="0"/>
          <a:chOff x="0" y="0"/>
          <a:chExt cx="0" cy="0"/>
        </a:xfrm>
      </p:grpSpPr>
      <p:sp>
        <p:nvSpPr>
          <p:cNvPr id="10" name="Google Shape;10;p2"/>
          <p:cNvSpPr txBox="1"/>
          <p:nvPr>
            <p:ph type="ctrTitle"/>
          </p:nvPr>
        </p:nvSpPr>
        <p:spPr>
          <a:xfrm>
            <a:off x="548426" y="1380800"/>
            <a:ext cx="7923900" cy="2052600"/>
          </a:xfrm>
          <a:prstGeom prst="rect">
            <a:avLst/>
          </a:prstGeom>
        </p:spPr>
        <p:txBody>
          <a:bodyPr anchorCtr="0" anchor="t" bIns="91425" lIns="91425" spcFirstLastPara="1" rIns="91425" wrap="square" tIns="91425">
            <a:spAutoFit/>
          </a:bodyPr>
          <a:lstStyle>
            <a:lvl1pPr lvl="0">
              <a:lnSpc>
                <a:spcPct val="70000"/>
              </a:lnSpc>
              <a:spcBef>
                <a:spcPts val="0"/>
              </a:spcBef>
              <a:spcAft>
                <a:spcPts val="0"/>
              </a:spcAft>
              <a:buClr>
                <a:schemeClr val="lt1"/>
              </a:buClr>
              <a:buSzPts val="8000"/>
              <a:buFont typeface="Zilla Slab Light"/>
              <a:buNone/>
              <a:defRPr sz="8000">
                <a:solidFill>
                  <a:schemeClr val="lt1"/>
                </a:solidFill>
                <a:latin typeface="Zilla Slab Light"/>
                <a:ea typeface="Zilla Slab Light"/>
                <a:cs typeface="Zilla Slab Light"/>
                <a:sym typeface="Zilla Slab Light"/>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565662" y="3471350"/>
            <a:ext cx="7923900" cy="792600"/>
          </a:xfrm>
          <a:prstGeom prst="rect">
            <a:avLst/>
          </a:prstGeom>
        </p:spPr>
        <p:txBody>
          <a:bodyPr anchorCtr="0" anchor="t" bIns="91425" lIns="91425" spcFirstLastPara="1" rIns="91425" wrap="square" tIns="91425">
            <a:spAutoFit/>
          </a:bodyPr>
          <a:lstStyle>
            <a:lvl1pPr lvl="0">
              <a:lnSpc>
                <a:spcPct val="100000"/>
              </a:lnSpc>
              <a:spcBef>
                <a:spcPts val="0"/>
              </a:spcBef>
              <a:spcAft>
                <a:spcPts val="0"/>
              </a:spcAft>
              <a:buClr>
                <a:srgbClr val="321A35"/>
              </a:buClr>
              <a:buSzPts val="1800"/>
              <a:buFont typeface="Nunito"/>
              <a:buNone/>
              <a:defRPr>
                <a:solidFill>
                  <a:srgbClr val="321A35"/>
                </a:solidFill>
                <a:latin typeface="Nunito"/>
                <a:ea typeface="Nunito"/>
                <a:cs typeface="Nunito"/>
                <a:sym typeface="Nunito"/>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016683" y="343546"/>
            <a:ext cx="548700" cy="369300"/>
          </a:xfrm>
          <a:prstGeom prst="rect">
            <a:avLst/>
          </a:prstGeom>
        </p:spPr>
        <p:txBody>
          <a:bodyPr anchorCtr="0" anchor="ctr" bIns="91425" lIns="91425" spcFirstLastPara="1" rIns="91425" wrap="square" tIns="91425">
            <a:spAutoFit/>
          </a:bodyPr>
          <a:lstStyle>
            <a:lvl1pPr lvl="0">
              <a:buNone/>
              <a:defRPr sz="1200">
                <a:solidFill>
                  <a:schemeClr val="lt1"/>
                </a:solidFill>
                <a:latin typeface="Zilla Slab SemiBold"/>
                <a:ea typeface="Zilla Slab SemiBold"/>
                <a:cs typeface="Zilla Slab SemiBold"/>
                <a:sym typeface="Zilla Slab SemiBold"/>
              </a:defRPr>
            </a:lvl1pPr>
            <a:lvl2pPr lvl="1">
              <a:buNone/>
              <a:defRPr sz="1200">
                <a:solidFill>
                  <a:schemeClr val="lt1"/>
                </a:solidFill>
                <a:latin typeface="Zilla Slab SemiBold"/>
                <a:ea typeface="Zilla Slab SemiBold"/>
                <a:cs typeface="Zilla Slab SemiBold"/>
                <a:sym typeface="Zilla Slab SemiBold"/>
              </a:defRPr>
            </a:lvl2pPr>
            <a:lvl3pPr lvl="2">
              <a:buNone/>
              <a:defRPr sz="1200">
                <a:solidFill>
                  <a:schemeClr val="lt1"/>
                </a:solidFill>
                <a:latin typeface="Zilla Slab SemiBold"/>
                <a:ea typeface="Zilla Slab SemiBold"/>
                <a:cs typeface="Zilla Slab SemiBold"/>
                <a:sym typeface="Zilla Slab SemiBold"/>
              </a:defRPr>
            </a:lvl3pPr>
            <a:lvl4pPr lvl="3">
              <a:buNone/>
              <a:defRPr sz="1200">
                <a:solidFill>
                  <a:schemeClr val="lt1"/>
                </a:solidFill>
                <a:latin typeface="Zilla Slab SemiBold"/>
                <a:ea typeface="Zilla Slab SemiBold"/>
                <a:cs typeface="Zilla Slab SemiBold"/>
                <a:sym typeface="Zilla Slab SemiBold"/>
              </a:defRPr>
            </a:lvl4pPr>
            <a:lvl5pPr lvl="4">
              <a:buNone/>
              <a:defRPr sz="1200">
                <a:solidFill>
                  <a:schemeClr val="lt1"/>
                </a:solidFill>
                <a:latin typeface="Zilla Slab SemiBold"/>
                <a:ea typeface="Zilla Slab SemiBold"/>
                <a:cs typeface="Zilla Slab SemiBold"/>
                <a:sym typeface="Zilla Slab SemiBold"/>
              </a:defRPr>
            </a:lvl5pPr>
            <a:lvl6pPr lvl="5">
              <a:buNone/>
              <a:defRPr sz="1200">
                <a:solidFill>
                  <a:schemeClr val="lt1"/>
                </a:solidFill>
                <a:latin typeface="Zilla Slab SemiBold"/>
                <a:ea typeface="Zilla Slab SemiBold"/>
                <a:cs typeface="Zilla Slab SemiBold"/>
                <a:sym typeface="Zilla Slab SemiBold"/>
              </a:defRPr>
            </a:lvl6pPr>
            <a:lvl7pPr lvl="6">
              <a:buNone/>
              <a:defRPr sz="1200">
                <a:solidFill>
                  <a:schemeClr val="lt1"/>
                </a:solidFill>
                <a:latin typeface="Zilla Slab SemiBold"/>
                <a:ea typeface="Zilla Slab SemiBold"/>
                <a:cs typeface="Zilla Slab SemiBold"/>
                <a:sym typeface="Zilla Slab SemiBold"/>
              </a:defRPr>
            </a:lvl7pPr>
            <a:lvl8pPr lvl="7">
              <a:buNone/>
              <a:defRPr sz="1200">
                <a:solidFill>
                  <a:schemeClr val="lt1"/>
                </a:solidFill>
                <a:latin typeface="Zilla Slab SemiBold"/>
                <a:ea typeface="Zilla Slab SemiBold"/>
                <a:cs typeface="Zilla Slab SemiBold"/>
                <a:sym typeface="Zilla Slab SemiBold"/>
              </a:defRPr>
            </a:lvl8pPr>
            <a:lvl9pPr lvl="8">
              <a:buNone/>
              <a:defRPr sz="1200">
                <a:solidFill>
                  <a:schemeClr val="lt1"/>
                </a:solidFill>
                <a:latin typeface="Zilla Slab SemiBold"/>
                <a:ea typeface="Zilla Slab SemiBold"/>
                <a:cs typeface="Zilla Slab SemiBold"/>
                <a:sym typeface="Zilla Slab SemiBold"/>
              </a:defRPr>
            </a:lvl9pPr>
          </a:lstStyle>
          <a:p>
            <a:pPr indent="0" lvl="0" marL="0" rtl="0" algn="r">
              <a:spcBef>
                <a:spcPts val="0"/>
              </a:spcBef>
              <a:spcAft>
                <a:spcPts val="0"/>
              </a:spcAft>
              <a:buNone/>
            </a:pPr>
            <a:fld id="{00000000-1234-1234-1234-123412341234}" type="slidenum">
              <a:rPr lang="hu"/>
              <a:t>‹#›</a:t>
            </a:fld>
            <a:endParaRPr/>
          </a:p>
        </p:txBody>
      </p:sp>
    </p:spTree>
  </p:cSld>
  <p:clrMapOvr>
    <a:masterClrMapping/>
  </p:clrMapOvr>
  <p:extLst>
    <p:ext uri="{DCECCB84-F9BA-43D5-87BE-67443E8EF086}">
      <p15:sldGuideLst>
        <p15:guide id="1" pos="420">
          <p15:clr>
            <a:srgbClr val="FA7B17"/>
          </p15:clr>
        </p15:guide>
        <p15:guide id="2" pos="5337">
          <p15:clr>
            <a:srgbClr val="FA7B17"/>
          </p15:clr>
        </p15:guide>
        <p15:guide id="3" orient="horz" pos="693">
          <p15:clr>
            <a:srgbClr val="FA7B17"/>
          </p15:clr>
        </p15:guide>
        <p15:guide id="4" orient="horz" pos="3000">
          <p15:clr>
            <a:srgbClr val="FA7B17"/>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2">
    <p:bg>
      <p:bgPr>
        <a:blipFill>
          <a:blip r:embed="rId2">
            <a:alphaModFix/>
          </a:blip>
          <a:stretch>
            <a:fillRect/>
          </a:stretch>
        </a:blipFill>
      </p:bgPr>
    </p:bg>
    <p:spTree>
      <p:nvGrpSpPr>
        <p:cNvPr id="13" name="Shape 13"/>
        <p:cNvGrpSpPr/>
        <p:nvPr/>
      </p:nvGrpSpPr>
      <p:grpSpPr>
        <a:xfrm>
          <a:off x="0" y="0"/>
          <a:ext cx="0" cy="0"/>
          <a:chOff x="0" y="0"/>
          <a:chExt cx="0" cy="0"/>
        </a:xfrm>
      </p:grpSpPr>
      <p:sp>
        <p:nvSpPr>
          <p:cNvPr id="14" name="Google Shape;14;p3"/>
          <p:cNvSpPr txBox="1"/>
          <p:nvPr>
            <p:ph type="ctrTitle"/>
          </p:nvPr>
        </p:nvSpPr>
        <p:spPr>
          <a:xfrm>
            <a:off x="548426" y="1380800"/>
            <a:ext cx="7923900" cy="2052600"/>
          </a:xfrm>
          <a:prstGeom prst="rect">
            <a:avLst/>
          </a:prstGeom>
        </p:spPr>
        <p:txBody>
          <a:bodyPr anchorCtr="0" anchor="t" bIns="91425" lIns="91425" spcFirstLastPara="1" rIns="91425" wrap="square" tIns="91425">
            <a:spAutoFit/>
          </a:bodyPr>
          <a:lstStyle>
            <a:lvl1pPr lvl="0" rtl="0">
              <a:lnSpc>
                <a:spcPct val="70000"/>
              </a:lnSpc>
              <a:spcBef>
                <a:spcPts val="0"/>
              </a:spcBef>
              <a:spcAft>
                <a:spcPts val="0"/>
              </a:spcAft>
              <a:buClr>
                <a:schemeClr val="lt1"/>
              </a:buClr>
              <a:buSzPts val="8000"/>
              <a:buFont typeface="Zilla Slab Light"/>
              <a:buNone/>
              <a:defRPr sz="8000">
                <a:solidFill>
                  <a:schemeClr val="lt1"/>
                </a:solidFill>
                <a:latin typeface="Zilla Slab Light"/>
                <a:ea typeface="Zilla Slab Light"/>
                <a:cs typeface="Zilla Slab Light"/>
                <a:sym typeface="Zilla Slab Light"/>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5" name="Google Shape;15;p3"/>
          <p:cNvSpPr txBox="1"/>
          <p:nvPr>
            <p:ph idx="1" type="subTitle"/>
          </p:nvPr>
        </p:nvSpPr>
        <p:spPr>
          <a:xfrm>
            <a:off x="565662" y="3471350"/>
            <a:ext cx="7923900" cy="792600"/>
          </a:xfrm>
          <a:prstGeom prst="rect">
            <a:avLst/>
          </a:prstGeom>
        </p:spPr>
        <p:txBody>
          <a:bodyPr anchorCtr="0" anchor="t" bIns="91425" lIns="91425" spcFirstLastPara="1" rIns="91425" wrap="square" tIns="91425">
            <a:spAutoFit/>
          </a:bodyPr>
          <a:lstStyle>
            <a:lvl1pPr lvl="0" rtl="0">
              <a:lnSpc>
                <a:spcPct val="100000"/>
              </a:lnSpc>
              <a:spcBef>
                <a:spcPts val="0"/>
              </a:spcBef>
              <a:spcAft>
                <a:spcPts val="0"/>
              </a:spcAft>
              <a:buClr>
                <a:srgbClr val="321A35"/>
              </a:buClr>
              <a:buSzPts val="1800"/>
              <a:buFont typeface="Nunito"/>
              <a:buNone/>
              <a:defRPr>
                <a:solidFill>
                  <a:srgbClr val="321A35"/>
                </a:solidFill>
                <a:latin typeface="Nunito"/>
                <a:ea typeface="Nunito"/>
                <a:cs typeface="Nunito"/>
                <a:sym typeface="Nunito"/>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6" name="Google Shape;16;p3"/>
          <p:cNvSpPr txBox="1"/>
          <p:nvPr>
            <p:ph idx="12" type="sldNum"/>
          </p:nvPr>
        </p:nvSpPr>
        <p:spPr>
          <a:xfrm>
            <a:off x="8018815" y="378117"/>
            <a:ext cx="548700" cy="393600"/>
          </a:xfrm>
          <a:prstGeom prst="rect">
            <a:avLst/>
          </a:prstGeom>
        </p:spPr>
        <p:txBody>
          <a:bodyPr anchorCtr="0" anchor="ctr" bIns="91425" lIns="91425" spcFirstLastPara="1" rIns="91425" wrap="square" tIns="91425">
            <a:normAutofit/>
          </a:bodyPr>
          <a:lstStyle>
            <a:lvl1pPr lvl="0" rtl="0">
              <a:buNone/>
              <a:defRPr sz="1200">
                <a:solidFill>
                  <a:schemeClr val="lt1"/>
                </a:solidFill>
                <a:latin typeface="Zilla Slab SemiBold"/>
                <a:ea typeface="Zilla Slab SemiBold"/>
                <a:cs typeface="Zilla Slab SemiBold"/>
                <a:sym typeface="Zilla Slab SemiBold"/>
              </a:defRPr>
            </a:lvl1pPr>
            <a:lvl2pPr lvl="1" rtl="0">
              <a:buNone/>
              <a:defRPr sz="1200">
                <a:solidFill>
                  <a:schemeClr val="lt1"/>
                </a:solidFill>
                <a:latin typeface="Zilla Slab SemiBold"/>
                <a:ea typeface="Zilla Slab SemiBold"/>
                <a:cs typeface="Zilla Slab SemiBold"/>
                <a:sym typeface="Zilla Slab SemiBold"/>
              </a:defRPr>
            </a:lvl2pPr>
            <a:lvl3pPr lvl="2" rtl="0">
              <a:buNone/>
              <a:defRPr sz="1200">
                <a:solidFill>
                  <a:schemeClr val="lt1"/>
                </a:solidFill>
                <a:latin typeface="Zilla Slab SemiBold"/>
                <a:ea typeface="Zilla Slab SemiBold"/>
                <a:cs typeface="Zilla Slab SemiBold"/>
                <a:sym typeface="Zilla Slab SemiBold"/>
              </a:defRPr>
            </a:lvl3pPr>
            <a:lvl4pPr lvl="3" rtl="0">
              <a:buNone/>
              <a:defRPr sz="1200">
                <a:solidFill>
                  <a:schemeClr val="lt1"/>
                </a:solidFill>
                <a:latin typeface="Zilla Slab SemiBold"/>
                <a:ea typeface="Zilla Slab SemiBold"/>
                <a:cs typeface="Zilla Slab SemiBold"/>
                <a:sym typeface="Zilla Slab SemiBold"/>
              </a:defRPr>
            </a:lvl4pPr>
            <a:lvl5pPr lvl="4" rtl="0">
              <a:buNone/>
              <a:defRPr sz="1200">
                <a:solidFill>
                  <a:schemeClr val="lt1"/>
                </a:solidFill>
                <a:latin typeface="Zilla Slab SemiBold"/>
                <a:ea typeface="Zilla Slab SemiBold"/>
                <a:cs typeface="Zilla Slab SemiBold"/>
                <a:sym typeface="Zilla Slab SemiBold"/>
              </a:defRPr>
            </a:lvl5pPr>
            <a:lvl6pPr lvl="5" rtl="0">
              <a:buNone/>
              <a:defRPr sz="1200">
                <a:solidFill>
                  <a:schemeClr val="lt1"/>
                </a:solidFill>
                <a:latin typeface="Zilla Slab SemiBold"/>
                <a:ea typeface="Zilla Slab SemiBold"/>
                <a:cs typeface="Zilla Slab SemiBold"/>
                <a:sym typeface="Zilla Slab SemiBold"/>
              </a:defRPr>
            </a:lvl6pPr>
            <a:lvl7pPr lvl="6" rtl="0">
              <a:buNone/>
              <a:defRPr sz="1200">
                <a:solidFill>
                  <a:schemeClr val="lt1"/>
                </a:solidFill>
                <a:latin typeface="Zilla Slab SemiBold"/>
                <a:ea typeface="Zilla Slab SemiBold"/>
                <a:cs typeface="Zilla Slab SemiBold"/>
                <a:sym typeface="Zilla Slab SemiBold"/>
              </a:defRPr>
            </a:lvl7pPr>
            <a:lvl8pPr lvl="7" rtl="0">
              <a:buNone/>
              <a:defRPr sz="1200">
                <a:solidFill>
                  <a:schemeClr val="lt1"/>
                </a:solidFill>
                <a:latin typeface="Zilla Slab SemiBold"/>
                <a:ea typeface="Zilla Slab SemiBold"/>
                <a:cs typeface="Zilla Slab SemiBold"/>
                <a:sym typeface="Zilla Slab SemiBold"/>
              </a:defRPr>
            </a:lvl8pPr>
            <a:lvl9pPr lvl="8" rtl="0">
              <a:buNone/>
              <a:defRPr sz="1200">
                <a:solidFill>
                  <a:schemeClr val="lt1"/>
                </a:solidFill>
                <a:latin typeface="Zilla Slab SemiBold"/>
                <a:ea typeface="Zilla Slab SemiBold"/>
                <a:cs typeface="Zilla Slab SemiBold"/>
                <a:sym typeface="Zilla Slab SemiBold"/>
              </a:defRPr>
            </a:lvl9pPr>
          </a:lstStyle>
          <a:p>
            <a:pPr indent="0" lvl="0" marL="0" rtl="0" algn="r">
              <a:spcBef>
                <a:spcPts val="0"/>
              </a:spcBef>
              <a:spcAft>
                <a:spcPts val="0"/>
              </a:spcAft>
              <a:buNone/>
            </a:pPr>
            <a:fld id="{00000000-1234-1234-1234-123412341234}" type="slidenum">
              <a:rPr lang="hu"/>
              <a:t>‹#›</a:t>
            </a:fld>
            <a:endParaRPr/>
          </a:p>
        </p:txBody>
      </p:sp>
    </p:spTree>
  </p:cSld>
  <p:clrMapOvr>
    <a:masterClrMapping/>
  </p:clrMapOvr>
  <p:extLst>
    <p:ext uri="{DCECCB84-F9BA-43D5-87BE-67443E8EF086}">
      <p15:sldGuideLst>
        <p15:guide id="1" pos="420">
          <p15:clr>
            <a:srgbClr val="FA7B17"/>
          </p15:clr>
        </p15:guide>
        <p15:guide id="2" pos="5337">
          <p15:clr>
            <a:srgbClr val="FA7B17"/>
          </p15:clr>
        </p15:guide>
        <p15:guide id="3" orient="horz" pos="693">
          <p15:clr>
            <a:srgbClr val="FA7B17"/>
          </p15:clr>
        </p15:guide>
        <p15:guide id="4" orient="horz" pos="3000">
          <p15:clr>
            <a:srgbClr val="FA7B17"/>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TITLE_1">
    <p:bg>
      <p:bgPr>
        <a:blipFill>
          <a:blip r:embed="rId2">
            <a:alphaModFix/>
          </a:blip>
          <a:stretch>
            <a:fillRect/>
          </a:stretch>
        </a:blipFill>
      </p:bgPr>
    </p:bg>
    <p:spTree>
      <p:nvGrpSpPr>
        <p:cNvPr id="17" name="Shape 17"/>
        <p:cNvGrpSpPr/>
        <p:nvPr/>
      </p:nvGrpSpPr>
      <p:grpSpPr>
        <a:xfrm>
          <a:off x="0" y="0"/>
          <a:ext cx="0" cy="0"/>
          <a:chOff x="0" y="0"/>
          <a:chExt cx="0" cy="0"/>
        </a:xfrm>
      </p:grpSpPr>
      <p:sp>
        <p:nvSpPr>
          <p:cNvPr id="18" name="Google Shape;18;p4"/>
          <p:cNvSpPr txBox="1"/>
          <p:nvPr>
            <p:ph type="ctrTitle"/>
          </p:nvPr>
        </p:nvSpPr>
        <p:spPr>
          <a:xfrm>
            <a:off x="548426" y="1380800"/>
            <a:ext cx="7923900" cy="2052600"/>
          </a:xfrm>
          <a:prstGeom prst="rect">
            <a:avLst/>
          </a:prstGeom>
        </p:spPr>
        <p:txBody>
          <a:bodyPr anchorCtr="0" anchor="t" bIns="91425" lIns="91425" spcFirstLastPara="1" rIns="91425" wrap="square" tIns="91425">
            <a:spAutoFit/>
          </a:bodyPr>
          <a:lstStyle>
            <a:lvl1pPr lvl="0" rtl="0">
              <a:lnSpc>
                <a:spcPct val="70000"/>
              </a:lnSpc>
              <a:spcBef>
                <a:spcPts val="0"/>
              </a:spcBef>
              <a:spcAft>
                <a:spcPts val="0"/>
              </a:spcAft>
              <a:buClr>
                <a:srgbClr val="321A35"/>
              </a:buClr>
              <a:buSzPts val="4000"/>
              <a:buFont typeface="Zilla Slab Light"/>
              <a:buNone/>
              <a:defRPr sz="4000">
                <a:solidFill>
                  <a:srgbClr val="321A35"/>
                </a:solidFill>
                <a:latin typeface="Zilla Slab Light"/>
                <a:ea typeface="Zilla Slab Light"/>
                <a:cs typeface="Zilla Slab Light"/>
                <a:sym typeface="Zilla Slab Light"/>
              </a:defRPr>
            </a:lvl1pPr>
            <a:lvl2pPr lvl="1" rtl="0" algn="ctr">
              <a:spcBef>
                <a:spcPts val="0"/>
              </a:spcBef>
              <a:spcAft>
                <a:spcPts val="0"/>
              </a:spcAft>
              <a:buClr>
                <a:srgbClr val="321A35"/>
              </a:buClr>
              <a:buSzPts val="4000"/>
              <a:buNone/>
              <a:defRPr sz="4000">
                <a:solidFill>
                  <a:srgbClr val="321A35"/>
                </a:solidFill>
              </a:defRPr>
            </a:lvl2pPr>
            <a:lvl3pPr lvl="2" rtl="0" algn="ctr">
              <a:spcBef>
                <a:spcPts val="0"/>
              </a:spcBef>
              <a:spcAft>
                <a:spcPts val="0"/>
              </a:spcAft>
              <a:buClr>
                <a:srgbClr val="321A35"/>
              </a:buClr>
              <a:buSzPts val="4000"/>
              <a:buNone/>
              <a:defRPr sz="4000">
                <a:solidFill>
                  <a:srgbClr val="321A35"/>
                </a:solidFill>
              </a:defRPr>
            </a:lvl3pPr>
            <a:lvl4pPr lvl="3" rtl="0" algn="ctr">
              <a:spcBef>
                <a:spcPts val="0"/>
              </a:spcBef>
              <a:spcAft>
                <a:spcPts val="0"/>
              </a:spcAft>
              <a:buClr>
                <a:srgbClr val="321A35"/>
              </a:buClr>
              <a:buSzPts val="4000"/>
              <a:buNone/>
              <a:defRPr sz="4000">
                <a:solidFill>
                  <a:srgbClr val="321A35"/>
                </a:solidFill>
              </a:defRPr>
            </a:lvl4pPr>
            <a:lvl5pPr lvl="4" rtl="0" algn="ctr">
              <a:spcBef>
                <a:spcPts val="0"/>
              </a:spcBef>
              <a:spcAft>
                <a:spcPts val="0"/>
              </a:spcAft>
              <a:buClr>
                <a:srgbClr val="321A35"/>
              </a:buClr>
              <a:buSzPts val="4000"/>
              <a:buNone/>
              <a:defRPr sz="4000">
                <a:solidFill>
                  <a:srgbClr val="321A35"/>
                </a:solidFill>
              </a:defRPr>
            </a:lvl5pPr>
            <a:lvl6pPr lvl="5" rtl="0" algn="ctr">
              <a:spcBef>
                <a:spcPts val="0"/>
              </a:spcBef>
              <a:spcAft>
                <a:spcPts val="0"/>
              </a:spcAft>
              <a:buClr>
                <a:srgbClr val="321A35"/>
              </a:buClr>
              <a:buSzPts val="4000"/>
              <a:buNone/>
              <a:defRPr sz="4000">
                <a:solidFill>
                  <a:srgbClr val="321A35"/>
                </a:solidFill>
              </a:defRPr>
            </a:lvl6pPr>
            <a:lvl7pPr lvl="6" rtl="0" algn="ctr">
              <a:spcBef>
                <a:spcPts val="0"/>
              </a:spcBef>
              <a:spcAft>
                <a:spcPts val="0"/>
              </a:spcAft>
              <a:buClr>
                <a:srgbClr val="321A35"/>
              </a:buClr>
              <a:buSzPts val="4000"/>
              <a:buNone/>
              <a:defRPr sz="4000">
                <a:solidFill>
                  <a:srgbClr val="321A35"/>
                </a:solidFill>
              </a:defRPr>
            </a:lvl7pPr>
            <a:lvl8pPr lvl="7" rtl="0" algn="ctr">
              <a:spcBef>
                <a:spcPts val="0"/>
              </a:spcBef>
              <a:spcAft>
                <a:spcPts val="0"/>
              </a:spcAft>
              <a:buClr>
                <a:srgbClr val="321A35"/>
              </a:buClr>
              <a:buSzPts val="4000"/>
              <a:buNone/>
              <a:defRPr sz="4000">
                <a:solidFill>
                  <a:srgbClr val="321A35"/>
                </a:solidFill>
              </a:defRPr>
            </a:lvl8pPr>
            <a:lvl9pPr lvl="8" rtl="0" algn="ctr">
              <a:spcBef>
                <a:spcPts val="0"/>
              </a:spcBef>
              <a:spcAft>
                <a:spcPts val="0"/>
              </a:spcAft>
              <a:buClr>
                <a:srgbClr val="321A35"/>
              </a:buClr>
              <a:buSzPts val="4000"/>
              <a:buNone/>
              <a:defRPr sz="4000">
                <a:solidFill>
                  <a:srgbClr val="321A35"/>
                </a:solidFill>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hu"/>
              <a:t>‹#›</a:t>
            </a:fld>
            <a:endParaRPr/>
          </a:p>
        </p:txBody>
      </p:sp>
      <p:pic>
        <p:nvPicPr>
          <p:cNvPr id="20" name="Google Shape;20;p4"/>
          <p:cNvPicPr preferRelativeResize="0"/>
          <p:nvPr/>
        </p:nvPicPr>
        <p:blipFill rotWithShape="1">
          <a:blip r:embed="rId3">
            <a:alphaModFix/>
          </a:blip>
          <a:srcRect b="0" l="0" r="0" t="0"/>
          <a:stretch/>
        </p:blipFill>
        <p:spPr>
          <a:xfrm>
            <a:off x="661375" y="378125"/>
            <a:ext cx="1243975" cy="340200"/>
          </a:xfrm>
          <a:prstGeom prst="rect">
            <a:avLst/>
          </a:prstGeom>
          <a:noFill/>
          <a:ln>
            <a:noFill/>
          </a:ln>
        </p:spPr>
      </p:pic>
      <p:sp>
        <p:nvSpPr>
          <p:cNvPr id="21" name="Google Shape;21;p4"/>
          <p:cNvSpPr txBox="1"/>
          <p:nvPr/>
        </p:nvSpPr>
        <p:spPr>
          <a:xfrm>
            <a:off x="661375" y="2228589"/>
            <a:ext cx="2726700" cy="357000"/>
          </a:xfrm>
          <a:prstGeom prst="rect">
            <a:avLst/>
          </a:prstGeom>
          <a:noFill/>
          <a:ln>
            <a:noFill/>
          </a:ln>
        </p:spPr>
        <p:txBody>
          <a:bodyPr anchorCtr="0" anchor="ctr" bIns="91425" lIns="91425" spcFirstLastPara="1" rIns="91425" wrap="square" tIns="91425">
            <a:noAutofit/>
          </a:bodyPr>
          <a:lstStyle/>
          <a:p>
            <a:pPr indent="0" lvl="0" marL="0" rtl="0" algn="l">
              <a:lnSpc>
                <a:spcPct val="80000"/>
              </a:lnSpc>
              <a:spcBef>
                <a:spcPts val="0"/>
              </a:spcBef>
              <a:spcAft>
                <a:spcPts val="0"/>
              </a:spcAft>
              <a:buNone/>
            </a:pPr>
            <a:r>
              <a:rPr lang="hu" sz="1400" u="sng">
                <a:solidFill>
                  <a:srgbClr val="D9135D"/>
                </a:solidFill>
                <a:latin typeface="Nunito ExtraBold"/>
                <a:ea typeface="Nunito ExtraBold"/>
                <a:cs typeface="Nunito ExtraBold"/>
                <a:sym typeface="Nunito ExtraBold"/>
                <a:hlinkClick r:id="rId4">
                  <a:extLst>
                    <a:ext uri="{A12FA001-AC4F-418D-AE19-62706E023703}">
                      <ahyp:hlinkClr val="tx"/>
                    </a:ext>
                  </a:extLst>
                </a:hlinkClick>
              </a:rPr>
              <a:t>This is a link example</a:t>
            </a:r>
            <a:endParaRPr sz="1400">
              <a:solidFill>
                <a:srgbClr val="D9135D"/>
              </a:solidFill>
              <a:latin typeface="Nunito ExtraBold"/>
              <a:ea typeface="Nunito ExtraBold"/>
              <a:cs typeface="Nunito ExtraBold"/>
              <a:sym typeface="Nunito ExtraBold"/>
            </a:endParaRPr>
          </a:p>
        </p:txBody>
      </p:sp>
    </p:spTree>
  </p:cSld>
  <p:clrMapOvr>
    <a:masterClrMapping/>
  </p:clrMapOvr>
  <p:extLst>
    <p:ext uri="{DCECCB84-F9BA-43D5-87BE-67443E8EF086}">
      <p15:sldGuideLst>
        <p15:guide id="1" pos="420">
          <p15:clr>
            <a:srgbClr val="FA7B17"/>
          </p15:clr>
        </p15:guide>
        <p15:guide id="2" pos="5337">
          <p15:clr>
            <a:srgbClr val="FA7B17"/>
          </p15:clr>
        </p15:guide>
        <p15:guide id="3" orient="horz" pos="693">
          <p15:clr>
            <a:srgbClr val="FA7B17"/>
          </p15:clr>
        </p15:guide>
        <p15:guide id="4" orient="horz" pos="3000">
          <p15:clr>
            <a:srgbClr val="FA7B17"/>
          </p15:clr>
        </p15:guide>
        <p15:guide id="5" orient="horz" pos="1257">
          <p15:clr>
            <a:srgbClr val="FA7B17"/>
          </p15:clr>
        </p15:guide>
        <p15:guide id="6" orient="horz" pos="1847">
          <p15:clr>
            <a:srgbClr val="FA7B17"/>
          </p15:clr>
        </p15:guide>
        <p15:guide id="7" orient="horz" pos="2436">
          <p15:clr>
            <a:srgbClr val="FA7B17"/>
          </p15:clr>
        </p15:guide>
        <p15:guide id="8" pos="4127">
          <p15:clr>
            <a:srgbClr val="FA7B17"/>
          </p15:clr>
        </p15:guide>
        <p15:guide id="9" pos="2880">
          <p15:clr>
            <a:srgbClr val="FA7B17"/>
          </p15:clr>
        </p15:guide>
        <p15:guide id="10" pos="1633">
          <p15:clr>
            <a:srgbClr val="FA7B17"/>
          </p15:clr>
        </p15:guide>
      </p15:sldGuideLst>
    </p:ext>
  </p:extLst>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rgbClr val="321A35"/>
              </a:buClr>
              <a:buSzPts val="2800"/>
              <a:buFont typeface="Zilla Slab Light"/>
              <a:buNone/>
              <a:defRPr sz="2800">
                <a:solidFill>
                  <a:srgbClr val="321A35"/>
                </a:solidFill>
                <a:latin typeface="Zilla Slab Light"/>
                <a:ea typeface="Zilla Slab Light"/>
                <a:cs typeface="Zilla Slab Light"/>
                <a:sym typeface="Zilla Slab Light"/>
              </a:defRPr>
            </a:lvl1pPr>
            <a:lvl2pPr lvl="1">
              <a:spcBef>
                <a:spcPts val="0"/>
              </a:spcBef>
              <a:spcAft>
                <a:spcPts val="0"/>
              </a:spcAft>
              <a:buClr>
                <a:srgbClr val="321A35"/>
              </a:buClr>
              <a:buSzPts val="2800"/>
              <a:buFont typeface="Zilla Slab Light"/>
              <a:buNone/>
              <a:defRPr sz="2800">
                <a:solidFill>
                  <a:srgbClr val="321A35"/>
                </a:solidFill>
                <a:latin typeface="Zilla Slab Light"/>
                <a:ea typeface="Zilla Slab Light"/>
                <a:cs typeface="Zilla Slab Light"/>
                <a:sym typeface="Zilla Slab Light"/>
              </a:defRPr>
            </a:lvl2pPr>
            <a:lvl3pPr lvl="2">
              <a:spcBef>
                <a:spcPts val="0"/>
              </a:spcBef>
              <a:spcAft>
                <a:spcPts val="0"/>
              </a:spcAft>
              <a:buClr>
                <a:srgbClr val="321A35"/>
              </a:buClr>
              <a:buSzPts val="2800"/>
              <a:buFont typeface="Zilla Slab Light"/>
              <a:buNone/>
              <a:defRPr sz="2800">
                <a:solidFill>
                  <a:srgbClr val="321A35"/>
                </a:solidFill>
                <a:latin typeface="Zilla Slab Light"/>
                <a:ea typeface="Zilla Slab Light"/>
                <a:cs typeface="Zilla Slab Light"/>
                <a:sym typeface="Zilla Slab Light"/>
              </a:defRPr>
            </a:lvl3pPr>
            <a:lvl4pPr lvl="3">
              <a:spcBef>
                <a:spcPts val="0"/>
              </a:spcBef>
              <a:spcAft>
                <a:spcPts val="0"/>
              </a:spcAft>
              <a:buClr>
                <a:srgbClr val="321A35"/>
              </a:buClr>
              <a:buSzPts val="2800"/>
              <a:buFont typeface="Zilla Slab Light"/>
              <a:buNone/>
              <a:defRPr sz="2800">
                <a:solidFill>
                  <a:srgbClr val="321A35"/>
                </a:solidFill>
                <a:latin typeface="Zilla Slab Light"/>
                <a:ea typeface="Zilla Slab Light"/>
                <a:cs typeface="Zilla Slab Light"/>
                <a:sym typeface="Zilla Slab Light"/>
              </a:defRPr>
            </a:lvl4pPr>
            <a:lvl5pPr lvl="4">
              <a:spcBef>
                <a:spcPts val="0"/>
              </a:spcBef>
              <a:spcAft>
                <a:spcPts val="0"/>
              </a:spcAft>
              <a:buClr>
                <a:srgbClr val="321A35"/>
              </a:buClr>
              <a:buSzPts val="2800"/>
              <a:buFont typeface="Zilla Slab Light"/>
              <a:buNone/>
              <a:defRPr sz="2800">
                <a:solidFill>
                  <a:srgbClr val="321A35"/>
                </a:solidFill>
                <a:latin typeface="Zilla Slab Light"/>
                <a:ea typeface="Zilla Slab Light"/>
                <a:cs typeface="Zilla Slab Light"/>
                <a:sym typeface="Zilla Slab Light"/>
              </a:defRPr>
            </a:lvl5pPr>
            <a:lvl6pPr lvl="5">
              <a:spcBef>
                <a:spcPts val="0"/>
              </a:spcBef>
              <a:spcAft>
                <a:spcPts val="0"/>
              </a:spcAft>
              <a:buClr>
                <a:srgbClr val="321A35"/>
              </a:buClr>
              <a:buSzPts val="2800"/>
              <a:buFont typeface="Zilla Slab Light"/>
              <a:buNone/>
              <a:defRPr sz="2800">
                <a:solidFill>
                  <a:srgbClr val="321A35"/>
                </a:solidFill>
                <a:latin typeface="Zilla Slab Light"/>
                <a:ea typeface="Zilla Slab Light"/>
                <a:cs typeface="Zilla Slab Light"/>
                <a:sym typeface="Zilla Slab Light"/>
              </a:defRPr>
            </a:lvl6pPr>
            <a:lvl7pPr lvl="6">
              <a:spcBef>
                <a:spcPts val="0"/>
              </a:spcBef>
              <a:spcAft>
                <a:spcPts val="0"/>
              </a:spcAft>
              <a:buClr>
                <a:srgbClr val="321A35"/>
              </a:buClr>
              <a:buSzPts val="2800"/>
              <a:buFont typeface="Zilla Slab Light"/>
              <a:buNone/>
              <a:defRPr sz="2800">
                <a:solidFill>
                  <a:srgbClr val="321A35"/>
                </a:solidFill>
                <a:latin typeface="Zilla Slab Light"/>
                <a:ea typeface="Zilla Slab Light"/>
                <a:cs typeface="Zilla Slab Light"/>
                <a:sym typeface="Zilla Slab Light"/>
              </a:defRPr>
            </a:lvl7pPr>
            <a:lvl8pPr lvl="7">
              <a:spcBef>
                <a:spcPts val="0"/>
              </a:spcBef>
              <a:spcAft>
                <a:spcPts val="0"/>
              </a:spcAft>
              <a:buClr>
                <a:srgbClr val="321A35"/>
              </a:buClr>
              <a:buSzPts val="2800"/>
              <a:buFont typeface="Zilla Slab Light"/>
              <a:buNone/>
              <a:defRPr sz="2800">
                <a:solidFill>
                  <a:srgbClr val="321A35"/>
                </a:solidFill>
                <a:latin typeface="Zilla Slab Light"/>
                <a:ea typeface="Zilla Slab Light"/>
                <a:cs typeface="Zilla Slab Light"/>
                <a:sym typeface="Zilla Slab Light"/>
              </a:defRPr>
            </a:lvl8pPr>
            <a:lvl9pPr lvl="8">
              <a:spcBef>
                <a:spcPts val="0"/>
              </a:spcBef>
              <a:spcAft>
                <a:spcPts val="0"/>
              </a:spcAft>
              <a:buClr>
                <a:srgbClr val="321A35"/>
              </a:buClr>
              <a:buSzPts val="2800"/>
              <a:buFont typeface="Zilla Slab Light"/>
              <a:buNone/>
              <a:defRPr sz="2800">
                <a:solidFill>
                  <a:srgbClr val="321A35"/>
                </a:solidFill>
                <a:latin typeface="Zilla Slab Light"/>
                <a:ea typeface="Zilla Slab Light"/>
                <a:cs typeface="Zilla Slab Light"/>
                <a:sym typeface="Zilla Slab Light"/>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rgbClr val="321A35"/>
              </a:buClr>
              <a:buSzPts val="1800"/>
              <a:buFont typeface="Nunito"/>
              <a:buChar char="●"/>
              <a:defRPr sz="1800">
                <a:solidFill>
                  <a:srgbClr val="321A35"/>
                </a:solidFill>
                <a:latin typeface="Nunito"/>
                <a:ea typeface="Nunito"/>
                <a:cs typeface="Nunito"/>
                <a:sym typeface="Nunito"/>
              </a:defRPr>
            </a:lvl1pPr>
            <a:lvl2pPr indent="-317500" lvl="1" marL="914400">
              <a:lnSpc>
                <a:spcPct val="115000"/>
              </a:lnSpc>
              <a:spcBef>
                <a:spcPts val="0"/>
              </a:spcBef>
              <a:spcAft>
                <a:spcPts val="0"/>
              </a:spcAft>
              <a:buClr>
                <a:srgbClr val="321A35"/>
              </a:buClr>
              <a:buSzPts val="1400"/>
              <a:buFont typeface="Nunito"/>
              <a:buChar char="○"/>
              <a:defRPr>
                <a:solidFill>
                  <a:srgbClr val="321A35"/>
                </a:solidFill>
                <a:latin typeface="Nunito"/>
                <a:ea typeface="Nunito"/>
                <a:cs typeface="Nunito"/>
                <a:sym typeface="Nunito"/>
              </a:defRPr>
            </a:lvl2pPr>
            <a:lvl3pPr indent="-317500" lvl="2" marL="1371600">
              <a:lnSpc>
                <a:spcPct val="115000"/>
              </a:lnSpc>
              <a:spcBef>
                <a:spcPts val="0"/>
              </a:spcBef>
              <a:spcAft>
                <a:spcPts val="0"/>
              </a:spcAft>
              <a:buClr>
                <a:srgbClr val="321A35"/>
              </a:buClr>
              <a:buSzPts val="1400"/>
              <a:buFont typeface="Nunito"/>
              <a:buChar char="■"/>
              <a:defRPr>
                <a:solidFill>
                  <a:srgbClr val="321A35"/>
                </a:solidFill>
                <a:latin typeface="Nunito"/>
                <a:ea typeface="Nunito"/>
                <a:cs typeface="Nunito"/>
                <a:sym typeface="Nunito"/>
              </a:defRPr>
            </a:lvl3pPr>
            <a:lvl4pPr indent="-317500" lvl="3" marL="1828800">
              <a:lnSpc>
                <a:spcPct val="115000"/>
              </a:lnSpc>
              <a:spcBef>
                <a:spcPts val="0"/>
              </a:spcBef>
              <a:spcAft>
                <a:spcPts val="0"/>
              </a:spcAft>
              <a:buClr>
                <a:srgbClr val="321A35"/>
              </a:buClr>
              <a:buSzPts val="1400"/>
              <a:buFont typeface="Nunito"/>
              <a:buChar char="●"/>
              <a:defRPr>
                <a:solidFill>
                  <a:srgbClr val="321A35"/>
                </a:solidFill>
                <a:latin typeface="Nunito"/>
                <a:ea typeface="Nunito"/>
                <a:cs typeface="Nunito"/>
                <a:sym typeface="Nunito"/>
              </a:defRPr>
            </a:lvl4pPr>
            <a:lvl5pPr indent="-317500" lvl="4" marL="2286000">
              <a:lnSpc>
                <a:spcPct val="115000"/>
              </a:lnSpc>
              <a:spcBef>
                <a:spcPts val="0"/>
              </a:spcBef>
              <a:spcAft>
                <a:spcPts val="0"/>
              </a:spcAft>
              <a:buClr>
                <a:srgbClr val="321A35"/>
              </a:buClr>
              <a:buSzPts val="1400"/>
              <a:buFont typeface="Nunito"/>
              <a:buChar char="○"/>
              <a:defRPr>
                <a:solidFill>
                  <a:srgbClr val="321A35"/>
                </a:solidFill>
                <a:latin typeface="Nunito"/>
                <a:ea typeface="Nunito"/>
                <a:cs typeface="Nunito"/>
                <a:sym typeface="Nunito"/>
              </a:defRPr>
            </a:lvl5pPr>
            <a:lvl6pPr indent="-317500" lvl="5" marL="2743200">
              <a:lnSpc>
                <a:spcPct val="115000"/>
              </a:lnSpc>
              <a:spcBef>
                <a:spcPts val="0"/>
              </a:spcBef>
              <a:spcAft>
                <a:spcPts val="0"/>
              </a:spcAft>
              <a:buClr>
                <a:srgbClr val="321A35"/>
              </a:buClr>
              <a:buSzPts val="1400"/>
              <a:buFont typeface="Nunito"/>
              <a:buChar char="■"/>
              <a:defRPr>
                <a:solidFill>
                  <a:srgbClr val="321A35"/>
                </a:solidFill>
                <a:latin typeface="Nunito"/>
                <a:ea typeface="Nunito"/>
                <a:cs typeface="Nunito"/>
                <a:sym typeface="Nunito"/>
              </a:defRPr>
            </a:lvl6pPr>
            <a:lvl7pPr indent="-317500" lvl="6" marL="3200400">
              <a:lnSpc>
                <a:spcPct val="115000"/>
              </a:lnSpc>
              <a:spcBef>
                <a:spcPts val="0"/>
              </a:spcBef>
              <a:spcAft>
                <a:spcPts val="0"/>
              </a:spcAft>
              <a:buClr>
                <a:srgbClr val="321A35"/>
              </a:buClr>
              <a:buSzPts val="1400"/>
              <a:buFont typeface="Nunito"/>
              <a:buChar char="●"/>
              <a:defRPr>
                <a:solidFill>
                  <a:srgbClr val="321A35"/>
                </a:solidFill>
                <a:latin typeface="Nunito"/>
                <a:ea typeface="Nunito"/>
                <a:cs typeface="Nunito"/>
                <a:sym typeface="Nunito"/>
              </a:defRPr>
            </a:lvl7pPr>
            <a:lvl8pPr indent="-317500" lvl="7" marL="3657600">
              <a:lnSpc>
                <a:spcPct val="115000"/>
              </a:lnSpc>
              <a:spcBef>
                <a:spcPts val="0"/>
              </a:spcBef>
              <a:spcAft>
                <a:spcPts val="0"/>
              </a:spcAft>
              <a:buClr>
                <a:srgbClr val="321A35"/>
              </a:buClr>
              <a:buSzPts val="1400"/>
              <a:buFont typeface="Nunito"/>
              <a:buChar char="○"/>
              <a:defRPr>
                <a:solidFill>
                  <a:srgbClr val="321A35"/>
                </a:solidFill>
                <a:latin typeface="Nunito"/>
                <a:ea typeface="Nunito"/>
                <a:cs typeface="Nunito"/>
                <a:sym typeface="Nunito"/>
              </a:defRPr>
            </a:lvl8pPr>
            <a:lvl9pPr indent="-317500" lvl="8" marL="4114800">
              <a:lnSpc>
                <a:spcPct val="115000"/>
              </a:lnSpc>
              <a:spcBef>
                <a:spcPts val="0"/>
              </a:spcBef>
              <a:spcAft>
                <a:spcPts val="0"/>
              </a:spcAft>
              <a:buClr>
                <a:srgbClr val="321A35"/>
              </a:buClr>
              <a:buSzPts val="1400"/>
              <a:buFont typeface="Nunito"/>
              <a:buChar char="■"/>
              <a:defRPr>
                <a:solidFill>
                  <a:srgbClr val="321A35"/>
                </a:solidFill>
                <a:latin typeface="Nunito"/>
                <a:ea typeface="Nunito"/>
                <a:cs typeface="Nunito"/>
                <a:sym typeface="Nuni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hu"/>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jpg"/><Relationship Id="rId4" Type="http://schemas.openxmlformats.org/officeDocument/2006/relationships/image" Target="../media/image6.png"/><Relationship Id="rId5" Type="http://schemas.openxmlformats.org/officeDocument/2006/relationships/image" Target="../media/image10.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7.jp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7.jp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jp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7.jp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7.jp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7.jpg"/><Relationship Id="rId4" Type="http://schemas.openxmlformats.org/officeDocument/2006/relationships/image" Target="../media/image19.png"/><Relationship Id="rId5"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jp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jp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jp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jp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1.jpg"/><Relationship Id="rId4" Type="http://schemas.openxmlformats.org/officeDocument/2006/relationships/image" Target="../media/image13.png"/><Relationship Id="rId5"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5.jpg"/><Relationship Id="rId4" Type="http://schemas.openxmlformats.org/officeDocument/2006/relationships/image" Target="../media/image14.png"/><Relationship Id="rId5"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jp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7.jp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 name="Shape 25"/>
        <p:cNvGrpSpPr/>
        <p:nvPr/>
      </p:nvGrpSpPr>
      <p:grpSpPr>
        <a:xfrm>
          <a:off x="0" y="0"/>
          <a:ext cx="0" cy="0"/>
          <a:chOff x="0" y="0"/>
          <a:chExt cx="0" cy="0"/>
        </a:xfrm>
      </p:grpSpPr>
      <p:sp>
        <p:nvSpPr>
          <p:cNvPr id="26" name="Google Shape;26;p5"/>
          <p:cNvSpPr txBox="1"/>
          <p:nvPr>
            <p:ph idx="12" type="sldNum"/>
          </p:nvPr>
        </p:nvSpPr>
        <p:spPr>
          <a:xfrm>
            <a:off x="8016683" y="343546"/>
            <a:ext cx="548700" cy="3693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hu"/>
              <a:t>‹#›</a:t>
            </a:fld>
            <a:endParaRPr/>
          </a:p>
        </p:txBody>
      </p:sp>
      <p:pic>
        <p:nvPicPr>
          <p:cNvPr id="27" name="Google Shape;27;p5"/>
          <p:cNvPicPr preferRelativeResize="0"/>
          <p:nvPr/>
        </p:nvPicPr>
        <p:blipFill>
          <a:blip r:embed="rId4">
            <a:alphaModFix/>
          </a:blip>
          <a:stretch>
            <a:fillRect/>
          </a:stretch>
        </p:blipFill>
        <p:spPr>
          <a:xfrm>
            <a:off x="667351" y="378125"/>
            <a:ext cx="1218199" cy="333125"/>
          </a:xfrm>
          <a:prstGeom prst="rect">
            <a:avLst/>
          </a:prstGeom>
          <a:noFill/>
          <a:ln>
            <a:noFill/>
          </a:ln>
        </p:spPr>
      </p:pic>
      <p:sp>
        <p:nvSpPr>
          <p:cNvPr id="28" name="Google Shape;28;p5"/>
          <p:cNvSpPr/>
          <p:nvPr/>
        </p:nvSpPr>
        <p:spPr>
          <a:xfrm>
            <a:off x="2113765" y="538965"/>
            <a:ext cx="5934600" cy="7200"/>
          </a:xfrm>
          <a:prstGeom prst="rect">
            <a:avLst/>
          </a:prstGeom>
          <a:solidFill>
            <a:srgbClr val="FFFFFF">
              <a:alpha val="18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5"/>
          <p:cNvSpPr txBox="1"/>
          <p:nvPr>
            <p:ph idx="1" type="subTitle"/>
          </p:nvPr>
        </p:nvSpPr>
        <p:spPr>
          <a:xfrm>
            <a:off x="565650" y="3225672"/>
            <a:ext cx="4042200" cy="10590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0"/>
              </a:spcAft>
              <a:buNone/>
            </a:pPr>
            <a:r>
              <a:rPr b="1" lang="hu">
                <a:solidFill>
                  <a:schemeClr val="lt1"/>
                </a:solidFill>
              </a:rPr>
              <a:t>Ferenc Mile</a:t>
            </a:r>
            <a:br>
              <a:rPr lang="hu">
                <a:solidFill>
                  <a:schemeClr val="lt1"/>
                </a:solidFill>
              </a:rPr>
            </a:br>
            <a:r>
              <a:rPr lang="hu">
                <a:solidFill>
                  <a:schemeClr val="lt1"/>
                </a:solidFill>
              </a:rPr>
              <a:t>Lead Frontend Developer</a:t>
            </a:r>
            <a:br>
              <a:rPr lang="hu">
                <a:solidFill>
                  <a:schemeClr val="lt1"/>
                </a:solidFill>
              </a:rPr>
            </a:br>
            <a:r>
              <a:rPr lang="hu" sz="1400">
                <a:solidFill>
                  <a:schemeClr val="lt1"/>
                </a:solidFill>
              </a:rPr>
              <a:t>@HWSW free! – 29.11.2021.</a:t>
            </a:r>
            <a:endParaRPr sz="1400">
              <a:solidFill>
                <a:schemeClr val="lt1"/>
              </a:solidFill>
            </a:endParaRPr>
          </a:p>
        </p:txBody>
      </p:sp>
      <p:sp>
        <p:nvSpPr>
          <p:cNvPr id="30" name="Google Shape;30;p5"/>
          <p:cNvSpPr txBox="1"/>
          <p:nvPr>
            <p:ph type="ctrTitle"/>
          </p:nvPr>
        </p:nvSpPr>
        <p:spPr>
          <a:xfrm>
            <a:off x="548425" y="1317072"/>
            <a:ext cx="4262700" cy="1908600"/>
          </a:xfrm>
          <a:prstGeom prst="rect">
            <a:avLst/>
          </a:prstGeom>
        </p:spPr>
        <p:txBody>
          <a:bodyPr anchorCtr="0" anchor="b" bIns="91425" lIns="91425" spcFirstLastPara="1" rIns="91425" wrap="square" tIns="91425">
            <a:noAutofit/>
          </a:bodyPr>
          <a:lstStyle/>
          <a:p>
            <a:pPr indent="0" lvl="0" marL="0" rtl="0" algn="l">
              <a:lnSpc>
                <a:spcPct val="80000"/>
              </a:lnSpc>
              <a:spcBef>
                <a:spcPts val="0"/>
              </a:spcBef>
              <a:spcAft>
                <a:spcPts val="0"/>
              </a:spcAft>
              <a:buNone/>
            </a:pPr>
            <a:r>
              <a:rPr lang="hu" sz="4000"/>
              <a:t>From Monolith to Micro Frontend</a:t>
            </a:r>
            <a:endParaRPr sz="4000"/>
          </a:p>
        </p:txBody>
      </p:sp>
      <p:pic>
        <p:nvPicPr>
          <p:cNvPr id="31" name="Google Shape;31;p5"/>
          <p:cNvPicPr preferRelativeResize="0"/>
          <p:nvPr/>
        </p:nvPicPr>
        <p:blipFill rotWithShape="1">
          <a:blip r:embed="rId5">
            <a:alphaModFix/>
          </a:blip>
          <a:srcRect b="0" l="0" r="0" t="0"/>
          <a:stretch/>
        </p:blipFill>
        <p:spPr>
          <a:xfrm>
            <a:off x="4811202" y="1100921"/>
            <a:ext cx="3661200" cy="3661200"/>
          </a:xfrm>
          <a:prstGeom prst="round2DiagRect">
            <a:avLst>
              <a:gd fmla="val 16667" name="adj1"/>
              <a:gd fmla="val 0" name="adj2"/>
            </a:avLst>
          </a:prstGeom>
          <a:noFill/>
          <a:ln>
            <a:noFill/>
          </a:ln>
        </p:spPr>
      </p:pic>
      <p:sp>
        <p:nvSpPr>
          <p:cNvPr id="32" name="Google Shape;32;p5"/>
          <p:cNvSpPr txBox="1"/>
          <p:nvPr>
            <p:ph idx="1" type="subTitle"/>
          </p:nvPr>
        </p:nvSpPr>
        <p:spPr>
          <a:xfrm>
            <a:off x="565657" y="1659534"/>
            <a:ext cx="2936100" cy="415500"/>
          </a:xfrm>
          <a:prstGeom prst="rect">
            <a:avLst/>
          </a:prstGeom>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hu" sz="1500">
                <a:solidFill>
                  <a:srgbClr val="ECD07D"/>
                </a:solidFill>
              </a:rPr>
              <a:t>Mito Digital</a:t>
            </a:r>
            <a:endParaRPr b="1" sz="1500">
              <a:solidFill>
                <a:srgbClr val="ECD07D"/>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4" name="Shape 134"/>
        <p:cNvGrpSpPr/>
        <p:nvPr/>
      </p:nvGrpSpPr>
      <p:grpSpPr>
        <a:xfrm>
          <a:off x="0" y="0"/>
          <a:ext cx="0" cy="0"/>
          <a:chOff x="0" y="0"/>
          <a:chExt cx="0" cy="0"/>
        </a:xfrm>
      </p:grpSpPr>
      <p:sp>
        <p:nvSpPr>
          <p:cNvPr id="135" name="Google Shape;135;p14"/>
          <p:cNvSpPr txBox="1"/>
          <p:nvPr>
            <p:ph idx="12" type="sldNum"/>
          </p:nvPr>
        </p:nvSpPr>
        <p:spPr>
          <a:xfrm>
            <a:off x="8016683" y="343546"/>
            <a:ext cx="548700" cy="3693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hu">
                <a:solidFill>
                  <a:srgbClr val="B39FBF"/>
                </a:solidFill>
              </a:rPr>
              <a:t>‹#›</a:t>
            </a:fld>
            <a:endParaRPr>
              <a:solidFill>
                <a:srgbClr val="B39FBF"/>
              </a:solidFill>
            </a:endParaRPr>
          </a:p>
        </p:txBody>
      </p:sp>
      <p:pic>
        <p:nvPicPr>
          <p:cNvPr id="136" name="Google Shape;136;p14"/>
          <p:cNvPicPr preferRelativeResize="0"/>
          <p:nvPr/>
        </p:nvPicPr>
        <p:blipFill rotWithShape="1">
          <a:blip r:embed="rId4">
            <a:alphaModFix/>
          </a:blip>
          <a:srcRect b="0" l="0" r="0" t="0"/>
          <a:stretch/>
        </p:blipFill>
        <p:spPr>
          <a:xfrm>
            <a:off x="667351" y="378125"/>
            <a:ext cx="1218198" cy="333125"/>
          </a:xfrm>
          <a:prstGeom prst="rect">
            <a:avLst/>
          </a:prstGeom>
          <a:noFill/>
          <a:ln>
            <a:noFill/>
          </a:ln>
        </p:spPr>
      </p:pic>
      <p:sp>
        <p:nvSpPr>
          <p:cNvPr id="137" name="Google Shape;137;p14"/>
          <p:cNvSpPr/>
          <p:nvPr/>
        </p:nvSpPr>
        <p:spPr>
          <a:xfrm>
            <a:off x="2113765" y="538965"/>
            <a:ext cx="5934600" cy="7200"/>
          </a:xfrm>
          <a:prstGeom prst="rect">
            <a:avLst/>
          </a:prstGeom>
          <a:solidFill>
            <a:srgbClr val="E4E1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4"/>
          <p:cNvSpPr txBox="1"/>
          <p:nvPr>
            <p:ph type="ctrTitle"/>
          </p:nvPr>
        </p:nvSpPr>
        <p:spPr>
          <a:xfrm>
            <a:off x="669450" y="1925975"/>
            <a:ext cx="7805100" cy="1908600"/>
          </a:xfrm>
          <a:prstGeom prst="rect">
            <a:avLst/>
          </a:prstGeom>
        </p:spPr>
        <p:txBody>
          <a:bodyPr anchorCtr="0" anchor="ctr" bIns="91425" lIns="91425" spcFirstLastPara="1" rIns="91425" wrap="square" tIns="91425">
            <a:noAutofit/>
          </a:bodyPr>
          <a:lstStyle/>
          <a:p>
            <a:pPr indent="0" lvl="0" marL="0" rtl="0" algn="ctr">
              <a:lnSpc>
                <a:spcPct val="80000"/>
              </a:lnSpc>
              <a:spcBef>
                <a:spcPts val="0"/>
              </a:spcBef>
              <a:spcAft>
                <a:spcPts val="0"/>
              </a:spcAft>
              <a:buNone/>
            </a:pPr>
            <a:r>
              <a:rPr lang="hu" sz="6000">
                <a:highlight>
                  <a:srgbClr val="39ABEC"/>
                </a:highlight>
              </a:rPr>
              <a:t>Fill in with the right ones</a:t>
            </a:r>
            <a:endParaRPr sz="6000">
              <a:highlight>
                <a:srgbClr val="39ABEC"/>
              </a:high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2" name="Shape 142"/>
        <p:cNvGrpSpPr/>
        <p:nvPr/>
      </p:nvGrpSpPr>
      <p:grpSpPr>
        <a:xfrm>
          <a:off x="0" y="0"/>
          <a:ext cx="0" cy="0"/>
          <a:chOff x="0" y="0"/>
          <a:chExt cx="0" cy="0"/>
        </a:xfrm>
      </p:grpSpPr>
      <p:sp>
        <p:nvSpPr>
          <p:cNvPr id="143" name="Google Shape;143;p15"/>
          <p:cNvSpPr txBox="1"/>
          <p:nvPr>
            <p:ph idx="12" type="sldNum"/>
          </p:nvPr>
        </p:nvSpPr>
        <p:spPr>
          <a:xfrm>
            <a:off x="8016683" y="343546"/>
            <a:ext cx="548700" cy="3693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hu">
                <a:solidFill>
                  <a:srgbClr val="B39FBF"/>
                </a:solidFill>
              </a:rPr>
              <a:t>‹#›</a:t>
            </a:fld>
            <a:endParaRPr>
              <a:solidFill>
                <a:srgbClr val="B39FBF"/>
              </a:solidFill>
            </a:endParaRPr>
          </a:p>
        </p:txBody>
      </p:sp>
      <p:pic>
        <p:nvPicPr>
          <p:cNvPr id="144" name="Google Shape;144;p15"/>
          <p:cNvPicPr preferRelativeResize="0"/>
          <p:nvPr/>
        </p:nvPicPr>
        <p:blipFill rotWithShape="1">
          <a:blip r:embed="rId4">
            <a:alphaModFix/>
          </a:blip>
          <a:srcRect b="0" l="0" r="0" t="0"/>
          <a:stretch/>
        </p:blipFill>
        <p:spPr>
          <a:xfrm>
            <a:off x="667351" y="378125"/>
            <a:ext cx="1218198" cy="333125"/>
          </a:xfrm>
          <a:prstGeom prst="rect">
            <a:avLst/>
          </a:prstGeom>
          <a:noFill/>
          <a:ln>
            <a:noFill/>
          </a:ln>
        </p:spPr>
      </p:pic>
      <p:sp>
        <p:nvSpPr>
          <p:cNvPr id="145" name="Google Shape;145;p15"/>
          <p:cNvSpPr/>
          <p:nvPr/>
        </p:nvSpPr>
        <p:spPr>
          <a:xfrm>
            <a:off x="2113765" y="538965"/>
            <a:ext cx="5934600" cy="7200"/>
          </a:xfrm>
          <a:prstGeom prst="rect">
            <a:avLst/>
          </a:prstGeom>
          <a:solidFill>
            <a:srgbClr val="E4E1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5"/>
          <p:cNvSpPr txBox="1"/>
          <p:nvPr>
            <p:ph type="ctrTitle"/>
          </p:nvPr>
        </p:nvSpPr>
        <p:spPr>
          <a:xfrm>
            <a:off x="669450" y="1925975"/>
            <a:ext cx="7805100" cy="1908600"/>
          </a:xfrm>
          <a:prstGeom prst="rect">
            <a:avLst/>
          </a:prstGeom>
        </p:spPr>
        <p:txBody>
          <a:bodyPr anchorCtr="0" anchor="ctr" bIns="91425" lIns="91425" spcFirstLastPara="1" rIns="91425" wrap="square" tIns="91425">
            <a:noAutofit/>
          </a:bodyPr>
          <a:lstStyle/>
          <a:p>
            <a:pPr indent="0" lvl="0" marL="0" rtl="0" algn="ctr">
              <a:lnSpc>
                <a:spcPct val="80000"/>
              </a:lnSpc>
              <a:spcBef>
                <a:spcPts val="0"/>
              </a:spcBef>
              <a:spcAft>
                <a:spcPts val="0"/>
              </a:spcAft>
              <a:buNone/>
            </a:pPr>
            <a:r>
              <a:rPr lang="hu" sz="6000">
                <a:highlight>
                  <a:srgbClr val="39ABEC"/>
                </a:highlight>
              </a:rPr>
              <a:t>Brace yourself for</a:t>
            </a:r>
            <a:br>
              <a:rPr lang="hu" sz="6000">
                <a:highlight>
                  <a:srgbClr val="39ABEC"/>
                </a:highlight>
              </a:rPr>
            </a:br>
            <a:r>
              <a:rPr lang="hu" sz="6000">
                <a:highlight>
                  <a:srgbClr val="39ABEC"/>
                </a:highlight>
              </a:rPr>
              <a:t>A/B testing</a:t>
            </a:r>
            <a:endParaRPr sz="6000">
              <a:highlight>
                <a:srgbClr val="39ABEC"/>
              </a:high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0" name="Shape 150"/>
        <p:cNvGrpSpPr/>
        <p:nvPr/>
      </p:nvGrpSpPr>
      <p:grpSpPr>
        <a:xfrm>
          <a:off x="0" y="0"/>
          <a:ext cx="0" cy="0"/>
          <a:chOff x="0" y="0"/>
          <a:chExt cx="0" cy="0"/>
        </a:xfrm>
      </p:grpSpPr>
      <p:sp>
        <p:nvSpPr>
          <p:cNvPr id="151" name="Google Shape;151;p16"/>
          <p:cNvSpPr txBox="1"/>
          <p:nvPr>
            <p:ph idx="12" type="sldNum"/>
          </p:nvPr>
        </p:nvSpPr>
        <p:spPr>
          <a:xfrm>
            <a:off x="8016683" y="343546"/>
            <a:ext cx="548700" cy="3693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hu">
                <a:solidFill>
                  <a:srgbClr val="B39FBF"/>
                </a:solidFill>
              </a:rPr>
              <a:t>‹#›</a:t>
            </a:fld>
            <a:endParaRPr>
              <a:solidFill>
                <a:srgbClr val="B39FBF"/>
              </a:solidFill>
            </a:endParaRPr>
          </a:p>
        </p:txBody>
      </p:sp>
      <p:pic>
        <p:nvPicPr>
          <p:cNvPr id="152" name="Google Shape;152;p16"/>
          <p:cNvPicPr preferRelativeResize="0"/>
          <p:nvPr/>
        </p:nvPicPr>
        <p:blipFill rotWithShape="1">
          <a:blip r:embed="rId4">
            <a:alphaModFix/>
          </a:blip>
          <a:srcRect b="0" l="0" r="0" t="0"/>
          <a:stretch/>
        </p:blipFill>
        <p:spPr>
          <a:xfrm>
            <a:off x="667351" y="378125"/>
            <a:ext cx="1218198" cy="333125"/>
          </a:xfrm>
          <a:prstGeom prst="rect">
            <a:avLst/>
          </a:prstGeom>
          <a:noFill/>
          <a:ln>
            <a:noFill/>
          </a:ln>
        </p:spPr>
      </p:pic>
      <p:sp>
        <p:nvSpPr>
          <p:cNvPr id="153" name="Google Shape;153;p16"/>
          <p:cNvSpPr/>
          <p:nvPr/>
        </p:nvSpPr>
        <p:spPr>
          <a:xfrm>
            <a:off x="2113765" y="538965"/>
            <a:ext cx="5934600" cy="7200"/>
          </a:xfrm>
          <a:prstGeom prst="rect">
            <a:avLst/>
          </a:prstGeom>
          <a:solidFill>
            <a:srgbClr val="E4E1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6"/>
          <p:cNvSpPr txBox="1"/>
          <p:nvPr>
            <p:ph type="ctrTitle"/>
          </p:nvPr>
        </p:nvSpPr>
        <p:spPr>
          <a:xfrm>
            <a:off x="669450" y="1925975"/>
            <a:ext cx="7805100" cy="1908600"/>
          </a:xfrm>
          <a:prstGeom prst="rect">
            <a:avLst/>
          </a:prstGeom>
        </p:spPr>
        <p:txBody>
          <a:bodyPr anchorCtr="0" anchor="ctr" bIns="91425" lIns="91425" spcFirstLastPara="1" rIns="91425" wrap="square" tIns="91425">
            <a:noAutofit/>
          </a:bodyPr>
          <a:lstStyle/>
          <a:p>
            <a:pPr indent="0" lvl="0" marL="0" rtl="0" algn="ctr">
              <a:lnSpc>
                <a:spcPct val="80000"/>
              </a:lnSpc>
              <a:spcBef>
                <a:spcPts val="0"/>
              </a:spcBef>
              <a:spcAft>
                <a:spcPts val="0"/>
              </a:spcAft>
              <a:buNone/>
            </a:pPr>
            <a:r>
              <a:rPr lang="hu" sz="6000">
                <a:highlight>
                  <a:srgbClr val="39ABEC"/>
                </a:highlight>
              </a:rPr>
              <a:t>Centralize the API calls and the store </a:t>
            </a:r>
            <a:endParaRPr sz="6000">
              <a:highlight>
                <a:srgbClr val="39ABEC"/>
              </a:highligh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8" name="Shape 158"/>
        <p:cNvGrpSpPr/>
        <p:nvPr/>
      </p:nvGrpSpPr>
      <p:grpSpPr>
        <a:xfrm>
          <a:off x="0" y="0"/>
          <a:ext cx="0" cy="0"/>
          <a:chOff x="0" y="0"/>
          <a:chExt cx="0" cy="0"/>
        </a:xfrm>
      </p:grpSpPr>
      <p:sp>
        <p:nvSpPr>
          <p:cNvPr id="159" name="Google Shape;159;p17"/>
          <p:cNvSpPr txBox="1"/>
          <p:nvPr>
            <p:ph idx="12" type="sldNum"/>
          </p:nvPr>
        </p:nvSpPr>
        <p:spPr>
          <a:xfrm>
            <a:off x="8016683" y="343546"/>
            <a:ext cx="548700" cy="3693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hu">
                <a:solidFill>
                  <a:srgbClr val="B39FBF"/>
                </a:solidFill>
              </a:rPr>
              <a:t>‹#›</a:t>
            </a:fld>
            <a:endParaRPr>
              <a:solidFill>
                <a:srgbClr val="B39FBF"/>
              </a:solidFill>
            </a:endParaRPr>
          </a:p>
        </p:txBody>
      </p:sp>
      <p:pic>
        <p:nvPicPr>
          <p:cNvPr id="160" name="Google Shape;160;p17"/>
          <p:cNvPicPr preferRelativeResize="0"/>
          <p:nvPr/>
        </p:nvPicPr>
        <p:blipFill rotWithShape="1">
          <a:blip r:embed="rId4">
            <a:alphaModFix/>
          </a:blip>
          <a:srcRect b="0" l="0" r="0" t="0"/>
          <a:stretch/>
        </p:blipFill>
        <p:spPr>
          <a:xfrm>
            <a:off x="667351" y="378125"/>
            <a:ext cx="1218198" cy="333125"/>
          </a:xfrm>
          <a:prstGeom prst="rect">
            <a:avLst/>
          </a:prstGeom>
          <a:noFill/>
          <a:ln>
            <a:noFill/>
          </a:ln>
        </p:spPr>
      </p:pic>
      <p:sp>
        <p:nvSpPr>
          <p:cNvPr id="161" name="Google Shape;161;p17"/>
          <p:cNvSpPr txBox="1"/>
          <p:nvPr>
            <p:ph type="ctrTitle"/>
          </p:nvPr>
        </p:nvSpPr>
        <p:spPr>
          <a:xfrm>
            <a:off x="669450" y="1925975"/>
            <a:ext cx="7805100" cy="1908600"/>
          </a:xfrm>
          <a:prstGeom prst="rect">
            <a:avLst/>
          </a:prstGeom>
        </p:spPr>
        <p:txBody>
          <a:bodyPr anchorCtr="0" anchor="ctr" bIns="91425" lIns="91425" spcFirstLastPara="1" rIns="91425" wrap="square" tIns="91425">
            <a:noAutofit/>
          </a:bodyPr>
          <a:lstStyle/>
          <a:p>
            <a:pPr indent="0" lvl="0" marL="0" rtl="0" algn="ctr">
              <a:lnSpc>
                <a:spcPct val="80000"/>
              </a:lnSpc>
              <a:spcBef>
                <a:spcPts val="0"/>
              </a:spcBef>
              <a:spcAft>
                <a:spcPts val="0"/>
              </a:spcAft>
              <a:buNone/>
            </a:pPr>
            <a:r>
              <a:rPr lang="hu" sz="6000">
                <a:highlight>
                  <a:srgbClr val="39ABEC"/>
                </a:highlight>
              </a:rPr>
              <a:t>Shake off the overhead</a:t>
            </a:r>
            <a:endParaRPr sz="6000">
              <a:highlight>
                <a:srgbClr val="39ABEC"/>
              </a:highlight>
            </a:endParaRPr>
          </a:p>
        </p:txBody>
      </p:sp>
      <p:sp>
        <p:nvSpPr>
          <p:cNvPr id="162" name="Google Shape;162;p17"/>
          <p:cNvSpPr/>
          <p:nvPr/>
        </p:nvSpPr>
        <p:spPr>
          <a:xfrm>
            <a:off x="2113765" y="538965"/>
            <a:ext cx="5934600" cy="7200"/>
          </a:xfrm>
          <a:prstGeom prst="rect">
            <a:avLst/>
          </a:prstGeom>
          <a:solidFill>
            <a:srgbClr val="E4E1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6" name="Shape 166"/>
        <p:cNvGrpSpPr/>
        <p:nvPr/>
      </p:nvGrpSpPr>
      <p:grpSpPr>
        <a:xfrm>
          <a:off x="0" y="0"/>
          <a:ext cx="0" cy="0"/>
          <a:chOff x="0" y="0"/>
          <a:chExt cx="0" cy="0"/>
        </a:xfrm>
      </p:grpSpPr>
      <p:sp>
        <p:nvSpPr>
          <p:cNvPr id="167" name="Google Shape;167;p18"/>
          <p:cNvSpPr txBox="1"/>
          <p:nvPr>
            <p:ph idx="12" type="sldNum"/>
          </p:nvPr>
        </p:nvSpPr>
        <p:spPr>
          <a:xfrm>
            <a:off x="8016683" y="343546"/>
            <a:ext cx="548700" cy="3693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hu">
                <a:solidFill>
                  <a:srgbClr val="B39FBF"/>
                </a:solidFill>
              </a:rPr>
              <a:t>‹#›</a:t>
            </a:fld>
            <a:endParaRPr>
              <a:solidFill>
                <a:srgbClr val="B39FBF"/>
              </a:solidFill>
            </a:endParaRPr>
          </a:p>
        </p:txBody>
      </p:sp>
      <p:pic>
        <p:nvPicPr>
          <p:cNvPr id="168" name="Google Shape;168;p18"/>
          <p:cNvPicPr preferRelativeResize="0"/>
          <p:nvPr/>
        </p:nvPicPr>
        <p:blipFill rotWithShape="1">
          <a:blip r:embed="rId4">
            <a:alphaModFix/>
          </a:blip>
          <a:srcRect b="0" l="0" r="0" t="0"/>
          <a:stretch/>
        </p:blipFill>
        <p:spPr>
          <a:xfrm>
            <a:off x="667351" y="378125"/>
            <a:ext cx="1218198" cy="333125"/>
          </a:xfrm>
          <a:prstGeom prst="rect">
            <a:avLst/>
          </a:prstGeom>
          <a:noFill/>
          <a:ln>
            <a:noFill/>
          </a:ln>
        </p:spPr>
      </p:pic>
      <p:sp>
        <p:nvSpPr>
          <p:cNvPr id="169" name="Google Shape;169;p18"/>
          <p:cNvSpPr/>
          <p:nvPr/>
        </p:nvSpPr>
        <p:spPr>
          <a:xfrm>
            <a:off x="2113765" y="538965"/>
            <a:ext cx="5934600" cy="7200"/>
          </a:xfrm>
          <a:prstGeom prst="rect">
            <a:avLst/>
          </a:prstGeom>
          <a:solidFill>
            <a:srgbClr val="E4E1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8"/>
          <p:cNvSpPr txBox="1"/>
          <p:nvPr>
            <p:ph type="ctrTitle"/>
          </p:nvPr>
        </p:nvSpPr>
        <p:spPr>
          <a:xfrm>
            <a:off x="669450" y="1925975"/>
            <a:ext cx="7805100" cy="1908600"/>
          </a:xfrm>
          <a:prstGeom prst="rect">
            <a:avLst/>
          </a:prstGeom>
        </p:spPr>
        <p:txBody>
          <a:bodyPr anchorCtr="0" anchor="ctr" bIns="91425" lIns="91425" spcFirstLastPara="1" rIns="91425" wrap="square" tIns="91425">
            <a:noAutofit/>
          </a:bodyPr>
          <a:lstStyle/>
          <a:p>
            <a:pPr indent="0" lvl="0" marL="0" rtl="0" algn="ctr">
              <a:lnSpc>
                <a:spcPct val="80000"/>
              </a:lnSpc>
              <a:spcBef>
                <a:spcPts val="0"/>
              </a:spcBef>
              <a:spcAft>
                <a:spcPts val="0"/>
              </a:spcAft>
              <a:buNone/>
            </a:pPr>
            <a:r>
              <a:rPr lang="hu" sz="6000">
                <a:highlight>
                  <a:srgbClr val="39ABEC"/>
                </a:highlight>
              </a:rPr>
              <a:t>Follow the flow</a:t>
            </a:r>
            <a:endParaRPr sz="6000">
              <a:highlight>
                <a:srgbClr val="39ABEC"/>
              </a:highligh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4" name="Shape 174"/>
        <p:cNvGrpSpPr/>
        <p:nvPr/>
      </p:nvGrpSpPr>
      <p:grpSpPr>
        <a:xfrm>
          <a:off x="0" y="0"/>
          <a:ext cx="0" cy="0"/>
          <a:chOff x="0" y="0"/>
          <a:chExt cx="0" cy="0"/>
        </a:xfrm>
      </p:grpSpPr>
      <p:pic>
        <p:nvPicPr>
          <p:cNvPr id="175" name="Google Shape;175;p19"/>
          <p:cNvPicPr preferRelativeResize="0"/>
          <p:nvPr/>
        </p:nvPicPr>
        <p:blipFill rotWithShape="1">
          <a:blip r:embed="rId4">
            <a:alphaModFix amt="92000"/>
          </a:blip>
          <a:srcRect b="2886" l="0" r="0" t="12718"/>
          <a:stretch/>
        </p:blipFill>
        <p:spPr>
          <a:xfrm flipH="1">
            <a:off x="175" y="0"/>
            <a:ext cx="9144003" cy="5143501"/>
          </a:xfrm>
          <a:prstGeom prst="rect">
            <a:avLst/>
          </a:prstGeom>
          <a:noFill/>
          <a:ln>
            <a:noFill/>
          </a:ln>
        </p:spPr>
      </p:pic>
      <p:sp>
        <p:nvSpPr>
          <p:cNvPr id="176" name="Google Shape;176;p19"/>
          <p:cNvSpPr/>
          <p:nvPr/>
        </p:nvSpPr>
        <p:spPr>
          <a:xfrm rot="-5400000">
            <a:off x="-12825" y="5400"/>
            <a:ext cx="5143500" cy="5132700"/>
          </a:xfrm>
          <a:prstGeom prst="rect">
            <a:avLst/>
          </a:prstGeom>
          <a:gradFill>
            <a:gsLst>
              <a:gs pos="0">
                <a:schemeClr val="lt1"/>
              </a:gs>
              <a:gs pos="26000">
                <a:schemeClr val="lt1"/>
              </a:gs>
              <a:gs pos="100000">
                <a:srgbClr val="FFFFFF">
                  <a:alpha val="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9"/>
          <p:cNvSpPr txBox="1"/>
          <p:nvPr>
            <p:ph type="ctrTitle"/>
          </p:nvPr>
        </p:nvSpPr>
        <p:spPr>
          <a:xfrm>
            <a:off x="548425" y="1758275"/>
            <a:ext cx="3074400" cy="1662300"/>
          </a:xfrm>
          <a:prstGeom prst="rect">
            <a:avLst/>
          </a:prstGeom>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hu" sz="4000">
                <a:solidFill>
                  <a:srgbClr val="321A35"/>
                </a:solidFill>
              </a:rPr>
              <a:t>Goodbye and thanks for all the fish</a:t>
            </a:r>
            <a:endParaRPr sz="4000">
              <a:solidFill>
                <a:srgbClr val="321A35"/>
              </a:solidFill>
            </a:endParaRPr>
          </a:p>
        </p:txBody>
      </p:sp>
      <p:sp>
        <p:nvSpPr>
          <p:cNvPr id="178" name="Google Shape;178;p19"/>
          <p:cNvSpPr txBox="1"/>
          <p:nvPr>
            <p:ph idx="12" type="sldNum"/>
          </p:nvPr>
        </p:nvSpPr>
        <p:spPr>
          <a:xfrm>
            <a:off x="8016683" y="343546"/>
            <a:ext cx="548700" cy="3693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hu"/>
              <a:t>‹#›</a:t>
            </a:fld>
            <a:endParaRPr/>
          </a:p>
        </p:txBody>
      </p:sp>
      <p:sp>
        <p:nvSpPr>
          <p:cNvPr id="179" name="Google Shape;179;p19"/>
          <p:cNvSpPr/>
          <p:nvPr/>
        </p:nvSpPr>
        <p:spPr>
          <a:xfrm>
            <a:off x="2113765" y="538965"/>
            <a:ext cx="5934600" cy="7200"/>
          </a:xfrm>
          <a:prstGeom prst="rect">
            <a:avLst/>
          </a:prstGeom>
          <a:solidFill>
            <a:srgbClr val="E4E1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0" name="Google Shape;180;p19"/>
          <p:cNvPicPr preferRelativeResize="0"/>
          <p:nvPr/>
        </p:nvPicPr>
        <p:blipFill rotWithShape="1">
          <a:blip r:embed="rId5">
            <a:alphaModFix/>
          </a:blip>
          <a:srcRect b="0" l="0" r="0" t="0"/>
          <a:stretch/>
        </p:blipFill>
        <p:spPr>
          <a:xfrm>
            <a:off x="667351" y="378125"/>
            <a:ext cx="1218198" cy="333125"/>
          </a:xfrm>
          <a:prstGeom prst="rect">
            <a:avLst/>
          </a:prstGeom>
          <a:noFill/>
          <a:ln>
            <a:noFill/>
          </a:ln>
        </p:spPr>
      </p:pic>
      <p:sp>
        <p:nvSpPr>
          <p:cNvPr id="181" name="Google Shape;181;p19"/>
          <p:cNvSpPr txBox="1"/>
          <p:nvPr/>
        </p:nvSpPr>
        <p:spPr>
          <a:xfrm>
            <a:off x="584942" y="3382875"/>
            <a:ext cx="3000000" cy="4617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b="1" lang="hu" sz="1800">
                <a:solidFill>
                  <a:srgbClr val="39ABEC"/>
                </a:solidFill>
                <a:highlight>
                  <a:srgbClr val="39ABEC"/>
                </a:highlight>
                <a:latin typeface="Nunito"/>
                <a:ea typeface="Nunito"/>
                <a:cs typeface="Nunito"/>
                <a:sym typeface="Nunito"/>
              </a:rPr>
              <a:t>.</a:t>
            </a:r>
            <a:r>
              <a:rPr b="1" lang="hu" sz="1800">
                <a:solidFill>
                  <a:schemeClr val="lt1"/>
                </a:solidFill>
                <a:highlight>
                  <a:srgbClr val="39ABEC"/>
                </a:highlight>
                <a:latin typeface="Nunito"/>
                <a:ea typeface="Nunito"/>
                <a:cs typeface="Nunito"/>
                <a:sym typeface="Nunito"/>
              </a:rPr>
              <a:t>f.mile@mito.hu</a:t>
            </a:r>
            <a:r>
              <a:rPr b="1" lang="hu" sz="1800">
                <a:solidFill>
                  <a:srgbClr val="39ABEC"/>
                </a:solidFill>
                <a:highlight>
                  <a:srgbClr val="39ABEC"/>
                </a:highlight>
                <a:latin typeface="Nunito"/>
                <a:ea typeface="Nunito"/>
                <a:cs typeface="Nunito"/>
                <a:sym typeface="Nunito"/>
              </a:rPr>
              <a:t>.</a:t>
            </a:r>
            <a:endParaRPr>
              <a:highlight>
                <a:srgbClr val="39ABEC"/>
              </a:highligh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 name="Shape 36"/>
        <p:cNvGrpSpPr/>
        <p:nvPr/>
      </p:nvGrpSpPr>
      <p:grpSpPr>
        <a:xfrm>
          <a:off x="0" y="0"/>
          <a:ext cx="0" cy="0"/>
          <a:chOff x="0" y="0"/>
          <a:chExt cx="0" cy="0"/>
        </a:xfrm>
      </p:grpSpPr>
      <p:sp>
        <p:nvSpPr>
          <p:cNvPr id="37" name="Google Shape;37;p6"/>
          <p:cNvSpPr txBox="1"/>
          <p:nvPr>
            <p:ph idx="12" type="sldNum"/>
          </p:nvPr>
        </p:nvSpPr>
        <p:spPr>
          <a:xfrm>
            <a:off x="8016683" y="343546"/>
            <a:ext cx="548700" cy="3693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hu">
                <a:solidFill>
                  <a:srgbClr val="B39FBF"/>
                </a:solidFill>
              </a:rPr>
              <a:t>‹#›</a:t>
            </a:fld>
            <a:endParaRPr>
              <a:solidFill>
                <a:srgbClr val="B39FBF"/>
              </a:solidFill>
            </a:endParaRPr>
          </a:p>
        </p:txBody>
      </p:sp>
      <p:pic>
        <p:nvPicPr>
          <p:cNvPr id="38" name="Google Shape;38;p6"/>
          <p:cNvPicPr preferRelativeResize="0"/>
          <p:nvPr/>
        </p:nvPicPr>
        <p:blipFill rotWithShape="1">
          <a:blip r:embed="rId4">
            <a:alphaModFix/>
          </a:blip>
          <a:srcRect b="0" l="0" r="0" t="0"/>
          <a:stretch/>
        </p:blipFill>
        <p:spPr>
          <a:xfrm>
            <a:off x="667351" y="378125"/>
            <a:ext cx="1218198" cy="333125"/>
          </a:xfrm>
          <a:prstGeom prst="rect">
            <a:avLst/>
          </a:prstGeom>
          <a:noFill/>
          <a:ln>
            <a:noFill/>
          </a:ln>
        </p:spPr>
      </p:pic>
      <p:sp>
        <p:nvSpPr>
          <p:cNvPr id="39" name="Google Shape;39;p6"/>
          <p:cNvSpPr/>
          <p:nvPr/>
        </p:nvSpPr>
        <p:spPr>
          <a:xfrm>
            <a:off x="2113765" y="538965"/>
            <a:ext cx="5934600" cy="7200"/>
          </a:xfrm>
          <a:prstGeom prst="rect">
            <a:avLst/>
          </a:prstGeom>
          <a:solidFill>
            <a:srgbClr val="E4E1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6"/>
          <p:cNvSpPr txBox="1"/>
          <p:nvPr/>
        </p:nvSpPr>
        <p:spPr>
          <a:xfrm>
            <a:off x="5037625" y="1707374"/>
            <a:ext cx="34347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hu" sz="1800">
                <a:solidFill>
                  <a:srgbClr val="321A35"/>
                </a:solidFill>
                <a:latin typeface="Nunito"/>
                <a:ea typeface="Nunito"/>
                <a:cs typeface="Nunito"/>
                <a:sym typeface="Nunito"/>
              </a:rPr>
              <a:t>Less cross-cutting concerns</a:t>
            </a:r>
            <a:endParaRPr sz="1800">
              <a:solidFill>
                <a:srgbClr val="321A35"/>
              </a:solidFill>
              <a:latin typeface="Nunito"/>
              <a:ea typeface="Nunito"/>
              <a:cs typeface="Nunito"/>
              <a:sym typeface="Nunito"/>
            </a:endParaRPr>
          </a:p>
        </p:txBody>
      </p:sp>
      <p:sp>
        <p:nvSpPr>
          <p:cNvPr id="41" name="Google Shape;41;p6"/>
          <p:cNvSpPr/>
          <p:nvPr/>
        </p:nvSpPr>
        <p:spPr>
          <a:xfrm>
            <a:off x="4868252" y="1661926"/>
            <a:ext cx="25200" cy="572400"/>
          </a:xfrm>
          <a:prstGeom prst="rect">
            <a:avLst/>
          </a:prstGeom>
          <a:solidFill>
            <a:srgbClr val="D9135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hu"/>
              <a:t> </a:t>
            </a:r>
            <a:endParaRPr/>
          </a:p>
        </p:txBody>
      </p:sp>
      <p:sp>
        <p:nvSpPr>
          <p:cNvPr id="42" name="Google Shape;42;p6"/>
          <p:cNvSpPr txBox="1"/>
          <p:nvPr/>
        </p:nvSpPr>
        <p:spPr>
          <a:xfrm>
            <a:off x="5037625" y="2693474"/>
            <a:ext cx="34347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hu" sz="1800">
                <a:solidFill>
                  <a:srgbClr val="321A35"/>
                </a:solidFill>
                <a:latin typeface="Nunito"/>
                <a:ea typeface="Nunito"/>
                <a:cs typeface="Nunito"/>
                <a:sym typeface="Nunito"/>
              </a:rPr>
              <a:t>Easier debugging and testing</a:t>
            </a:r>
            <a:endParaRPr b="1" sz="1800">
              <a:solidFill>
                <a:srgbClr val="321A35"/>
              </a:solidFill>
              <a:latin typeface="Nunito"/>
              <a:ea typeface="Nunito"/>
              <a:cs typeface="Nunito"/>
              <a:sym typeface="Nunito"/>
            </a:endParaRPr>
          </a:p>
        </p:txBody>
      </p:sp>
      <p:sp>
        <p:nvSpPr>
          <p:cNvPr id="43" name="Google Shape;43;p6"/>
          <p:cNvSpPr/>
          <p:nvPr/>
        </p:nvSpPr>
        <p:spPr>
          <a:xfrm>
            <a:off x="4868252" y="2633238"/>
            <a:ext cx="25200" cy="572400"/>
          </a:xfrm>
          <a:prstGeom prst="rect">
            <a:avLst/>
          </a:prstGeom>
          <a:solidFill>
            <a:srgbClr val="198A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hu"/>
              <a:t> </a:t>
            </a:r>
            <a:endParaRPr/>
          </a:p>
        </p:txBody>
      </p:sp>
      <p:sp>
        <p:nvSpPr>
          <p:cNvPr id="44" name="Google Shape;44;p6"/>
          <p:cNvSpPr txBox="1"/>
          <p:nvPr/>
        </p:nvSpPr>
        <p:spPr>
          <a:xfrm>
            <a:off x="5010175" y="3679574"/>
            <a:ext cx="34623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hu" sz="1800">
                <a:solidFill>
                  <a:srgbClr val="321A35"/>
                </a:solidFill>
                <a:latin typeface="Nunito"/>
                <a:ea typeface="Nunito"/>
                <a:cs typeface="Nunito"/>
                <a:sym typeface="Nunito"/>
              </a:rPr>
              <a:t>Simple to develop</a:t>
            </a:r>
            <a:endParaRPr sz="1800">
              <a:solidFill>
                <a:srgbClr val="321A35"/>
              </a:solidFill>
              <a:latin typeface="Nunito"/>
              <a:ea typeface="Nunito"/>
              <a:cs typeface="Nunito"/>
              <a:sym typeface="Nunito"/>
            </a:endParaRPr>
          </a:p>
        </p:txBody>
      </p:sp>
      <p:sp>
        <p:nvSpPr>
          <p:cNvPr id="45" name="Google Shape;45;p6"/>
          <p:cNvSpPr/>
          <p:nvPr/>
        </p:nvSpPr>
        <p:spPr>
          <a:xfrm>
            <a:off x="4868252" y="3608589"/>
            <a:ext cx="25200" cy="572400"/>
          </a:xfrm>
          <a:prstGeom prst="rect">
            <a:avLst/>
          </a:prstGeom>
          <a:solidFill>
            <a:srgbClr val="39AB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hu"/>
              <a:t> </a:t>
            </a:r>
            <a:endParaRPr/>
          </a:p>
        </p:txBody>
      </p:sp>
      <p:sp>
        <p:nvSpPr>
          <p:cNvPr id="46" name="Google Shape;46;p6"/>
          <p:cNvSpPr txBox="1"/>
          <p:nvPr>
            <p:ph type="ctrTitle"/>
          </p:nvPr>
        </p:nvSpPr>
        <p:spPr>
          <a:xfrm>
            <a:off x="580468" y="1866800"/>
            <a:ext cx="3895800" cy="2031900"/>
          </a:xfrm>
          <a:prstGeom prst="rect">
            <a:avLst/>
          </a:prstGeom>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hu" sz="5000">
                <a:solidFill>
                  <a:srgbClr val="321A35"/>
                </a:solidFill>
                <a:latin typeface="Zilla Slab Medium"/>
                <a:ea typeface="Zilla Slab Medium"/>
                <a:cs typeface="Zilla Slab Medium"/>
                <a:sym typeface="Zilla Slab Medium"/>
              </a:rPr>
              <a:t>Pros</a:t>
            </a:r>
            <a:r>
              <a:rPr lang="hu" sz="5000">
                <a:solidFill>
                  <a:srgbClr val="321A35"/>
                </a:solidFill>
              </a:rPr>
              <a:t> of the </a:t>
            </a:r>
            <a:r>
              <a:rPr lang="hu" sz="5000">
                <a:highlight>
                  <a:srgbClr val="D9135D"/>
                </a:highlight>
              </a:rPr>
              <a:t>Monolith</a:t>
            </a:r>
            <a:r>
              <a:rPr lang="hu" sz="5000">
                <a:solidFill>
                  <a:srgbClr val="321A35"/>
                </a:solidFill>
              </a:rPr>
              <a:t> Architecture</a:t>
            </a:r>
            <a:endParaRPr sz="5000">
              <a:solidFill>
                <a:srgbClr val="321A35"/>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0" name="Shape 50"/>
        <p:cNvGrpSpPr/>
        <p:nvPr/>
      </p:nvGrpSpPr>
      <p:grpSpPr>
        <a:xfrm>
          <a:off x="0" y="0"/>
          <a:ext cx="0" cy="0"/>
          <a:chOff x="0" y="0"/>
          <a:chExt cx="0" cy="0"/>
        </a:xfrm>
      </p:grpSpPr>
      <p:sp>
        <p:nvSpPr>
          <p:cNvPr id="51" name="Google Shape;51;p7"/>
          <p:cNvSpPr txBox="1"/>
          <p:nvPr>
            <p:ph idx="12" type="sldNum"/>
          </p:nvPr>
        </p:nvSpPr>
        <p:spPr>
          <a:xfrm>
            <a:off x="8016683" y="343546"/>
            <a:ext cx="548700" cy="3693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hu">
                <a:solidFill>
                  <a:srgbClr val="B39FBF"/>
                </a:solidFill>
              </a:rPr>
              <a:t>‹#›</a:t>
            </a:fld>
            <a:endParaRPr>
              <a:solidFill>
                <a:srgbClr val="B39FBF"/>
              </a:solidFill>
            </a:endParaRPr>
          </a:p>
        </p:txBody>
      </p:sp>
      <p:pic>
        <p:nvPicPr>
          <p:cNvPr id="52" name="Google Shape;52;p7"/>
          <p:cNvPicPr preferRelativeResize="0"/>
          <p:nvPr/>
        </p:nvPicPr>
        <p:blipFill rotWithShape="1">
          <a:blip r:embed="rId4">
            <a:alphaModFix/>
          </a:blip>
          <a:srcRect b="0" l="0" r="0" t="0"/>
          <a:stretch/>
        </p:blipFill>
        <p:spPr>
          <a:xfrm>
            <a:off x="667351" y="378125"/>
            <a:ext cx="1218198" cy="333125"/>
          </a:xfrm>
          <a:prstGeom prst="rect">
            <a:avLst/>
          </a:prstGeom>
          <a:noFill/>
          <a:ln>
            <a:noFill/>
          </a:ln>
        </p:spPr>
      </p:pic>
      <p:sp>
        <p:nvSpPr>
          <p:cNvPr id="53" name="Google Shape;53;p7"/>
          <p:cNvSpPr/>
          <p:nvPr/>
        </p:nvSpPr>
        <p:spPr>
          <a:xfrm>
            <a:off x="2113765" y="538965"/>
            <a:ext cx="5934600" cy="7200"/>
          </a:xfrm>
          <a:prstGeom prst="rect">
            <a:avLst/>
          </a:prstGeom>
          <a:solidFill>
            <a:srgbClr val="E4E1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7"/>
          <p:cNvSpPr txBox="1"/>
          <p:nvPr>
            <p:ph type="ctrTitle"/>
          </p:nvPr>
        </p:nvSpPr>
        <p:spPr>
          <a:xfrm>
            <a:off x="580468" y="1866800"/>
            <a:ext cx="3895800" cy="2031900"/>
          </a:xfrm>
          <a:prstGeom prst="rect">
            <a:avLst/>
          </a:prstGeom>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hu" sz="5000">
                <a:solidFill>
                  <a:srgbClr val="321A35"/>
                </a:solidFill>
                <a:latin typeface="Zilla Slab Medium"/>
                <a:ea typeface="Zilla Slab Medium"/>
                <a:cs typeface="Zilla Slab Medium"/>
                <a:sym typeface="Zilla Slab Medium"/>
              </a:rPr>
              <a:t>Cons</a:t>
            </a:r>
            <a:r>
              <a:rPr lang="hu" sz="5000">
                <a:solidFill>
                  <a:srgbClr val="321A35"/>
                </a:solidFill>
              </a:rPr>
              <a:t> of the </a:t>
            </a:r>
            <a:r>
              <a:rPr lang="hu" sz="5000">
                <a:highlight>
                  <a:srgbClr val="D9135D"/>
                </a:highlight>
              </a:rPr>
              <a:t>Monolith</a:t>
            </a:r>
            <a:r>
              <a:rPr lang="hu" sz="5000">
                <a:solidFill>
                  <a:srgbClr val="321A35"/>
                </a:solidFill>
              </a:rPr>
              <a:t> Architecture</a:t>
            </a:r>
            <a:endParaRPr sz="5000">
              <a:solidFill>
                <a:srgbClr val="321A35"/>
              </a:solidFill>
            </a:endParaRPr>
          </a:p>
        </p:txBody>
      </p:sp>
      <p:sp>
        <p:nvSpPr>
          <p:cNvPr id="55" name="Google Shape;55;p7"/>
          <p:cNvSpPr txBox="1"/>
          <p:nvPr/>
        </p:nvSpPr>
        <p:spPr>
          <a:xfrm>
            <a:off x="5037625" y="1371302"/>
            <a:ext cx="34347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hu" sz="1800">
                <a:solidFill>
                  <a:srgbClr val="321A35"/>
                </a:solidFill>
                <a:latin typeface="Nunito"/>
                <a:ea typeface="Nunito"/>
                <a:cs typeface="Nunito"/>
                <a:sym typeface="Nunito"/>
              </a:rPr>
              <a:t>Understanding</a:t>
            </a:r>
            <a:endParaRPr sz="1800">
              <a:solidFill>
                <a:srgbClr val="321A35"/>
              </a:solidFill>
              <a:latin typeface="Nunito"/>
              <a:ea typeface="Nunito"/>
              <a:cs typeface="Nunito"/>
              <a:sym typeface="Nunito"/>
            </a:endParaRPr>
          </a:p>
        </p:txBody>
      </p:sp>
      <p:sp>
        <p:nvSpPr>
          <p:cNvPr id="56" name="Google Shape;56;p7"/>
          <p:cNvSpPr/>
          <p:nvPr/>
        </p:nvSpPr>
        <p:spPr>
          <a:xfrm>
            <a:off x="4868252" y="1315951"/>
            <a:ext cx="25200" cy="572400"/>
          </a:xfrm>
          <a:prstGeom prst="rect">
            <a:avLst/>
          </a:prstGeom>
          <a:solidFill>
            <a:srgbClr val="D9135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hu"/>
              <a:t> </a:t>
            </a:r>
            <a:endParaRPr/>
          </a:p>
        </p:txBody>
      </p:sp>
      <p:sp>
        <p:nvSpPr>
          <p:cNvPr id="57" name="Google Shape;57;p7"/>
          <p:cNvSpPr txBox="1"/>
          <p:nvPr/>
        </p:nvSpPr>
        <p:spPr>
          <a:xfrm>
            <a:off x="5037625" y="2340902"/>
            <a:ext cx="34347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hu" sz="1800">
                <a:solidFill>
                  <a:srgbClr val="321A35"/>
                </a:solidFill>
                <a:latin typeface="Nunito"/>
                <a:ea typeface="Nunito"/>
                <a:cs typeface="Nunito"/>
                <a:sym typeface="Nunito"/>
              </a:rPr>
              <a:t>Making changes</a:t>
            </a:r>
            <a:endParaRPr b="1" sz="1800">
              <a:solidFill>
                <a:srgbClr val="321A35"/>
              </a:solidFill>
              <a:latin typeface="Nunito"/>
              <a:ea typeface="Nunito"/>
              <a:cs typeface="Nunito"/>
              <a:sym typeface="Nunito"/>
            </a:endParaRPr>
          </a:p>
        </p:txBody>
      </p:sp>
      <p:sp>
        <p:nvSpPr>
          <p:cNvPr id="58" name="Google Shape;58;p7"/>
          <p:cNvSpPr/>
          <p:nvPr/>
        </p:nvSpPr>
        <p:spPr>
          <a:xfrm>
            <a:off x="4868252" y="2287263"/>
            <a:ext cx="25200" cy="572400"/>
          </a:xfrm>
          <a:prstGeom prst="rect">
            <a:avLst/>
          </a:prstGeom>
          <a:solidFill>
            <a:srgbClr val="198A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hu"/>
              <a:t> </a:t>
            </a:r>
            <a:endParaRPr/>
          </a:p>
        </p:txBody>
      </p:sp>
      <p:sp>
        <p:nvSpPr>
          <p:cNvPr id="59" name="Google Shape;59;p7"/>
          <p:cNvSpPr txBox="1"/>
          <p:nvPr/>
        </p:nvSpPr>
        <p:spPr>
          <a:xfrm>
            <a:off x="5010175" y="3216502"/>
            <a:ext cx="34623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hu" sz="1800">
                <a:solidFill>
                  <a:srgbClr val="321A35"/>
                </a:solidFill>
                <a:latin typeface="Nunito"/>
                <a:ea typeface="Nunito"/>
                <a:cs typeface="Nunito"/>
                <a:sym typeface="Nunito"/>
              </a:rPr>
              <a:t>Scalability</a:t>
            </a:r>
            <a:endParaRPr sz="1800">
              <a:solidFill>
                <a:srgbClr val="321A35"/>
              </a:solidFill>
              <a:latin typeface="Nunito"/>
              <a:ea typeface="Nunito"/>
              <a:cs typeface="Nunito"/>
              <a:sym typeface="Nunito"/>
            </a:endParaRPr>
          </a:p>
        </p:txBody>
      </p:sp>
      <p:sp>
        <p:nvSpPr>
          <p:cNvPr id="60" name="Google Shape;60;p7"/>
          <p:cNvSpPr/>
          <p:nvPr/>
        </p:nvSpPr>
        <p:spPr>
          <a:xfrm>
            <a:off x="4868252" y="3161139"/>
            <a:ext cx="25200" cy="572400"/>
          </a:xfrm>
          <a:prstGeom prst="rect">
            <a:avLst/>
          </a:prstGeom>
          <a:solidFill>
            <a:srgbClr val="F64A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hu"/>
              <a:t> </a:t>
            </a:r>
            <a:endParaRPr/>
          </a:p>
        </p:txBody>
      </p:sp>
      <p:sp>
        <p:nvSpPr>
          <p:cNvPr id="61" name="Google Shape;61;p7"/>
          <p:cNvSpPr txBox="1"/>
          <p:nvPr/>
        </p:nvSpPr>
        <p:spPr>
          <a:xfrm>
            <a:off x="5037625" y="4090377"/>
            <a:ext cx="34347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hu" sz="1800">
                <a:solidFill>
                  <a:srgbClr val="321A35"/>
                </a:solidFill>
                <a:latin typeface="Nunito"/>
                <a:ea typeface="Nunito"/>
                <a:cs typeface="Nunito"/>
                <a:sym typeface="Nunito"/>
              </a:rPr>
              <a:t>New technology barriers</a:t>
            </a:r>
            <a:endParaRPr sz="1800">
              <a:solidFill>
                <a:srgbClr val="321A35"/>
              </a:solidFill>
              <a:latin typeface="Nunito"/>
              <a:ea typeface="Nunito"/>
              <a:cs typeface="Nunito"/>
              <a:sym typeface="Nunito"/>
            </a:endParaRPr>
          </a:p>
        </p:txBody>
      </p:sp>
      <p:sp>
        <p:nvSpPr>
          <p:cNvPr id="62" name="Google Shape;62;p7"/>
          <p:cNvSpPr/>
          <p:nvPr/>
        </p:nvSpPr>
        <p:spPr>
          <a:xfrm>
            <a:off x="4868250" y="4035030"/>
            <a:ext cx="25200" cy="572400"/>
          </a:xfrm>
          <a:prstGeom prst="rect">
            <a:avLst/>
          </a:prstGeom>
          <a:solidFill>
            <a:srgbClr val="39AB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hu"/>
              <a:t>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6" name="Shape 66"/>
        <p:cNvGrpSpPr/>
        <p:nvPr/>
      </p:nvGrpSpPr>
      <p:grpSpPr>
        <a:xfrm>
          <a:off x="0" y="0"/>
          <a:ext cx="0" cy="0"/>
          <a:chOff x="0" y="0"/>
          <a:chExt cx="0" cy="0"/>
        </a:xfrm>
      </p:grpSpPr>
      <p:sp>
        <p:nvSpPr>
          <p:cNvPr id="67" name="Google Shape;67;p8"/>
          <p:cNvSpPr txBox="1"/>
          <p:nvPr>
            <p:ph idx="12" type="sldNum"/>
          </p:nvPr>
        </p:nvSpPr>
        <p:spPr>
          <a:xfrm>
            <a:off x="8016683" y="343546"/>
            <a:ext cx="548700" cy="3693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hu">
                <a:solidFill>
                  <a:srgbClr val="B39FBF"/>
                </a:solidFill>
              </a:rPr>
              <a:t>‹#›</a:t>
            </a:fld>
            <a:endParaRPr>
              <a:solidFill>
                <a:srgbClr val="B39FBF"/>
              </a:solidFill>
            </a:endParaRPr>
          </a:p>
        </p:txBody>
      </p:sp>
      <p:pic>
        <p:nvPicPr>
          <p:cNvPr id="68" name="Google Shape;68;p8"/>
          <p:cNvPicPr preferRelativeResize="0"/>
          <p:nvPr/>
        </p:nvPicPr>
        <p:blipFill rotWithShape="1">
          <a:blip r:embed="rId4">
            <a:alphaModFix/>
          </a:blip>
          <a:srcRect b="0" l="0" r="0" t="0"/>
          <a:stretch/>
        </p:blipFill>
        <p:spPr>
          <a:xfrm>
            <a:off x="667351" y="378125"/>
            <a:ext cx="1218198" cy="333125"/>
          </a:xfrm>
          <a:prstGeom prst="rect">
            <a:avLst/>
          </a:prstGeom>
          <a:noFill/>
          <a:ln>
            <a:noFill/>
          </a:ln>
        </p:spPr>
      </p:pic>
      <p:sp>
        <p:nvSpPr>
          <p:cNvPr id="69" name="Google Shape;69;p8"/>
          <p:cNvSpPr/>
          <p:nvPr/>
        </p:nvSpPr>
        <p:spPr>
          <a:xfrm>
            <a:off x="2113765" y="538965"/>
            <a:ext cx="5934600" cy="7200"/>
          </a:xfrm>
          <a:prstGeom prst="rect">
            <a:avLst/>
          </a:prstGeom>
          <a:solidFill>
            <a:srgbClr val="E4E1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8"/>
          <p:cNvSpPr txBox="1"/>
          <p:nvPr>
            <p:ph type="ctrTitle"/>
          </p:nvPr>
        </p:nvSpPr>
        <p:spPr>
          <a:xfrm>
            <a:off x="580468" y="1866800"/>
            <a:ext cx="3895800" cy="2031900"/>
          </a:xfrm>
          <a:prstGeom prst="rect">
            <a:avLst/>
          </a:prstGeom>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hu" sz="5000">
                <a:solidFill>
                  <a:srgbClr val="321A35"/>
                </a:solidFill>
                <a:latin typeface="Zilla Slab Medium"/>
                <a:ea typeface="Zilla Slab Medium"/>
                <a:cs typeface="Zilla Slab Medium"/>
                <a:sym typeface="Zilla Slab Medium"/>
              </a:rPr>
              <a:t>Pros</a:t>
            </a:r>
            <a:r>
              <a:rPr lang="hu" sz="5000">
                <a:solidFill>
                  <a:srgbClr val="321A35"/>
                </a:solidFill>
              </a:rPr>
              <a:t> of the </a:t>
            </a:r>
            <a:r>
              <a:rPr lang="hu" sz="5000">
                <a:highlight>
                  <a:srgbClr val="39ABEC"/>
                </a:highlight>
              </a:rPr>
              <a:t>Micro</a:t>
            </a:r>
            <a:r>
              <a:rPr lang="hu" sz="5000">
                <a:solidFill>
                  <a:srgbClr val="321A35"/>
                </a:solidFill>
              </a:rPr>
              <a:t> Frontend</a:t>
            </a:r>
            <a:endParaRPr sz="5000">
              <a:solidFill>
                <a:srgbClr val="321A35"/>
              </a:solidFill>
            </a:endParaRPr>
          </a:p>
        </p:txBody>
      </p:sp>
      <p:sp>
        <p:nvSpPr>
          <p:cNvPr id="71" name="Google Shape;71;p8"/>
          <p:cNvSpPr txBox="1"/>
          <p:nvPr/>
        </p:nvSpPr>
        <p:spPr>
          <a:xfrm>
            <a:off x="5037625" y="1212002"/>
            <a:ext cx="3434700" cy="780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hu" sz="1800">
                <a:solidFill>
                  <a:srgbClr val="321A35"/>
                </a:solidFill>
                <a:latin typeface="Nunito"/>
                <a:ea typeface="Nunito"/>
                <a:cs typeface="Nunito"/>
                <a:sym typeface="Nunito"/>
              </a:rPr>
              <a:t>Independent components / teams</a:t>
            </a:r>
            <a:endParaRPr sz="1800">
              <a:solidFill>
                <a:srgbClr val="321A35"/>
              </a:solidFill>
              <a:latin typeface="Nunito"/>
              <a:ea typeface="Nunito"/>
              <a:cs typeface="Nunito"/>
              <a:sym typeface="Nunito"/>
            </a:endParaRPr>
          </a:p>
        </p:txBody>
      </p:sp>
      <p:sp>
        <p:nvSpPr>
          <p:cNvPr id="72" name="Google Shape;72;p8"/>
          <p:cNvSpPr/>
          <p:nvPr/>
        </p:nvSpPr>
        <p:spPr>
          <a:xfrm>
            <a:off x="4868252" y="1315951"/>
            <a:ext cx="25200" cy="572400"/>
          </a:xfrm>
          <a:prstGeom prst="rect">
            <a:avLst/>
          </a:prstGeom>
          <a:solidFill>
            <a:srgbClr val="D9135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hu"/>
              <a:t> </a:t>
            </a:r>
            <a:endParaRPr/>
          </a:p>
        </p:txBody>
      </p:sp>
      <p:sp>
        <p:nvSpPr>
          <p:cNvPr id="73" name="Google Shape;73;p8"/>
          <p:cNvSpPr txBox="1"/>
          <p:nvPr/>
        </p:nvSpPr>
        <p:spPr>
          <a:xfrm>
            <a:off x="5037625" y="2340902"/>
            <a:ext cx="34347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hu" sz="1800">
                <a:solidFill>
                  <a:schemeClr val="dk1"/>
                </a:solidFill>
                <a:latin typeface="Nunito"/>
                <a:ea typeface="Nunito"/>
                <a:cs typeface="Nunito"/>
                <a:sym typeface="Nunito"/>
              </a:rPr>
              <a:t>Better Scalability</a:t>
            </a:r>
            <a:endParaRPr sz="1800">
              <a:solidFill>
                <a:srgbClr val="321A35"/>
              </a:solidFill>
              <a:latin typeface="Nunito"/>
              <a:ea typeface="Nunito"/>
              <a:cs typeface="Nunito"/>
              <a:sym typeface="Nunito"/>
            </a:endParaRPr>
          </a:p>
        </p:txBody>
      </p:sp>
      <p:sp>
        <p:nvSpPr>
          <p:cNvPr id="74" name="Google Shape;74;p8"/>
          <p:cNvSpPr/>
          <p:nvPr/>
        </p:nvSpPr>
        <p:spPr>
          <a:xfrm>
            <a:off x="4868252" y="2287263"/>
            <a:ext cx="25200" cy="572400"/>
          </a:xfrm>
          <a:prstGeom prst="rect">
            <a:avLst/>
          </a:prstGeom>
          <a:solidFill>
            <a:srgbClr val="198A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hu"/>
              <a:t> </a:t>
            </a:r>
            <a:endParaRPr/>
          </a:p>
        </p:txBody>
      </p:sp>
      <p:sp>
        <p:nvSpPr>
          <p:cNvPr id="75" name="Google Shape;75;p8"/>
          <p:cNvSpPr/>
          <p:nvPr/>
        </p:nvSpPr>
        <p:spPr>
          <a:xfrm>
            <a:off x="4868252" y="3161139"/>
            <a:ext cx="25200" cy="572400"/>
          </a:xfrm>
          <a:prstGeom prst="rect">
            <a:avLst/>
          </a:prstGeom>
          <a:solidFill>
            <a:srgbClr val="F64A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hu"/>
              <a:t> </a:t>
            </a:r>
            <a:endParaRPr/>
          </a:p>
        </p:txBody>
      </p:sp>
      <p:sp>
        <p:nvSpPr>
          <p:cNvPr id="76" name="Google Shape;76;p8"/>
          <p:cNvSpPr txBox="1"/>
          <p:nvPr/>
        </p:nvSpPr>
        <p:spPr>
          <a:xfrm>
            <a:off x="5010175" y="3056339"/>
            <a:ext cx="3462300" cy="780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hu" sz="1800">
                <a:solidFill>
                  <a:srgbClr val="321A35"/>
                </a:solidFill>
                <a:latin typeface="Nunito"/>
                <a:ea typeface="Nunito"/>
                <a:cs typeface="Nunito"/>
                <a:sym typeface="Nunito"/>
              </a:rPr>
              <a:t>Flexibility in choosing the technology</a:t>
            </a:r>
            <a:endParaRPr sz="1800">
              <a:solidFill>
                <a:srgbClr val="321A35"/>
              </a:solidFill>
              <a:latin typeface="Nunito"/>
              <a:ea typeface="Nunito"/>
              <a:cs typeface="Nunito"/>
              <a:sym typeface="Nunito"/>
            </a:endParaRPr>
          </a:p>
        </p:txBody>
      </p:sp>
      <p:sp>
        <p:nvSpPr>
          <p:cNvPr id="77" name="Google Shape;77;p8"/>
          <p:cNvSpPr txBox="1"/>
          <p:nvPr/>
        </p:nvSpPr>
        <p:spPr>
          <a:xfrm>
            <a:off x="5037625" y="4090377"/>
            <a:ext cx="34347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hu" sz="1800">
                <a:solidFill>
                  <a:srgbClr val="321A35"/>
                </a:solidFill>
                <a:latin typeface="Nunito"/>
                <a:ea typeface="Nunito"/>
                <a:cs typeface="Nunito"/>
                <a:sym typeface="Nunito"/>
              </a:rPr>
              <a:t>The higher level of agility</a:t>
            </a:r>
            <a:endParaRPr sz="1800">
              <a:solidFill>
                <a:srgbClr val="321A35"/>
              </a:solidFill>
              <a:latin typeface="Nunito"/>
              <a:ea typeface="Nunito"/>
              <a:cs typeface="Nunito"/>
              <a:sym typeface="Nunito"/>
            </a:endParaRPr>
          </a:p>
        </p:txBody>
      </p:sp>
      <p:sp>
        <p:nvSpPr>
          <p:cNvPr id="78" name="Google Shape;78;p8"/>
          <p:cNvSpPr/>
          <p:nvPr/>
        </p:nvSpPr>
        <p:spPr>
          <a:xfrm>
            <a:off x="4868250" y="4035030"/>
            <a:ext cx="25200" cy="572400"/>
          </a:xfrm>
          <a:prstGeom prst="rect">
            <a:avLst/>
          </a:prstGeom>
          <a:solidFill>
            <a:srgbClr val="39AB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hu"/>
              <a:t>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2" name="Shape 82"/>
        <p:cNvGrpSpPr/>
        <p:nvPr/>
      </p:nvGrpSpPr>
      <p:grpSpPr>
        <a:xfrm>
          <a:off x="0" y="0"/>
          <a:ext cx="0" cy="0"/>
          <a:chOff x="0" y="0"/>
          <a:chExt cx="0" cy="0"/>
        </a:xfrm>
      </p:grpSpPr>
      <p:sp>
        <p:nvSpPr>
          <p:cNvPr id="83" name="Google Shape;83;p9"/>
          <p:cNvSpPr txBox="1"/>
          <p:nvPr>
            <p:ph idx="12" type="sldNum"/>
          </p:nvPr>
        </p:nvSpPr>
        <p:spPr>
          <a:xfrm>
            <a:off x="8016683" y="343546"/>
            <a:ext cx="548700" cy="3693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hu">
                <a:solidFill>
                  <a:srgbClr val="B39FBF"/>
                </a:solidFill>
              </a:rPr>
              <a:t>‹#›</a:t>
            </a:fld>
            <a:endParaRPr>
              <a:solidFill>
                <a:srgbClr val="B39FBF"/>
              </a:solidFill>
            </a:endParaRPr>
          </a:p>
        </p:txBody>
      </p:sp>
      <p:pic>
        <p:nvPicPr>
          <p:cNvPr id="84" name="Google Shape;84;p9"/>
          <p:cNvPicPr preferRelativeResize="0"/>
          <p:nvPr/>
        </p:nvPicPr>
        <p:blipFill rotWithShape="1">
          <a:blip r:embed="rId4">
            <a:alphaModFix/>
          </a:blip>
          <a:srcRect b="0" l="0" r="0" t="0"/>
          <a:stretch/>
        </p:blipFill>
        <p:spPr>
          <a:xfrm>
            <a:off x="667351" y="378125"/>
            <a:ext cx="1218198" cy="333125"/>
          </a:xfrm>
          <a:prstGeom prst="rect">
            <a:avLst/>
          </a:prstGeom>
          <a:noFill/>
          <a:ln>
            <a:noFill/>
          </a:ln>
        </p:spPr>
      </p:pic>
      <p:sp>
        <p:nvSpPr>
          <p:cNvPr id="85" name="Google Shape;85;p9"/>
          <p:cNvSpPr/>
          <p:nvPr/>
        </p:nvSpPr>
        <p:spPr>
          <a:xfrm>
            <a:off x="2113765" y="538965"/>
            <a:ext cx="5934600" cy="7200"/>
          </a:xfrm>
          <a:prstGeom prst="rect">
            <a:avLst/>
          </a:prstGeom>
          <a:solidFill>
            <a:srgbClr val="E4E1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9"/>
          <p:cNvSpPr txBox="1"/>
          <p:nvPr>
            <p:ph type="ctrTitle"/>
          </p:nvPr>
        </p:nvSpPr>
        <p:spPr>
          <a:xfrm>
            <a:off x="580468" y="1866800"/>
            <a:ext cx="3895800" cy="2031900"/>
          </a:xfrm>
          <a:prstGeom prst="rect">
            <a:avLst/>
          </a:prstGeom>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hu" sz="5000">
                <a:solidFill>
                  <a:srgbClr val="321A35"/>
                </a:solidFill>
                <a:latin typeface="Zilla Slab Medium"/>
                <a:ea typeface="Zilla Slab Medium"/>
                <a:cs typeface="Zilla Slab Medium"/>
                <a:sym typeface="Zilla Slab Medium"/>
              </a:rPr>
              <a:t>Cons</a:t>
            </a:r>
            <a:r>
              <a:rPr lang="hu" sz="5000">
                <a:solidFill>
                  <a:srgbClr val="321A35"/>
                </a:solidFill>
              </a:rPr>
              <a:t> of the </a:t>
            </a:r>
            <a:r>
              <a:rPr lang="hu" sz="5000">
                <a:highlight>
                  <a:srgbClr val="39ABEC"/>
                </a:highlight>
              </a:rPr>
              <a:t>Micro</a:t>
            </a:r>
            <a:r>
              <a:rPr lang="hu" sz="5000">
                <a:solidFill>
                  <a:srgbClr val="321A35"/>
                </a:solidFill>
              </a:rPr>
              <a:t> Frontend</a:t>
            </a:r>
            <a:endParaRPr sz="5000">
              <a:solidFill>
                <a:srgbClr val="321A35"/>
              </a:solidFill>
            </a:endParaRPr>
          </a:p>
        </p:txBody>
      </p:sp>
      <p:sp>
        <p:nvSpPr>
          <p:cNvPr id="87" name="Google Shape;87;p9"/>
          <p:cNvSpPr txBox="1"/>
          <p:nvPr/>
        </p:nvSpPr>
        <p:spPr>
          <a:xfrm>
            <a:off x="5037625" y="1371302"/>
            <a:ext cx="34347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hu" sz="1800">
                <a:solidFill>
                  <a:srgbClr val="321A35"/>
                </a:solidFill>
                <a:latin typeface="Nunito"/>
                <a:ea typeface="Nunito"/>
                <a:cs typeface="Nunito"/>
                <a:sym typeface="Nunito"/>
              </a:rPr>
              <a:t>Extra complexity</a:t>
            </a:r>
            <a:endParaRPr sz="1800">
              <a:solidFill>
                <a:srgbClr val="321A35"/>
              </a:solidFill>
              <a:latin typeface="Nunito"/>
              <a:ea typeface="Nunito"/>
              <a:cs typeface="Nunito"/>
              <a:sym typeface="Nunito"/>
            </a:endParaRPr>
          </a:p>
        </p:txBody>
      </p:sp>
      <p:sp>
        <p:nvSpPr>
          <p:cNvPr id="88" name="Google Shape;88;p9"/>
          <p:cNvSpPr/>
          <p:nvPr/>
        </p:nvSpPr>
        <p:spPr>
          <a:xfrm>
            <a:off x="4868252" y="1315951"/>
            <a:ext cx="25200" cy="572400"/>
          </a:xfrm>
          <a:prstGeom prst="rect">
            <a:avLst/>
          </a:prstGeom>
          <a:solidFill>
            <a:srgbClr val="D9135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hu"/>
              <a:t> </a:t>
            </a:r>
            <a:endParaRPr/>
          </a:p>
        </p:txBody>
      </p:sp>
      <p:sp>
        <p:nvSpPr>
          <p:cNvPr id="89" name="Google Shape;89;p9"/>
          <p:cNvSpPr txBox="1"/>
          <p:nvPr/>
        </p:nvSpPr>
        <p:spPr>
          <a:xfrm>
            <a:off x="5037625" y="2340902"/>
            <a:ext cx="34347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hu" sz="1800">
                <a:solidFill>
                  <a:srgbClr val="321A35"/>
                </a:solidFill>
                <a:latin typeface="Nunito"/>
                <a:ea typeface="Nunito"/>
                <a:cs typeface="Nunito"/>
                <a:sym typeface="Nunito"/>
              </a:rPr>
              <a:t>System distribution</a:t>
            </a:r>
            <a:endParaRPr sz="1800">
              <a:solidFill>
                <a:srgbClr val="321A35"/>
              </a:solidFill>
              <a:latin typeface="Nunito"/>
              <a:ea typeface="Nunito"/>
              <a:cs typeface="Nunito"/>
              <a:sym typeface="Nunito"/>
            </a:endParaRPr>
          </a:p>
        </p:txBody>
      </p:sp>
      <p:sp>
        <p:nvSpPr>
          <p:cNvPr id="90" name="Google Shape;90;p9"/>
          <p:cNvSpPr/>
          <p:nvPr/>
        </p:nvSpPr>
        <p:spPr>
          <a:xfrm>
            <a:off x="4868252" y="2287263"/>
            <a:ext cx="25200" cy="572400"/>
          </a:xfrm>
          <a:prstGeom prst="rect">
            <a:avLst/>
          </a:prstGeom>
          <a:solidFill>
            <a:srgbClr val="198A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hu"/>
              <a:t> </a:t>
            </a:r>
            <a:endParaRPr/>
          </a:p>
        </p:txBody>
      </p:sp>
      <p:sp>
        <p:nvSpPr>
          <p:cNvPr id="91" name="Google Shape;91;p9"/>
          <p:cNvSpPr txBox="1"/>
          <p:nvPr/>
        </p:nvSpPr>
        <p:spPr>
          <a:xfrm>
            <a:off x="5010175" y="3216502"/>
            <a:ext cx="34623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hu" sz="1800">
                <a:solidFill>
                  <a:srgbClr val="321A35"/>
                </a:solidFill>
                <a:latin typeface="Nunito"/>
                <a:ea typeface="Nunito"/>
                <a:cs typeface="Nunito"/>
                <a:sym typeface="Nunito"/>
              </a:rPr>
              <a:t>Cross-cutting concerns</a:t>
            </a:r>
            <a:endParaRPr sz="1800">
              <a:solidFill>
                <a:srgbClr val="321A35"/>
              </a:solidFill>
              <a:latin typeface="Nunito"/>
              <a:ea typeface="Nunito"/>
              <a:cs typeface="Nunito"/>
              <a:sym typeface="Nunito"/>
            </a:endParaRPr>
          </a:p>
        </p:txBody>
      </p:sp>
      <p:sp>
        <p:nvSpPr>
          <p:cNvPr id="92" name="Google Shape;92;p9"/>
          <p:cNvSpPr/>
          <p:nvPr/>
        </p:nvSpPr>
        <p:spPr>
          <a:xfrm>
            <a:off x="4868252" y="3161139"/>
            <a:ext cx="25200" cy="572400"/>
          </a:xfrm>
          <a:prstGeom prst="rect">
            <a:avLst/>
          </a:prstGeom>
          <a:solidFill>
            <a:srgbClr val="F64A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hu"/>
              <a:t> </a:t>
            </a:r>
            <a:endParaRPr/>
          </a:p>
        </p:txBody>
      </p:sp>
      <p:sp>
        <p:nvSpPr>
          <p:cNvPr id="93" name="Google Shape;93;p9"/>
          <p:cNvSpPr txBox="1"/>
          <p:nvPr/>
        </p:nvSpPr>
        <p:spPr>
          <a:xfrm>
            <a:off x="5037625" y="4090377"/>
            <a:ext cx="34347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hu" sz="1800">
                <a:solidFill>
                  <a:srgbClr val="321A35"/>
                </a:solidFill>
                <a:latin typeface="Nunito"/>
                <a:ea typeface="Nunito"/>
                <a:cs typeface="Nunito"/>
                <a:sym typeface="Nunito"/>
              </a:rPr>
              <a:t>Testing</a:t>
            </a:r>
            <a:endParaRPr sz="1800">
              <a:solidFill>
                <a:srgbClr val="321A35"/>
              </a:solidFill>
              <a:latin typeface="Nunito"/>
              <a:ea typeface="Nunito"/>
              <a:cs typeface="Nunito"/>
              <a:sym typeface="Nunito"/>
            </a:endParaRPr>
          </a:p>
        </p:txBody>
      </p:sp>
      <p:sp>
        <p:nvSpPr>
          <p:cNvPr id="94" name="Google Shape;94;p9"/>
          <p:cNvSpPr/>
          <p:nvPr/>
        </p:nvSpPr>
        <p:spPr>
          <a:xfrm>
            <a:off x="4868250" y="4035030"/>
            <a:ext cx="25200" cy="572400"/>
          </a:xfrm>
          <a:prstGeom prst="rect">
            <a:avLst/>
          </a:prstGeom>
          <a:solidFill>
            <a:srgbClr val="39AB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hu"/>
              <a:t>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8" name="Shape 98"/>
        <p:cNvGrpSpPr/>
        <p:nvPr/>
      </p:nvGrpSpPr>
      <p:grpSpPr>
        <a:xfrm>
          <a:off x="0" y="0"/>
          <a:ext cx="0" cy="0"/>
          <a:chOff x="0" y="0"/>
          <a:chExt cx="0" cy="0"/>
        </a:xfrm>
      </p:grpSpPr>
      <p:pic>
        <p:nvPicPr>
          <p:cNvPr id="99" name="Google Shape;99;p10"/>
          <p:cNvPicPr preferRelativeResize="0"/>
          <p:nvPr/>
        </p:nvPicPr>
        <p:blipFill>
          <a:blip r:embed="rId4">
            <a:alphaModFix/>
          </a:blip>
          <a:stretch>
            <a:fillRect/>
          </a:stretch>
        </p:blipFill>
        <p:spPr>
          <a:xfrm>
            <a:off x="895281" y="2042242"/>
            <a:ext cx="677100" cy="677100"/>
          </a:xfrm>
          <a:prstGeom prst="rect">
            <a:avLst/>
          </a:prstGeom>
          <a:noFill/>
          <a:ln>
            <a:noFill/>
          </a:ln>
        </p:spPr>
      </p:pic>
      <p:sp>
        <p:nvSpPr>
          <p:cNvPr id="100" name="Google Shape;100;p10"/>
          <p:cNvSpPr txBox="1"/>
          <p:nvPr>
            <p:ph idx="12" type="sldNum"/>
          </p:nvPr>
        </p:nvSpPr>
        <p:spPr>
          <a:xfrm>
            <a:off x="8016683" y="343546"/>
            <a:ext cx="548700" cy="3693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hu"/>
              <a:t>‹#›</a:t>
            </a:fld>
            <a:endParaRPr/>
          </a:p>
        </p:txBody>
      </p:sp>
      <p:pic>
        <p:nvPicPr>
          <p:cNvPr id="101" name="Google Shape;101;p10"/>
          <p:cNvPicPr preferRelativeResize="0"/>
          <p:nvPr/>
        </p:nvPicPr>
        <p:blipFill>
          <a:blip r:embed="rId5">
            <a:alphaModFix/>
          </a:blip>
          <a:stretch>
            <a:fillRect/>
          </a:stretch>
        </p:blipFill>
        <p:spPr>
          <a:xfrm>
            <a:off x="667351" y="378125"/>
            <a:ext cx="1218199" cy="333125"/>
          </a:xfrm>
          <a:prstGeom prst="rect">
            <a:avLst/>
          </a:prstGeom>
          <a:noFill/>
          <a:ln>
            <a:noFill/>
          </a:ln>
        </p:spPr>
      </p:pic>
      <p:sp>
        <p:nvSpPr>
          <p:cNvPr id="102" name="Google Shape;102;p10"/>
          <p:cNvSpPr/>
          <p:nvPr/>
        </p:nvSpPr>
        <p:spPr>
          <a:xfrm>
            <a:off x="2113765" y="538965"/>
            <a:ext cx="5934600" cy="7200"/>
          </a:xfrm>
          <a:prstGeom prst="rect">
            <a:avLst/>
          </a:prstGeom>
          <a:solidFill>
            <a:srgbClr val="FFFFFF">
              <a:alpha val="18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0"/>
          <p:cNvSpPr txBox="1"/>
          <p:nvPr>
            <p:ph type="ctrTitle"/>
          </p:nvPr>
        </p:nvSpPr>
        <p:spPr>
          <a:xfrm>
            <a:off x="2326300" y="2042250"/>
            <a:ext cx="6146100" cy="1910700"/>
          </a:xfrm>
          <a:prstGeom prst="rect">
            <a:avLst/>
          </a:prstGeom>
        </p:spPr>
        <p:txBody>
          <a:bodyPr anchorCtr="0" anchor="ctr" bIns="91425" lIns="91425" spcFirstLastPara="1" rIns="91425" wrap="square" tIns="91425">
            <a:spAutoFit/>
          </a:bodyPr>
          <a:lstStyle/>
          <a:p>
            <a:pPr indent="0" lvl="0" marL="0" rtl="0" algn="l">
              <a:lnSpc>
                <a:spcPct val="115000"/>
              </a:lnSpc>
              <a:spcBef>
                <a:spcPts val="0"/>
              </a:spcBef>
              <a:spcAft>
                <a:spcPts val="0"/>
              </a:spcAft>
              <a:buNone/>
            </a:pPr>
            <a:r>
              <a:rPr lang="hu" sz="4000"/>
              <a:t>So which one do we need?</a:t>
            </a:r>
            <a:endParaRPr sz="4000"/>
          </a:p>
          <a:p>
            <a:pPr indent="0" lvl="0" marL="0" rtl="0" algn="l">
              <a:lnSpc>
                <a:spcPct val="115000"/>
              </a:lnSpc>
              <a:spcBef>
                <a:spcPts val="1600"/>
              </a:spcBef>
              <a:spcAft>
                <a:spcPts val="1600"/>
              </a:spcAft>
              <a:buNone/>
            </a:pPr>
            <a:r>
              <a:rPr lang="hu" sz="1600">
                <a:latin typeface="Nunito"/>
                <a:ea typeface="Nunito"/>
                <a:cs typeface="Nunito"/>
                <a:sym typeface="Nunito"/>
              </a:rPr>
              <a:t>Well, – not much to our surprise – the choice between the Monolith Architecture and the Micro Frontend depends on the business and technical environment.</a:t>
            </a:r>
            <a:endParaRPr sz="1600">
              <a:latin typeface="Nunito"/>
              <a:ea typeface="Nunito"/>
              <a:cs typeface="Nunito"/>
              <a:sym typeface="Nunito"/>
            </a:endParaRPr>
          </a:p>
        </p:txBody>
      </p:sp>
      <p:sp>
        <p:nvSpPr>
          <p:cNvPr id="104" name="Google Shape;104;p10"/>
          <p:cNvSpPr/>
          <p:nvPr/>
        </p:nvSpPr>
        <p:spPr>
          <a:xfrm rot="-5400000">
            <a:off x="1049340" y="2938643"/>
            <a:ext cx="1800000" cy="7200"/>
          </a:xfrm>
          <a:prstGeom prst="rect">
            <a:avLst/>
          </a:prstGeom>
          <a:solidFill>
            <a:srgbClr val="FFFFFF">
              <a:alpha val="18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8" name="Shape 108"/>
        <p:cNvGrpSpPr/>
        <p:nvPr/>
      </p:nvGrpSpPr>
      <p:grpSpPr>
        <a:xfrm>
          <a:off x="0" y="0"/>
          <a:ext cx="0" cy="0"/>
          <a:chOff x="0" y="0"/>
          <a:chExt cx="0" cy="0"/>
        </a:xfrm>
      </p:grpSpPr>
      <p:sp>
        <p:nvSpPr>
          <p:cNvPr id="109" name="Google Shape;109;p11"/>
          <p:cNvSpPr txBox="1"/>
          <p:nvPr>
            <p:ph type="ctrTitle"/>
          </p:nvPr>
        </p:nvSpPr>
        <p:spPr>
          <a:xfrm>
            <a:off x="2326300" y="2042250"/>
            <a:ext cx="6146100" cy="1910700"/>
          </a:xfrm>
          <a:prstGeom prst="rect">
            <a:avLst/>
          </a:prstGeom>
        </p:spPr>
        <p:txBody>
          <a:bodyPr anchorCtr="0" anchor="ctr" bIns="91425" lIns="91425" spcFirstLastPara="1" rIns="91425" wrap="square" tIns="91425">
            <a:spAutoFit/>
          </a:bodyPr>
          <a:lstStyle/>
          <a:p>
            <a:pPr indent="0" lvl="0" marL="0" rtl="0" algn="l">
              <a:lnSpc>
                <a:spcPct val="115000"/>
              </a:lnSpc>
              <a:spcBef>
                <a:spcPts val="0"/>
              </a:spcBef>
              <a:spcAft>
                <a:spcPts val="0"/>
              </a:spcAft>
              <a:buNone/>
            </a:pPr>
            <a:r>
              <a:rPr lang="hu" sz="4000">
                <a:solidFill>
                  <a:srgbClr val="321A35"/>
                </a:solidFill>
              </a:rPr>
              <a:t>What was </a:t>
            </a:r>
            <a:r>
              <a:rPr lang="hu" sz="4000">
                <a:solidFill>
                  <a:srgbClr val="321A35"/>
                </a:solidFill>
                <a:latin typeface="Zilla Slab Medium"/>
                <a:ea typeface="Zilla Slab Medium"/>
                <a:cs typeface="Zilla Slab Medium"/>
                <a:sym typeface="Zilla Slab Medium"/>
              </a:rPr>
              <a:t>our</a:t>
            </a:r>
            <a:r>
              <a:rPr lang="hu" sz="4000">
                <a:solidFill>
                  <a:srgbClr val="321A35"/>
                </a:solidFill>
              </a:rPr>
              <a:t> choice?</a:t>
            </a:r>
            <a:endParaRPr sz="4000">
              <a:solidFill>
                <a:srgbClr val="321A35"/>
              </a:solidFill>
            </a:endParaRPr>
          </a:p>
          <a:p>
            <a:pPr indent="0" lvl="0" marL="0" rtl="0" algn="l">
              <a:lnSpc>
                <a:spcPct val="115000"/>
              </a:lnSpc>
              <a:spcBef>
                <a:spcPts val="1600"/>
              </a:spcBef>
              <a:spcAft>
                <a:spcPts val="1600"/>
              </a:spcAft>
              <a:buNone/>
            </a:pPr>
            <a:r>
              <a:rPr lang="hu" sz="1600">
                <a:solidFill>
                  <a:srgbClr val="5D4F8A"/>
                </a:solidFill>
                <a:latin typeface="Nunito"/>
                <a:ea typeface="Nunito"/>
                <a:cs typeface="Nunito"/>
                <a:sym typeface="Nunito"/>
              </a:rPr>
              <a:t>We’ve faced a good number of the “Cons of the Monolith Architecture” list items, while maintaining one of the leading ecommerce portals of the region.</a:t>
            </a:r>
            <a:endParaRPr sz="1600">
              <a:solidFill>
                <a:srgbClr val="5D4F8A"/>
              </a:solidFill>
              <a:latin typeface="Nunito"/>
              <a:ea typeface="Nunito"/>
              <a:cs typeface="Nunito"/>
              <a:sym typeface="Nunito"/>
            </a:endParaRPr>
          </a:p>
        </p:txBody>
      </p:sp>
      <p:pic>
        <p:nvPicPr>
          <p:cNvPr id="110" name="Google Shape;110;p11"/>
          <p:cNvPicPr preferRelativeResize="0"/>
          <p:nvPr/>
        </p:nvPicPr>
        <p:blipFill>
          <a:blip r:embed="rId4">
            <a:alphaModFix/>
          </a:blip>
          <a:stretch>
            <a:fillRect/>
          </a:stretch>
        </p:blipFill>
        <p:spPr>
          <a:xfrm>
            <a:off x="895300" y="2042237"/>
            <a:ext cx="677100" cy="677100"/>
          </a:xfrm>
          <a:prstGeom prst="rect">
            <a:avLst/>
          </a:prstGeom>
          <a:noFill/>
          <a:ln>
            <a:noFill/>
          </a:ln>
        </p:spPr>
      </p:pic>
      <p:sp>
        <p:nvSpPr>
          <p:cNvPr id="111" name="Google Shape;111;p11"/>
          <p:cNvSpPr txBox="1"/>
          <p:nvPr>
            <p:ph idx="12" type="sldNum"/>
          </p:nvPr>
        </p:nvSpPr>
        <p:spPr>
          <a:xfrm>
            <a:off x="8016683" y="343546"/>
            <a:ext cx="548700" cy="3693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hu"/>
              <a:t>‹#›</a:t>
            </a:fld>
            <a:endParaRPr/>
          </a:p>
        </p:txBody>
      </p:sp>
      <p:pic>
        <p:nvPicPr>
          <p:cNvPr id="112" name="Google Shape;112;p11"/>
          <p:cNvPicPr preferRelativeResize="0"/>
          <p:nvPr/>
        </p:nvPicPr>
        <p:blipFill rotWithShape="1">
          <a:blip r:embed="rId5">
            <a:alphaModFix/>
          </a:blip>
          <a:srcRect b="0" l="0" r="0" t="0"/>
          <a:stretch/>
        </p:blipFill>
        <p:spPr>
          <a:xfrm>
            <a:off x="667351" y="378125"/>
            <a:ext cx="1218198" cy="333125"/>
          </a:xfrm>
          <a:prstGeom prst="rect">
            <a:avLst/>
          </a:prstGeom>
          <a:noFill/>
          <a:ln>
            <a:noFill/>
          </a:ln>
        </p:spPr>
      </p:pic>
      <p:sp>
        <p:nvSpPr>
          <p:cNvPr id="113" name="Google Shape;113;p11"/>
          <p:cNvSpPr/>
          <p:nvPr/>
        </p:nvSpPr>
        <p:spPr>
          <a:xfrm>
            <a:off x="2113765" y="538965"/>
            <a:ext cx="5934600" cy="7200"/>
          </a:xfrm>
          <a:prstGeom prst="rect">
            <a:avLst/>
          </a:prstGeom>
          <a:solidFill>
            <a:srgbClr val="E4E1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1"/>
          <p:cNvSpPr/>
          <p:nvPr/>
        </p:nvSpPr>
        <p:spPr>
          <a:xfrm rot="-5400000">
            <a:off x="1049328" y="2938643"/>
            <a:ext cx="1800000" cy="7200"/>
          </a:xfrm>
          <a:prstGeom prst="rect">
            <a:avLst/>
          </a:prstGeom>
          <a:solidFill>
            <a:srgbClr val="E4E1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8" name="Shape 118"/>
        <p:cNvGrpSpPr/>
        <p:nvPr/>
      </p:nvGrpSpPr>
      <p:grpSpPr>
        <a:xfrm>
          <a:off x="0" y="0"/>
          <a:ext cx="0" cy="0"/>
          <a:chOff x="0" y="0"/>
          <a:chExt cx="0" cy="0"/>
        </a:xfrm>
      </p:grpSpPr>
      <p:sp>
        <p:nvSpPr>
          <p:cNvPr id="119" name="Google Shape;119;p12"/>
          <p:cNvSpPr txBox="1"/>
          <p:nvPr>
            <p:ph idx="12" type="sldNum"/>
          </p:nvPr>
        </p:nvSpPr>
        <p:spPr>
          <a:xfrm>
            <a:off x="8016683" y="343546"/>
            <a:ext cx="548700" cy="3693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hu">
                <a:solidFill>
                  <a:srgbClr val="B39FBF"/>
                </a:solidFill>
              </a:rPr>
              <a:t>‹#›</a:t>
            </a:fld>
            <a:endParaRPr>
              <a:solidFill>
                <a:srgbClr val="B39FBF"/>
              </a:solidFill>
            </a:endParaRPr>
          </a:p>
        </p:txBody>
      </p:sp>
      <p:pic>
        <p:nvPicPr>
          <p:cNvPr id="120" name="Google Shape;120;p12"/>
          <p:cNvPicPr preferRelativeResize="0"/>
          <p:nvPr/>
        </p:nvPicPr>
        <p:blipFill rotWithShape="1">
          <a:blip r:embed="rId4">
            <a:alphaModFix/>
          </a:blip>
          <a:srcRect b="0" l="0" r="0" t="0"/>
          <a:stretch/>
        </p:blipFill>
        <p:spPr>
          <a:xfrm>
            <a:off x="667351" y="378125"/>
            <a:ext cx="1218198" cy="333125"/>
          </a:xfrm>
          <a:prstGeom prst="rect">
            <a:avLst/>
          </a:prstGeom>
          <a:noFill/>
          <a:ln>
            <a:noFill/>
          </a:ln>
        </p:spPr>
      </p:pic>
      <p:sp>
        <p:nvSpPr>
          <p:cNvPr id="121" name="Google Shape;121;p12"/>
          <p:cNvSpPr/>
          <p:nvPr/>
        </p:nvSpPr>
        <p:spPr>
          <a:xfrm>
            <a:off x="2113765" y="538965"/>
            <a:ext cx="5934600" cy="7200"/>
          </a:xfrm>
          <a:prstGeom prst="rect">
            <a:avLst/>
          </a:prstGeom>
          <a:solidFill>
            <a:srgbClr val="E4E1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2"/>
          <p:cNvSpPr txBox="1"/>
          <p:nvPr>
            <p:ph type="ctrTitle"/>
          </p:nvPr>
        </p:nvSpPr>
        <p:spPr>
          <a:xfrm>
            <a:off x="669450" y="1925975"/>
            <a:ext cx="7805100" cy="1908600"/>
          </a:xfrm>
          <a:prstGeom prst="rect">
            <a:avLst/>
          </a:prstGeom>
        </p:spPr>
        <p:txBody>
          <a:bodyPr anchorCtr="0" anchor="ctr" bIns="91425" lIns="91425" spcFirstLastPara="1" rIns="91425" wrap="square" tIns="91425">
            <a:noAutofit/>
          </a:bodyPr>
          <a:lstStyle/>
          <a:p>
            <a:pPr indent="0" lvl="0" marL="0" rtl="0" algn="ctr">
              <a:lnSpc>
                <a:spcPct val="80000"/>
              </a:lnSpc>
              <a:spcBef>
                <a:spcPts val="0"/>
              </a:spcBef>
              <a:spcAft>
                <a:spcPts val="0"/>
              </a:spcAft>
              <a:buNone/>
            </a:pPr>
            <a:r>
              <a:rPr lang="hu" sz="6000">
                <a:highlight>
                  <a:srgbClr val="39ABEC"/>
                </a:highlight>
              </a:rPr>
              <a:t>Slice up the app</a:t>
            </a:r>
            <a:endParaRPr sz="6000">
              <a:highlight>
                <a:srgbClr val="39ABEC"/>
              </a:highligh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6" name="Shape 126"/>
        <p:cNvGrpSpPr/>
        <p:nvPr/>
      </p:nvGrpSpPr>
      <p:grpSpPr>
        <a:xfrm>
          <a:off x="0" y="0"/>
          <a:ext cx="0" cy="0"/>
          <a:chOff x="0" y="0"/>
          <a:chExt cx="0" cy="0"/>
        </a:xfrm>
      </p:grpSpPr>
      <p:sp>
        <p:nvSpPr>
          <p:cNvPr id="127" name="Google Shape;127;p13"/>
          <p:cNvSpPr txBox="1"/>
          <p:nvPr>
            <p:ph idx="12" type="sldNum"/>
          </p:nvPr>
        </p:nvSpPr>
        <p:spPr>
          <a:xfrm>
            <a:off x="8016683" y="343546"/>
            <a:ext cx="548700" cy="3693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hu">
                <a:solidFill>
                  <a:srgbClr val="B39FBF"/>
                </a:solidFill>
              </a:rPr>
              <a:t>‹#›</a:t>
            </a:fld>
            <a:endParaRPr>
              <a:solidFill>
                <a:srgbClr val="B39FBF"/>
              </a:solidFill>
            </a:endParaRPr>
          </a:p>
        </p:txBody>
      </p:sp>
      <p:pic>
        <p:nvPicPr>
          <p:cNvPr id="128" name="Google Shape;128;p13"/>
          <p:cNvPicPr preferRelativeResize="0"/>
          <p:nvPr/>
        </p:nvPicPr>
        <p:blipFill rotWithShape="1">
          <a:blip r:embed="rId4">
            <a:alphaModFix/>
          </a:blip>
          <a:srcRect b="0" l="0" r="0" t="0"/>
          <a:stretch/>
        </p:blipFill>
        <p:spPr>
          <a:xfrm>
            <a:off x="667351" y="378125"/>
            <a:ext cx="1218198" cy="333125"/>
          </a:xfrm>
          <a:prstGeom prst="rect">
            <a:avLst/>
          </a:prstGeom>
          <a:noFill/>
          <a:ln>
            <a:noFill/>
          </a:ln>
        </p:spPr>
      </p:pic>
      <p:sp>
        <p:nvSpPr>
          <p:cNvPr id="129" name="Google Shape;129;p13"/>
          <p:cNvSpPr/>
          <p:nvPr/>
        </p:nvSpPr>
        <p:spPr>
          <a:xfrm>
            <a:off x="2113765" y="538965"/>
            <a:ext cx="5934600" cy="7200"/>
          </a:xfrm>
          <a:prstGeom prst="rect">
            <a:avLst/>
          </a:prstGeom>
          <a:solidFill>
            <a:srgbClr val="E4E1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3"/>
          <p:cNvSpPr txBox="1"/>
          <p:nvPr>
            <p:ph type="ctrTitle"/>
          </p:nvPr>
        </p:nvSpPr>
        <p:spPr>
          <a:xfrm>
            <a:off x="669450" y="1925975"/>
            <a:ext cx="7805100" cy="1908600"/>
          </a:xfrm>
          <a:prstGeom prst="rect">
            <a:avLst/>
          </a:prstGeom>
        </p:spPr>
        <p:txBody>
          <a:bodyPr anchorCtr="0" anchor="ctr" bIns="91425" lIns="91425" spcFirstLastPara="1" rIns="91425" wrap="square" tIns="91425">
            <a:noAutofit/>
          </a:bodyPr>
          <a:lstStyle/>
          <a:p>
            <a:pPr indent="0" lvl="0" marL="0" rtl="0" algn="ctr">
              <a:lnSpc>
                <a:spcPct val="80000"/>
              </a:lnSpc>
              <a:spcBef>
                <a:spcPts val="0"/>
              </a:spcBef>
              <a:spcAft>
                <a:spcPts val="0"/>
              </a:spcAft>
              <a:buNone/>
            </a:pPr>
            <a:r>
              <a:rPr lang="hu" sz="6000">
                <a:highlight>
                  <a:srgbClr val="39ABEC"/>
                </a:highlight>
              </a:rPr>
              <a:t>Orchestrate ‘em all</a:t>
            </a:r>
            <a:endParaRPr sz="6000">
              <a:highlight>
                <a:srgbClr val="39ABEC"/>
              </a:highlight>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321A35"/>
      </a:dk1>
      <a:lt1>
        <a:srgbClr val="FFFFFF"/>
      </a:lt1>
      <a:dk2>
        <a:srgbClr val="B39FBF"/>
      </a:dk2>
      <a:lt2>
        <a:srgbClr val="EEEEEE"/>
      </a:lt2>
      <a:accent1>
        <a:srgbClr val="4285F4"/>
      </a:accent1>
      <a:accent2>
        <a:srgbClr val="212121"/>
      </a:accent2>
      <a:accent3>
        <a:srgbClr val="78909C"/>
      </a:accent3>
      <a:accent4>
        <a:srgbClr val="FFAB40"/>
      </a:accent4>
      <a:accent5>
        <a:srgbClr val="0097A7"/>
      </a:accent5>
      <a:accent6>
        <a:srgbClr val="EEFF41"/>
      </a:accent6>
      <a:hlink>
        <a:srgbClr val="D9135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