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Proxima Nova Extrabold"/>
      <p:bold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29">
          <p15:clr>
            <a:srgbClr val="9AA0A6"/>
          </p15:clr>
        </p15:guide>
        <p15:guide id="2" pos="25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9" orient="horz"/>
        <p:guide pos="25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ProximaNovaExtrabold-bold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b3d7f097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gb3d7f097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Only one journey out of many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f4a4072024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a VAS becomes too big?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domains, owned by different teams.</a:t>
            </a:r>
            <a:endParaRPr/>
          </a:p>
        </p:txBody>
      </p:sp>
      <p:sp>
        <p:nvSpPr>
          <p:cNvPr id="392" name="Google Shape;392;gf4a4072024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f4a4072024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f4a4072024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b3d7f09784_0_1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b3d7f09784_0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75e5408a90_1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Mothership - </a:t>
            </a:r>
            <a:r>
              <a:rPr lang="en"/>
              <a:t>Monolithic application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change a bigger system -&gt; extract microservices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g75e5408a90_1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4a4072024_0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f4a4072024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4a4072024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f4a4072024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5798292ec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Individual requests were too granular, several hundreds of requests even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Different clients need data in different shape</a:t>
            </a:r>
            <a:endParaRPr/>
          </a:p>
        </p:txBody>
      </p:sp>
      <p:sp>
        <p:nvSpPr>
          <p:cNvPr id="105" name="Google Shape;105;gf5798292ec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5798292ec_0_2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Backends for frontends for individual client types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GraphQL would be another solution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hundreds of requests still </a:t>
            </a:r>
            <a:r>
              <a:rPr lang="en"/>
              <a:t>happen but within the datacenter</a:t>
            </a:r>
            <a:endParaRPr/>
          </a:p>
        </p:txBody>
      </p:sp>
      <p:sp>
        <p:nvSpPr>
          <p:cNvPr id="206" name="Google Shape;206;gf5798292ec_0_2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f4a4072024_0_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f4a4072024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4a4072024_0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f4a4072024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4a4072024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f4a4072024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Dark">
  <p:cSld name="2_Title Slide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640011" y="4677950"/>
            <a:ext cx="3018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Helvetica Neue"/>
              <a:buNone/>
            </a:pPr>
            <a:r>
              <a:rPr lang="en" sz="6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2021</a:t>
            </a:r>
            <a:endParaRPr sz="6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1598" y="46116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946270" y="4684496"/>
            <a:ext cx="7140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6276" y="4677950"/>
            <a:ext cx="1024899" cy="1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6">
          <p15:clr>
            <a:srgbClr val="FA7B17"/>
          </p15:clr>
        </p15:guide>
        <p15:guide id="2" orient="horz" pos="3056">
          <p15:clr>
            <a:srgbClr val="FA7B17"/>
          </p15:clr>
        </p15:guide>
        <p15:guide id="3" pos="136">
          <p15:clr>
            <a:srgbClr val="FA7B17"/>
          </p15:clr>
        </p15:guide>
        <p15:guide id="4" pos="5624">
          <p15:clr>
            <a:srgbClr val="FA7B17"/>
          </p15:clr>
        </p15:guide>
        <p15:guide id="5" pos="2880">
          <p15:clr>
            <a:srgbClr val="FA7B17"/>
          </p15:clr>
        </p15:guide>
        <p15:guide id="6" pos="427">
          <p15:clr>
            <a:srgbClr val="FA7B17"/>
          </p15:clr>
        </p15:guide>
        <p15:guide id="7" orient="horz" pos="360">
          <p15:clr>
            <a:srgbClr val="FA7B17"/>
          </p15:clr>
        </p15:guide>
        <p15:guide id="8" pos="5333">
          <p15:clr>
            <a:srgbClr val="FA7B17"/>
          </p15:clr>
        </p15:guide>
        <p15:guide id="9" orient="horz" pos="2882">
          <p15:clr>
            <a:srgbClr val="FA7B17"/>
          </p15:clr>
        </p15:guide>
        <p15:guide id="10" pos="2684">
          <p15:clr>
            <a:srgbClr val="FA7B17"/>
          </p15:clr>
        </p15:guide>
        <p15:guide id="11" pos="3076">
          <p15:clr>
            <a:srgbClr val="FA7B17"/>
          </p15:clr>
        </p15:guide>
        <p15:guide id="12" orient="horz" pos="1620">
          <p15:clr>
            <a:srgbClr val="FA7B17"/>
          </p15:clr>
        </p15:guide>
        <p15:guide id="13" orient="horz" pos="861">
          <p15:clr>
            <a:srgbClr val="FA7B17"/>
          </p15:clr>
        </p15:guide>
        <p15:guide id="14" orient="horz" pos="57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Light">
  <p:cSld name="2_Title Slide_2_4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1800" y="4677950"/>
            <a:ext cx="1024899" cy="180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640011" y="4677950"/>
            <a:ext cx="3018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Helvetica Neue"/>
              <a:buNone/>
            </a:pPr>
            <a:r>
              <a:rPr lang="en" sz="6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2021</a:t>
            </a:r>
            <a:endParaRPr sz="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1598" y="46116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1"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86">
          <p15:clr>
            <a:srgbClr val="FA7B17"/>
          </p15:clr>
        </p15:guide>
        <p15:guide id="2" orient="horz" pos="3056">
          <p15:clr>
            <a:srgbClr val="FA7B17"/>
          </p15:clr>
        </p15:guide>
        <p15:guide id="3" pos="136">
          <p15:clr>
            <a:srgbClr val="FA7B17"/>
          </p15:clr>
        </p15:guide>
        <p15:guide id="4" pos="5624">
          <p15:clr>
            <a:srgbClr val="FA7B17"/>
          </p15:clr>
        </p15:guide>
        <p15:guide id="5" pos="427">
          <p15:clr>
            <a:srgbClr val="FA7B17"/>
          </p15:clr>
        </p15:guide>
        <p15:guide id="6" orient="horz" pos="360">
          <p15:clr>
            <a:srgbClr val="FA7B17"/>
          </p15:clr>
        </p15:guide>
        <p15:guide id="7" pos="5333">
          <p15:clr>
            <a:srgbClr val="FA7B17"/>
          </p15:clr>
        </p15:guide>
        <p15:guide id="8" orient="horz" pos="2882">
          <p15:clr>
            <a:srgbClr val="FA7B17"/>
          </p15:clr>
        </p15:guide>
        <p15:guide id="9" orient="horz" pos="1620">
          <p15:clr>
            <a:srgbClr val="FA7B17"/>
          </p15:clr>
        </p15:guide>
        <p15:guide id="10" orient="horz" pos="577">
          <p15:clr>
            <a:srgbClr val="FA7B17"/>
          </p15:clr>
        </p15:guide>
        <p15:guide id="11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22.jpg"/><Relationship Id="rId13" Type="http://schemas.openxmlformats.org/officeDocument/2006/relationships/hyperlink" Target="https://www.linkedin.com/in/bejal-lewis/" TargetMode="External"/><Relationship Id="rId12" Type="http://schemas.openxmlformats.org/officeDocument/2006/relationships/hyperlink" Target="https://twitter.com/jcreixel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hyperlink" Target="https://developers.soundcloud.com/blog" TargetMode="External"/><Relationship Id="rId9" Type="http://schemas.openxmlformats.org/officeDocument/2006/relationships/image" Target="../media/image26.jpg"/><Relationship Id="rId15" Type="http://schemas.openxmlformats.org/officeDocument/2006/relationships/hyperlink" Target="https://www.linkedin.com/in/evdokim/" TargetMode="External"/><Relationship Id="rId14" Type="http://schemas.openxmlformats.org/officeDocument/2006/relationships/hyperlink" Target="https://marctuduri.com/" TargetMode="External"/><Relationship Id="rId16" Type="http://schemas.openxmlformats.org/officeDocument/2006/relationships/hyperlink" Target="https://github.com/parkl" TargetMode="External"/><Relationship Id="rId5" Type="http://schemas.openxmlformats.org/officeDocument/2006/relationships/hyperlink" Target="https://developers.soundcloud.com/blog/service-architecture-1" TargetMode="External"/><Relationship Id="rId6" Type="http://schemas.openxmlformats.org/officeDocument/2006/relationships/hyperlink" Target="https://developers.soundcloud.com/blog/service-architecture-2" TargetMode="External"/><Relationship Id="rId7" Type="http://schemas.openxmlformats.org/officeDocument/2006/relationships/hyperlink" Target="https://developers.soundcloud.com/blog/service-architecture-3" TargetMode="External"/><Relationship Id="rId8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10" Type="http://schemas.openxmlformats.org/officeDocument/2006/relationships/image" Target="../media/image1.jpg"/><Relationship Id="rId9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298325" y="853924"/>
            <a:ext cx="6827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Service Architecture at SoundCloud</a:t>
            </a:r>
            <a:endParaRPr sz="1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344706" y="2681027"/>
            <a:ext cx="36459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BFFs and beyond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575" y="152400"/>
            <a:ext cx="623374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3"/>
          <p:cNvSpPr txBox="1"/>
          <p:nvPr/>
        </p:nvSpPr>
        <p:spPr>
          <a:xfrm>
            <a:off x="398900" y="213775"/>
            <a:ext cx="23661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Domain Gateways</a:t>
            </a: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4"/>
          <p:cNvPicPr preferRelativeResize="0"/>
          <p:nvPr/>
        </p:nvPicPr>
        <p:blipFill rotWithShape="1">
          <a:blip r:embed="rId3">
            <a:alphaModFix/>
          </a:blip>
          <a:srcRect b="0" l="23188" r="23183" t="0"/>
          <a:stretch/>
        </p:blipFill>
        <p:spPr>
          <a:xfrm>
            <a:off x="4572002" y="0"/>
            <a:ext cx="45972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4"/>
          <p:cNvSpPr txBox="1"/>
          <p:nvPr/>
        </p:nvSpPr>
        <p:spPr>
          <a:xfrm>
            <a:off x="393724" y="482125"/>
            <a:ext cx="2652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More information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402" name="Google Shape;402;p14"/>
          <p:cNvSpPr txBox="1"/>
          <p:nvPr/>
        </p:nvSpPr>
        <p:spPr>
          <a:xfrm>
            <a:off x="256750" y="947900"/>
            <a:ext cx="37380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    </a:t>
            </a:r>
            <a:r>
              <a:rPr b="1" lang="en" sz="10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Backstage Blog</a:t>
            </a:r>
            <a:endParaRPr b="1"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 u="sng">
                <a:solidFill>
                  <a:schemeClr val="hlink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Part 1: Backends for Frontends 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 u="sng">
                <a:solidFill>
                  <a:schemeClr val="hlink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Part 2: Value-Added Services</a:t>
            </a: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 u="sng">
                <a:solidFill>
                  <a:schemeClr val="hlink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Part 3: Domain Gateways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3" name="Google Shape;403;p14"/>
          <p:cNvPicPr preferRelativeResize="0"/>
          <p:nvPr/>
        </p:nvPicPr>
        <p:blipFill rotWithShape="1">
          <a:blip r:embed="rId8">
            <a:alphaModFix/>
          </a:blip>
          <a:srcRect b="11390" l="0" r="0" t="19866"/>
          <a:stretch/>
        </p:blipFill>
        <p:spPr>
          <a:xfrm>
            <a:off x="4873588" y="643100"/>
            <a:ext cx="1912500" cy="1864800"/>
          </a:xfrm>
          <a:prstGeom prst="roundRect">
            <a:avLst>
              <a:gd fmla="val 4075" name="adj"/>
            </a:avLst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9">
            <a:alphaModFix/>
          </a:blip>
          <a:srcRect b="0" l="18070" r="13994" t="0"/>
          <a:stretch/>
        </p:blipFill>
        <p:spPr>
          <a:xfrm>
            <a:off x="6903963" y="643100"/>
            <a:ext cx="1912500" cy="1864800"/>
          </a:xfrm>
          <a:prstGeom prst="roundRect">
            <a:avLst>
              <a:gd fmla="val 4075" name="adj"/>
            </a:avLst>
          </a:prstGeom>
          <a:noFill/>
          <a:ln>
            <a:noFill/>
          </a:ln>
        </p:spPr>
      </p:pic>
      <p:pic>
        <p:nvPicPr>
          <p:cNvPr id="405" name="Google Shape;405;p14"/>
          <p:cNvPicPr preferRelativeResize="0"/>
          <p:nvPr/>
        </p:nvPicPr>
        <p:blipFill rotWithShape="1">
          <a:blip r:embed="rId10">
            <a:alphaModFix/>
          </a:blip>
          <a:srcRect b="0" l="15987" r="15980" t="0"/>
          <a:stretch/>
        </p:blipFill>
        <p:spPr>
          <a:xfrm>
            <a:off x="4873588" y="2622975"/>
            <a:ext cx="1912500" cy="1864800"/>
          </a:xfrm>
          <a:prstGeom prst="roundRect">
            <a:avLst>
              <a:gd fmla="val 4075" name="adj"/>
            </a:avLst>
          </a:prstGeom>
          <a:noFill/>
          <a:ln>
            <a:noFill/>
          </a:ln>
        </p:spPr>
      </p:pic>
      <p:pic>
        <p:nvPicPr>
          <p:cNvPr id="406" name="Google Shape;406;p14"/>
          <p:cNvPicPr preferRelativeResize="0"/>
          <p:nvPr/>
        </p:nvPicPr>
        <p:blipFill rotWithShape="1">
          <a:blip r:embed="rId11">
            <a:alphaModFix/>
          </a:blip>
          <a:srcRect b="0" l="26564" r="22271" t="25149"/>
          <a:stretch/>
        </p:blipFill>
        <p:spPr>
          <a:xfrm>
            <a:off x="6903963" y="2622975"/>
            <a:ext cx="1912500" cy="1864800"/>
          </a:xfrm>
          <a:prstGeom prst="roundRect">
            <a:avLst>
              <a:gd fmla="val 4075" name="adj"/>
            </a:avLst>
          </a:prstGeom>
          <a:noFill/>
          <a:ln>
            <a:noFill/>
          </a:ln>
        </p:spPr>
      </p:pic>
      <p:sp>
        <p:nvSpPr>
          <p:cNvPr id="407" name="Google Shape;407;p14"/>
          <p:cNvSpPr txBox="1"/>
          <p:nvPr/>
        </p:nvSpPr>
        <p:spPr>
          <a:xfrm>
            <a:off x="361050" y="2392950"/>
            <a:ext cx="31707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Many thanks to: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408" name="Google Shape;408;p14"/>
          <p:cNvSpPr txBox="1"/>
          <p:nvPr/>
        </p:nvSpPr>
        <p:spPr>
          <a:xfrm>
            <a:off x="361050" y="2868750"/>
            <a:ext cx="3738000" cy="1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   The authors:</a:t>
            </a:r>
            <a:endParaRPr b="1"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200">
                <a:solidFill>
                  <a:srgbClr val="3370DD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Jorge Creixell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200">
                <a:solidFill>
                  <a:srgbClr val="3370DD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Bejal Lewis</a:t>
            </a:r>
            <a:r>
              <a:rPr lang="en" sz="1200">
                <a:solidFill>
                  <a:srgbClr val="333333"/>
                </a:solidFill>
              </a:rPr>
              <a:t> </a:t>
            </a:r>
            <a:endParaRPr sz="1200">
              <a:solidFill>
                <a:srgbClr val="333333"/>
              </a:solidFill>
            </a:endParaRPr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200">
                <a:solidFill>
                  <a:srgbClr val="3370DD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 Tuduri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200">
                <a:solidFill>
                  <a:srgbClr val="3370DD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Kim Covaci</a:t>
            </a:r>
            <a:endParaRPr/>
          </a:p>
          <a:p>
            <a:pPr indent="-200659" lvl="0" marL="36576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200">
                <a:solidFill>
                  <a:srgbClr val="3370DD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Bernd Louis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And all the colleagues working on this.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"/>
          <p:cNvSpPr txBox="1"/>
          <p:nvPr/>
        </p:nvSpPr>
        <p:spPr>
          <a:xfrm>
            <a:off x="341750" y="2136600"/>
            <a:ext cx="4999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" sz="48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Thank You</a:t>
            </a:r>
            <a:endParaRPr sz="48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" sz="48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Köszönöm</a:t>
            </a:r>
            <a:endParaRPr sz="48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3932585" y="848275"/>
            <a:ext cx="2440255" cy="2379427"/>
            <a:chOff x="6549200" y="661350"/>
            <a:chExt cx="2041200" cy="2041200"/>
          </a:xfrm>
        </p:grpSpPr>
        <p:sp>
          <p:nvSpPr>
            <p:cNvPr id="29" name="Google Shape;29;p5"/>
            <p:cNvSpPr/>
            <p:nvPr/>
          </p:nvSpPr>
          <p:spPr>
            <a:xfrm>
              <a:off x="6549200" y="661350"/>
              <a:ext cx="2041200" cy="20412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" name="Google Shape;30;p5"/>
            <p:cNvGrpSpPr/>
            <p:nvPr/>
          </p:nvGrpSpPr>
          <p:grpSpPr>
            <a:xfrm>
              <a:off x="6700923" y="1251744"/>
              <a:ext cx="1728291" cy="1034457"/>
              <a:chOff x="503421" y="1812645"/>
              <a:chExt cx="1053900" cy="630805"/>
            </a:xfrm>
          </p:grpSpPr>
          <p:sp>
            <p:nvSpPr>
              <p:cNvPr id="31" name="Google Shape;31;p5"/>
              <p:cNvSpPr/>
              <p:nvPr/>
            </p:nvSpPr>
            <p:spPr>
              <a:xfrm>
                <a:off x="503421" y="1812645"/>
                <a:ext cx="1053900" cy="4368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5"/>
              <p:cNvSpPr/>
              <p:nvPr/>
            </p:nvSpPr>
            <p:spPr>
              <a:xfrm>
                <a:off x="607479" y="1891018"/>
                <a:ext cx="70200" cy="2640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752072" y="1891018"/>
                <a:ext cx="70200" cy="2640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>
                <a:off x="966943" y="189101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5"/>
              <p:cNvSpPr/>
              <p:nvPr/>
            </p:nvSpPr>
            <p:spPr>
              <a:xfrm>
                <a:off x="966943" y="199643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966943" y="210185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5"/>
              <p:cNvSpPr/>
              <p:nvPr/>
            </p:nvSpPr>
            <p:spPr>
              <a:xfrm>
                <a:off x="1118295" y="1891018"/>
                <a:ext cx="3807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>
                <a:off x="1152551" y="2011150"/>
                <a:ext cx="328500" cy="432300"/>
              </a:xfrm>
              <a:prstGeom prst="can">
                <a:avLst>
                  <a:gd fmla="val 32666" name="adj"/>
                </a:avLst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3955250"/>
            <a:ext cx="895575" cy="8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300" y="3912875"/>
            <a:ext cx="895575" cy="89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5"/>
          <p:cNvGrpSpPr/>
          <p:nvPr/>
        </p:nvGrpSpPr>
        <p:grpSpPr>
          <a:xfrm>
            <a:off x="3013645" y="1526363"/>
            <a:ext cx="1247435" cy="1176384"/>
            <a:chOff x="3010700" y="2086250"/>
            <a:chExt cx="1423200" cy="1310150"/>
          </a:xfrm>
        </p:grpSpPr>
        <p:sp>
          <p:nvSpPr>
            <p:cNvPr id="42" name="Google Shape;42;p5"/>
            <p:cNvSpPr/>
            <p:nvPr/>
          </p:nvSpPr>
          <p:spPr>
            <a:xfrm>
              <a:off x="3158750" y="2086250"/>
              <a:ext cx="1127100" cy="10209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5"/>
            <p:cNvGrpSpPr/>
            <p:nvPr/>
          </p:nvGrpSpPr>
          <p:grpSpPr>
            <a:xfrm>
              <a:off x="3275688" y="2219324"/>
              <a:ext cx="890358" cy="755042"/>
              <a:chOff x="5531225" y="1088825"/>
              <a:chExt cx="606800" cy="567957"/>
            </a:xfrm>
          </p:grpSpPr>
          <p:sp>
            <p:nvSpPr>
              <p:cNvPr id="44" name="Google Shape;44;p5"/>
              <p:cNvSpPr/>
              <p:nvPr/>
            </p:nvSpPr>
            <p:spPr>
              <a:xfrm>
                <a:off x="6100525" y="1216100"/>
                <a:ext cx="37500" cy="612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5531225" y="1098950"/>
                <a:ext cx="471475" cy="472075"/>
              </a:xfrm>
              <a:custGeom>
                <a:rect b="b" l="l" r="r" t="t"/>
                <a:pathLst>
                  <a:path extrusionOk="0" h="18883" w="18859">
                    <a:moveTo>
                      <a:pt x="9810" y="0"/>
                    </a:moveTo>
                    <a:lnTo>
                      <a:pt x="18859" y="18883"/>
                    </a:lnTo>
                    <a:lnTo>
                      <a:pt x="0" y="1538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6" name="Google Shape;46;p5"/>
              <p:cNvSpPr/>
              <p:nvPr/>
            </p:nvSpPr>
            <p:spPr>
              <a:xfrm>
                <a:off x="5930050" y="1221575"/>
                <a:ext cx="189925" cy="125025"/>
              </a:xfrm>
              <a:custGeom>
                <a:rect b="b" l="l" r="r" t="t"/>
                <a:pathLst>
                  <a:path extrusionOk="0" h="5001" w="7597">
                    <a:moveTo>
                      <a:pt x="7216" y="0"/>
                    </a:moveTo>
                    <a:lnTo>
                      <a:pt x="310" y="2953"/>
                    </a:lnTo>
                    <a:lnTo>
                      <a:pt x="48" y="3144"/>
                    </a:lnTo>
                    <a:lnTo>
                      <a:pt x="0" y="3596"/>
                    </a:lnTo>
                    <a:lnTo>
                      <a:pt x="310" y="4358"/>
                    </a:lnTo>
                    <a:lnTo>
                      <a:pt x="572" y="4787"/>
                    </a:lnTo>
                    <a:lnTo>
                      <a:pt x="905" y="4953"/>
                    </a:lnTo>
                    <a:lnTo>
                      <a:pt x="1310" y="5001"/>
                    </a:lnTo>
                    <a:lnTo>
                      <a:pt x="1929" y="4834"/>
                    </a:lnTo>
                    <a:lnTo>
                      <a:pt x="7597" y="219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7" name="Google Shape;47;p5"/>
              <p:cNvSpPr/>
              <p:nvPr/>
            </p:nvSpPr>
            <p:spPr>
              <a:xfrm>
                <a:off x="6013400" y="1331725"/>
                <a:ext cx="104175" cy="240500"/>
              </a:xfrm>
              <a:custGeom>
                <a:rect b="b" l="l" r="r" t="t"/>
                <a:pathLst>
                  <a:path extrusionOk="0" h="9620" w="4167">
                    <a:moveTo>
                      <a:pt x="0" y="9620"/>
                    </a:moveTo>
                    <a:lnTo>
                      <a:pt x="3977" y="8548"/>
                    </a:lnTo>
                    <a:lnTo>
                      <a:pt x="4167" y="8167"/>
                    </a:lnTo>
                    <a:lnTo>
                      <a:pt x="3715" y="7239"/>
                    </a:lnTo>
                    <a:lnTo>
                      <a:pt x="381" y="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8" name="Google Shape;48;p5"/>
              <p:cNvSpPr/>
              <p:nvPr/>
            </p:nvSpPr>
            <p:spPr>
              <a:xfrm>
                <a:off x="5991939" y="1550067"/>
                <a:ext cx="41700" cy="22175"/>
              </a:xfrm>
              <a:custGeom>
                <a:rect b="b" l="l" r="r" t="t"/>
                <a:pathLst>
                  <a:path extrusionOk="0" h="887" w="1668">
                    <a:moveTo>
                      <a:pt x="0" y="0"/>
                    </a:moveTo>
                    <a:lnTo>
                      <a:pt x="429" y="791"/>
                    </a:lnTo>
                    <a:lnTo>
                      <a:pt x="882" y="887"/>
                    </a:lnTo>
                    <a:lnTo>
                      <a:pt x="1668" y="672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9" name="Google Shape;49;p5"/>
              <p:cNvSpPr/>
              <p:nvPr/>
            </p:nvSpPr>
            <p:spPr>
              <a:xfrm>
                <a:off x="5775875" y="1088825"/>
                <a:ext cx="214900" cy="174425"/>
              </a:xfrm>
              <a:custGeom>
                <a:rect b="b" l="l" r="r" t="t"/>
                <a:pathLst>
                  <a:path extrusionOk="0" h="6977" w="8596">
                    <a:moveTo>
                      <a:pt x="0" y="381"/>
                    </a:moveTo>
                    <a:lnTo>
                      <a:pt x="4715" y="0"/>
                    </a:lnTo>
                    <a:lnTo>
                      <a:pt x="5024" y="191"/>
                    </a:lnTo>
                    <a:lnTo>
                      <a:pt x="5858" y="1619"/>
                    </a:lnTo>
                    <a:lnTo>
                      <a:pt x="7501" y="4858"/>
                    </a:lnTo>
                    <a:lnTo>
                      <a:pt x="8596" y="6977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5759200" y="1529975"/>
                <a:ext cx="42275" cy="126800"/>
              </a:xfrm>
              <a:custGeom>
                <a:rect b="b" l="l" r="r" t="t"/>
                <a:pathLst>
                  <a:path extrusionOk="0" h="5072" w="1691">
                    <a:moveTo>
                      <a:pt x="95" y="0"/>
                    </a:moveTo>
                    <a:lnTo>
                      <a:pt x="0" y="4286"/>
                    </a:lnTo>
                    <a:lnTo>
                      <a:pt x="191" y="4667"/>
                    </a:lnTo>
                    <a:lnTo>
                      <a:pt x="596" y="5024"/>
                    </a:lnTo>
                    <a:lnTo>
                      <a:pt x="1048" y="5072"/>
                    </a:lnTo>
                    <a:lnTo>
                      <a:pt x="1429" y="5072"/>
                    </a:lnTo>
                    <a:lnTo>
                      <a:pt x="1691" y="5048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1" name="Google Shape;51;p5"/>
              <p:cNvSpPr/>
              <p:nvPr/>
            </p:nvSpPr>
            <p:spPr>
              <a:xfrm>
                <a:off x="5780046" y="1536182"/>
                <a:ext cx="42275" cy="120600"/>
              </a:xfrm>
              <a:custGeom>
                <a:rect b="b" l="l" r="r" t="t"/>
                <a:pathLst>
                  <a:path extrusionOk="0" h="4824" w="1691">
                    <a:moveTo>
                      <a:pt x="1612" y="0"/>
                    </a:moveTo>
                    <a:lnTo>
                      <a:pt x="1691" y="4038"/>
                    </a:lnTo>
                    <a:lnTo>
                      <a:pt x="1500" y="4419"/>
                    </a:lnTo>
                    <a:lnTo>
                      <a:pt x="1095" y="4776"/>
                    </a:lnTo>
                    <a:lnTo>
                      <a:pt x="643" y="4824"/>
                    </a:lnTo>
                    <a:lnTo>
                      <a:pt x="262" y="4824"/>
                    </a:lnTo>
                    <a:lnTo>
                      <a:pt x="0" y="480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2" name="Google Shape;52;p5"/>
              <p:cNvSpPr/>
              <p:nvPr/>
            </p:nvSpPr>
            <p:spPr>
              <a:xfrm>
                <a:off x="5582425" y="1168600"/>
                <a:ext cx="103575" cy="112525"/>
              </a:xfrm>
              <a:custGeom>
                <a:rect b="b" l="l" r="r" t="t"/>
                <a:pathLst>
                  <a:path extrusionOk="0" h="4501" w="4143">
                    <a:moveTo>
                      <a:pt x="4143" y="2596"/>
                    </a:moveTo>
                    <a:lnTo>
                      <a:pt x="1976" y="215"/>
                    </a:lnTo>
                    <a:lnTo>
                      <a:pt x="1714" y="48"/>
                    </a:lnTo>
                    <a:lnTo>
                      <a:pt x="857" y="0"/>
                    </a:lnTo>
                    <a:lnTo>
                      <a:pt x="381" y="191"/>
                    </a:lnTo>
                    <a:lnTo>
                      <a:pt x="119" y="477"/>
                    </a:lnTo>
                    <a:lnTo>
                      <a:pt x="0" y="834"/>
                    </a:lnTo>
                    <a:lnTo>
                      <a:pt x="0" y="1286"/>
                    </a:lnTo>
                    <a:lnTo>
                      <a:pt x="143" y="1477"/>
                    </a:lnTo>
                    <a:lnTo>
                      <a:pt x="3024" y="450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53" name="Google Shape;53;p5"/>
              <p:cNvGrpSpPr/>
              <p:nvPr/>
            </p:nvGrpSpPr>
            <p:grpSpPr>
              <a:xfrm>
                <a:off x="5680030" y="1271283"/>
                <a:ext cx="163521" cy="212849"/>
                <a:chOff x="1612625" y="863600"/>
                <a:chExt cx="3884100" cy="3884100"/>
              </a:xfrm>
            </p:grpSpPr>
            <p:sp>
              <p:nvSpPr>
                <p:cNvPr id="54" name="Google Shape;54;p5"/>
                <p:cNvSpPr/>
                <p:nvPr/>
              </p:nvSpPr>
              <p:spPr>
                <a:xfrm>
                  <a:off x="1612625" y="863600"/>
                  <a:ext cx="3884100" cy="38841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4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" name="Google Shape;55;p5"/>
                <p:cNvSpPr/>
                <p:nvPr/>
              </p:nvSpPr>
              <p:spPr>
                <a:xfrm>
                  <a:off x="1715400" y="1038200"/>
                  <a:ext cx="1724525" cy="2987175"/>
                </a:xfrm>
                <a:custGeom>
                  <a:rect b="b" l="l" r="r" t="t"/>
                  <a:pathLst>
                    <a:path extrusionOk="0" h="119487" w="68981">
                      <a:moveTo>
                        <a:pt x="4733" y="57180"/>
                      </a:moveTo>
                      <a:lnTo>
                        <a:pt x="2063" y="60760"/>
                      </a:lnTo>
                      <a:lnTo>
                        <a:pt x="728" y="62762"/>
                      </a:lnTo>
                      <a:lnTo>
                        <a:pt x="364" y="63672"/>
                      </a:lnTo>
                      <a:lnTo>
                        <a:pt x="182" y="65188"/>
                      </a:lnTo>
                      <a:lnTo>
                        <a:pt x="61" y="68222"/>
                      </a:lnTo>
                      <a:lnTo>
                        <a:pt x="0" y="70588"/>
                      </a:lnTo>
                      <a:lnTo>
                        <a:pt x="61" y="72954"/>
                      </a:lnTo>
                      <a:lnTo>
                        <a:pt x="243" y="75866"/>
                      </a:lnTo>
                      <a:lnTo>
                        <a:pt x="607" y="79628"/>
                      </a:lnTo>
                      <a:lnTo>
                        <a:pt x="1214" y="83632"/>
                      </a:lnTo>
                      <a:lnTo>
                        <a:pt x="2184" y="87757"/>
                      </a:lnTo>
                      <a:lnTo>
                        <a:pt x="3216" y="91579"/>
                      </a:lnTo>
                      <a:lnTo>
                        <a:pt x="4490" y="95401"/>
                      </a:lnTo>
                      <a:lnTo>
                        <a:pt x="6431" y="100255"/>
                      </a:lnTo>
                      <a:lnTo>
                        <a:pt x="8555" y="104441"/>
                      </a:lnTo>
                      <a:lnTo>
                        <a:pt x="11042" y="108567"/>
                      </a:lnTo>
                      <a:lnTo>
                        <a:pt x="13105" y="111843"/>
                      </a:lnTo>
                      <a:lnTo>
                        <a:pt x="15107" y="114573"/>
                      </a:lnTo>
                      <a:lnTo>
                        <a:pt x="17170" y="117121"/>
                      </a:lnTo>
                      <a:lnTo>
                        <a:pt x="19111" y="119487"/>
                      </a:lnTo>
                      <a:lnTo>
                        <a:pt x="22084" y="117728"/>
                      </a:lnTo>
                      <a:lnTo>
                        <a:pt x="16078" y="106747"/>
                      </a:lnTo>
                      <a:lnTo>
                        <a:pt x="16684" y="104926"/>
                      </a:lnTo>
                      <a:lnTo>
                        <a:pt x="17716" y="102742"/>
                      </a:lnTo>
                      <a:lnTo>
                        <a:pt x="18808" y="100558"/>
                      </a:lnTo>
                      <a:lnTo>
                        <a:pt x="20385" y="97889"/>
                      </a:lnTo>
                      <a:lnTo>
                        <a:pt x="22023" y="95644"/>
                      </a:lnTo>
                      <a:lnTo>
                        <a:pt x="23358" y="93885"/>
                      </a:lnTo>
                      <a:lnTo>
                        <a:pt x="24875" y="92793"/>
                      </a:lnTo>
                      <a:lnTo>
                        <a:pt x="25663" y="92550"/>
                      </a:lnTo>
                      <a:lnTo>
                        <a:pt x="26816" y="92732"/>
                      </a:lnTo>
                      <a:lnTo>
                        <a:pt x="28515" y="93217"/>
                      </a:lnTo>
                      <a:lnTo>
                        <a:pt x="29243" y="93399"/>
                      </a:lnTo>
                      <a:lnTo>
                        <a:pt x="30274" y="92853"/>
                      </a:lnTo>
                      <a:lnTo>
                        <a:pt x="30941" y="92125"/>
                      </a:lnTo>
                      <a:lnTo>
                        <a:pt x="31791" y="90427"/>
                      </a:lnTo>
                      <a:lnTo>
                        <a:pt x="32701" y="87636"/>
                      </a:lnTo>
                      <a:lnTo>
                        <a:pt x="33429" y="85270"/>
                      </a:lnTo>
                      <a:lnTo>
                        <a:pt x="34036" y="83268"/>
                      </a:lnTo>
                      <a:lnTo>
                        <a:pt x="34824" y="81812"/>
                      </a:lnTo>
                      <a:lnTo>
                        <a:pt x="35552" y="81023"/>
                      </a:lnTo>
                      <a:lnTo>
                        <a:pt x="37130" y="80356"/>
                      </a:lnTo>
                      <a:lnTo>
                        <a:pt x="38828" y="79324"/>
                      </a:lnTo>
                      <a:lnTo>
                        <a:pt x="39799" y="78475"/>
                      </a:lnTo>
                      <a:lnTo>
                        <a:pt x="40345" y="77686"/>
                      </a:lnTo>
                      <a:lnTo>
                        <a:pt x="40527" y="76655"/>
                      </a:lnTo>
                      <a:lnTo>
                        <a:pt x="40224" y="75745"/>
                      </a:lnTo>
                      <a:lnTo>
                        <a:pt x="39071" y="74531"/>
                      </a:lnTo>
                      <a:lnTo>
                        <a:pt x="36887" y="72833"/>
                      </a:lnTo>
                      <a:lnTo>
                        <a:pt x="34582" y="71377"/>
                      </a:lnTo>
                      <a:lnTo>
                        <a:pt x="32216" y="69981"/>
                      </a:lnTo>
                      <a:lnTo>
                        <a:pt x="30759" y="69011"/>
                      </a:lnTo>
                      <a:lnTo>
                        <a:pt x="30517" y="67676"/>
                      </a:lnTo>
                      <a:lnTo>
                        <a:pt x="30577" y="65249"/>
                      </a:lnTo>
                      <a:lnTo>
                        <a:pt x="26027" y="63004"/>
                      </a:lnTo>
                      <a:lnTo>
                        <a:pt x="21841" y="61184"/>
                      </a:lnTo>
                      <a:lnTo>
                        <a:pt x="17534" y="59425"/>
                      </a:lnTo>
                      <a:lnTo>
                        <a:pt x="13469" y="57908"/>
                      </a:lnTo>
                      <a:lnTo>
                        <a:pt x="10314" y="56816"/>
                      </a:lnTo>
                      <a:lnTo>
                        <a:pt x="6795" y="55724"/>
                      </a:lnTo>
                      <a:lnTo>
                        <a:pt x="6371" y="54996"/>
                      </a:lnTo>
                      <a:lnTo>
                        <a:pt x="6371" y="53783"/>
                      </a:lnTo>
                      <a:lnTo>
                        <a:pt x="6795" y="52509"/>
                      </a:lnTo>
                      <a:lnTo>
                        <a:pt x="7463" y="51538"/>
                      </a:lnTo>
                      <a:lnTo>
                        <a:pt x="8130" y="51174"/>
                      </a:lnTo>
                      <a:lnTo>
                        <a:pt x="7523" y="48383"/>
                      </a:lnTo>
                      <a:lnTo>
                        <a:pt x="7402" y="47170"/>
                      </a:lnTo>
                      <a:lnTo>
                        <a:pt x="7523" y="46078"/>
                      </a:lnTo>
                      <a:lnTo>
                        <a:pt x="8251" y="43772"/>
                      </a:lnTo>
                      <a:lnTo>
                        <a:pt x="9829" y="40193"/>
                      </a:lnTo>
                      <a:lnTo>
                        <a:pt x="11163" y="38433"/>
                      </a:lnTo>
                      <a:lnTo>
                        <a:pt x="12316" y="37463"/>
                      </a:lnTo>
                      <a:lnTo>
                        <a:pt x="12984" y="37341"/>
                      </a:lnTo>
                      <a:lnTo>
                        <a:pt x="13772" y="37766"/>
                      </a:lnTo>
                      <a:lnTo>
                        <a:pt x="13772" y="39040"/>
                      </a:lnTo>
                      <a:lnTo>
                        <a:pt x="12923" y="40860"/>
                      </a:lnTo>
                      <a:lnTo>
                        <a:pt x="12316" y="42195"/>
                      </a:lnTo>
                      <a:lnTo>
                        <a:pt x="9586" y="43712"/>
                      </a:lnTo>
                      <a:lnTo>
                        <a:pt x="12741" y="47048"/>
                      </a:lnTo>
                      <a:lnTo>
                        <a:pt x="13317" y="47534"/>
                      </a:lnTo>
                      <a:lnTo>
                        <a:pt x="13681" y="47625"/>
                      </a:lnTo>
                      <a:lnTo>
                        <a:pt x="14045" y="47564"/>
                      </a:lnTo>
                      <a:lnTo>
                        <a:pt x="15805" y="45653"/>
                      </a:lnTo>
                      <a:lnTo>
                        <a:pt x="12255" y="43287"/>
                      </a:lnTo>
                      <a:lnTo>
                        <a:pt x="15532" y="41922"/>
                      </a:lnTo>
                      <a:lnTo>
                        <a:pt x="15441" y="40648"/>
                      </a:lnTo>
                      <a:lnTo>
                        <a:pt x="16138" y="40436"/>
                      </a:lnTo>
                      <a:lnTo>
                        <a:pt x="21568" y="32336"/>
                      </a:lnTo>
                      <a:lnTo>
                        <a:pt x="26482" y="30395"/>
                      </a:lnTo>
                      <a:lnTo>
                        <a:pt x="29789" y="29030"/>
                      </a:lnTo>
                      <a:lnTo>
                        <a:pt x="32549" y="27574"/>
                      </a:lnTo>
                      <a:lnTo>
                        <a:pt x="35310" y="25966"/>
                      </a:lnTo>
                      <a:lnTo>
                        <a:pt x="37736" y="24510"/>
                      </a:lnTo>
                      <a:lnTo>
                        <a:pt x="39435" y="23418"/>
                      </a:lnTo>
                      <a:lnTo>
                        <a:pt x="40284" y="22781"/>
                      </a:lnTo>
                      <a:lnTo>
                        <a:pt x="41043" y="22538"/>
                      </a:lnTo>
                      <a:lnTo>
                        <a:pt x="42196" y="22447"/>
                      </a:lnTo>
                      <a:lnTo>
                        <a:pt x="44046" y="22538"/>
                      </a:lnTo>
                      <a:lnTo>
                        <a:pt x="45047" y="22478"/>
                      </a:lnTo>
                      <a:lnTo>
                        <a:pt x="45957" y="22174"/>
                      </a:lnTo>
                      <a:lnTo>
                        <a:pt x="46655" y="21628"/>
                      </a:lnTo>
                      <a:lnTo>
                        <a:pt x="47140" y="20536"/>
                      </a:lnTo>
                      <a:lnTo>
                        <a:pt x="47322" y="19201"/>
                      </a:lnTo>
                      <a:lnTo>
                        <a:pt x="47383" y="18109"/>
                      </a:lnTo>
                      <a:lnTo>
                        <a:pt x="47807" y="17169"/>
                      </a:lnTo>
                      <a:lnTo>
                        <a:pt x="48505" y="16775"/>
                      </a:lnTo>
                      <a:lnTo>
                        <a:pt x="48960" y="16835"/>
                      </a:lnTo>
                      <a:lnTo>
                        <a:pt x="49415" y="17169"/>
                      </a:lnTo>
                      <a:lnTo>
                        <a:pt x="49536" y="17867"/>
                      </a:lnTo>
                      <a:lnTo>
                        <a:pt x="49536" y="18686"/>
                      </a:lnTo>
                      <a:lnTo>
                        <a:pt x="49567" y="19110"/>
                      </a:lnTo>
                      <a:lnTo>
                        <a:pt x="50295" y="19444"/>
                      </a:lnTo>
                      <a:lnTo>
                        <a:pt x="52176" y="20111"/>
                      </a:lnTo>
                      <a:lnTo>
                        <a:pt x="53328" y="20415"/>
                      </a:lnTo>
                      <a:lnTo>
                        <a:pt x="54026" y="20415"/>
                      </a:lnTo>
                      <a:lnTo>
                        <a:pt x="54754" y="20111"/>
                      </a:lnTo>
                      <a:lnTo>
                        <a:pt x="55209" y="19474"/>
                      </a:lnTo>
                      <a:lnTo>
                        <a:pt x="55179" y="18716"/>
                      </a:lnTo>
                      <a:lnTo>
                        <a:pt x="54420" y="17958"/>
                      </a:lnTo>
                      <a:lnTo>
                        <a:pt x="53874" y="17321"/>
                      </a:lnTo>
                      <a:lnTo>
                        <a:pt x="59941" y="17351"/>
                      </a:lnTo>
                      <a:lnTo>
                        <a:pt x="63278" y="17351"/>
                      </a:lnTo>
                      <a:lnTo>
                        <a:pt x="67616" y="17321"/>
                      </a:lnTo>
                      <a:lnTo>
                        <a:pt x="68981" y="12953"/>
                      </a:lnTo>
                      <a:lnTo>
                        <a:pt x="64643" y="12407"/>
                      </a:lnTo>
                      <a:lnTo>
                        <a:pt x="59668" y="11921"/>
                      </a:lnTo>
                      <a:lnTo>
                        <a:pt x="55603" y="11527"/>
                      </a:lnTo>
                      <a:lnTo>
                        <a:pt x="53783" y="11375"/>
                      </a:lnTo>
                      <a:lnTo>
                        <a:pt x="53723" y="9949"/>
                      </a:lnTo>
                      <a:lnTo>
                        <a:pt x="52813" y="10071"/>
                      </a:lnTo>
                      <a:lnTo>
                        <a:pt x="53237" y="8463"/>
                      </a:lnTo>
                      <a:lnTo>
                        <a:pt x="54026" y="7037"/>
                      </a:lnTo>
                      <a:lnTo>
                        <a:pt x="55270" y="5672"/>
                      </a:lnTo>
                      <a:lnTo>
                        <a:pt x="56574" y="4429"/>
                      </a:lnTo>
                      <a:lnTo>
                        <a:pt x="57818" y="3367"/>
                      </a:lnTo>
                      <a:lnTo>
                        <a:pt x="58212" y="2760"/>
                      </a:lnTo>
                      <a:lnTo>
                        <a:pt x="58030" y="1911"/>
                      </a:lnTo>
                      <a:lnTo>
                        <a:pt x="57272" y="1031"/>
                      </a:lnTo>
                      <a:lnTo>
                        <a:pt x="56089" y="0"/>
                      </a:lnTo>
                      <a:lnTo>
                        <a:pt x="52570" y="4550"/>
                      </a:lnTo>
                      <a:lnTo>
                        <a:pt x="51023" y="6522"/>
                      </a:lnTo>
                      <a:lnTo>
                        <a:pt x="49870" y="7765"/>
                      </a:lnTo>
                      <a:lnTo>
                        <a:pt x="47656" y="7705"/>
                      </a:lnTo>
                      <a:lnTo>
                        <a:pt x="45896" y="7705"/>
                      </a:lnTo>
                      <a:lnTo>
                        <a:pt x="44410" y="7856"/>
                      </a:lnTo>
                      <a:lnTo>
                        <a:pt x="43227" y="8342"/>
                      </a:lnTo>
                      <a:lnTo>
                        <a:pt x="43894" y="7219"/>
                      </a:lnTo>
                      <a:lnTo>
                        <a:pt x="44562" y="6400"/>
                      </a:lnTo>
                      <a:lnTo>
                        <a:pt x="45411" y="5308"/>
                      </a:lnTo>
                      <a:lnTo>
                        <a:pt x="46351" y="4459"/>
                      </a:lnTo>
                      <a:lnTo>
                        <a:pt x="47413" y="3579"/>
                      </a:lnTo>
                      <a:lnTo>
                        <a:pt x="41589" y="3670"/>
                      </a:lnTo>
                      <a:lnTo>
                        <a:pt x="37797" y="5763"/>
                      </a:lnTo>
                      <a:lnTo>
                        <a:pt x="35310" y="7310"/>
                      </a:lnTo>
                      <a:lnTo>
                        <a:pt x="31882" y="9434"/>
                      </a:lnTo>
                      <a:lnTo>
                        <a:pt x="29091" y="11436"/>
                      </a:lnTo>
                      <a:lnTo>
                        <a:pt x="26361" y="13590"/>
                      </a:lnTo>
                      <a:lnTo>
                        <a:pt x="23358" y="16289"/>
                      </a:lnTo>
                      <a:lnTo>
                        <a:pt x="21174" y="18443"/>
                      </a:lnTo>
                      <a:lnTo>
                        <a:pt x="18595" y="21295"/>
                      </a:lnTo>
                      <a:lnTo>
                        <a:pt x="16381" y="23903"/>
                      </a:lnTo>
                      <a:lnTo>
                        <a:pt x="14531" y="26391"/>
                      </a:lnTo>
                      <a:lnTo>
                        <a:pt x="12620" y="28878"/>
                      </a:lnTo>
                      <a:lnTo>
                        <a:pt x="10678" y="31912"/>
                      </a:lnTo>
                      <a:lnTo>
                        <a:pt x="9374" y="34278"/>
                      </a:lnTo>
                      <a:lnTo>
                        <a:pt x="7311" y="38312"/>
                      </a:lnTo>
                      <a:lnTo>
                        <a:pt x="5552" y="42286"/>
                      </a:lnTo>
                      <a:lnTo>
                        <a:pt x="4399" y="45259"/>
                      </a:lnTo>
                      <a:lnTo>
                        <a:pt x="3246" y="48626"/>
                      </a:lnTo>
                      <a:lnTo>
                        <a:pt x="2488" y="51477"/>
                      </a:lnTo>
                      <a:lnTo>
                        <a:pt x="1972" y="53722"/>
                      </a:lnTo>
                      <a:lnTo>
                        <a:pt x="3216" y="54602"/>
                      </a:lnTo>
                      <a:lnTo>
                        <a:pt x="4217" y="55390"/>
                      </a:lnTo>
                      <a:lnTo>
                        <a:pt x="4733" y="55906"/>
                      </a:lnTo>
                      <a:lnTo>
                        <a:pt x="4945" y="56422"/>
                      </a:lnTo>
                      <a:lnTo>
                        <a:pt x="4975" y="56907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56" name="Google Shape;56;p5"/>
                <p:cNvSpPr/>
                <p:nvPr/>
              </p:nvSpPr>
              <p:spPr>
                <a:xfrm>
                  <a:off x="2814275" y="4388625"/>
                  <a:ext cx="1267975" cy="244200"/>
                </a:xfrm>
                <a:custGeom>
                  <a:rect b="b" l="l" r="r" t="t"/>
                  <a:pathLst>
                    <a:path extrusionOk="0" h="9768" w="50719">
                      <a:moveTo>
                        <a:pt x="0" y="3307"/>
                      </a:moveTo>
                      <a:lnTo>
                        <a:pt x="4307" y="3337"/>
                      </a:lnTo>
                      <a:lnTo>
                        <a:pt x="6218" y="0"/>
                      </a:lnTo>
                      <a:lnTo>
                        <a:pt x="7887" y="121"/>
                      </a:lnTo>
                      <a:lnTo>
                        <a:pt x="8312" y="3398"/>
                      </a:lnTo>
                      <a:lnTo>
                        <a:pt x="12012" y="4308"/>
                      </a:lnTo>
                      <a:lnTo>
                        <a:pt x="13377" y="2882"/>
                      </a:lnTo>
                      <a:lnTo>
                        <a:pt x="22569" y="3822"/>
                      </a:lnTo>
                      <a:lnTo>
                        <a:pt x="22933" y="5369"/>
                      </a:lnTo>
                      <a:lnTo>
                        <a:pt x="28545" y="5218"/>
                      </a:lnTo>
                      <a:lnTo>
                        <a:pt x="31457" y="3398"/>
                      </a:lnTo>
                      <a:lnTo>
                        <a:pt x="34672" y="3337"/>
                      </a:lnTo>
                      <a:lnTo>
                        <a:pt x="34702" y="5400"/>
                      </a:lnTo>
                      <a:lnTo>
                        <a:pt x="38767" y="5521"/>
                      </a:lnTo>
                      <a:lnTo>
                        <a:pt x="39101" y="4247"/>
                      </a:lnTo>
                      <a:lnTo>
                        <a:pt x="42013" y="4672"/>
                      </a:lnTo>
                      <a:lnTo>
                        <a:pt x="43439" y="6188"/>
                      </a:lnTo>
                      <a:lnTo>
                        <a:pt x="50719" y="6643"/>
                      </a:lnTo>
                      <a:lnTo>
                        <a:pt x="49172" y="7250"/>
                      </a:lnTo>
                      <a:lnTo>
                        <a:pt x="46988" y="7826"/>
                      </a:lnTo>
                      <a:lnTo>
                        <a:pt x="43742" y="8554"/>
                      </a:lnTo>
                      <a:lnTo>
                        <a:pt x="40254" y="9070"/>
                      </a:lnTo>
                      <a:lnTo>
                        <a:pt x="36947" y="9434"/>
                      </a:lnTo>
                      <a:lnTo>
                        <a:pt x="33064" y="9677"/>
                      </a:lnTo>
                      <a:lnTo>
                        <a:pt x="29515" y="9768"/>
                      </a:lnTo>
                      <a:lnTo>
                        <a:pt x="26998" y="9737"/>
                      </a:lnTo>
                      <a:lnTo>
                        <a:pt x="24055" y="9586"/>
                      </a:lnTo>
                      <a:lnTo>
                        <a:pt x="21477" y="9373"/>
                      </a:lnTo>
                      <a:lnTo>
                        <a:pt x="18292" y="8979"/>
                      </a:lnTo>
                      <a:lnTo>
                        <a:pt x="14924" y="8372"/>
                      </a:lnTo>
                      <a:lnTo>
                        <a:pt x="10405" y="7250"/>
                      </a:lnTo>
                      <a:lnTo>
                        <a:pt x="6400" y="5946"/>
                      </a:lnTo>
                      <a:lnTo>
                        <a:pt x="3003" y="470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2995625" y="1033475"/>
                  <a:ext cx="2411000" cy="2566975"/>
                </a:xfrm>
                <a:custGeom>
                  <a:rect b="b" l="l" r="r" t="t"/>
                  <a:pathLst>
                    <a:path extrusionOk="0" h="102679" w="96440">
                      <a:moveTo>
                        <a:pt x="16478" y="36290"/>
                      </a:moveTo>
                      <a:lnTo>
                        <a:pt x="0" y="47625"/>
                      </a:lnTo>
                      <a:lnTo>
                        <a:pt x="381" y="54006"/>
                      </a:lnTo>
                      <a:lnTo>
                        <a:pt x="11096" y="65293"/>
                      </a:lnTo>
                      <a:lnTo>
                        <a:pt x="20335" y="65103"/>
                      </a:lnTo>
                      <a:lnTo>
                        <a:pt x="22717" y="65008"/>
                      </a:lnTo>
                      <a:lnTo>
                        <a:pt x="24145" y="64579"/>
                      </a:lnTo>
                      <a:lnTo>
                        <a:pt x="25669" y="63817"/>
                      </a:lnTo>
                      <a:lnTo>
                        <a:pt x="25669" y="66246"/>
                      </a:lnTo>
                      <a:lnTo>
                        <a:pt x="26146" y="66770"/>
                      </a:lnTo>
                      <a:lnTo>
                        <a:pt x="27241" y="72151"/>
                      </a:lnTo>
                      <a:lnTo>
                        <a:pt x="27860" y="72913"/>
                      </a:lnTo>
                      <a:lnTo>
                        <a:pt x="27955" y="75866"/>
                      </a:lnTo>
                      <a:lnTo>
                        <a:pt x="28860" y="77057"/>
                      </a:lnTo>
                      <a:lnTo>
                        <a:pt x="29337" y="81867"/>
                      </a:lnTo>
                      <a:lnTo>
                        <a:pt x="29337" y="85677"/>
                      </a:lnTo>
                      <a:lnTo>
                        <a:pt x="29337" y="88344"/>
                      </a:lnTo>
                      <a:lnTo>
                        <a:pt x="31099" y="91201"/>
                      </a:lnTo>
                      <a:lnTo>
                        <a:pt x="32527" y="93773"/>
                      </a:lnTo>
                      <a:lnTo>
                        <a:pt x="33766" y="96440"/>
                      </a:lnTo>
                      <a:lnTo>
                        <a:pt x="35433" y="99917"/>
                      </a:lnTo>
                      <a:lnTo>
                        <a:pt x="35433" y="102679"/>
                      </a:lnTo>
                      <a:lnTo>
                        <a:pt x="40528" y="102631"/>
                      </a:lnTo>
                      <a:lnTo>
                        <a:pt x="42672" y="102250"/>
                      </a:lnTo>
                      <a:lnTo>
                        <a:pt x="44148" y="101584"/>
                      </a:lnTo>
                      <a:lnTo>
                        <a:pt x="45720" y="100345"/>
                      </a:lnTo>
                      <a:lnTo>
                        <a:pt x="46767" y="99202"/>
                      </a:lnTo>
                      <a:lnTo>
                        <a:pt x="47672" y="96583"/>
                      </a:lnTo>
                      <a:lnTo>
                        <a:pt x="48387" y="95964"/>
                      </a:lnTo>
                      <a:lnTo>
                        <a:pt x="51863" y="89106"/>
                      </a:lnTo>
                      <a:lnTo>
                        <a:pt x="52816" y="87868"/>
                      </a:lnTo>
                      <a:lnTo>
                        <a:pt x="54244" y="86963"/>
                      </a:lnTo>
                      <a:lnTo>
                        <a:pt x="56578" y="85867"/>
                      </a:lnTo>
                      <a:lnTo>
                        <a:pt x="58816" y="84677"/>
                      </a:lnTo>
                      <a:lnTo>
                        <a:pt x="60483" y="83248"/>
                      </a:lnTo>
                      <a:lnTo>
                        <a:pt x="61341" y="82153"/>
                      </a:lnTo>
                      <a:lnTo>
                        <a:pt x="61626" y="80533"/>
                      </a:lnTo>
                      <a:lnTo>
                        <a:pt x="62150" y="78914"/>
                      </a:lnTo>
                      <a:lnTo>
                        <a:pt x="64008" y="75819"/>
                      </a:lnTo>
                      <a:lnTo>
                        <a:pt x="65770" y="73914"/>
                      </a:lnTo>
                      <a:lnTo>
                        <a:pt x="68199" y="71389"/>
                      </a:lnTo>
                      <a:lnTo>
                        <a:pt x="70342" y="69103"/>
                      </a:lnTo>
                      <a:lnTo>
                        <a:pt x="74390" y="64817"/>
                      </a:lnTo>
                      <a:lnTo>
                        <a:pt x="74009" y="71913"/>
                      </a:lnTo>
                      <a:lnTo>
                        <a:pt x="77343" y="70675"/>
                      </a:lnTo>
                      <a:lnTo>
                        <a:pt x="77009" y="64674"/>
                      </a:lnTo>
                      <a:lnTo>
                        <a:pt x="75771" y="63674"/>
                      </a:lnTo>
                      <a:lnTo>
                        <a:pt x="75819" y="63103"/>
                      </a:lnTo>
                      <a:lnTo>
                        <a:pt x="74676" y="61722"/>
                      </a:lnTo>
                      <a:lnTo>
                        <a:pt x="66341" y="62960"/>
                      </a:lnTo>
                      <a:lnTo>
                        <a:pt x="61055" y="51768"/>
                      </a:lnTo>
                      <a:lnTo>
                        <a:pt x="55483" y="43576"/>
                      </a:lnTo>
                      <a:lnTo>
                        <a:pt x="61531" y="51149"/>
                      </a:lnTo>
                      <a:lnTo>
                        <a:pt x="62722" y="52863"/>
                      </a:lnTo>
                      <a:lnTo>
                        <a:pt x="66055" y="57769"/>
                      </a:lnTo>
                      <a:lnTo>
                        <a:pt x="66865" y="59245"/>
                      </a:lnTo>
                      <a:lnTo>
                        <a:pt x="67818" y="61198"/>
                      </a:lnTo>
                      <a:lnTo>
                        <a:pt x="68294" y="62055"/>
                      </a:lnTo>
                      <a:lnTo>
                        <a:pt x="69389" y="62198"/>
                      </a:lnTo>
                      <a:lnTo>
                        <a:pt x="70627" y="62007"/>
                      </a:lnTo>
                      <a:lnTo>
                        <a:pt x="71628" y="61531"/>
                      </a:lnTo>
                      <a:lnTo>
                        <a:pt x="73723" y="60007"/>
                      </a:lnTo>
                      <a:lnTo>
                        <a:pt x="75342" y="58340"/>
                      </a:lnTo>
                      <a:lnTo>
                        <a:pt x="76152" y="60198"/>
                      </a:lnTo>
                      <a:lnTo>
                        <a:pt x="78057" y="59769"/>
                      </a:lnTo>
                      <a:lnTo>
                        <a:pt x="77962" y="57435"/>
                      </a:lnTo>
                      <a:lnTo>
                        <a:pt x="80105" y="57435"/>
                      </a:lnTo>
                      <a:lnTo>
                        <a:pt x="80105" y="60864"/>
                      </a:lnTo>
                      <a:lnTo>
                        <a:pt x="79343" y="62436"/>
                      </a:lnTo>
                      <a:lnTo>
                        <a:pt x="79105" y="65770"/>
                      </a:lnTo>
                      <a:lnTo>
                        <a:pt x="81057" y="67437"/>
                      </a:lnTo>
                      <a:lnTo>
                        <a:pt x="81962" y="65913"/>
                      </a:lnTo>
                      <a:lnTo>
                        <a:pt x="85201" y="62817"/>
                      </a:lnTo>
                      <a:lnTo>
                        <a:pt x="88677" y="61055"/>
                      </a:lnTo>
                      <a:lnTo>
                        <a:pt x="89868" y="63246"/>
                      </a:lnTo>
                      <a:lnTo>
                        <a:pt x="90249" y="65579"/>
                      </a:lnTo>
                      <a:lnTo>
                        <a:pt x="89106" y="68199"/>
                      </a:lnTo>
                      <a:lnTo>
                        <a:pt x="87249" y="69818"/>
                      </a:lnTo>
                      <a:lnTo>
                        <a:pt x="86296" y="73866"/>
                      </a:lnTo>
                      <a:lnTo>
                        <a:pt x="86487" y="76009"/>
                      </a:lnTo>
                      <a:lnTo>
                        <a:pt x="84105" y="74390"/>
                      </a:lnTo>
                      <a:lnTo>
                        <a:pt x="84010" y="70342"/>
                      </a:lnTo>
                      <a:lnTo>
                        <a:pt x="80914" y="70342"/>
                      </a:lnTo>
                      <a:lnTo>
                        <a:pt x="79200" y="74247"/>
                      </a:lnTo>
                      <a:lnTo>
                        <a:pt x="81581" y="77533"/>
                      </a:lnTo>
                      <a:lnTo>
                        <a:pt x="86487" y="78200"/>
                      </a:lnTo>
                      <a:lnTo>
                        <a:pt x="90820" y="74247"/>
                      </a:lnTo>
                      <a:lnTo>
                        <a:pt x="91011" y="67008"/>
                      </a:lnTo>
                      <a:lnTo>
                        <a:pt x="92916" y="64484"/>
                      </a:lnTo>
                      <a:lnTo>
                        <a:pt x="93821" y="66960"/>
                      </a:lnTo>
                      <a:lnTo>
                        <a:pt x="94440" y="69199"/>
                      </a:lnTo>
                      <a:lnTo>
                        <a:pt x="94869" y="71389"/>
                      </a:lnTo>
                      <a:lnTo>
                        <a:pt x="94916" y="73485"/>
                      </a:lnTo>
                      <a:lnTo>
                        <a:pt x="95107" y="74628"/>
                      </a:lnTo>
                      <a:lnTo>
                        <a:pt x="95678" y="74676"/>
                      </a:lnTo>
                      <a:lnTo>
                        <a:pt x="96440" y="72247"/>
                      </a:lnTo>
                      <a:lnTo>
                        <a:pt x="96297" y="66151"/>
                      </a:lnTo>
                      <a:lnTo>
                        <a:pt x="95821" y="61055"/>
                      </a:lnTo>
                      <a:lnTo>
                        <a:pt x="94773" y="54102"/>
                      </a:lnTo>
                      <a:lnTo>
                        <a:pt x="93392" y="49196"/>
                      </a:lnTo>
                      <a:lnTo>
                        <a:pt x="90487" y="41148"/>
                      </a:lnTo>
                      <a:lnTo>
                        <a:pt x="87391" y="34813"/>
                      </a:lnTo>
                      <a:lnTo>
                        <a:pt x="83248" y="28194"/>
                      </a:lnTo>
                      <a:lnTo>
                        <a:pt x="79390" y="23145"/>
                      </a:lnTo>
                      <a:lnTo>
                        <a:pt x="75342" y="18669"/>
                      </a:lnTo>
                      <a:lnTo>
                        <a:pt x="71818" y="15287"/>
                      </a:lnTo>
                      <a:lnTo>
                        <a:pt x="66484" y="11191"/>
                      </a:lnTo>
                      <a:lnTo>
                        <a:pt x="61912" y="8143"/>
                      </a:lnTo>
                      <a:lnTo>
                        <a:pt x="58054" y="5810"/>
                      </a:lnTo>
                      <a:lnTo>
                        <a:pt x="54149" y="3714"/>
                      </a:lnTo>
                      <a:lnTo>
                        <a:pt x="50244" y="1905"/>
                      </a:lnTo>
                      <a:lnTo>
                        <a:pt x="45053" y="0"/>
                      </a:lnTo>
                      <a:lnTo>
                        <a:pt x="39004" y="3143"/>
                      </a:lnTo>
                      <a:lnTo>
                        <a:pt x="37957" y="1571"/>
                      </a:lnTo>
                      <a:lnTo>
                        <a:pt x="35575" y="619"/>
                      </a:lnTo>
                      <a:lnTo>
                        <a:pt x="35528" y="2809"/>
                      </a:lnTo>
                      <a:lnTo>
                        <a:pt x="37719" y="4619"/>
                      </a:lnTo>
                      <a:lnTo>
                        <a:pt x="35861" y="5381"/>
                      </a:lnTo>
                      <a:lnTo>
                        <a:pt x="30670" y="5619"/>
                      </a:lnTo>
                      <a:lnTo>
                        <a:pt x="18526" y="12382"/>
                      </a:lnTo>
                      <a:lnTo>
                        <a:pt x="19383" y="18145"/>
                      </a:lnTo>
                      <a:lnTo>
                        <a:pt x="18049" y="18430"/>
                      </a:lnTo>
                      <a:lnTo>
                        <a:pt x="17192" y="19573"/>
                      </a:lnTo>
                      <a:lnTo>
                        <a:pt x="21431" y="26098"/>
                      </a:lnTo>
                      <a:lnTo>
                        <a:pt x="21478" y="27908"/>
                      </a:lnTo>
                      <a:lnTo>
                        <a:pt x="18097" y="28432"/>
                      </a:lnTo>
                      <a:lnTo>
                        <a:pt x="18097" y="32670"/>
                      </a:lnTo>
                      <a:lnTo>
                        <a:pt x="16192" y="3300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58" name="Google Shape;58;p5"/>
                <p:cNvSpPr/>
                <p:nvPr/>
              </p:nvSpPr>
              <p:spPr>
                <a:xfrm>
                  <a:off x="3548075" y="1835950"/>
                  <a:ext cx="325025" cy="126200"/>
                </a:xfrm>
                <a:custGeom>
                  <a:rect b="b" l="l" r="r" t="t"/>
                  <a:pathLst>
                    <a:path extrusionOk="0" h="5048" w="13001">
                      <a:moveTo>
                        <a:pt x="5476" y="95"/>
                      </a:moveTo>
                      <a:lnTo>
                        <a:pt x="0" y="4619"/>
                      </a:lnTo>
                      <a:lnTo>
                        <a:pt x="12906" y="5048"/>
                      </a:lnTo>
                      <a:lnTo>
                        <a:pt x="13001" y="3238"/>
                      </a:lnTo>
                      <a:lnTo>
                        <a:pt x="8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59" name="Google Shape;59;p5"/>
                <p:cNvSpPr/>
                <p:nvPr/>
              </p:nvSpPr>
              <p:spPr>
                <a:xfrm>
                  <a:off x="3886200" y="1876425"/>
                  <a:ext cx="446475" cy="171450"/>
                </a:xfrm>
                <a:custGeom>
                  <a:rect b="b" l="l" r="r" t="t"/>
                  <a:pathLst>
                    <a:path extrusionOk="0" h="6858" w="17859">
                      <a:moveTo>
                        <a:pt x="3810" y="572"/>
                      </a:moveTo>
                      <a:lnTo>
                        <a:pt x="1715" y="2619"/>
                      </a:lnTo>
                      <a:lnTo>
                        <a:pt x="0" y="5572"/>
                      </a:lnTo>
                      <a:lnTo>
                        <a:pt x="6715" y="6858"/>
                      </a:lnTo>
                      <a:lnTo>
                        <a:pt x="6906" y="5715"/>
                      </a:lnTo>
                      <a:lnTo>
                        <a:pt x="10478" y="5191"/>
                      </a:lnTo>
                      <a:lnTo>
                        <a:pt x="9906" y="4001"/>
                      </a:lnTo>
                      <a:lnTo>
                        <a:pt x="15478" y="3953"/>
                      </a:lnTo>
                      <a:lnTo>
                        <a:pt x="15383" y="1857"/>
                      </a:lnTo>
                      <a:lnTo>
                        <a:pt x="17859" y="1381"/>
                      </a:lnTo>
                      <a:lnTo>
                        <a:pt x="10335" y="0"/>
                      </a:lnTo>
                      <a:lnTo>
                        <a:pt x="8382" y="2096"/>
                      </a:lnTo>
                      <a:lnTo>
                        <a:pt x="4810" y="23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60" name="Google Shape;60;p5"/>
                <p:cNvSpPr/>
                <p:nvPr/>
              </p:nvSpPr>
              <p:spPr>
                <a:xfrm>
                  <a:off x="4201725" y="1746650"/>
                  <a:ext cx="169050" cy="114300"/>
                </a:xfrm>
                <a:custGeom>
                  <a:rect b="b" l="l" r="r" t="t"/>
                  <a:pathLst>
                    <a:path extrusionOk="0" h="4572" w="6762">
                      <a:moveTo>
                        <a:pt x="0" y="2524"/>
                      </a:moveTo>
                      <a:lnTo>
                        <a:pt x="381" y="4572"/>
                      </a:lnTo>
                      <a:lnTo>
                        <a:pt x="3048" y="4191"/>
                      </a:lnTo>
                      <a:lnTo>
                        <a:pt x="6762" y="2715"/>
                      </a:lnTo>
                      <a:lnTo>
                        <a:pt x="3953" y="0"/>
                      </a:lnTo>
                      <a:lnTo>
                        <a:pt x="3572" y="20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61" name="Google Shape;61;p5"/>
                <p:cNvSpPr/>
                <p:nvPr/>
              </p:nvSpPr>
              <p:spPr>
                <a:xfrm>
                  <a:off x="4212425" y="3205175"/>
                  <a:ext cx="257175" cy="273825"/>
                </a:xfrm>
                <a:custGeom>
                  <a:rect b="b" l="l" r="r" t="t"/>
                  <a:pathLst>
                    <a:path extrusionOk="0" h="10953" w="10287">
                      <a:moveTo>
                        <a:pt x="10287" y="0"/>
                      </a:moveTo>
                      <a:lnTo>
                        <a:pt x="4001" y="3905"/>
                      </a:lnTo>
                      <a:lnTo>
                        <a:pt x="619" y="9763"/>
                      </a:lnTo>
                      <a:lnTo>
                        <a:pt x="0" y="10096"/>
                      </a:lnTo>
                      <a:lnTo>
                        <a:pt x="572" y="10858"/>
                      </a:lnTo>
                      <a:lnTo>
                        <a:pt x="1572" y="10953"/>
                      </a:lnTo>
                      <a:lnTo>
                        <a:pt x="2667" y="10144"/>
                      </a:lnTo>
                      <a:lnTo>
                        <a:pt x="6049" y="633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62" name="Google Shape;62;p5"/>
                <p:cNvSpPr/>
                <p:nvPr/>
              </p:nvSpPr>
              <p:spPr>
                <a:xfrm>
                  <a:off x="4592250" y="3468300"/>
                  <a:ext cx="110725" cy="272650"/>
                </a:xfrm>
                <a:custGeom>
                  <a:rect b="b" l="l" r="r" t="t"/>
                  <a:pathLst>
                    <a:path extrusionOk="0" h="10906" w="4429">
                      <a:moveTo>
                        <a:pt x="3143" y="0"/>
                      </a:moveTo>
                      <a:lnTo>
                        <a:pt x="1619" y="6239"/>
                      </a:lnTo>
                      <a:lnTo>
                        <a:pt x="0" y="7620"/>
                      </a:lnTo>
                      <a:lnTo>
                        <a:pt x="95" y="10906"/>
                      </a:lnTo>
                      <a:lnTo>
                        <a:pt x="2667" y="10811"/>
                      </a:lnTo>
                      <a:lnTo>
                        <a:pt x="2476" y="7810"/>
                      </a:lnTo>
                      <a:lnTo>
                        <a:pt x="4429" y="5477"/>
                      </a:lnTo>
                      <a:lnTo>
                        <a:pt x="4429" y="143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63" name="Google Shape;63;p5"/>
                <p:cNvSpPr/>
                <p:nvPr/>
              </p:nvSpPr>
              <p:spPr>
                <a:xfrm>
                  <a:off x="4824425" y="3102775"/>
                  <a:ext cx="525050" cy="564350"/>
                </a:xfrm>
                <a:custGeom>
                  <a:rect b="b" l="l" r="r" t="t"/>
                  <a:pathLst>
                    <a:path extrusionOk="0" h="22574" w="21002">
                      <a:moveTo>
                        <a:pt x="1905" y="18478"/>
                      </a:moveTo>
                      <a:lnTo>
                        <a:pt x="8715" y="20240"/>
                      </a:lnTo>
                      <a:lnTo>
                        <a:pt x="8239" y="21002"/>
                      </a:lnTo>
                      <a:lnTo>
                        <a:pt x="8477" y="21907"/>
                      </a:lnTo>
                      <a:lnTo>
                        <a:pt x="9048" y="22336"/>
                      </a:lnTo>
                      <a:lnTo>
                        <a:pt x="10001" y="22574"/>
                      </a:lnTo>
                      <a:lnTo>
                        <a:pt x="11239" y="22574"/>
                      </a:lnTo>
                      <a:lnTo>
                        <a:pt x="12334" y="22288"/>
                      </a:lnTo>
                      <a:lnTo>
                        <a:pt x="15287" y="20574"/>
                      </a:lnTo>
                      <a:lnTo>
                        <a:pt x="15573" y="20193"/>
                      </a:lnTo>
                      <a:lnTo>
                        <a:pt x="18478" y="13573"/>
                      </a:lnTo>
                      <a:lnTo>
                        <a:pt x="19669" y="10049"/>
                      </a:lnTo>
                      <a:lnTo>
                        <a:pt x="21002" y="5477"/>
                      </a:lnTo>
                      <a:lnTo>
                        <a:pt x="20240" y="3762"/>
                      </a:lnTo>
                      <a:lnTo>
                        <a:pt x="15287" y="5715"/>
                      </a:lnTo>
                      <a:lnTo>
                        <a:pt x="12715" y="5239"/>
                      </a:lnTo>
                      <a:lnTo>
                        <a:pt x="12239" y="1571"/>
                      </a:lnTo>
                      <a:lnTo>
                        <a:pt x="9048" y="1619"/>
                      </a:lnTo>
                      <a:lnTo>
                        <a:pt x="8763" y="4334"/>
                      </a:lnTo>
                      <a:lnTo>
                        <a:pt x="5905" y="3715"/>
                      </a:lnTo>
                      <a:lnTo>
                        <a:pt x="5238" y="857"/>
                      </a:lnTo>
                      <a:lnTo>
                        <a:pt x="3762" y="0"/>
                      </a:lnTo>
                      <a:lnTo>
                        <a:pt x="2047" y="2048"/>
                      </a:lnTo>
                      <a:lnTo>
                        <a:pt x="428" y="1571"/>
                      </a:lnTo>
                      <a:lnTo>
                        <a:pt x="0" y="3191"/>
                      </a:lnTo>
                      <a:lnTo>
                        <a:pt x="1952" y="376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64" name="Google Shape;64;p5"/>
                <p:cNvSpPr/>
                <p:nvPr/>
              </p:nvSpPr>
              <p:spPr>
                <a:xfrm>
                  <a:off x="4855375" y="2950375"/>
                  <a:ext cx="123825" cy="125000"/>
                </a:xfrm>
                <a:custGeom>
                  <a:rect b="b" l="l" r="r" t="t"/>
                  <a:pathLst>
                    <a:path extrusionOk="0" h="5000" w="4953">
                      <a:moveTo>
                        <a:pt x="3000" y="0"/>
                      </a:moveTo>
                      <a:lnTo>
                        <a:pt x="0" y="4191"/>
                      </a:lnTo>
                      <a:lnTo>
                        <a:pt x="1286" y="5000"/>
                      </a:lnTo>
                      <a:lnTo>
                        <a:pt x="4953" y="71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65" name="Google Shape;65;p5"/>
                <p:cNvSpPr/>
                <p:nvPr/>
              </p:nvSpPr>
              <p:spPr>
                <a:xfrm>
                  <a:off x="3679025" y="973925"/>
                  <a:ext cx="159550" cy="88125"/>
                </a:xfrm>
                <a:custGeom>
                  <a:rect b="b" l="l" r="r" t="t"/>
                  <a:pathLst>
                    <a:path extrusionOk="0" h="3525" w="6382">
                      <a:moveTo>
                        <a:pt x="0" y="0"/>
                      </a:moveTo>
                      <a:lnTo>
                        <a:pt x="1143" y="3525"/>
                      </a:lnTo>
                      <a:lnTo>
                        <a:pt x="6382" y="2096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66" name="Google Shape;66;p5"/>
                <p:cNvSpPr/>
                <p:nvPr/>
              </p:nvSpPr>
              <p:spPr>
                <a:xfrm>
                  <a:off x="3457575" y="1145375"/>
                  <a:ext cx="92875" cy="92875"/>
                </a:xfrm>
                <a:custGeom>
                  <a:rect b="b" l="l" r="r" t="t"/>
                  <a:pathLst>
                    <a:path extrusionOk="0" h="3715" w="3715">
                      <a:moveTo>
                        <a:pt x="0" y="286"/>
                      </a:moveTo>
                      <a:lnTo>
                        <a:pt x="286" y="3715"/>
                      </a:lnTo>
                      <a:lnTo>
                        <a:pt x="3524" y="3429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67" name="Google Shape;67;p5"/>
                <p:cNvSpPr/>
                <p:nvPr/>
              </p:nvSpPr>
              <p:spPr>
                <a:xfrm>
                  <a:off x="3181350" y="981075"/>
                  <a:ext cx="388150" cy="264325"/>
                </a:xfrm>
                <a:custGeom>
                  <a:rect b="b" l="l" r="r" t="t"/>
                  <a:pathLst>
                    <a:path extrusionOk="0" h="10573" w="15526">
                      <a:moveTo>
                        <a:pt x="15526" y="381"/>
                      </a:moveTo>
                      <a:lnTo>
                        <a:pt x="11144" y="95"/>
                      </a:lnTo>
                      <a:lnTo>
                        <a:pt x="8954" y="0"/>
                      </a:lnTo>
                      <a:lnTo>
                        <a:pt x="6858" y="476"/>
                      </a:lnTo>
                      <a:lnTo>
                        <a:pt x="4858" y="1810"/>
                      </a:lnTo>
                      <a:lnTo>
                        <a:pt x="2762" y="3905"/>
                      </a:lnTo>
                      <a:lnTo>
                        <a:pt x="953" y="5906"/>
                      </a:lnTo>
                      <a:lnTo>
                        <a:pt x="191" y="7239"/>
                      </a:lnTo>
                      <a:lnTo>
                        <a:pt x="0" y="8954"/>
                      </a:lnTo>
                      <a:lnTo>
                        <a:pt x="762" y="10573"/>
                      </a:lnTo>
                      <a:lnTo>
                        <a:pt x="7430" y="6858"/>
                      </a:lnTo>
                      <a:lnTo>
                        <a:pt x="11335" y="4096"/>
                      </a:lnTo>
                      <a:lnTo>
                        <a:pt x="14192" y="181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</p:grpSp>
        </p:grpSp>
        <p:sp>
          <p:nvSpPr>
            <p:cNvPr id="68" name="Google Shape;68;p5"/>
            <p:cNvSpPr/>
            <p:nvPr/>
          </p:nvSpPr>
          <p:spPr>
            <a:xfrm>
              <a:off x="3010700" y="3218200"/>
              <a:ext cx="1423200" cy="178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666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 API</a:t>
              </a:r>
              <a:endParaRPr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9" name="Google Shape;69;p5"/>
          <p:cNvSpPr txBox="1"/>
          <p:nvPr/>
        </p:nvSpPr>
        <p:spPr>
          <a:xfrm>
            <a:off x="4494361" y="2808450"/>
            <a:ext cx="13167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19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Mothership</a:t>
            </a:r>
            <a:endParaRPr sz="19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5">
            <a:alphaModFix/>
          </a:blip>
          <a:srcRect b="0" l="699" r="709" t="0"/>
          <a:stretch/>
        </p:blipFill>
        <p:spPr>
          <a:xfrm>
            <a:off x="934400" y="771150"/>
            <a:ext cx="698000" cy="7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 rotWithShape="1">
          <a:blip r:embed="rId6">
            <a:alphaModFix/>
          </a:blip>
          <a:srcRect b="0" l="699" r="709" t="0"/>
          <a:stretch/>
        </p:blipFill>
        <p:spPr>
          <a:xfrm>
            <a:off x="978900" y="1791973"/>
            <a:ext cx="698000" cy="70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"/>
          <p:cNvPicPr preferRelativeResize="0"/>
          <p:nvPr/>
        </p:nvPicPr>
        <p:blipFill rotWithShape="1">
          <a:blip r:embed="rId7">
            <a:alphaModFix/>
          </a:blip>
          <a:srcRect b="0" l="699" r="709" t="0"/>
          <a:stretch/>
        </p:blipFill>
        <p:spPr>
          <a:xfrm>
            <a:off x="957713" y="2808450"/>
            <a:ext cx="698020" cy="70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5"/>
          <p:cNvCxnSpPr>
            <a:stCxn id="29" idx="4"/>
            <a:endCxn id="40" idx="0"/>
          </p:cNvCxnSpPr>
          <p:nvPr/>
        </p:nvCxnSpPr>
        <p:spPr>
          <a:xfrm flipH="1">
            <a:off x="4472012" y="3227702"/>
            <a:ext cx="680700" cy="68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" name="Google Shape;74;p5"/>
          <p:cNvCxnSpPr>
            <a:stCxn id="29" idx="4"/>
            <a:endCxn id="39" idx="0"/>
          </p:cNvCxnSpPr>
          <p:nvPr/>
        </p:nvCxnSpPr>
        <p:spPr>
          <a:xfrm>
            <a:off x="5152712" y="3227702"/>
            <a:ext cx="456600" cy="72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5"/>
          <p:cNvCxnSpPr>
            <a:stCxn id="70" idx="3"/>
            <a:endCxn id="42" idx="0"/>
          </p:cNvCxnSpPr>
          <p:nvPr/>
        </p:nvCxnSpPr>
        <p:spPr>
          <a:xfrm>
            <a:off x="1632400" y="1125105"/>
            <a:ext cx="2004900" cy="4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5"/>
          <p:cNvCxnSpPr>
            <a:stCxn id="71" idx="3"/>
            <a:endCxn id="42" idx="2"/>
          </p:cNvCxnSpPr>
          <p:nvPr/>
        </p:nvCxnSpPr>
        <p:spPr>
          <a:xfrm flipH="1" rot="10800000">
            <a:off x="1676900" y="1984838"/>
            <a:ext cx="1466400" cy="16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5"/>
          <p:cNvCxnSpPr>
            <a:stCxn id="72" idx="3"/>
            <a:endCxn id="42" idx="3"/>
          </p:cNvCxnSpPr>
          <p:nvPr/>
        </p:nvCxnSpPr>
        <p:spPr>
          <a:xfrm flipH="1" rot="10800000">
            <a:off x="1655733" y="2308925"/>
            <a:ext cx="1632300" cy="85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5"/>
          <p:cNvSpPr txBox="1"/>
          <p:nvPr/>
        </p:nvSpPr>
        <p:spPr>
          <a:xfrm>
            <a:off x="6857125" y="2145950"/>
            <a:ext cx="21981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19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+400 Microservices</a:t>
            </a:r>
            <a:endParaRPr sz="19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6"/>
          <p:cNvPicPr preferRelativeResize="0"/>
          <p:nvPr/>
        </p:nvPicPr>
        <p:blipFill rotWithShape="1">
          <a:blip r:embed="rId3">
            <a:alphaModFix/>
          </a:blip>
          <a:srcRect b="0" l="23188" r="23183" t="0"/>
          <a:stretch/>
        </p:blipFill>
        <p:spPr>
          <a:xfrm>
            <a:off x="4572002" y="0"/>
            <a:ext cx="45972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/>
          <p:cNvPicPr preferRelativeResize="0"/>
          <p:nvPr/>
        </p:nvPicPr>
        <p:blipFill rotWithShape="1">
          <a:blip r:embed="rId4">
            <a:alphaModFix/>
          </a:blip>
          <a:srcRect b="965" l="0" r="0" t="18584"/>
          <a:stretch/>
        </p:blipFill>
        <p:spPr>
          <a:xfrm>
            <a:off x="4758725" y="176213"/>
            <a:ext cx="4198500" cy="4791000"/>
          </a:xfrm>
          <a:prstGeom prst="roundRect">
            <a:avLst>
              <a:gd fmla="val 2601" name="adj"/>
            </a:avLst>
          </a:prstGeom>
          <a:noFill/>
          <a:ln>
            <a:noFill/>
          </a:ln>
        </p:spPr>
      </p:pic>
      <p:sp>
        <p:nvSpPr>
          <p:cNvPr id="85" name="Google Shape;85;p6"/>
          <p:cNvSpPr txBox="1"/>
          <p:nvPr/>
        </p:nvSpPr>
        <p:spPr>
          <a:xfrm>
            <a:off x="241172" y="1366424"/>
            <a:ext cx="37305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0659" lvl="0" marL="36576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Non-blocking networking library - Twitter Finagle (Scala)</a:t>
            </a:r>
            <a:endParaRPr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Service Discovery - Glimpse (Hashicorp Consul) - DNS</a:t>
            </a:r>
            <a:endParaRPr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Client-side load-balancing</a:t>
            </a:r>
            <a:endParaRPr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Circuit-breakers</a:t>
            </a:r>
            <a:endParaRPr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Out-of-the-box tuning</a:t>
            </a:r>
            <a:endParaRPr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1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CI/CD (Go CI)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Canary deployments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K8S (previously Bazooka, inspired by Heroku)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Auto-scaling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Liveness / Readiness probes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Apache Kafka for events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395372" y="482122"/>
            <a:ext cx="2091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Core - Stack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/>
        </p:nvSpPr>
        <p:spPr>
          <a:xfrm>
            <a:off x="265108" y="3118750"/>
            <a:ext cx="23019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    </a:t>
            </a:r>
            <a:r>
              <a:rPr b="1"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Metrics</a:t>
            </a:r>
            <a:endParaRPr b="1" sz="8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65100" lvl="0" marL="30480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Exposed telemetry: 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65100" lvl="0" marL="3048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Alerting: </a:t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65100" lvl="0" marL="30480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Dashboards:</a:t>
            </a:r>
            <a:endParaRPr sz="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7"/>
          <p:cNvSpPr txBox="1"/>
          <p:nvPr/>
        </p:nvSpPr>
        <p:spPr>
          <a:xfrm>
            <a:off x="3414885" y="3118750"/>
            <a:ext cx="23019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    </a:t>
            </a:r>
            <a:r>
              <a:rPr b="1"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Distributed Tracing</a:t>
            </a:r>
            <a:endParaRPr b="1" sz="8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6480225" y="3118750"/>
            <a:ext cx="23019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    </a:t>
            </a:r>
            <a:r>
              <a:rPr b="1" lang="en" sz="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Log and Error Aggregation</a:t>
            </a:r>
            <a:endParaRPr b="1" sz="8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393724" y="482125"/>
            <a:ext cx="33849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Core - Observability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15555" l="0" r="0" t="33906"/>
          <a:stretch/>
        </p:blipFill>
        <p:spPr>
          <a:xfrm>
            <a:off x="3485329" y="1322410"/>
            <a:ext cx="2168100" cy="1644000"/>
          </a:xfrm>
          <a:prstGeom prst="roundRect">
            <a:avLst>
              <a:gd fmla="val 3401" name="adj"/>
            </a:avLst>
          </a:prstGeom>
          <a:noFill/>
          <a:ln>
            <a:noFill/>
          </a:ln>
        </p:spPr>
      </p:pic>
      <p:pic>
        <p:nvPicPr>
          <p:cNvPr id="96" name="Google Shape;96;p7"/>
          <p:cNvPicPr preferRelativeResize="0"/>
          <p:nvPr/>
        </p:nvPicPr>
        <p:blipFill rotWithShape="1">
          <a:blip r:embed="rId4">
            <a:alphaModFix/>
          </a:blip>
          <a:srcRect b="17900" l="0" r="0" t="31561"/>
          <a:stretch/>
        </p:blipFill>
        <p:spPr>
          <a:xfrm>
            <a:off x="6579275" y="1322410"/>
            <a:ext cx="2168100" cy="1644000"/>
          </a:xfrm>
          <a:prstGeom prst="roundRect">
            <a:avLst>
              <a:gd fmla="val 3918" name="adj"/>
            </a:avLst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0413" y="3482100"/>
            <a:ext cx="2285835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8375" y="4014075"/>
            <a:ext cx="1009890" cy="5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3470" y="3482096"/>
            <a:ext cx="1077050" cy="128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8">
            <a:alphaModFix/>
          </a:blip>
          <a:srcRect b="14008" l="0" r="0" t="14008"/>
          <a:stretch/>
        </p:blipFill>
        <p:spPr>
          <a:xfrm>
            <a:off x="390950" y="1322400"/>
            <a:ext cx="2168100" cy="1644000"/>
          </a:xfrm>
          <a:prstGeom prst="roundRect">
            <a:avLst>
              <a:gd fmla="val 2533" name="adj"/>
            </a:avLst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4350" y="3118750"/>
            <a:ext cx="937075" cy="93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36012" y="3947713"/>
            <a:ext cx="693750" cy="6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8"/>
          <p:cNvGrpSpPr/>
          <p:nvPr/>
        </p:nvGrpSpPr>
        <p:grpSpPr>
          <a:xfrm>
            <a:off x="6365977" y="605694"/>
            <a:ext cx="1247377" cy="1253705"/>
            <a:chOff x="6549200" y="661350"/>
            <a:chExt cx="2041200" cy="2041200"/>
          </a:xfrm>
        </p:grpSpPr>
        <p:sp>
          <p:nvSpPr>
            <p:cNvPr id="108" name="Google Shape;108;p8"/>
            <p:cNvSpPr/>
            <p:nvPr/>
          </p:nvSpPr>
          <p:spPr>
            <a:xfrm>
              <a:off x="6549200" y="661350"/>
              <a:ext cx="2041200" cy="20412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8"/>
            <p:cNvGrpSpPr/>
            <p:nvPr/>
          </p:nvGrpSpPr>
          <p:grpSpPr>
            <a:xfrm>
              <a:off x="6700923" y="1251744"/>
              <a:ext cx="1728291" cy="1034457"/>
              <a:chOff x="503421" y="1812645"/>
              <a:chExt cx="1053900" cy="630805"/>
            </a:xfrm>
          </p:grpSpPr>
          <p:sp>
            <p:nvSpPr>
              <p:cNvPr id="110" name="Google Shape;110;p8"/>
              <p:cNvSpPr/>
              <p:nvPr/>
            </p:nvSpPr>
            <p:spPr>
              <a:xfrm>
                <a:off x="503421" y="1812645"/>
                <a:ext cx="1053900" cy="4368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607479" y="1891018"/>
                <a:ext cx="70200" cy="2640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752072" y="1891018"/>
                <a:ext cx="70200" cy="2640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966943" y="189101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966943" y="199643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966943" y="210185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1118295" y="1891018"/>
                <a:ext cx="3807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1152551" y="2011150"/>
                <a:ext cx="328500" cy="432300"/>
              </a:xfrm>
              <a:prstGeom prst="can">
                <a:avLst>
                  <a:gd fmla="val 32666" name="adj"/>
                </a:avLst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" name="Google Shape;118;p8"/>
          <p:cNvGrpSpPr/>
          <p:nvPr/>
        </p:nvGrpSpPr>
        <p:grpSpPr>
          <a:xfrm>
            <a:off x="3159195" y="1804738"/>
            <a:ext cx="1247435" cy="1176384"/>
            <a:chOff x="3010700" y="2086250"/>
            <a:chExt cx="1423200" cy="1310150"/>
          </a:xfrm>
        </p:grpSpPr>
        <p:sp>
          <p:nvSpPr>
            <p:cNvPr id="119" name="Google Shape;119;p8"/>
            <p:cNvSpPr/>
            <p:nvPr/>
          </p:nvSpPr>
          <p:spPr>
            <a:xfrm>
              <a:off x="3158750" y="2086250"/>
              <a:ext cx="1127100" cy="10209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" name="Google Shape;120;p8"/>
            <p:cNvGrpSpPr/>
            <p:nvPr/>
          </p:nvGrpSpPr>
          <p:grpSpPr>
            <a:xfrm>
              <a:off x="3275688" y="2219324"/>
              <a:ext cx="890358" cy="755042"/>
              <a:chOff x="5531225" y="1088825"/>
              <a:chExt cx="606800" cy="567957"/>
            </a:xfrm>
          </p:grpSpPr>
          <p:sp>
            <p:nvSpPr>
              <p:cNvPr id="121" name="Google Shape;121;p8"/>
              <p:cNvSpPr/>
              <p:nvPr/>
            </p:nvSpPr>
            <p:spPr>
              <a:xfrm>
                <a:off x="6100525" y="1216100"/>
                <a:ext cx="37500" cy="612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5531225" y="1098950"/>
                <a:ext cx="471475" cy="472075"/>
              </a:xfrm>
              <a:custGeom>
                <a:rect b="b" l="l" r="r" t="t"/>
                <a:pathLst>
                  <a:path extrusionOk="0" h="18883" w="18859">
                    <a:moveTo>
                      <a:pt x="9810" y="0"/>
                    </a:moveTo>
                    <a:lnTo>
                      <a:pt x="18859" y="18883"/>
                    </a:lnTo>
                    <a:lnTo>
                      <a:pt x="0" y="1538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3" name="Google Shape;123;p8"/>
              <p:cNvSpPr/>
              <p:nvPr/>
            </p:nvSpPr>
            <p:spPr>
              <a:xfrm>
                <a:off x="5930050" y="1221575"/>
                <a:ext cx="189925" cy="125025"/>
              </a:xfrm>
              <a:custGeom>
                <a:rect b="b" l="l" r="r" t="t"/>
                <a:pathLst>
                  <a:path extrusionOk="0" h="5001" w="7597">
                    <a:moveTo>
                      <a:pt x="7216" y="0"/>
                    </a:moveTo>
                    <a:lnTo>
                      <a:pt x="310" y="2953"/>
                    </a:lnTo>
                    <a:lnTo>
                      <a:pt x="48" y="3144"/>
                    </a:lnTo>
                    <a:lnTo>
                      <a:pt x="0" y="3596"/>
                    </a:lnTo>
                    <a:lnTo>
                      <a:pt x="310" y="4358"/>
                    </a:lnTo>
                    <a:lnTo>
                      <a:pt x="572" y="4787"/>
                    </a:lnTo>
                    <a:lnTo>
                      <a:pt x="905" y="4953"/>
                    </a:lnTo>
                    <a:lnTo>
                      <a:pt x="1310" y="5001"/>
                    </a:lnTo>
                    <a:lnTo>
                      <a:pt x="1929" y="4834"/>
                    </a:lnTo>
                    <a:lnTo>
                      <a:pt x="7597" y="219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4" name="Google Shape;124;p8"/>
              <p:cNvSpPr/>
              <p:nvPr/>
            </p:nvSpPr>
            <p:spPr>
              <a:xfrm>
                <a:off x="6013400" y="1331725"/>
                <a:ext cx="104175" cy="240500"/>
              </a:xfrm>
              <a:custGeom>
                <a:rect b="b" l="l" r="r" t="t"/>
                <a:pathLst>
                  <a:path extrusionOk="0" h="9620" w="4167">
                    <a:moveTo>
                      <a:pt x="0" y="9620"/>
                    </a:moveTo>
                    <a:lnTo>
                      <a:pt x="3977" y="8548"/>
                    </a:lnTo>
                    <a:lnTo>
                      <a:pt x="4167" y="8167"/>
                    </a:lnTo>
                    <a:lnTo>
                      <a:pt x="3715" y="7239"/>
                    </a:lnTo>
                    <a:lnTo>
                      <a:pt x="381" y="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5991939" y="1550067"/>
                <a:ext cx="41700" cy="22175"/>
              </a:xfrm>
              <a:custGeom>
                <a:rect b="b" l="l" r="r" t="t"/>
                <a:pathLst>
                  <a:path extrusionOk="0" h="887" w="1668">
                    <a:moveTo>
                      <a:pt x="0" y="0"/>
                    </a:moveTo>
                    <a:lnTo>
                      <a:pt x="429" y="791"/>
                    </a:lnTo>
                    <a:lnTo>
                      <a:pt x="882" y="887"/>
                    </a:lnTo>
                    <a:lnTo>
                      <a:pt x="1668" y="672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6" name="Google Shape;126;p8"/>
              <p:cNvSpPr/>
              <p:nvPr/>
            </p:nvSpPr>
            <p:spPr>
              <a:xfrm>
                <a:off x="5775875" y="1088825"/>
                <a:ext cx="214900" cy="174425"/>
              </a:xfrm>
              <a:custGeom>
                <a:rect b="b" l="l" r="r" t="t"/>
                <a:pathLst>
                  <a:path extrusionOk="0" h="6977" w="8596">
                    <a:moveTo>
                      <a:pt x="0" y="381"/>
                    </a:moveTo>
                    <a:lnTo>
                      <a:pt x="4715" y="0"/>
                    </a:lnTo>
                    <a:lnTo>
                      <a:pt x="5024" y="191"/>
                    </a:lnTo>
                    <a:lnTo>
                      <a:pt x="5858" y="1619"/>
                    </a:lnTo>
                    <a:lnTo>
                      <a:pt x="7501" y="4858"/>
                    </a:lnTo>
                    <a:lnTo>
                      <a:pt x="8596" y="6977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7" name="Google Shape;127;p8"/>
              <p:cNvSpPr/>
              <p:nvPr/>
            </p:nvSpPr>
            <p:spPr>
              <a:xfrm>
                <a:off x="5759200" y="1529975"/>
                <a:ext cx="42275" cy="126800"/>
              </a:xfrm>
              <a:custGeom>
                <a:rect b="b" l="l" r="r" t="t"/>
                <a:pathLst>
                  <a:path extrusionOk="0" h="5072" w="1691">
                    <a:moveTo>
                      <a:pt x="95" y="0"/>
                    </a:moveTo>
                    <a:lnTo>
                      <a:pt x="0" y="4286"/>
                    </a:lnTo>
                    <a:lnTo>
                      <a:pt x="191" y="4667"/>
                    </a:lnTo>
                    <a:lnTo>
                      <a:pt x="596" y="5024"/>
                    </a:lnTo>
                    <a:lnTo>
                      <a:pt x="1048" y="5072"/>
                    </a:lnTo>
                    <a:lnTo>
                      <a:pt x="1429" y="5072"/>
                    </a:lnTo>
                    <a:lnTo>
                      <a:pt x="1691" y="5048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8" name="Google Shape;128;p8"/>
              <p:cNvSpPr/>
              <p:nvPr/>
            </p:nvSpPr>
            <p:spPr>
              <a:xfrm>
                <a:off x="5780046" y="1536182"/>
                <a:ext cx="42275" cy="120600"/>
              </a:xfrm>
              <a:custGeom>
                <a:rect b="b" l="l" r="r" t="t"/>
                <a:pathLst>
                  <a:path extrusionOk="0" h="4824" w="1691">
                    <a:moveTo>
                      <a:pt x="1612" y="0"/>
                    </a:moveTo>
                    <a:lnTo>
                      <a:pt x="1691" y="4038"/>
                    </a:lnTo>
                    <a:lnTo>
                      <a:pt x="1500" y="4419"/>
                    </a:lnTo>
                    <a:lnTo>
                      <a:pt x="1095" y="4776"/>
                    </a:lnTo>
                    <a:lnTo>
                      <a:pt x="643" y="4824"/>
                    </a:lnTo>
                    <a:lnTo>
                      <a:pt x="262" y="4824"/>
                    </a:lnTo>
                    <a:lnTo>
                      <a:pt x="0" y="480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9" name="Google Shape;129;p8"/>
              <p:cNvSpPr/>
              <p:nvPr/>
            </p:nvSpPr>
            <p:spPr>
              <a:xfrm>
                <a:off x="5582425" y="1168600"/>
                <a:ext cx="103575" cy="112525"/>
              </a:xfrm>
              <a:custGeom>
                <a:rect b="b" l="l" r="r" t="t"/>
                <a:pathLst>
                  <a:path extrusionOk="0" h="4501" w="4143">
                    <a:moveTo>
                      <a:pt x="4143" y="2596"/>
                    </a:moveTo>
                    <a:lnTo>
                      <a:pt x="1976" y="215"/>
                    </a:lnTo>
                    <a:lnTo>
                      <a:pt x="1714" y="48"/>
                    </a:lnTo>
                    <a:lnTo>
                      <a:pt x="857" y="0"/>
                    </a:lnTo>
                    <a:lnTo>
                      <a:pt x="381" y="191"/>
                    </a:lnTo>
                    <a:lnTo>
                      <a:pt x="119" y="477"/>
                    </a:lnTo>
                    <a:lnTo>
                      <a:pt x="0" y="834"/>
                    </a:lnTo>
                    <a:lnTo>
                      <a:pt x="0" y="1286"/>
                    </a:lnTo>
                    <a:lnTo>
                      <a:pt x="143" y="1477"/>
                    </a:lnTo>
                    <a:lnTo>
                      <a:pt x="3024" y="450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130" name="Google Shape;130;p8"/>
              <p:cNvGrpSpPr/>
              <p:nvPr/>
            </p:nvGrpSpPr>
            <p:grpSpPr>
              <a:xfrm>
                <a:off x="5680030" y="1271283"/>
                <a:ext cx="163521" cy="212849"/>
                <a:chOff x="1612625" y="863600"/>
                <a:chExt cx="3884100" cy="3884100"/>
              </a:xfrm>
            </p:grpSpPr>
            <p:sp>
              <p:nvSpPr>
                <p:cNvPr id="131" name="Google Shape;131;p8"/>
                <p:cNvSpPr/>
                <p:nvPr/>
              </p:nvSpPr>
              <p:spPr>
                <a:xfrm>
                  <a:off x="1612625" y="863600"/>
                  <a:ext cx="3884100" cy="38841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4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1715400" y="1038200"/>
                  <a:ext cx="1724525" cy="2987175"/>
                </a:xfrm>
                <a:custGeom>
                  <a:rect b="b" l="l" r="r" t="t"/>
                  <a:pathLst>
                    <a:path extrusionOk="0" h="119487" w="68981">
                      <a:moveTo>
                        <a:pt x="4733" y="57180"/>
                      </a:moveTo>
                      <a:lnTo>
                        <a:pt x="2063" y="60760"/>
                      </a:lnTo>
                      <a:lnTo>
                        <a:pt x="728" y="62762"/>
                      </a:lnTo>
                      <a:lnTo>
                        <a:pt x="364" y="63672"/>
                      </a:lnTo>
                      <a:lnTo>
                        <a:pt x="182" y="65188"/>
                      </a:lnTo>
                      <a:lnTo>
                        <a:pt x="61" y="68222"/>
                      </a:lnTo>
                      <a:lnTo>
                        <a:pt x="0" y="70588"/>
                      </a:lnTo>
                      <a:lnTo>
                        <a:pt x="61" y="72954"/>
                      </a:lnTo>
                      <a:lnTo>
                        <a:pt x="243" y="75866"/>
                      </a:lnTo>
                      <a:lnTo>
                        <a:pt x="607" y="79628"/>
                      </a:lnTo>
                      <a:lnTo>
                        <a:pt x="1214" y="83632"/>
                      </a:lnTo>
                      <a:lnTo>
                        <a:pt x="2184" y="87757"/>
                      </a:lnTo>
                      <a:lnTo>
                        <a:pt x="3216" y="91579"/>
                      </a:lnTo>
                      <a:lnTo>
                        <a:pt x="4490" y="95401"/>
                      </a:lnTo>
                      <a:lnTo>
                        <a:pt x="6431" y="100255"/>
                      </a:lnTo>
                      <a:lnTo>
                        <a:pt x="8555" y="104441"/>
                      </a:lnTo>
                      <a:lnTo>
                        <a:pt x="11042" y="108567"/>
                      </a:lnTo>
                      <a:lnTo>
                        <a:pt x="13105" y="111843"/>
                      </a:lnTo>
                      <a:lnTo>
                        <a:pt x="15107" y="114573"/>
                      </a:lnTo>
                      <a:lnTo>
                        <a:pt x="17170" y="117121"/>
                      </a:lnTo>
                      <a:lnTo>
                        <a:pt x="19111" y="119487"/>
                      </a:lnTo>
                      <a:lnTo>
                        <a:pt x="22084" y="117728"/>
                      </a:lnTo>
                      <a:lnTo>
                        <a:pt x="16078" y="106747"/>
                      </a:lnTo>
                      <a:lnTo>
                        <a:pt x="16684" y="104926"/>
                      </a:lnTo>
                      <a:lnTo>
                        <a:pt x="17716" y="102742"/>
                      </a:lnTo>
                      <a:lnTo>
                        <a:pt x="18808" y="100558"/>
                      </a:lnTo>
                      <a:lnTo>
                        <a:pt x="20385" y="97889"/>
                      </a:lnTo>
                      <a:lnTo>
                        <a:pt x="22023" y="95644"/>
                      </a:lnTo>
                      <a:lnTo>
                        <a:pt x="23358" y="93885"/>
                      </a:lnTo>
                      <a:lnTo>
                        <a:pt x="24875" y="92793"/>
                      </a:lnTo>
                      <a:lnTo>
                        <a:pt x="25663" y="92550"/>
                      </a:lnTo>
                      <a:lnTo>
                        <a:pt x="26816" y="92732"/>
                      </a:lnTo>
                      <a:lnTo>
                        <a:pt x="28515" y="93217"/>
                      </a:lnTo>
                      <a:lnTo>
                        <a:pt x="29243" y="93399"/>
                      </a:lnTo>
                      <a:lnTo>
                        <a:pt x="30274" y="92853"/>
                      </a:lnTo>
                      <a:lnTo>
                        <a:pt x="30941" y="92125"/>
                      </a:lnTo>
                      <a:lnTo>
                        <a:pt x="31791" y="90427"/>
                      </a:lnTo>
                      <a:lnTo>
                        <a:pt x="32701" y="87636"/>
                      </a:lnTo>
                      <a:lnTo>
                        <a:pt x="33429" y="85270"/>
                      </a:lnTo>
                      <a:lnTo>
                        <a:pt x="34036" y="83268"/>
                      </a:lnTo>
                      <a:lnTo>
                        <a:pt x="34824" y="81812"/>
                      </a:lnTo>
                      <a:lnTo>
                        <a:pt x="35552" y="81023"/>
                      </a:lnTo>
                      <a:lnTo>
                        <a:pt x="37130" y="80356"/>
                      </a:lnTo>
                      <a:lnTo>
                        <a:pt x="38828" y="79324"/>
                      </a:lnTo>
                      <a:lnTo>
                        <a:pt x="39799" y="78475"/>
                      </a:lnTo>
                      <a:lnTo>
                        <a:pt x="40345" y="77686"/>
                      </a:lnTo>
                      <a:lnTo>
                        <a:pt x="40527" y="76655"/>
                      </a:lnTo>
                      <a:lnTo>
                        <a:pt x="40224" y="75745"/>
                      </a:lnTo>
                      <a:lnTo>
                        <a:pt x="39071" y="74531"/>
                      </a:lnTo>
                      <a:lnTo>
                        <a:pt x="36887" y="72833"/>
                      </a:lnTo>
                      <a:lnTo>
                        <a:pt x="34582" y="71377"/>
                      </a:lnTo>
                      <a:lnTo>
                        <a:pt x="32216" y="69981"/>
                      </a:lnTo>
                      <a:lnTo>
                        <a:pt x="30759" y="69011"/>
                      </a:lnTo>
                      <a:lnTo>
                        <a:pt x="30517" y="67676"/>
                      </a:lnTo>
                      <a:lnTo>
                        <a:pt x="30577" y="65249"/>
                      </a:lnTo>
                      <a:lnTo>
                        <a:pt x="26027" y="63004"/>
                      </a:lnTo>
                      <a:lnTo>
                        <a:pt x="21841" y="61184"/>
                      </a:lnTo>
                      <a:lnTo>
                        <a:pt x="17534" y="59425"/>
                      </a:lnTo>
                      <a:lnTo>
                        <a:pt x="13469" y="57908"/>
                      </a:lnTo>
                      <a:lnTo>
                        <a:pt x="10314" y="56816"/>
                      </a:lnTo>
                      <a:lnTo>
                        <a:pt x="6795" y="55724"/>
                      </a:lnTo>
                      <a:lnTo>
                        <a:pt x="6371" y="54996"/>
                      </a:lnTo>
                      <a:lnTo>
                        <a:pt x="6371" y="53783"/>
                      </a:lnTo>
                      <a:lnTo>
                        <a:pt x="6795" y="52509"/>
                      </a:lnTo>
                      <a:lnTo>
                        <a:pt x="7463" y="51538"/>
                      </a:lnTo>
                      <a:lnTo>
                        <a:pt x="8130" y="51174"/>
                      </a:lnTo>
                      <a:lnTo>
                        <a:pt x="7523" y="48383"/>
                      </a:lnTo>
                      <a:lnTo>
                        <a:pt x="7402" y="47170"/>
                      </a:lnTo>
                      <a:lnTo>
                        <a:pt x="7523" y="46078"/>
                      </a:lnTo>
                      <a:lnTo>
                        <a:pt x="8251" y="43772"/>
                      </a:lnTo>
                      <a:lnTo>
                        <a:pt x="9829" y="40193"/>
                      </a:lnTo>
                      <a:lnTo>
                        <a:pt x="11163" y="38433"/>
                      </a:lnTo>
                      <a:lnTo>
                        <a:pt x="12316" y="37463"/>
                      </a:lnTo>
                      <a:lnTo>
                        <a:pt x="12984" y="37341"/>
                      </a:lnTo>
                      <a:lnTo>
                        <a:pt x="13772" y="37766"/>
                      </a:lnTo>
                      <a:lnTo>
                        <a:pt x="13772" y="39040"/>
                      </a:lnTo>
                      <a:lnTo>
                        <a:pt x="12923" y="40860"/>
                      </a:lnTo>
                      <a:lnTo>
                        <a:pt x="12316" y="42195"/>
                      </a:lnTo>
                      <a:lnTo>
                        <a:pt x="9586" y="43712"/>
                      </a:lnTo>
                      <a:lnTo>
                        <a:pt x="12741" y="47048"/>
                      </a:lnTo>
                      <a:lnTo>
                        <a:pt x="13317" y="47534"/>
                      </a:lnTo>
                      <a:lnTo>
                        <a:pt x="13681" y="47625"/>
                      </a:lnTo>
                      <a:lnTo>
                        <a:pt x="14045" y="47564"/>
                      </a:lnTo>
                      <a:lnTo>
                        <a:pt x="15805" y="45653"/>
                      </a:lnTo>
                      <a:lnTo>
                        <a:pt x="12255" y="43287"/>
                      </a:lnTo>
                      <a:lnTo>
                        <a:pt x="15532" y="41922"/>
                      </a:lnTo>
                      <a:lnTo>
                        <a:pt x="15441" y="40648"/>
                      </a:lnTo>
                      <a:lnTo>
                        <a:pt x="16138" y="40436"/>
                      </a:lnTo>
                      <a:lnTo>
                        <a:pt x="21568" y="32336"/>
                      </a:lnTo>
                      <a:lnTo>
                        <a:pt x="26482" y="30395"/>
                      </a:lnTo>
                      <a:lnTo>
                        <a:pt x="29789" y="29030"/>
                      </a:lnTo>
                      <a:lnTo>
                        <a:pt x="32549" y="27574"/>
                      </a:lnTo>
                      <a:lnTo>
                        <a:pt x="35310" y="25966"/>
                      </a:lnTo>
                      <a:lnTo>
                        <a:pt x="37736" y="24510"/>
                      </a:lnTo>
                      <a:lnTo>
                        <a:pt x="39435" y="23418"/>
                      </a:lnTo>
                      <a:lnTo>
                        <a:pt x="40284" y="22781"/>
                      </a:lnTo>
                      <a:lnTo>
                        <a:pt x="41043" y="22538"/>
                      </a:lnTo>
                      <a:lnTo>
                        <a:pt x="42196" y="22447"/>
                      </a:lnTo>
                      <a:lnTo>
                        <a:pt x="44046" y="22538"/>
                      </a:lnTo>
                      <a:lnTo>
                        <a:pt x="45047" y="22478"/>
                      </a:lnTo>
                      <a:lnTo>
                        <a:pt x="45957" y="22174"/>
                      </a:lnTo>
                      <a:lnTo>
                        <a:pt x="46655" y="21628"/>
                      </a:lnTo>
                      <a:lnTo>
                        <a:pt x="47140" y="20536"/>
                      </a:lnTo>
                      <a:lnTo>
                        <a:pt x="47322" y="19201"/>
                      </a:lnTo>
                      <a:lnTo>
                        <a:pt x="47383" y="18109"/>
                      </a:lnTo>
                      <a:lnTo>
                        <a:pt x="47807" y="17169"/>
                      </a:lnTo>
                      <a:lnTo>
                        <a:pt x="48505" y="16775"/>
                      </a:lnTo>
                      <a:lnTo>
                        <a:pt x="48960" y="16835"/>
                      </a:lnTo>
                      <a:lnTo>
                        <a:pt x="49415" y="17169"/>
                      </a:lnTo>
                      <a:lnTo>
                        <a:pt x="49536" y="17867"/>
                      </a:lnTo>
                      <a:lnTo>
                        <a:pt x="49536" y="18686"/>
                      </a:lnTo>
                      <a:lnTo>
                        <a:pt x="49567" y="19110"/>
                      </a:lnTo>
                      <a:lnTo>
                        <a:pt x="50295" y="19444"/>
                      </a:lnTo>
                      <a:lnTo>
                        <a:pt x="52176" y="20111"/>
                      </a:lnTo>
                      <a:lnTo>
                        <a:pt x="53328" y="20415"/>
                      </a:lnTo>
                      <a:lnTo>
                        <a:pt x="54026" y="20415"/>
                      </a:lnTo>
                      <a:lnTo>
                        <a:pt x="54754" y="20111"/>
                      </a:lnTo>
                      <a:lnTo>
                        <a:pt x="55209" y="19474"/>
                      </a:lnTo>
                      <a:lnTo>
                        <a:pt x="55179" y="18716"/>
                      </a:lnTo>
                      <a:lnTo>
                        <a:pt x="54420" y="17958"/>
                      </a:lnTo>
                      <a:lnTo>
                        <a:pt x="53874" y="17321"/>
                      </a:lnTo>
                      <a:lnTo>
                        <a:pt x="59941" y="17351"/>
                      </a:lnTo>
                      <a:lnTo>
                        <a:pt x="63278" y="17351"/>
                      </a:lnTo>
                      <a:lnTo>
                        <a:pt x="67616" y="17321"/>
                      </a:lnTo>
                      <a:lnTo>
                        <a:pt x="68981" y="12953"/>
                      </a:lnTo>
                      <a:lnTo>
                        <a:pt x="64643" y="12407"/>
                      </a:lnTo>
                      <a:lnTo>
                        <a:pt x="59668" y="11921"/>
                      </a:lnTo>
                      <a:lnTo>
                        <a:pt x="55603" y="11527"/>
                      </a:lnTo>
                      <a:lnTo>
                        <a:pt x="53783" y="11375"/>
                      </a:lnTo>
                      <a:lnTo>
                        <a:pt x="53723" y="9949"/>
                      </a:lnTo>
                      <a:lnTo>
                        <a:pt x="52813" y="10071"/>
                      </a:lnTo>
                      <a:lnTo>
                        <a:pt x="53237" y="8463"/>
                      </a:lnTo>
                      <a:lnTo>
                        <a:pt x="54026" y="7037"/>
                      </a:lnTo>
                      <a:lnTo>
                        <a:pt x="55270" y="5672"/>
                      </a:lnTo>
                      <a:lnTo>
                        <a:pt x="56574" y="4429"/>
                      </a:lnTo>
                      <a:lnTo>
                        <a:pt x="57818" y="3367"/>
                      </a:lnTo>
                      <a:lnTo>
                        <a:pt x="58212" y="2760"/>
                      </a:lnTo>
                      <a:lnTo>
                        <a:pt x="58030" y="1911"/>
                      </a:lnTo>
                      <a:lnTo>
                        <a:pt x="57272" y="1031"/>
                      </a:lnTo>
                      <a:lnTo>
                        <a:pt x="56089" y="0"/>
                      </a:lnTo>
                      <a:lnTo>
                        <a:pt x="52570" y="4550"/>
                      </a:lnTo>
                      <a:lnTo>
                        <a:pt x="51023" y="6522"/>
                      </a:lnTo>
                      <a:lnTo>
                        <a:pt x="49870" y="7765"/>
                      </a:lnTo>
                      <a:lnTo>
                        <a:pt x="47656" y="7705"/>
                      </a:lnTo>
                      <a:lnTo>
                        <a:pt x="45896" y="7705"/>
                      </a:lnTo>
                      <a:lnTo>
                        <a:pt x="44410" y="7856"/>
                      </a:lnTo>
                      <a:lnTo>
                        <a:pt x="43227" y="8342"/>
                      </a:lnTo>
                      <a:lnTo>
                        <a:pt x="43894" y="7219"/>
                      </a:lnTo>
                      <a:lnTo>
                        <a:pt x="44562" y="6400"/>
                      </a:lnTo>
                      <a:lnTo>
                        <a:pt x="45411" y="5308"/>
                      </a:lnTo>
                      <a:lnTo>
                        <a:pt x="46351" y="4459"/>
                      </a:lnTo>
                      <a:lnTo>
                        <a:pt x="47413" y="3579"/>
                      </a:lnTo>
                      <a:lnTo>
                        <a:pt x="41589" y="3670"/>
                      </a:lnTo>
                      <a:lnTo>
                        <a:pt x="37797" y="5763"/>
                      </a:lnTo>
                      <a:lnTo>
                        <a:pt x="35310" y="7310"/>
                      </a:lnTo>
                      <a:lnTo>
                        <a:pt x="31882" y="9434"/>
                      </a:lnTo>
                      <a:lnTo>
                        <a:pt x="29091" y="11436"/>
                      </a:lnTo>
                      <a:lnTo>
                        <a:pt x="26361" y="13590"/>
                      </a:lnTo>
                      <a:lnTo>
                        <a:pt x="23358" y="16289"/>
                      </a:lnTo>
                      <a:lnTo>
                        <a:pt x="21174" y="18443"/>
                      </a:lnTo>
                      <a:lnTo>
                        <a:pt x="18595" y="21295"/>
                      </a:lnTo>
                      <a:lnTo>
                        <a:pt x="16381" y="23903"/>
                      </a:lnTo>
                      <a:lnTo>
                        <a:pt x="14531" y="26391"/>
                      </a:lnTo>
                      <a:lnTo>
                        <a:pt x="12620" y="28878"/>
                      </a:lnTo>
                      <a:lnTo>
                        <a:pt x="10678" y="31912"/>
                      </a:lnTo>
                      <a:lnTo>
                        <a:pt x="9374" y="34278"/>
                      </a:lnTo>
                      <a:lnTo>
                        <a:pt x="7311" y="38312"/>
                      </a:lnTo>
                      <a:lnTo>
                        <a:pt x="5552" y="42286"/>
                      </a:lnTo>
                      <a:lnTo>
                        <a:pt x="4399" y="45259"/>
                      </a:lnTo>
                      <a:lnTo>
                        <a:pt x="3246" y="48626"/>
                      </a:lnTo>
                      <a:lnTo>
                        <a:pt x="2488" y="51477"/>
                      </a:lnTo>
                      <a:lnTo>
                        <a:pt x="1972" y="53722"/>
                      </a:lnTo>
                      <a:lnTo>
                        <a:pt x="3216" y="54602"/>
                      </a:lnTo>
                      <a:lnTo>
                        <a:pt x="4217" y="55390"/>
                      </a:lnTo>
                      <a:lnTo>
                        <a:pt x="4733" y="55906"/>
                      </a:lnTo>
                      <a:lnTo>
                        <a:pt x="4945" y="56422"/>
                      </a:lnTo>
                      <a:lnTo>
                        <a:pt x="4975" y="56907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33" name="Google Shape;133;p8"/>
                <p:cNvSpPr/>
                <p:nvPr/>
              </p:nvSpPr>
              <p:spPr>
                <a:xfrm>
                  <a:off x="2814275" y="4388625"/>
                  <a:ext cx="1267975" cy="244200"/>
                </a:xfrm>
                <a:custGeom>
                  <a:rect b="b" l="l" r="r" t="t"/>
                  <a:pathLst>
                    <a:path extrusionOk="0" h="9768" w="50719">
                      <a:moveTo>
                        <a:pt x="0" y="3307"/>
                      </a:moveTo>
                      <a:lnTo>
                        <a:pt x="4307" y="3337"/>
                      </a:lnTo>
                      <a:lnTo>
                        <a:pt x="6218" y="0"/>
                      </a:lnTo>
                      <a:lnTo>
                        <a:pt x="7887" y="121"/>
                      </a:lnTo>
                      <a:lnTo>
                        <a:pt x="8312" y="3398"/>
                      </a:lnTo>
                      <a:lnTo>
                        <a:pt x="12012" y="4308"/>
                      </a:lnTo>
                      <a:lnTo>
                        <a:pt x="13377" y="2882"/>
                      </a:lnTo>
                      <a:lnTo>
                        <a:pt x="22569" y="3822"/>
                      </a:lnTo>
                      <a:lnTo>
                        <a:pt x="22933" y="5369"/>
                      </a:lnTo>
                      <a:lnTo>
                        <a:pt x="28545" y="5218"/>
                      </a:lnTo>
                      <a:lnTo>
                        <a:pt x="31457" y="3398"/>
                      </a:lnTo>
                      <a:lnTo>
                        <a:pt x="34672" y="3337"/>
                      </a:lnTo>
                      <a:lnTo>
                        <a:pt x="34702" y="5400"/>
                      </a:lnTo>
                      <a:lnTo>
                        <a:pt x="38767" y="5521"/>
                      </a:lnTo>
                      <a:lnTo>
                        <a:pt x="39101" y="4247"/>
                      </a:lnTo>
                      <a:lnTo>
                        <a:pt x="42013" y="4672"/>
                      </a:lnTo>
                      <a:lnTo>
                        <a:pt x="43439" y="6188"/>
                      </a:lnTo>
                      <a:lnTo>
                        <a:pt x="50719" y="6643"/>
                      </a:lnTo>
                      <a:lnTo>
                        <a:pt x="49172" y="7250"/>
                      </a:lnTo>
                      <a:lnTo>
                        <a:pt x="46988" y="7826"/>
                      </a:lnTo>
                      <a:lnTo>
                        <a:pt x="43742" y="8554"/>
                      </a:lnTo>
                      <a:lnTo>
                        <a:pt x="40254" y="9070"/>
                      </a:lnTo>
                      <a:lnTo>
                        <a:pt x="36947" y="9434"/>
                      </a:lnTo>
                      <a:lnTo>
                        <a:pt x="33064" y="9677"/>
                      </a:lnTo>
                      <a:lnTo>
                        <a:pt x="29515" y="9768"/>
                      </a:lnTo>
                      <a:lnTo>
                        <a:pt x="26998" y="9737"/>
                      </a:lnTo>
                      <a:lnTo>
                        <a:pt x="24055" y="9586"/>
                      </a:lnTo>
                      <a:lnTo>
                        <a:pt x="21477" y="9373"/>
                      </a:lnTo>
                      <a:lnTo>
                        <a:pt x="18292" y="8979"/>
                      </a:lnTo>
                      <a:lnTo>
                        <a:pt x="14924" y="8372"/>
                      </a:lnTo>
                      <a:lnTo>
                        <a:pt x="10405" y="7250"/>
                      </a:lnTo>
                      <a:lnTo>
                        <a:pt x="6400" y="5946"/>
                      </a:lnTo>
                      <a:lnTo>
                        <a:pt x="3003" y="470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34" name="Google Shape;134;p8"/>
                <p:cNvSpPr/>
                <p:nvPr/>
              </p:nvSpPr>
              <p:spPr>
                <a:xfrm>
                  <a:off x="2995625" y="1033475"/>
                  <a:ext cx="2411000" cy="2566975"/>
                </a:xfrm>
                <a:custGeom>
                  <a:rect b="b" l="l" r="r" t="t"/>
                  <a:pathLst>
                    <a:path extrusionOk="0" h="102679" w="96440">
                      <a:moveTo>
                        <a:pt x="16478" y="36290"/>
                      </a:moveTo>
                      <a:lnTo>
                        <a:pt x="0" y="47625"/>
                      </a:lnTo>
                      <a:lnTo>
                        <a:pt x="381" y="54006"/>
                      </a:lnTo>
                      <a:lnTo>
                        <a:pt x="11096" y="65293"/>
                      </a:lnTo>
                      <a:lnTo>
                        <a:pt x="20335" y="65103"/>
                      </a:lnTo>
                      <a:lnTo>
                        <a:pt x="22717" y="65008"/>
                      </a:lnTo>
                      <a:lnTo>
                        <a:pt x="24145" y="64579"/>
                      </a:lnTo>
                      <a:lnTo>
                        <a:pt x="25669" y="63817"/>
                      </a:lnTo>
                      <a:lnTo>
                        <a:pt x="25669" y="66246"/>
                      </a:lnTo>
                      <a:lnTo>
                        <a:pt x="26146" y="66770"/>
                      </a:lnTo>
                      <a:lnTo>
                        <a:pt x="27241" y="72151"/>
                      </a:lnTo>
                      <a:lnTo>
                        <a:pt x="27860" y="72913"/>
                      </a:lnTo>
                      <a:lnTo>
                        <a:pt x="27955" y="75866"/>
                      </a:lnTo>
                      <a:lnTo>
                        <a:pt x="28860" y="77057"/>
                      </a:lnTo>
                      <a:lnTo>
                        <a:pt x="29337" y="81867"/>
                      </a:lnTo>
                      <a:lnTo>
                        <a:pt x="29337" y="85677"/>
                      </a:lnTo>
                      <a:lnTo>
                        <a:pt x="29337" y="88344"/>
                      </a:lnTo>
                      <a:lnTo>
                        <a:pt x="31099" y="91201"/>
                      </a:lnTo>
                      <a:lnTo>
                        <a:pt x="32527" y="93773"/>
                      </a:lnTo>
                      <a:lnTo>
                        <a:pt x="33766" y="96440"/>
                      </a:lnTo>
                      <a:lnTo>
                        <a:pt x="35433" y="99917"/>
                      </a:lnTo>
                      <a:lnTo>
                        <a:pt x="35433" y="102679"/>
                      </a:lnTo>
                      <a:lnTo>
                        <a:pt x="40528" y="102631"/>
                      </a:lnTo>
                      <a:lnTo>
                        <a:pt x="42672" y="102250"/>
                      </a:lnTo>
                      <a:lnTo>
                        <a:pt x="44148" y="101584"/>
                      </a:lnTo>
                      <a:lnTo>
                        <a:pt x="45720" y="100345"/>
                      </a:lnTo>
                      <a:lnTo>
                        <a:pt x="46767" y="99202"/>
                      </a:lnTo>
                      <a:lnTo>
                        <a:pt x="47672" y="96583"/>
                      </a:lnTo>
                      <a:lnTo>
                        <a:pt x="48387" y="95964"/>
                      </a:lnTo>
                      <a:lnTo>
                        <a:pt x="51863" y="89106"/>
                      </a:lnTo>
                      <a:lnTo>
                        <a:pt x="52816" y="87868"/>
                      </a:lnTo>
                      <a:lnTo>
                        <a:pt x="54244" y="86963"/>
                      </a:lnTo>
                      <a:lnTo>
                        <a:pt x="56578" y="85867"/>
                      </a:lnTo>
                      <a:lnTo>
                        <a:pt x="58816" y="84677"/>
                      </a:lnTo>
                      <a:lnTo>
                        <a:pt x="60483" y="83248"/>
                      </a:lnTo>
                      <a:lnTo>
                        <a:pt x="61341" y="82153"/>
                      </a:lnTo>
                      <a:lnTo>
                        <a:pt x="61626" y="80533"/>
                      </a:lnTo>
                      <a:lnTo>
                        <a:pt x="62150" y="78914"/>
                      </a:lnTo>
                      <a:lnTo>
                        <a:pt x="64008" y="75819"/>
                      </a:lnTo>
                      <a:lnTo>
                        <a:pt x="65770" y="73914"/>
                      </a:lnTo>
                      <a:lnTo>
                        <a:pt x="68199" y="71389"/>
                      </a:lnTo>
                      <a:lnTo>
                        <a:pt x="70342" y="69103"/>
                      </a:lnTo>
                      <a:lnTo>
                        <a:pt x="74390" y="64817"/>
                      </a:lnTo>
                      <a:lnTo>
                        <a:pt x="74009" y="71913"/>
                      </a:lnTo>
                      <a:lnTo>
                        <a:pt x="77343" y="70675"/>
                      </a:lnTo>
                      <a:lnTo>
                        <a:pt x="77009" y="64674"/>
                      </a:lnTo>
                      <a:lnTo>
                        <a:pt x="75771" y="63674"/>
                      </a:lnTo>
                      <a:lnTo>
                        <a:pt x="75819" y="63103"/>
                      </a:lnTo>
                      <a:lnTo>
                        <a:pt x="74676" y="61722"/>
                      </a:lnTo>
                      <a:lnTo>
                        <a:pt x="66341" y="62960"/>
                      </a:lnTo>
                      <a:lnTo>
                        <a:pt x="61055" y="51768"/>
                      </a:lnTo>
                      <a:lnTo>
                        <a:pt x="55483" y="43576"/>
                      </a:lnTo>
                      <a:lnTo>
                        <a:pt x="61531" y="51149"/>
                      </a:lnTo>
                      <a:lnTo>
                        <a:pt x="62722" y="52863"/>
                      </a:lnTo>
                      <a:lnTo>
                        <a:pt x="66055" y="57769"/>
                      </a:lnTo>
                      <a:lnTo>
                        <a:pt x="66865" y="59245"/>
                      </a:lnTo>
                      <a:lnTo>
                        <a:pt x="67818" y="61198"/>
                      </a:lnTo>
                      <a:lnTo>
                        <a:pt x="68294" y="62055"/>
                      </a:lnTo>
                      <a:lnTo>
                        <a:pt x="69389" y="62198"/>
                      </a:lnTo>
                      <a:lnTo>
                        <a:pt x="70627" y="62007"/>
                      </a:lnTo>
                      <a:lnTo>
                        <a:pt x="71628" y="61531"/>
                      </a:lnTo>
                      <a:lnTo>
                        <a:pt x="73723" y="60007"/>
                      </a:lnTo>
                      <a:lnTo>
                        <a:pt x="75342" y="58340"/>
                      </a:lnTo>
                      <a:lnTo>
                        <a:pt x="76152" y="60198"/>
                      </a:lnTo>
                      <a:lnTo>
                        <a:pt x="78057" y="59769"/>
                      </a:lnTo>
                      <a:lnTo>
                        <a:pt x="77962" y="57435"/>
                      </a:lnTo>
                      <a:lnTo>
                        <a:pt x="80105" y="57435"/>
                      </a:lnTo>
                      <a:lnTo>
                        <a:pt x="80105" y="60864"/>
                      </a:lnTo>
                      <a:lnTo>
                        <a:pt x="79343" y="62436"/>
                      </a:lnTo>
                      <a:lnTo>
                        <a:pt x="79105" y="65770"/>
                      </a:lnTo>
                      <a:lnTo>
                        <a:pt x="81057" y="67437"/>
                      </a:lnTo>
                      <a:lnTo>
                        <a:pt x="81962" y="65913"/>
                      </a:lnTo>
                      <a:lnTo>
                        <a:pt x="85201" y="62817"/>
                      </a:lnTo>
                      <a:lnTo>
                        <a:pt x="88677" y="61055"/>
                      </a:lnTo>
                      <a:lnTo>
                        <a:pt x="89868" y="63246"/>
                      </a:lnTo>
                      <a:lnTo>
                        <a:pt x="90249" y="65579"/>
                      </a:lnTo>
                      <a:lnTo>
                        <a:pt x="89106" y="68199"/>
                      </a:lnTo>
                      <a:lnTo>
                        <a:pt x="87249" y="69818"/>
                      </a:lnTo>
                      <a:lnTo>
                        <a:pt x="86296" y="73866"/>
                      </a:lnTo>
                      <a:lnTo>
                        <a:pt x="86487" y="76009"/>
                      </a:lnTo>
                      <a:lnTo>
                        <a:pt x="84105" y="74390"/>
                      </a:lnTo>
                      <a:lnTo>
                        <a:pt x="84010" y="70342"/>
                      </a:lnTo>
                      <a:lnTo>
                        <a:pt x="80914" y="70342"/>
                      </a:lnTo>
                      <a:lnTo>
                        <a:pt x="79200" y="74247"/>
                      </a:lnTo>
                      <a:lnTo>
                        <a:pt x="81581" y="77533"/>
                      </a:lnTo>
                      <a:lnTo>
                        <a:pt x="86487" y="78200"/>
                      </a:lnTo>
                      <a:lnTo>
                        <a:pt x="90820" y="74247"/>
                      </a:lnTo>
                      <a:lnTo>
                        <a:pt x="91011" y="67008"/>
                      </a:lnTo>
                      <a:lnTo>
                        <a:pt x="92916" y="64484"/>
                      </a:lnTo>
                      <a:lnTo>
                        <a:pt x="93821" y="66960"/>
                      </a:lnTo>
                      <a:lnTo>
                        <a:pt x="94440" y="69199"/>
                      </a:lnTo>
                      <a:lnTo>
                        <a:pt x="94869" y="71389"/>
                      </a:lnTo>
                      <a:lnTo>
                        <a:pt x="94916" y="73485"/>
                      </a:lnTo>
                      <a:lnTo>
                        <a:pt x="95107" y="74628"/>
                      </a:lnTo>
                      <a:lnTo>
                        <a:pt x="95678" y="74676"/>
                      </a:lnTo>
                      <a:lnTo>
                        <a:pt x="96440" y="72247"/>
                      </a:lnTo>
                      <a:lnTo>
                        <a:pt x="96297" y="66151"/>
                      </a:lnTo>
                      <a:lnTo>
                        <a:pt x="95821" y="61055"/>
                      </a:lnTo>
                      <a:lnTo>
                        <a:pt x="94773" y="54102"/>
                      </a:lnTo>
                      <a:lnTo>
                        <a:pt x="93392" y="49196"/>
                      </a:lnTo>
                      <a:lnTo>
                        <a:pt x="90487" y="41148"/>
                      </a:lnTo>
                      <a:lnTo>
                        <a:pt x="87391" y="34813"/>
                      </a:lnTo>
                      <a:lnTo>
                        <a:pt x="83248" y="28194"/>
                      </a:lnTo>
                      <a:lnTo>
                        <a:pt x="79390" y="23145"/>
                      </a:lnTo>
                      <a:lnTo>
                        <a:pt x="75342" y="18669"/>
                      </a:lnTo>
                      <a:lnTo>
                        <a:pt x="71818" y="15287"/>
                      </a:lnTo>
                      <a:lnTo>
                        <a:pt x="66484" y="11191"/>
                      </a:lnTo>
                      <a:lnTo>
                        <a:pt x="61912" y="8143"/>
                      </a:lnTo>
                      <a:lnTo>
                        <a:pt x="58054" y="5810"/>
                      </a:lnTo>
                      <a:lnTo>
                        <a:pt x="54149" y="3714"/>
                      </a:lnTo>
                      <a:lnTo>
                        <a:pt x="50244" y="1905"/>
                      </a:lnTo>
                      <a:lnTo>
                        <a:pt x="45053" y="0"/>
                      </a:lnTo>
                      <a:lnTo>
                        <a:pt x="39004" y="3143"/>
                      </a:lnTo>
                      <a:lnTo>
                        <a:pt x="37957" y="1571"/>
                      </a:lnTo>
                      <a:lnTo>
                        <a:pt x="35575" y="619"/>
                      </a:lnTo>
                      <a:lnTo>
                        <a:pt x="35528" y="2809"/>
                      </a:lnTo>
                      <a:lnTo>
                        <a:pt x="37719" y="4619"/>
                      </a:lnTo>
                      <a:lnTo>
                        <a:pt x="35861" y="5381"/>
                      </a:lnTo>
                      <a:lnTo>
                        <a:pt x="30670" y="5619"/>
                      </a:lnTo>
                      <a:lnTo>
                        <a:pt x="18526" y="12382"/>
                      </a:lnTo>
                      <a:lnTo>
                        <a:pt x="19383" y="18145"/>
                      </a:lnTo>
                      <a:lnTo>
                        <a:pt x="18049" y="18430"/>
                      </a:lnTo>
                      <a:lnTo>
                        <a:pt x="17192" y="19573"/>
                      </a:lnTo>
                      <a:lnTo>
                        <a:pt x="21431" y="26098"/>
                      </a:lnTo>
                      <a:lnTo>
                        <a:pt x="21478" y="27908"/>
                      </a:lnTo>
                      <a:lnTo>
                        <a:pt x="18097" y="28432"/>
                      </a:lnTo>
                      <a:lnTo>
                        <a:pt x="18097" y="32670"/>
                      </a:lnTo>
                      <a:lnTo>
                        <a:pt x="16192" y="3300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35" name="Google Shape;135;p8"/>
                <p:cNvSpPr/>
                <p:nvPr/>
              </p:nvSpPr>
              <p:spPr>
                <a:xfrm>
                  <a:off x="3548075" y="1835950"/>
                  <a:ext cx="325025" cy="126200"/>
                </a:xfrm>
                <a:custGeom>
                  <a:rect b="b" l="l" r="r" t="t"/>
                  <a:pathLst>
                    <a:path extrusionOk="0" h="5048" w="13001">
                      <a:moveTo>
                        <a:pt x="5476" y="95"/>
                      </a:moveTo>
                      <a:lnTo>
                        <a:pt x="0" y="4619"/>
                      </a:lnTo>
                      <a:lnTo>
                        <a:pt x="12906" y="5048"/>
                      </a:lnTo>
                      <a:lnTo>
                        <a:pt x="13001" y="3238"/>
                      </a:lnTo>
                      <a:lnTo>
                        <a:pt x="8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3886200" y="1876425"/>
                  <a:ext cx="446475" cy="171450"/>
                </a:xfrm>
                <a:custGeom>
                  <a:rect b="b" l="l" r="r" t="t"/>
                  <a:pathLst>
                    <a:path extrusionOk="0" h="6858" w="17859">
                      <a:moveTo>
                        <a:pt x="3810" y="572"/>
                      </a:moveTo>
                      <a:lnTo>
                        <a:pt x="1715" y="2619"/>
                      </a:lnTo>
                      <a:lnTo>
                        <a:pt x="0" y="5572"/>
                      </a:lnTo>
                      <a:lnTo>
                        <a:pt x="6715" y="6858"/>
                      </a:lnTo>
                      <a:lnTo>
                        <a:pt x="6906" y="5715"/>
                      </a:lnTo>
                      <a:lnTo>
                        <a:pt x="10478" y="5191"/>
                      </a:lnTo>
                      <a:lnTo>
                        <a:pt x="9906" y="4001"/>
                      </a:lnTo>
                      <a:lnTo>
                        <a:pt x="15478" y="3953"/>
                      </a:lnTo>
                      <a:lnTo>
                        <a:pt x="15383" y="1857"/>
                      </a:lnTo>
                      <a:lnTo>
                        <a:pt x="17859" y="1381"/>
                      </a:lnTo>
                      <a:lnTo>
                        <a:pt x="10335" y="0"/>
                      </a:lnTo>
                      <a:lnTo>
                        <a:pt x="8382" y="2096"/>
                      </a:lnTo>
                      <a:lnTo>
                        <a:pt x="4810" y="23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4201725" y="1746650"/>
                  <a:ext cx="169050" cy="114300"/>
                </a:xfrm>
                <a:custGeom>
                  <a:rect b="b" l="l" r="r" t="t"/>
                  <a:pathLst>
                    <a:path extrusionOk="0" h="4572" w="6762">
                      <a:moveTo>
                        <a:pt x="0" y="2524"/>
                      </a:moveTo>
                      <a:lnTo>
                        <a:pt x="381" y="4572"/>
                      </a:lnTo>
                      <a:lnTo>
                        <a:pt x="3048" y="4191"/>
                      </a:lnTo>
                      <a:lnTo>
                        <a:pt x="6762" y="2715"/>
                      </a:lnTo>
                      <a:lnTo>
                        <a:pt x="3953" y="0"/>
                      </a:lnTo>
                      <a:lnTo>
                        <a:pt x="3572" y="20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4212425" y="3205175"/>
                  <a:ext cx="257175" cy="273825"/>
                </a:xfrm>
                <a:custGeom>
                  <a:rect b="b" l="l" r="r" t="t"/>
                  <a:pathLst>
                    <a:path extrusionOk="0" h="10953" w="10287">
                      <a:moveTo>
                        <a:pt x="10287" y="0"/>
                      </a:moveTo>
                      <a:lnTo>
                        <a:pt x="4001" y="3905"/>
                      </a:lnTo>
                      <a:lnTo>
                        <a:pt x="619" y="9763"/>
                      </a:lnTo>
                      <a:lnTo>
                        <a:pt x="0" y="10096"/>
                      </a:lnTo>
                      <a:lnTo>
                        <a:pt x="572" y="10858"/>
                      </a:lnTo>
                      <a:lnTo>
                        <a:pt x="1572" y="10953"/>
                      </a:lnTo>
                      <a:lnTo>
                        <a:pt x="2667" y="10144"/>
                      </a:lnTo>
                      <a:lnTo>
                        <a:pt x="6049" y="633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4592250" y="3468300"/>
                  <a:ext cx="110725" cy="272650"/>
                </a:xfrm>
                <a:custGeom>
                  <a:rect b="b" l="l" r="r" t="t"/>
                  <a:pathLst>
                    <a:path extrusionOk="0" h="10906" w="4429">
                      <a:moveTo>
                        <a:pt x="3143" y="0"/>
                      </a:moveTo>
                      <a:lnTo>
                        <a:pt x="1619" y="6239"/>
                      </a:lnTo>
                      <a:lnTo>
                        <a:pt x="0" y="7620"/>
                      </a:lnTo>
                      <a:lnTo>
                        <a:pt x="95" y="10906"/>
                      </a:lnTo>
                      <a:lnTo>
                        <a:pt x="2667" y="10811"/>
                      </a:lnTo>
                      <a:lnTo>
                        <a:pt x="2476" y="7810"/>
                      </a:lnTo>
                      <a:lnTo>
                        <a:pt x="4429" y="5477"/>
                      </a:lnTo>
                      <a:lnTo>
                        <a:pt x="4429" y="143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4824425" y="3102775"/>
                  <a:ext cx="525050" cy="564350"/>
                </a:xfrm>
                <a:custGeom>
                  <a:rect b="b" l="l" r="r" t="t"/>
                  <a:pathLst>
                    <a:path extrusionOk="0" h="22574" w="21002">
                      <a:moveTo>
                        <a:pt x="1905" y="18478"/>
                      </a:moveTo>
                      <a:lnTo>
                        <a:pt x="8715" y="20240"/>
                      </a:lnTo>
                      <a:lnTo>
                        <a:pt x="8239" y="21002"/>
                      </a:lnTo>
                      <a:lnTo>
                        <a:pt x="8477" y="21907"/>
                      </a:lnTo>
                      <a:lnTo>
                        <a:pt x="9048" y="22336"/>
                      </a:lnTo>
                      <a:lnTo>
                        <a:pt x="10001" y="22574"/>
                      </a:lnTo>
                      <a:lnTo>
                        <a:pt x="11239" y="22574"/>
                      </a:lnTo>
                      <a:lnTo>
                        <a:pt x="12334" y="22288"/>
                      </a:lnTo>
                      <a:lnTo>
                        <a:pt x="15287" y="20574"/>
                      </a:lnTo>
                      <a:lnTo>
                        <a:pt x="15573" y="20193"/>
                      </a:lnTo>
                      <a:lnTo>
                        <a:pt x="18478" y="13573"/>
                      </a:lnTo>
                      <a:lnTo>
                        <a:pt x="19669" y="10049"/>
                      </a:lnTo>
                      <a:lnTo>
                        <a:pt x="21002" y="5477"/>
                      </a:lnTo>
                      <a:lnTo>
                        <a:pt x="20240" y="3762"/>
                      </a:lnTo>
                      <a:lnTo>
                        <a:pt x="15287" y="5715"/>
                      </a:lnTo>
                      <a:lnTo>
                        <a:pt x="12715" y="5239"/>
                      </a:lnTo>
                      <a:lnTo>
                        <a:pt x="12239" y="1571"/>
                      </a:lnTo>
                      <a:lnTo>
                        <a:pt x="9048" y="1619"/>
                      </a:lnTo>
                      <a:lnTo>
                        <a:pt x="8763" y="4334"/>
                      </a:lnTo>
                      <a:lnTo>
                        <a:pt x="5905" y="3715"/>
                      </a:lnTo>
                      <a:lnTo>
                        <a:pt x="5238" y="857"/>
                      </a:lnTo>
                      <a:lnTo>
                        <a:pt x="3762" y="0"/>
                      </a:lnTo>
                      <a:lnTo>
                        <a:pt x="2047" y="2048"/>
                      </a:lnTo>
                      <a:lnTo>
                        <a:pt x="428" y="1571"/>
                      </a:lnTo>
                      <a:lnTo>
                        <a:pt x="0" y="3191"/>
                      </a:lnTo>
                      <a:lnTo>
                        <a:pt x="1952" y="376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4855375" y="2950375"/>
                  <a:ext cx="123825" cy="125000"/>
                </a:xfrm>
                <a:custGeom>
                  <a:rect b="b" l="l" r="r" t="t"/>
                  <a:pathLst>
                    <a:path extrusionOk="0" h="5000" w="4953">
                      <a:moveTo>
                        <a:pt x="3000" y="0"/>
                      </a:moveTo>
                      <a:lnTo>
                        <a:pt x="0" y="4191"/>
                      </a:lnTo>
                      <a:lnTo>
                        <a:pt x="1286" y="5000"/>
                      </a:lnTo>
                      <a:lnTo>
                        <a:pt x="4953" y="71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42" name="Google Shape;142;p8"/>
                <p:cNvSpPr/>
                <p:nvPr/>
              </p:nvSpPr>
              <p:spPr>
                <a:xfrm>
                  <a:off x="3679025" y="973925"/>
                  <a:ext cx="159550" cy="88125"/>
                </a:xfrm>
                <a:custGeom>
                  <a:rect b="b" l="l" r="r" t="t"/>
                  <a:pathLst>
                    <a:path extrusionOk="0" h="3525" w="6382">
                      <a:moveTo>
                        <a:pt x="0" y="0"/>
                      </a:moveTo>
                      <a:lnTo>
                        <a:pt x="1143" y="3525"/>
                      </a:lnTo>
                      <a:lnTo>
                        <a:pt x="6382" y="2096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43" name="Google Shape;143;p8"/>
                <p:cNvSpPr/>
                <p:nvPr/>
              </p:nvSpPr>
              <p:spPr>
                <a:xfrm>
                  <a:off x="3457575" y="1145375"/>
                  <a:ext cx="92875" cy="92875"/>
                </a:xfrm>
                <a:custGeom>
                  <a:rect b="b" l="l" r="r" t="t"/>
                  <a:pathLst>
                    <a:path extrusionOk="0" h="3715" w="3715">
                      <a:moveTo>
                        <a:pt x="0" y="286"/>
                      </a:moveTo>
                      <a:lnTo>
                        <a:pt x="286" y="3715"/>
                      </a:lnTo>
                      <a:lnTo>
                        <a:pt x="3524" y="3429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3181350" y="981075"/>
                  <a:ext cx="388150" cy="264325"/>
                </a:xfrm>
                <a:custGeom>
                  <a:rect b="b" l="l" r="r" t="t"/>
                  <a:pathLst>
                    <a:path extrusionOk="0" h="10573" w="15526">
                      <a:moveTo>
                        <a:pt x="15526" y="381"/>
                      </a:moveTo>
                      <a:lnTo>
                        <a:pt x="11144" y="95"/>
                      </a:lnTo>
                      <a:lnTo>
                        <a:pt x="8954" y="0"/>
                      </a:lnTo>
                      <a:lnTo>
                        <a:pt x="6858" y="476"/>
                      </a:lnTo>
                      <a:lnTo>
                        <a:pt x="4858" y="1810"/>
                      </a:lnTo>
                      <a:lnTo>
                        <a:pt x="2762" y="3905"/>
                      </a:lnTo>
                      <a:lnTo>
                        <a:pt x="953" y="5906"/>
                      </a:lnTo>
                      <a:lnTo>
                        <a:pt x="191" y="7239"/>
                      </a:lnTo>
                      <a:lnTo>
                        <a:pt x="0" y="8954"/>
                      </a:lnTo>
                      <a:lnTo>
                        <a:pt x="762" y="10573"/>
                      </a:lnTo>
                      <a:lnTo>
                        <a:pt x="7430" y="6858"/>
                      </a:lnTo>
                      <a:lnTo>
                        <a:pt x="11335" y="4096"/>
                      </a:lnTo>
                      <a:lnTo>
                        <a:pt x="14192" y="181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</p:grpSp>
        </p:grpSp>
        <p:sp>
          <p:nvSpPr>
            <p:cNvPr id="145" name="Google Shape;145;p8"/>
            <p:cNvSpPr/>
            <p:nvPr/>
          </p:nvSpPr>
          <p:spPr>
            <a:xfrm>
              <a:off x="3010700" y="3218200"/>
              <a:ext cx="1423200" cy="178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666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 API</a:t>
              </a:r>
              <a:endParaRPr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6" name="Google Shape;146;p8"/>
          <p:cNvSpPr txBox="1"/>
          <p:nvPr/>
        </p:nvSpPr>
        <p:spPr>
          <a:xfrm>
            <a:off x="6365974" y="1686875"/>
            <a:ext cx="13167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19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Mothership</a:t>
            </a:r>
            <a:endParaRPr sz="19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699" r="709" t="0"/>
          <a:stretch/>
        </p:blipFill>
        <p:spPr>
          <a:xfrm>
            <a:off x="934400" y="771150"/>
            <a:ext cx="698000" cy="7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 b="0" l="699" r="709" t="0"/>
          <a:stretch/>
        </p:blipFill>
        <p:spPr>
          <a:xfrm>
            <a:off x="934400" y="1942285"/>
            <a:ext cx="698000" cy="70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5">
            <a:alphaModFix/>
          </a:blip>
          <a:srcRect b="0" l="699" r="709" t="0"/>
          <a:stretch/>
        </p:blipFill>
        <p:spPr>
          <a:xfrm>
            <a:off x="934388" y="3306800"/>
            <a:ext cx="698020" cy="70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8"/>
          <p:cNvCxnSpPr>
            <a:stCxn id="147" idx="3"/>
            <a:endCxn id="119" idx="1"/>
          </p:cNvCxnSpPr>
          <p:nvPr/>
        </p:nvCxnSpPr>
        <p:spPr>
          <a:xfrm>
            <a:off x="1632400" y="1125105"/>
            <a:ext cx="1801200" cy="8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8"/>
          <p:cNvCxnSpPr>
            <a:stCxn id="148" idx="3"/>
            <a:endCxn id="119" idx="2"/>
          </p:cNvCxnSpPr>
          <p:nvPr/>
        </p:nvCxnSpPr>
        <p:spPr>
          <a:xfrm flipH="1" rot="10800000">
            <a:off x="1632400" y="2262950"/>
            <a:ext cx="1656600" cy="3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8"/>
          <p:cNvCxnSpPr>
            <a:stCxn id="149" idx="3"/>
            <a:endCxn id="119" idx="2"/>
          </p:cNvCxnSpPr>
          <p:nvPr/>
        </p:nvCxnSpPr>
        <p:spPr>
          <a:xfrm flipH="1" rot="10800000">
            <a:off x="1632408" y="2263075"/>
            <a:ext cx="1656600" cy="13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3" name="Google Shape;15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2325" y="2869925"/>
            <a:ext cx="895575" cy="89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8"/>
          <p:cNvCxnSpPr>
            <a:stCxn id="155" idx="3"/>
            <a:endCxn id="119" idx="1"/>
          </p:cNvCxnSpPr>
          <p:nvPr/>
        </p:nvCxnSpPr>
        <p:spPr>
          <a:xfrm>
            <a:off x="1632405" y="424534"/>
            <a:ext cx="1801200" cy="15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5" name="Google Shape;155;p8"/>
          <p:cNvPicPr preferRelativeResize="0"/>
          <p:nvPr/>
        </p:nvPicPr>
        <p:blipFill rotWithShape="1">
          <a:blip r:embed="rId7">
            <a:alphaModFix/>
          </a:blip>
          <a:srcRect b="0" l="699" r="709" t="0"/>
          <a:stretch/>
        </p:blipFill>
        <p:spPr>
          <a:xfrm>
            <a:off x="934400" y="70587"/>
            <a:ext cx="698005" cy="70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2675" y="2869925"/>
            <a:ext cx="895575" cy="89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8"/>
          <p:cNvGrpSpPr/>
          <p:nvPr/>
        </p:nvGrpSpPr>
        <p:grpSpPr>
          <a:xfrm>
            <a:off x="5533562" y="2094204"/>
            <a:ext cx="778774" cy="840695"/>
            <a:chOff x="5349521" y="3583504"/>
            <a:chExt cx="852330" cy="909351"/>
          </a:xfrm>
        </p:grpSpPr>
        <p:sp>
          <p:nvSpPr>
            <p:cNvPr id="158" name="Google Shape;158;p8"/>
            <p:cNvSpPr/>
            <p:nvPr/>
          </p:nvSpPr>
          <p:spPr>
            <a:xfrm>
              <a:off x="5349521" y="3583504"/>
              <a:ext cx="852330" cy="909351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" name="Google Shape;159;p8"/>
            <p:cNvGrpSpPr/>
            <p:nvPr/>
          </p:nvGrpSpPr>
          <p:grpSpPr>
            <a:xfrm>
              <a:off x="5471515" y="3712015"/>
              <a:ext cx="605214" cy="652048"/>
              <a:chOff x="5394825" y="3931350"/>
              <a:chExt cx="1396634" cy="1412306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5605805" y="4144641"/>
                <a:ext cx="286500" cy="2868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6101340" y="4654695"/>
                <a:ext cx="368100" cy="3681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5394825" y="3931350"/>
                <a:ext cx="706534" cy="705824"/>
              </a:xfrm>
              <a:custGeom>
                <a:rect b="b" l="l" r="r" t="t"/>
                <a:pathLst>
                  <a:path extrusionOk="0" h="94393" w="94488">
                    <a:moveTo>
                      <a:pt x="59436" y="91155"/>
                    </a:moveTo>
                    <a:lnTo>
                      <a:pt x="54578" y="84773"/>
                    </a:lnTo>
                    <a:lnTo>
                      <a:pt x="52483" y="85154"/>
                    </a:lnTo>
                    <a:lnTo>
                      <a:pt x="49625" y="85344"/>
                    </a:lnTo>
                    <a:lnTo>
                      <a:pt x="46863" y="85535"/>
                    </a:lnTo>
                    <a:lnTo>
                      <a:pt x="43910" y="85440"/>
                    </a:lnTo>
                    <a:lnTo>
                      <a:pt x="41815" y="85154"/>
                    </a:lnTo>
                    <a:lnTo>
                      <a:pt x="40005" y="84868"/>
                    </a:lnTo>
                    <a:lnTo>
                      <a:pt x="32290" y="94393"/>
                    </a:lnTo>
                    <a:lnTo>
                      <a:pt x="24384" y="91250"/>
                    </a:lnTo>
                    <a:lnTo>
                      <a:pt x="26098" y="78867"/>
                    </a:lnTo>
                    <a:lnTo>
                      <a:pt x="23146" y="76772"/>
                    </a:lnTo>
                    <a:lnTo>
                      <a:pt x="20764" y="74962"/>
                    </a:lnTo>
                    <a:lnTo>
                      <a:pt x="18383" y="72581"/>
                    </a:lnTo>
                    <a:lnTo>
                      <a:pt x="16764" y="70390"/>
                    </a:lnTo>
                    <a:lnTo>
                      <a:pt x="15430" y="68676"/>
                    </a:lnTo>
                    <a:lnTo>
                      <a:pt x="3334" y="69914"/>
                    </a:lnTo>
                    <a:lnTo>
                      <a:pt x="0" y="62294"/>
                    </a:lnTo>
                    <a:lnTo>
                      <a:pt x="9715" y="54579"/>
                    </a:lnTo>
                    <a:lnTo>
                      <a:pt x="9430" y="52293"/>
                    </a:lnTo>
                    <a:lnTo>
                      <a:pt x="9049" y="49721"/>
                    </a:lnTo>
                    <a:lnTo>
                      <a:pt x="9049" y="46197"/>
                    </a:lnTo>
                    <a:lnTo>
                      <a:pt x="9144" y="43815"/>
                    </a:lnTo>
                    <a:lnTo>
                      <a:pt x="9715" y="40101"/>
                    </a:lnTo>
                    <a:lnTo>
                      <a:pt x="0" y="32195"/>
                    </a:lnTo>
                    <a:lnTo>
                      <a:pt x="3429" y="24384"/>
                    </a:lnTo>
                    <a:lnTo>
                      <a:pt x="15430" y="25718"/>
                    </a:lnTo>
                    <a:lnTo>
                      <a:pt x="17431" y="23241"/>
                    </a:lnTo>
                    <a:lnTo>
                      <a:pt x="19621" y="20765"/>
                    </a:lnTo>
                    <a:lnTo>
                      <a:pt x="21717" y="18860"/>
                    </a:lnTo>
                    <a:lnTo>
                      <a:pt x="23908" y="16955"/>
                    </a:lnTo>
                    <a:lnTo>
                      <a:pt x="26479" y="15240"/>
                    </a:lnTo>
                    <a:lnTo>
                      <a:pt x="24479" y="3239"/>
                    </a:lnTo>
                    <a:lnTo>
                      <a:pt x="32480" y="0"/>
                    </a:lnTo>
                    <a:lnTo>
                      <a:pt x="39910" y="9621"/>
                    </a:lnTo>
                    <a:lnTo>
                      <a:pt x="42958" y="9049"/>
                    </a:lnTo>
                    <a:lnTo>
                      <a:pt x="45625" y="8954"/>
                    </a:lnTo>
                    <a:lnTo>
                      <a:pt x="48768" y="8954"/>
                    </a:lnTo>
                    <a:lnTo>
                      <a:pt x="51054" y="9144"/>
                    </a:lnTo>
                    <a:lnTo>
                      <a:pt x="54388" y="9525"/>
                    </a:lnTo>
                    <a:lnTo>
                      <a:pt x="62293" y="0"/>
                    </a:lnTo>
                    <a:lnTo>
                      <a:pt x="70199" y="3429"/>
                    </a:lnTo>
                    <a:lnTo>
                      <a:pt x="68770" y="15526"/>
                    </a:lnTo>
                    <a:lnTo>
                      <a:pt x="71342" y="17431"/>
                    </a:lnTo>
                    <a:lnTo>
                      <a:pt x="73533" y="19336"/>
                    </a:lnTo>
                    <a:lnTo>
                      <a:pt x="75819" y="21622"/>
                    </a:lnTo>
                    <a:lnTo>
                      <a:pt x="77629" y="23813"/>
                    </a:lnTo>
                    <a:lnTo>
                      <a:pt x="79057" y="26004"/>
                    </a:lnTo>
                    <a:lnTo>
                      <a:pt x="91345" y="24575"/>
                    </a:lnTo>
                    <a:lnTo>
                      <a:pt x="94488" y="32576"/>
                    </a:lnTo>
                    <a:lnTo>
                      <a:pt x="85058" y="40005"/>
                    </a:lnTo>
                    <a:lnTo>
                      <a:pt x="85344" y="42006"/>
                    </a:lnTo>
                    <a:lnTo>
                      <a:pt x="85534" y="44387"/>
                    </a:lnTo>
                    <a:lnTo>
                      <a:pt x="85630" y="46863"/>
                    </a:lnTo>
                    <a:lnTo>
                      <a:pt x="85534" y="49626"/>
                    </a:lnTo>
                    <a:lnTo>
                      <a:pt x="85249" y="51721"/>
                    </a:lnTo>
                    <a:lnTo>
                      <a:pt x="84868" y="54388"/>
                    </a:lnTo>
                    <a:lnTo>
                      <a:pt x="91916" y="60008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63" name="Google Shape;163;p8"/>
              <p:cNvSpPr/>
              <p:nvPr/>
            </p:nvSpPr>
            <p:spPr>
              <a:xfrm>
                <a:off x="5778669" y="4330866"/>
                <a:ext cx="1012790" cy="1012790"/>
              </a:xfrm>
              <a:custGeom>
                <a:rect b="b" l="l" r="r" t="t"/>
                <a:pathLst>
                  <a:path extrusionOk="0" h="135445" w="135445">
                    <a:moveTo>
                      <a:pt x="59817" y="15811"/>
                    </a:moveTo>
                    <a:lnTo>
                      <a:pt x="65341" y="0"/>
                    </a:lnTo>
                    <a:lnTo>
                      <a:pt x="77914" y="857"/>
                    </a:lnTo>
                    <a:lnTo>
                      <a:pt x="81248" y="16954"/>
                    </a:lnTo>
                    <a:lnTo>
                      <a:pt x="83915" y="17907"/>
                    </a:lnTo>
                    <a:lnTo>
                      <a:pt x="86201" y="18764"/>
                    </a:lnTo>
                    <a:lnTo>
                      <a:pt x="88582" y="19621"/>
                    </a:lnTo>
                    <a:lnTo>
                      <a:pt x="91154" y="20859"/>
                    </a:lnTo>
                    <a:lnTo>
                      <a:pt x="93345" y="21907"/>
                    </a:lnTo>
                    <a:lnTo>
                      <a:pt x="95345" y="23241"/>
                    </a:lnTo>
                    <a:lnTo>
                      <a:pt x="97345" y="24574"/>
                    </a:lnTo>
                    <a:lnTo>
                      <a:pt x="99250" y="25622"/>
                    </a:lnTo>
                    <a:lnTo>
                      <a:pt x="114204" y="18478"/>
                    </a:lnTo>
                    <a:lnTo>
                      <a:pt x="122205" y="27717"/>
                    </a:lnTo>
                    <a:lnTo>
                      <a:pt x="113157" y="41719"/>
                    </a:lnTo>
                    <a:lnTo>
                      <a:pt x="114585" y="44005"/>
                    </a:lnTo>
                    <a:lnTo>
                      <a:pt x="115728" y="46291"/>
                    </a:lnTo>
                    <a:lnTo>
                      <a:pt x="116776" y="49339"/>
                    </a:lnTo>
                    <a:lnTo>
                      <a:pt x="117824" y="52387"/>
                    </a:lnTo>
                    <a:lnTo>
                      <a:pt x="118872" y="56483"/>
                    </a:lnTo>
                    <a:lnTo>
                      <a:pt x="119443" y="60102"/>
                    </a:lnTo>
                    <a:lnTo>
                      <a:pt x="135445" y="65722"/>
                    </a:lnTo>
                    <a:lnTo>
                      <a:pt x="134588" y="78009"/>
                    </a:lnTo>
                    <a:lnTo>
                      <a:pt x="118205" y="81438"/>
                    </a:lnTo>
                    <a:lnTo>
                      <a:pt x="117348" y="84582"/>
                    </a:lnTo>
                    <a:lnTo>
                      <a:pt x="116109" y="87630"/>
                    </a:lnTo>
                    <a:lnTo>
                      <a:pt x="114966" y="90106"/>
                    </a:lnTo>
                    <a:lnTo>
                      <a:pt x="113728" y="92583"/>
                    </a:lnTo>
                    <a:lnTo>
                      <a:pt x="111823" y="95821"/>
                    </a:lnTo>
                    <a:lnTo>
                      <a:pt x="109728" y="98869"/>
                    </a:lnTo>
                    <a:lnTo>
                      <a:pt x="117062" y="114490"/>
                    </a:lnTo>
                    <a:lnTo>
                      <a:pt x="107823" y="122301"/>
                    </a:lnTo>
                    <a:lnTo>
                      <a:pt x="93821" y="113157"/>
                    </a:lnTo>
                    <a:lnTo>
                      <a:pt x="90297" y="115157"/>
                    </a:lnTo>
                    <a:lnTo>
                      <a:pt x="86868" y="116586"/>
                    </a:lnTo>
                    <a:lnTo>
                      <a:pt x="83248" y="118014"/>
                    </a:lnTo>
                    <a:lnTo>
                      <a:pt x="79343" y="118967"/>
                    </a:lnTo>
                    <a:lnTo>
                      <a:pt x="75342" y="119634"/>
                    </a:lnTo>
                    <a:lnTo>
                      <a:pt x="69818" y="135445"/>
                    </a:lnTo>
                    <a:lnTo>
                      <a:pt x="57531" y="134778"/>
                    </a:lnTo>
                    <a:lnTo>
                      <a:pt x="54102" y="118395"/>
                    </a:lnTo>
                    <a:lnTo>
                      <a:pt x="50292" y="117252"/>
                    </a:lnTo>
                    <a:lnTo>
                      <a:pt x="47434" y="116205"/>
                    </a:lnTo>
                    <a:lnTo>
                      <a:pt x="44862" y="114966"/>
                    </a:lnTo>
                    <a:lnTo>
                      <a:pt x="41910" y="113538"/>
                    </a:lnTo>
                    <a:lnTo>
                      <a:pt x="39243" y="111823"/>
                    </a:lnTo>
                    <a:lnTo>
                      <a:pt x="36099" y="109918"/>
                    </a:lnTo>
                    <a:lnTo>
                      <a:pt x="21145" y="117252"/>
                    </a:lnTo>
                    <a:lnTo>
                      <a:pt x="13144" y="108108"/>
                    </a:lnTo>
                    <a:lnTo>
                      <a:pt x="22288" y="93916"/>
                    </a:lnTo>
                    <a:lnTo>
                      <a:pt x="20193" y="90011"/>
                    </a:lnTo>
                    <a:lnTo>
                      <a:pt x="18859" y="87439"/>
                    </a:lnTo>
                    <a:lnTo>
                      <a:pt x="17526" y="83439"/>
                    </a:lnTo>
                    <a:lnTo>
                      <a:pt x="16573" y="79629"/>
                    </a:lnTo>
                    <a:lnTo>
                      <a:pt x="15621" y="75628"/>
                    </a:lnTo>
                    <a:lnTo>
                      <a:pt x="0" y="69913"/>
                    </a:lnTo>
                    <a:lnTo>
                      <a:pt x="666" y="57531"/>
                    </a:lnTo>
                    <a:lnTo>
                      <a:pt x="16954" y="54197"/>
                    </a:lnTo>
                    <a:lnTo>
                      <a:pt x="18097" y="50482"/>
                    </a:lnTo>
                    <a:lnTo>
                      <a:pt x="19526" y="47148"/>
                    </a:lnTo>
                    <a:lnTo>
                      <a:pt x="21240" y="43624"/>
                    </a:lnTo>
                    <a:lnTo>
                      <a:pt x="22860" y="40767"/>
                    </a:lnTo>
                    <a:lnTo>
                      <a:pt x="25241" y="37242"/>
                    </a:lnTo>
                    <a:lnTo>
                      <a:pt x="26289" y="35718"/>
                    </a:lnTo>
                    <a:lnTo>
                      <a:pt x="18288" y="21240"/>
                    </a:lnTo>
                    <a:lnTo>
                      <a:pt x="27622" y="13335"/>
                    </a:lnTo>
                    <a:lnTo>
                      <a:pt x="41624" y="22193"/>
                    </a:lnTo>
                    <a:lnTo>
                      <a:pt x="44100" y="20859"/>
                    </a:lnTo>
                    <a:lnTo>
                      <a:pt x="46958" y="19716"/>
                    </a:lnTo>
                    <a:lnTo>
                      <a:pt x="50577" y="18192"/>
                    </a:lnTo>
                    <a:lnTo>
                      <a:pt x="54387" y="17049"/>
                    </a:lnTo>
                    <a:lnTo>
                      <a:pt x="60007" y="15716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164" name="Google Shape;164;p8"/>
          <p:cNvSpPr/>
          <p:nvPr/>
        </p:nvSpPr>
        <p:spPr>
          <a:xfrm>
            <a:off x="7809276" y="1686875"/>
            <a:ext cx="1009500" cy="985800"/>
          </a:xfrm>
          <a:prstGeom prst="ellipse">
            <a:avLst/>
          </a:prstGeom>
          <a:noFill/>
          <a:ln cap="flat" cmpd="sng" w="19050">
            <a:solidFill>
              <a:srgbClr val="FF4C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7821767" y="1943037"/>
            <a:ext cx="984523" cy="569871"/>
            <a:chOff x="942975" y="1304925"/>
            <a:chExt cx="1333500" cy="790500"/>
          </a:xfrm>
        </p:grpSpPr>
        <p:sp>
          <p:nvSpPr>
            <p:cNvPr id="166" name="Google Shape;166;p8"/>
            <p:cNvSpPr/>
            <p:nvPr/>
          </p:nvSpPr>
          <p:spPr>
            <a:xfrm>
              <a:off x="942975" y="1304925"/>
              <a:ext cx="1333500" cy="7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135807" y="1483301"/>
              <a:ext cx="78600" cy="2952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297800" y="1483301"/>
              <a:ext cx="78600" cy="2952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1538530" y="1483301"/>
              <a:ext cx="591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538530" y="1601416"/>
              <a:ext cx="591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538530" y="1719532"/>
              <a:ext cx="591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708098" y="1483301"/>
              <a:ext cx="4269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019225" y="1395489"/>
              <a:ext cx="1181100" cy="4890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" name="Google Shape;174;p8"/>
            <p:cNvGrpSpPr/>
            <p:nvPr/>
          </p:nvGrpSpPr>
          <p:grpSpPr>
            <a:xfrm>
              <a:off x="1677322" y="1601421"/>
              <a:ext cx="428416" cy="428416"/>
              <a:chOff x="1612625" y="863600"/>
              <a:chExt cx="3884100" cy="3884100"/>
            </a:xfrm>
          </p:grpSpPr>
          <p:sp>
            <p:nvSpPr>
              <p:cNvPr id="175" name="Google Shape;175;p8"/>
              <p:cNvSpPr/>
              <p:nvPr/>
            </p:nvSpPr>
            <p:spPr>
              <a:xfrm>
                <a:off x="1612625" y="863600"/>
                <a:ext cx="3884100" cy="3884100"/>
              </a:xfrm>
              <a:prstGeom prst="ellipse">
                <a:avLst/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715400" y="1038200"/>
                <a:ext cx="1724525" cy="2987175"/>
              </a:xfrm>
              <a:custGeom>
                <a:rect b="b" l="l" r="r" t="t"/>
                <a:pathLst>
                  <a:path extrusionOk="0" h="119487" w="68981">
                    <a:moveTo>
                      <a:pt x="4733" y="57180"/>
                    </a:moveTo>
                    <a:lnTo>
                      <a:pt x="2063" y="60760"/>
                    </a:lnTo>
                    <a:lnTo>
                      <a:pt x="728" y="62762"/>
                    </a:lnTo>
                    <a:lnTo>
                      <a:pt x="364" y="63672"/>
                    </a:lnTo>
                    <a:lnTo>
                      <a:pt x="182" y="65188"/>
                    </a:lnTo>
                    <a:lnTo>
                      <a:pt x="61" y="68222"/>
                    </a:lnTo>
                    <a:lnTo>
                      <a:pt x="0" y="70588"/>
                    </a:lnTo>
                    <a:lnTo>
                      <a:pt x="61" y="72954"/>
                    </a:lnTo>
                    <a:lnTo>
                      <a:pt x="243" y="75866"/>
                    </a:lnTo>
                    <a:lnTo>
                      <a:pt x="607" y="79628"/>
                    </a:lnTo>
                    <a:lnTo>
                      <a:pt x="1214" y="83632"/>
                    </a:lnTo>
                    <a:lnTo>
                      <a:pt x="2184" y="87757"/>
                    </a:lnTo>
                    <a:lnTo>
                      <a:pt x="3216" y="91579"/>
                    </a:lnTo>
                    <a:lnTo>
                      <a:pt x="4490" y="95401"/>
                    </a:lnTo>
                    <a:lnTo>
                      <a:pt x="6431" y="100255"/>
                    </a:lnTo>
                    <a:lnTo>
                      <a:pt x="8555" y="104441"/>
                    </a:lnTo>
                    <a:lnTo>
                      <a:pt x="11042" y="108567"/>
                    </a:lnTo>
                    <a:lnTo>
                      <a:pt x="13105" y="111843"/>
                    </a:lnTo>
                    <a:lnTo>
                      <a:pt x="15107" y="114573"/>
                    </a:lnTo>
                    <a:lnTo>
                      <a:pt x="17170" y="117121"/>
                    </a:lnTo>
                    <a:lnTo>
                      <a:pt x="19111" y="119487"/>
                    </a:lnTo>
                    <a:lnTo>
                      <a:pt x="22084" y="117728"/>
                    </a:lnTo>
                    <a:lnTo>
                      <a:pt x="16078" y="106747"/>
                    </a:lnTo>
                    <a:lnTo>
                      <a:pt x="16684" y="104926"/>
                    </a:lnTo>
                    <a:lnTo>
                      <a:pt x="17716" y="102742"/>
                    </a:lnTo>
                    <a:lnTo>
                      <a:pt x="18808" y="100558"/>
                    </a:lnTo>
                    <a:lnTo>
                      <a:pt x="20385" y="97889"/>
                    </a:lnTo>
                    <a:lnTo>
                      <a:pt x="22023" y="95644"/>
                    </a:lnTo>
                    <a:lnTo>
                      <a:pt x="23358" y="93885"/>
                    </a:lnTo>
                    <a:lnTo>
                      <a:pt x="24875" y="92793"/>
                    </a:lnTo>
                    <a:lnTo>
                      <a:pt x="25663" y="92550"/>
                    </a:lnTo>
                    <a:lnTo>
                      <a:pt x="26816" y="92732"/>
                    </a:lnTo>
                    <a:lnTo>
                      <a:pt x="28515" y="93217"/>
                    </a:lnTo>
                    <a:lnTo>
                      <a:pt x="29243" y="93399"/>
                    </a:lnTo>
                    <a:lnTo>
                      <a:pt x="30274" y="92853"/>
                    </a:lnTo>
                    <a:lnTo>
                      <a:pt x="30941" y="92125"/>
                    </a:lnTo>
                    <a:lnTo>
                      <a:pt x="31791" y="90427"/>
                    </a:lnTo>
                    <a:lnTo>
                      <a:pt x="32701" y="87636"/>
                    </a:lnTo>
                    <a:lnTo>
                      <a:pt x="33429" y="85270"/>
                    </a:lnTo>
                    <a:lnTo>
                      <a:pt x="34036" y="83268"/>
                    </a:lnTo>
                    <a:lnTo>
                      <a:pt x="34824" y="81812"/>
                    </a:lnTo>
                    <a:lnTo>
                      <a:pt x="35552" y="81023"/>
                    </a:lnTo>
                    <a:lnTo>
                      <a:pt x="37130" y="80356"/>
                    </a:lnTo>
                    <a:lnTo>
                      <a:pt x="38828" y="79324"/>
                    </a:lnTo>
                    <a:lnTo>
                      <a:pt x="39799" y="78475"/>
                    </a:lnTo>
                    <a:lnTo>
                      <a:pt x="40345" y="77686"/>
                    </a:lnTo>
                    <a:lnTo>
                      <a:pt x="40527" y="76655"/>
                    </a:lnTo>
                    <a:lnTo>
                      <a:pt x="40224" y="75745"/>
                    </a:lnTo>
                    <a:lnTo>
                      <a:pt x="39071" y="74531"/>
                    </a:lnTo>
                    <a:lnTo>
                      <a:pt x="36887" y="72833"/>
                    </a:lnTo>
                    <a:lnTo>
                      <a:pt x="34582" y="71377"/>
                    </a:lnTo>
                    <a:lnTo>
                      <a:pt x="32216" y="69981"/>
                    </a:lnTo>
                    <a:lnTo>
                      <a:pt x="30759" y="69011"/>
                    </a:lnTo>
                    <a:lnTo>
                      <a:pt x="30517" y="67676"/>
                    </a:lnTo>
                    <a:lnTo>
                      <a:pt x="30577" y="65249"/>
                    </a:lnTo>
                    <a:lnTo>
                      <a:pt x="26027" y="63004"/>
                    </a:lnTo>
                    <a:lnTo>
                      <a:pt x="21841" y="61184"/>
                    </a:lnTo>
                    <a:lnTo>
                      <a:pt x="17534" y="59425"/>
                    </a:lnTo>
                    <a:lnTo>
                      <a:pt x="13469" y="57908"/>
                    </a:lnTo>
                    <a:lnTo>
                      <a:pt x="10314" y="56816"/>
                    </a:lnTo>
                    <a:lnTo>
                      <a:pt x="6795" y="55724"/>
                    </a:lnTo>
                    <a:lnTo>
                      <a:pt x="6371" y="54996"/>
                    </a:lnTo>
                    <a:lnTo>
                      <a:pt x="6371" y="53783"/>
                    </a:lnTo>
                    <a:lnTo>
                      <a:pt x="6795" y="52509"/>
                    </a:lnTo>
                    <a:lnTo>
                      <a:pt x="7463" y="51538"/>
                    </a:lnTo>
                    <a:lnTo>
                      <a:pt x="8130" y="51174"/>
                    </a:lnTo>
                    <a:lnTo>
                      <a:pt x="7523" y="48383"/>
                    </a:lnTo>
                    <a:lnTo>
                      <a:pt x="7402" y="47170"/>
                    </a:lnTo>
                    <a:lnTo>
                      <a:pt x="7523" y="46078"/>
                    </a:lnTo>
                    <a:lnTo>
                      <a:pt x="8251" y="43772"/>
                    </a:lnTo>
                    <a:lnTo>
                      <a:pt x="9829" y="40193"/>
                    </a:lnTo>
                    <a:lnTo>
                      <a:pt x="11163" y="38433"/>
                    </a:lnTo>
                    <a:lnTo>
                      <a:pt x="12316" y="37463"/>
                    </a:lnTo>
                    <a:lnTo>
                      <a:pt x="12984" y="37341"/>
                    </a:lnTo>
                    <a:lnTo>
                      <a:pt x="13772" y="37766"/>
                    </a:lnTo>
                    <a:lnTo>
                      <a:pt x="13772" y="39040"/>
                    </a:lnTo>
                    <a:lnTo>
                      <a:pt x="12923" y="40860"/>
                    </a:lnTo>
                    <a:lnTo>
                      <a:pt x="12316" y="42195"/>
                    </a:lnTo>
                    <a:lnTo>
                      <a:pt x="9586" y="43712"/>
                    </a:lnTo>
                    <a:lnTo>
                      <a:pt x="12741" y="47048"/>
                    </a:lnTo>
                    <a:lnTo>
                      <a:pt x="13317" y="47534"/>
                    </a:lnTo>
                    <a:lnTo>
                      <a:pt x="13681" y="47625"/>
                    </a:lnTo>
                    <a:lnTo>
                      <a:pt x="14045" y="47564"/>
                    </a:lnTo>
                    <a:lnTo>
                      <a:pt x="15805" y="45653"/>
                    </a:lnTo>
                    <a:lnTo>
                      <a:pt x="12255" y="43287"/>
                    </a:lnTo>
                    <a:lnTo>
                      <a:pt x="15532" y="41922"/>
                    </a:lnTo>
                    <a:lnTo>
                      <a:pt x="15441" y="40648"/>
                    </a:lnTo>
                    <a:lnTo>
                      <a:pt x="16138" y="40436"/>
                    </a:lnTo>
                    <a:lnTo>
                      <a:pt x="21568" y="32336"/>
                    </a:lnTo>
                    <a:lnTo>
                      <a:pt x="26482" y="30395"/>
                    </a:lnTo>
                    <a:lnTo>
                      <a:pt x="29789" y="29030"/>
                    </a:lnTo>
                    <a:lnTo>
                      <a:pt x="32549" y="27574"/>
                    </a:lnTo>
                    <a:lnTo>
                      <a:pt x="35310" y="25966"/>
                    </a:lnTo>
                    <a:lnTo>
                      <a:pt x="37736" y="24510"/>
                    </a:lnTo>
                    <a:lnTo>
                      <a:pt x="39435" y="23418"/>
                    </a:lnTo>
                    <a:lnTo>
                      <a:pt x="40284" y="22781"/>
                    </a:lnTo>
                    <a:lnTo>
                      <a:pt x="41043" y="22538"/>
                    </a:lnTo>
                    <a:lnTo>
                      <a:pt x="42196" y="22447"/>
                    </a:lnTo>
                    <a:lnTo>
                      <a:pt x="44046" y="22538"/>
                    </a:lnTo>
                    <a:lnTo>
                      <a:pt x="45047" y="22478"/>
                    </a:lnTo>
                    <a:lnTo>
                      <a:pt x="45957" y="22174"/>
                    </a:lnTo>
                    <a:lnTo>
                      <a:pt x="46655" y="21628"/>
                    </a:lnTo>
                    <a:lnTo>
                      <a:pt x="47140" y="20536"/>
                    </a:lnTo>
                    <a:lnTo>
                      <a:pt x="47322" y="19201"/>
                    </a:lnTo>
                    <a:lnTo>
                      <a:pt x="47383" y="18109"/>
                    </a:lnTo>
                    <a:lnTo>
                      <a:pt x="47807" y="17169"/>
                    </a:lnTo>
                    <a:lnTo>
                      <a:pt x="48505" y="16775"/>
                    </a:lnTo>
                    <a:lnTo>
                      <a:pt x="48960" y="16835"/>
                    </a:lnTo>
                    <a:lnTo>
                      <a:pt x="49415" y="17169"/>
                    </a:lnTo>
                    <a:lnTo>
                      <a:pt x="49536" y="17867"/>
                    </a:lnTo>
                    <a:lnTo>
                      <a:pt x="49536" y="18686"/>
                    </a:lnTo>
                    <a:lnTo>
                      <a:pt x="49567" y="19110"/>
                    </a:lnTo>
                    <a:lnTo>
                      <a:pt x="50295" y="19444"/>
                    </a:lnTo>
                    <a:lnTo>
                      <a:pt x="52176" y="20111"/>
                    </a:lnTo>
                    <a:lnTo>
                      <a:pt x="53328" y="20415"/>
                    </a:lnTo>
                    <a:lnTo>
                      <a:pt x="54026" y="20415"/>
                    </a:lnTo>
                    <a:lnTo>
                      <a:pt x="54754" y="20111"/>
                    </a:lnTo>
                    <a:lnTo>
                      <a:pt x="55209" y="19474"/>
                    </a:lnTo>
                    <a:lnTo>
                      <a:pt x="55179" y="18716"/>
                    </a:lnTo>
                    <a:lnTo>
                      <a:pt x="54420" y="17958"/>
                    </a:lnTo>
                    <a:lnTo>
                      <a:pt x="53874" y="17321"/>
                    </a:lnTo>
                    <a:lnTo>
                      <a:pt x="59941" y="17351"/>
                    </a:lnTo>
                    <a:lnTo>
                      <a:pt x="63278" y="17351"/>
                    </a:lnTo>
                    <a:lnTo>
                      <a:pt x="67616" y="17321"/>
                    </a:lnTo>
                    <a:lnTo>
                      <a:pt x="68981" y="12953"/>
                    </a:lnTo>
                    <a:lnTo>
                      <a:pt x="64643" y="12407"/>
                    </a:lnTo>
                    <a:lnTo>
                      <a:pt x="59668" y="11921"/>
                    </a:lnTo>
                    <a:lnTo>
                      <a:pt x="55603" y="11527"/>
                    </a:lnTo>
                    <a:lnTo>
                      <a:pt x="53783" y="11375"/>
                    </a:lnTo>
                    <a:lnTo>
                      <a:pt x="53723" y="9949"/>
                    </a:lnTo>
                    <a:lnTo>
                      <a:pt x="52813" y="10071"/>
                    </a:lnTo>
                    <a:lnTo>
                      <a:pt x="53237" y="8463"/>
                    </a:lnTo>
                    <a:lnTo>
                      <a:pt x="54026" y="7037"/>
                    </a:lnTo>
                    <a:lnTo>
                      <a:pt x="55270" y="5672"/>
                    </a:lnTo>
                    <a:lnTo>
                      <a:pt x="56574" y="4429"/>
                    </a:lnTo>
                    <a:lnTo>
                      <a:pt x="57818" y="3367"/>
                    </a:lnTo>
                    <a:lnTo>
                      <a:pt x="58212" y="2760"/>
                    </a:lnTo>
                    <a:lnTo>
                      <a:pt x="58030" y="1911"/>
                    </a:lnTo>
                    <a:lnTo>
                      <a:pt x="57272" y="1031"/>
                    </a:lnTo>
                    <a:lnTo>
                      <a:pt x="56089" y="0"/>
                    </a:lnTo>
                    <a:lnTo>
                      <a:pt x="52570" y="4550"/>
                    </a:lnTo>
                    <a:lnTo>
                      <a:pt x="51023" y="6522"/>
                    </a:lnTo>
                    <a:lnTo>
                      <a:pt x="49870" y="7765"/>
                    </a:lnTo>
                    <a:lnTo>
                      <a:pt x="47656" y="7705"/>
                    </a:lnTo>
                    <a:lnTo>
                      <a:pt x="45896" y="7705"/>
                    </a:lnTo>
                    <a:lnTo>
                      <a:pt x="44410" y="7856"/>
                    </a:lnTo>
                    <a:lnTo>
                      <a:pt x="43227" y="8342"/>
                    </a:lnTo>
                    <a:lnTo>
                      <a:pt x="43894" y="7219"/>
                    </a:lnTo>
                    <a:lnTo>
                      <a:pt x="44562" y="6400"/>
                    </a:lnTo>
                    <a:lnTo>
                      <a:pt x="45411" y="5308"/>
                    </a:lnTo>
                    <a:lnTo>
                      <a:pt x="46351" y="4459"/>
                    </a:lnTo>
                    <a:lnTo>
                      <a:pt x="47413" y="3579"/>
                    </a:lnTo>
                    <a:lnTo>
                      <a:pt x="41589" y="3670"/>
                    </a:lnTo>
                    <a:lnTo>
                      <a:pt x="37797" y="5763"/>
                    </a:lnTo>
                    <a:lnTo>
                      <a:pt x="35310" y="7310"/>
                    </a:lnTo>
                    <a:lnTo>
                      <a:pt x="31882" y="9434"/>
                    </a:lnTo>
                    <a:lnTo>
                      <a:pt x="29091" y="11436"/>
                    </a:lnTo>
                    <a:lnTo>
                      <a:pt x="26361" y="13590"/>
                    </a:lnTo>
                    <a:lnTo>
                      <a:pt x="23358" y="16289"/>
                    </a:lnTo>
                    <a:lnTo>
                      <a:pt x="21174" y="18443"/>
                    </a:lnTo>
                    <a:lnTo>
                      <a:pt x="18595" y="21295"/>
                    </a:lnTo>
                    <a:lnTo>
                      <a:pt x="16381" y="23903"/>
                    </a:lnTo>
                    <a:lnTo>
                      <a:pt x="14531" y="26391"/>
                    </a:lnTo>
                    <a:lnTo>
                      <a:pt x="12620" y="28878"/>
                    </a:lnTo>
                    <a:lnTo>
                      <a:pt x="10678" y="31912"/>
                    </a:lnTo>
                    <a:lnTo>
                      <a:pt x="9374" y="34278"/>
                    </a:lnTo>
                    <a:lnTo>
                      <a:pt x="7311" y="38312"/>
                    </a:lnTo>
                    <a:lnTo>
                      <a:pt x="5552" y="42286"/>
                    </a:lnTo>
                    <a:lnTo>
                      <a:pt x="4399" y="45259"/>
                    </a:lnTo>
                    <a:lnTo>
                      <a:pt x="3246" y="48626"/>
                    </a:lnTo>
                    <a:lnTo>
                      <a:pt x="2488" y="51477"/>
                    </a:lnTo>
                    <a:lnTo>
                      <a:pt x="1972" y="53722"/>
                    </a:lnTo>
                    <a:lnTo>
                      <a:pt x="3216" y="54602"/>
                    </a:lnTo>
                    <a:lnTo>
                      <a:pt x="4217" y="55390"/>
                    </a:lnTo>
                    <a:lnTo>
                      <a:pt x="4733" y="55906"/>
                    </a:lnTo>
                    <a:lnTo>
                      <a:pt x="4945" y="56422"/>
                    </a:lnTo>
                    <a:lnTo>
                      <a:pt x="4975" y="56907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77" name="Google Shape;177;p8"/>
              <p:cNvSpPr/>
              <p:nvPr/>
            </p:nvSpPr>
            <p:spPr>
              <a:xfrm>
                <a:off x="2814275" y="4388625"/>
                <a:ext cx="1267975" cy="244200"/>
              </a:xfrm>
              <a:custGeom>
                <a:rect b="b" l="l" r="r" t="t"/>
                <a:pathLst>
                  <a:path extrusionOk="0" h="9768" w="50719">
                    <a:moveTo>
                      <a:pt x="0" y="3307"/>
                    </a:moveTo>
                    <a:lnTo>
                      <a:pt x="4307" y="3337"/>
                    </a:lnTo>
                    <a:lnTo>
                      <a:pt x="6218" y="0"/>
                    </a:lnTo>
                    <a:lnTo>
                      <a:pt x="7887" y="121"/>
                    </a:lnTo>
                    <a:lnTo>
                      <a:pt x="8312" y="3398"/>
                    </a:lnTo>
                    <a:lnTo>
                      <a:pt x="12012" y="4308"/>
                    </a:lnTo>
                    <a:lnTo>
                      <a:pt x="13377" y="2882"/>
                    </a:lnTo>
                    <a:lnTo>
                      <a:pt x="22569" y="3822"/>
                    </a:lnTo>
                    <a:lnTo>
                      <a:pt x="22933" y="5369"/>
                    </a:lnTo>
                    <a:lnTo>
                      <a:pt x="28545" y="5218"/>
                    </a:lnTo>
                    <a:lnTo>
                      <a:pt x="31457" y="3398"/>
                    </a:lnTo>
                    <a:lnTo>
                      <a:pt x="34672" y="3337"/>
                    </a:lnTo>
                    <a:lnTo>
                      <a:pt x="34702" y="5400"/>
                    </a:lnTo>
                    <a:lnTo>
                      <a:pt x="38767" y="5521"/>
                    </a:lnTo>
                    <a:lnTo>
                      <a:pt x="39101" y="4247"/>
                    </a:lnTo>
                    <a:lnTo>
                      <a:pt x="42013" y="4672"/>
                    </a:lnTo>
                    <a:lnTo>
                      <a:pt x="43439" y="6188"/>
                    </a:lnTo>
                    <a:lnTo>
                      <a:pt x="50719" y="6643"/>
                    </a:lnTo>
                    <a:lnTo>
                      <a:pt x="49172" y="7250"/>
                    </a:lnTo>
                    <a:lnTo>
                      <a:pt x="46988" y="7826"/>
                    </a:lnTo>
                    <a:lnTo>
                      <a:pt x="43742" y="8554"/>
                    </a:lnTo>
                    <a:lnTo>
                      <a:pt x="40254" y="9070"/>
                    </a:lnTo>
                    <a:lnTo>
                      <a:pt x="36947" y="9434"/>
                    </a:lnTo>
                    <a:lnTo>
                      <a:pt x="33064" y="9677"/>
                    </a:lnTo>
                    <a:lnTo>
                      <a:pt x="29515" y="9768"/>
                    </a:lnTo>
                    <a:lnTo>
                      <a:pt x="26998" y="9737"/>
                    </a:lnTo>
                    <a:lnTo>
                      <a:pt x="24055" y="9586"/>
                    </a:lnTo>
                    <a:lnTo>
                      <a:pt x="21477" y="9373"/>
                    </a:lnTo>
                    <a:lnTo>
                      <a:pt x="18292" y="8979"/>
                    </a:lnTo>
                    <a:lnTo>
                      <a:pt x="14924" y="8372"/>
                    </a:lnTo>
                    <a:lnTo>
                      <a:pt x="10405" y="7250"/>
                    </a:lnTo>
                    <a:lnTo>
                      <a:pt x="6400" y="5946"/>
                    </a:lnTo>
                    <a:lnTo>
                      <a:pt x="3003" y="4702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78" name="Google Shape;178;p8"/>
              <p:cNvSpPr/>
              <p:nvPr/>
            </p:nvSpPr>
            <p:spPr>
              <a:xfrm>
                <a:off x="2995625" y="1033475"/>
                <a:ext cx="2411000" cy="2566975"/>
              </a:xfrm>
              <a:custGeom>
                <a:rect b="b" l="l" r="r" t="t"/>
                <a:pathLst>
                  <a:path extrusionOk="0" h="102679" w="96440">
                    <a:moveTo>
                      <a:pt x="16478" y="36290"/>
                    </a:moveTo>
                    <a:lnTo>
                      <a:pt x="0" y="47625"/>
                    </a:lnTo>
                    <a:lnTo>
                      <a:pt x="381" y="54006"/>
                    </a:lnTo>
                    <a:lnTo>
                      <a:pt x="11096" y="65293"/>
                    </a:lnTo>
                    <a:lnTo>
                      <a:pt x="20335" y="65103"/>
                    </a:lnTo>
                    <a:lnTo>
                      <a:pt x="22717" y="65008"/>
                    </a:lnTo>
                    <a:lnTo>
                      <a:pt x="24145" y="64579"/>
                    </a:lnTo>
                    <a:lnTo>
                      <a:pt x="25669" y="63817"/>
                    </a:lnTo>
                    <a:lnTo>
                      <a:pt x="25669" y="66246"/>
                    </a:lnTo>
                    <a:lnTo>
                      <a:pt x="26146" y="66770"/>
                    </a:lnTo>
                    <a:lnTo>
                      <a:pt x="27241" y="72151"/>
                    </a:lnTo>
                    <a:lnTo>
                      <a:pt x="27860" y="72913"/>
                    </a:lnTo>
                    <a:lnTo>
                      <a:pt x="27955" y="75866"/>
                    </a:lnTo>
                    <a:lnTo>
                      <a:pt x="28860" y="77057"/>
                    </a:lnTo>
                    <a:lnTo>
                      <a:pt x="29337" y="81867"/>
                    </a:lnTo>
                    <a:lnTo>
                      <a:pt x="29337" y="85677"/>
                    </a:lnTo>
                    <a:lnTo>
                      <a:pt x="29337" y="88344"/>
                    </a:lnTo>
                    <a:lnTo>
                      <a:pt x="31099" y="91201"/>
                    </a:lnTo>
                    <a:lnTo>
                      <a:pt x="32527" y="93773"/>
                    </a:lnTo>
                    <a:lnTo>
                      <a:pt x="33766" y="96440"/>
                    </a:lnTo>
                    <a:lnTo>
                      <a:pt x="35433" y="99917"/>
                    </a:lnTo>
                    <a:lnTo>
                      <a:pt x="35433" y="102679"/>
                    </a:lnTo>
                    <a:lnTo>
                      <a:pt x="40528" y="102631"/>
                    </a:lnTo>
                    <a:lnTo>
                      <a:pt x="42672" y="102250"/>
                    </a:lnTo>
                    <a:lnTo>
                      <a:pt x="44148" y="101584"/>
                    </a:lnTo>
                    <a:lnTo>
                      <a:pt x="45720" y="100345"/>
                    </a:lnTo>
                    <a:lnTo>
                      <a:pt x="46767" y="99202"/>
                    </a:lnTo>
                    <a:lnTo>
                      <a:pt x="47672" y="96583"/>
                    </a:lnTo>
                    <a:lnTo>
                      <a:pt x="48387" y="95964"/>
                    </a:lnTo>
                    <a:lnTo>
                      <a:pt x="51863" y="89106"/>
                    </a:lnTo>
                    <a:lnTo>
                      <a:pt x="52816" y="87868"/>
                    </a:lnTo>
                    <a:lnTo>
                      <a:pt x="54244" y="86963"/>
                    </a:lnTo>
                    <a:lnTo>
                      <a:pt x="56578" y="85867"/>
                    </a:lnTo>
                    <a:lnTo>
                      <a:pt x="58816" y="84677"/>
                    </a:lnTo>
                    <a:lnTo>
                      <a:pt x="60483" y="83248"/>
                    </a:lnTo>
                    <a:lnTo>
                      <a:pt x="61341" y="82153"/>
                    </a:lnTo>
                    <a:lnTo>
                      <a:pt x="61626" y="80533"/>
                    </a:lnTo>
                    <a:lnTo>
                      <a:pt x="62150" y="78914"/>
                    </a:lnTo>
                    <a:lnTo>
                      <a:pt x="64008" y="75819"/>
                    </a:lnTo>
                    <a:lnTo>
                      <a:pt x="65770" y="73914"/>
                    </a:lnTo>
                    <a:lnTo>
                      <a:pt x="68199" y="71389"/>
                    </a:lnTo>
                    <a:lnTo>
                      <a:pt x="70342" y="69103"/>
                    </a:lnTo>
                    <a:lnTo>
                      <a:pt x="74390" y="64817"/>
                    </a:lnTo>
                    <a:lnTo>
                      <a:pt x="74009" y="71913"/>
                    </a:lnTo>
                    <a:lnTo>
                      <a:pt x="77343" y="70675"/>
                    </a:lnTo>
                    <a:lnTo>
                      <a:pt x="77009" y="64674"/>
                    </a:lnTo>
                    <a:lnTo>
                      <a:pt x="75771" y="63674"/>
                    </a:lnTo>
                    <a:lnTo>
                      <a:pt x="75819" y="63103"/>
                    </a:lnTo>
                    <a:lnTo>
                      <a:pt x="74676" y="61722"/>
                    </a:lnTo>
                    <a:lnTo>
                      <a:pt x="66341" y="62960"/>
                    </a:lnTo>
                    <a:lnTo>
                      <a:pt x="61055" y="51768"/>
                    </a:lnTo>
                    <a:lnTo>
                      <a:pt x="55483" y="43576"/>
                    </a:lnTo>
                    <a:lnTo>
                      <a:pt x="61531" y="51149"/>
                    </a:lnTo>
                    <a:lnTo>
                      <a:pt x="62722" y="52863"/>
                    </a:lnTo>
                    <a:lnTo>
                      <a:pt x="66055" y="57769"/>
                    </a:lnTo>
                    <a:lnTo>
                      <a:pt x="66865" y="59245"/>
                    </a:lnTo>
                    <a:lnTo>
                      <a:pt x="67818" y="61198"/>
                    </a:lnTo>
                    <a:lnTo>
                      <a:pt x="68294" y="62055"/>
                    </a:lnTo>
                    <a:lnTo>
                      <a:pt x="69389" y="62198"/>
                    </a:lnTo>
                    <a:lnTo>
                      <a:pt x="70627" y="62007"/>
                    </a:lnTo>
                    <a:lnTo>
                      <a:pt x="71628" y="61531"/>
                    </a:lnTo>
                    <a:lnTo>
                      <a:pt x="73723" y="60007"/>
                    </a:lnTo>
                    <a:lnTo>
                      <a:pt x="75342" y="58340"/>
                    </a:lnTo>
                    <a:lnTo>
                      <a:pt x="76152" y="60198"/>
                    </a:lnTo>
                    <a:lnTo>
                      <a:pt x="78057" y="59769"/>
                    </a:lnTo>
                    <a:lnTo>
                      <a:pt x="77962" y="57435"/>
                    </a:lnTo>
                    <a:lnTo>
                      <a:pt x="80105" y="57435"/>
                    </a:lnTo>
                    <a:lnTo>
                      <a:pt x="80105" y="60864"/>
                    </a:lnTo>
                    <a:lnTo>
                      <a:pt x="79343" y="62436"/>
                    </a:lnTo>
                    <a:lnTo>
                      <a:pt x="79105" y="65770"/>
                    </a:lnTo>
                    <a:lnTo>
                      <a:pt x="81057" y="67437"/>
                    </a:lnTo>
                    <a:lnTo>
                      <a:pt x="81962" y="65913"/>
                    </a:lnTo>
                    <a:lnTo>
                      <a:pt x="85201" y="62817"/>
                    </a:lnTo>
                    <a:lnTo>
                      <a:pt x="88677" y="61055"/>
                    </a:lnTo>
                    <a:lnTo>
                      <a:pt x="89868" y="63246"/>
                    </a:lnTo>
                    <a:lnTo>
                      <a:pt x="90249" y="65579"/>
                    </a:lnTo>
                    <a:lnTo>
                      <a:pt x="89106" y="68199"/>
                    </a:lnTo>
                    <a:lnTo>
                      <a:pt x="87249" y="69818"/>
                    </a:lnTo>
                    <a:lnTo>
                      <a:pt x="86296" y="73866"/>
                    </a:lnTo>
                    <a:lnTo>
                      <a:pt x="86487" y="76009"/>
                    </a:lnTo>
                    <a:lnTo>
                      <a:pt x="84105" y="74390"/>
                    </a:lnTo>
                    <a:lnTo>
                      <a:pt x="84010" y="70342"/>
                    </a:lnTo>
                    <a:lnTo>
                      <a:pt x="80914" y="70342"/>
                    </a:lnTo>
                    <a:lnTo>
                      <a:pt x="79200" y="74247"/>
                    </a:lnTo>
                    <a:lnTo>
                      <a:pt x="81581" y="77533"/>
                    </a:lnTo>
                    <a:lnTo>
                      <a:pt x="86487" y="78200"/>
                    </a:lnTo>
                    <a:lnTo>
                      <a:pt x="90820" y="74247"/>
                    </a:lnTo>
                    <a:lnTo>
                      <a:pt x="91011" y="67008"/>
                    </a:lnTo>
                    <a:lnTo>
                      <a:pt x="92916" y="64484"/>
                    </a:lnTo>
                    <a:lnTo>
                      <a:pt x="93821" y="66960"/>
                    </a:lnTo>
                    <a:lnTo>
                      <a:pt x="94440" y="69199"/>
                    </a:lnTo>
                    <a:lnTo>
                      <a:pt x="94869" y="71389"/>
                    </a:lnTo>
                    <a:lnTo>
                      <a:pt x="94916" y="73485"/>
                    </a:lnTo>
                    <a:lnTo>
                      <a:pt x="95107" y="74628"/>
                    </a:lnTo>
                    <a:lnTo>
                      <a:pt x="95678" y="74676"/>
                    </a:lnTo>
                    <a:lnTo>
                      <a:pt x="96440" y="72247"/>
                    </a:lnTo>
                    <a:lnTo>
                      <a:pt x="96297" y="66151"/>
                    </a:lnTo>
                    <a:lnTo>
                      <a:pt x="95821" y="61055"/>
                    </a:lnTo>
                    <a:lnTo>
                      <a:pt x="94773" y="54102"/>
                    </a:lnTo>
                    <a:lnTo>
                      <a:pt x="93392" y="49196"/>
                    </a:lnTo>
                    <a:lnTo>
                      <a:pt x="90487" y="41148"/>
                    </a:lnTo>
                    <a:lnTo>
                      <a:pt x="87391" y="34813"/>
                    </a:lnTo>
                    <a:lnTo>
                      <a:pt x="83248" y="28194"/>
                    </a:lnTo>
                    <a:lnTo>
                      <a:pt x="79390" y="23145"/>
                    </a:lnTo>
                    <a:lnTo>
                      <a:pt x="75342" y="18669"/>
                    </a:lnTo>
                    <a:lnTo>
                      <a:pt x="71818" y="15287"/>
                    </a:lnTo>
                    <a:lnTo>
                      <a:pt x="66484" y="11191"/>
                    </a:lnTo>
                    <a:lnTo>
                      <a:pt x="61912" y="8143"/>
                    </a:lnTo>
                    <a:lnTo>
                      <a:pt x="58054" y="5810"/>
                    </a:lnTo>
                    <a:lnTo>
                      <a:pt x="54149" y="3714"/>
                    </a:lnTo>
                    <a:lnTo>
                      <a:pt x="50244" y="1905"/>
                    </a:lnTo>
                    <a:lnTo>
                      <a:pt x="45053" y="0"/>
                    </a:lnTo>
                    <a:lnTo>
                      <a:pt x="39004" y="3143"/>
                    </a:lnTo>
                    <a:lnTo>
                      <a:pt x="37957" y="1571"/>
                    </a:lnTo>
                    <a:lnTo>
                      <a:pt x="35575" y="619"/>
                    </a:lnTo>
                    <a:lnTo>
                      <a:pt x="35528" y="2809"/>
                    </a:lnTo>
                    <a:lnTo>
                      <a:pt x="37719" y="4619"/>
                    </a:lnTo>
                    <a:lnTo>
                      <a:pt x="35861" y="5381"/>
                    </a:lnTo>
                    <a:lnTo>
                      <a:pt x="30670" y="5619"/>
                    </a:lnTo>
                    <a:lnTo>
                      <a:pt x="18526" y="12382"/>
                    </a:lnTo>
                    <a:lnTo>
                      <a:pt x="19383" y="18145"/>
                    </a:lnTo>
                    <a:lnTo>
                      <a:pt x="18049" y="18430"/>
                    </a:lnTo>
                    <a:lnTo>
                      <a:pt x="17192" y="19573"/>
                    </a:lnTo>
                    <a:lnTo>
                      <a:pt x="21431" y="26098"/>
                    </a:lnTo>
                    <a:lnTo>
                      <a:pt x="21478" y="27908"/>
                    </a:lnTo>
                    <a:lnTo>
                      <a:pt x="18097" y="28432"/>
                    </a:lnTo>
                    <a:lnTo>
                      <a:pt x="18097" y="32670"/>
                    </a:lnTo>
                    <a:lnTo>
                      <a:pt x="16192" y="33004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79" name="Google Shape;179;p8"/>
              <p:cNvSpPr/>
              <p:nvPr/>
            </p:nvSpPr>
            <p:spPr>
              <a:xfrm>
                <a:off x="3548075" y="1835950"/>
                <a:ext cx="325025" cy="126200"/>
              </a:xfrm>
              <a:custGeom>
                <a:rect b="b" l="l" r="r" t="t"/>
                <a:pathLst>
                  <a:path extrusionOk="0" h="5048" w="13001">
                    <a:moveTo>
                      <a:pt x="5476" y="95"/>
                    </a:moveTo>
                    <a:lnTo>
                      <a:pt x="0" y="4619"/>
                    </a:lnTo>
                    <a:lnTo>
                      <a:pt x="12906" y="5048"/>
                    </a:lnTo>
                    <a:lnTo>
                      <a:pt x="13001" y="3238"/>
                    </a:lnTo>
                    <a:lnTo>
                      <a:pt x="8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0" name="Google Shape;180;p8"/>
              <p:cNvSpPr/>
              <p:nvPr/>
            </p:nvSpPr>
            <p:spPr>
              <a:xfrm>
                <a:off x="3886200" y="1876425"/>
                <a:ext cx="446475" cy="171450"/>
              </a:xfrm>
              <a:custGeom>
                <a:rect b="b" l="l" r="r" t="t"/>
                <a:pathLst>
                  <a:path extrusionOk="0" h="6858" w="17859">
                    <a:moveTo>
                      <a:pt x="3810" y="572"/>
                    </a:moveTo>
                    <a:lnTo>
                      <a:pt x="1715" y="2619"/>
                    </a:lnTo>
                    <a:lnTo>
                      <a:pt x="0" y="5572"/>
                    </a:lnTo>
                    <a:lnTo>
                      <a:pt x="6715" y="6858"/>
                    </a:lnTo>
                    <a:lnTo>
                      <a:pt x="6906" y="5715"/>
                    </a:lnTo>
                    <a:lnTo>
                      <a:pt x="10478" y="5191"/>
                    </a:lnTo>
                    <a:lnTo>
                      <a:pt x="9906" y="4001"/>
                    </a:lnTo>
                    <a:lnTo>
                      <a:pt x="15478" y="3953"/>
                    </a:lnTo>
                    <a:lnTo>
                      <a:pt x="15383" y="1857"/>
                    </a:lnTo>
                    <a:lnTo>
                      <a:pt x="17859" y="1381"/>
                    </a:lnTo>
                    <a:lnTo>
                      <a:pt x="10335" y="0"/>
                    </a:lnTo>
                    <a:lnTo>
                      <a:pt x="8382" y="2096"/>
                    </a:lnTo>
                    <a:lnTo>
                      <a:pt x="4810" y="23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1" name="Google Shape;181;p8"/>
              <p:cNvSpPr/>
              <p:nvPr/>
            </p:nvSpPr>
            <p:spPr>
              <a:xfrm>
                <a:off x="4201725" y="1746650"/>
                <a:ext cx="169050" cy="114300"/>
              </a:xfrm>
              <a:custGeom>
                <a:rect b="b" l="l" r="r" t="t"/>
                <a:pathLst>
                  <a:path extrusionOk="0" h="4572" w="6762">
                    <a:moveTo>
                      <a:pt x="0" y="2524"/>
                    </a:moveTo>
                    <a:lnTo>
                      <a:pt x="381" y="4572"/>
                    </a:lnTo>
                    <a:lnTo>
                      <a:pt x="3048" y="4191"/>
                    </a:lnTo>
                    <a:lnTo>
                      <a:pt x="6762" y="2715"/>
                    </a:lnTo>
                    <a:lnTo>
                      <a:pt x="3953" y="0"/>
                    </a:lnTo>
                    <a:lnTo>
                      <a:pt x="3572" y="2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2" name="Google Shape;182;p8"/>
              <p:cNvSpPr/>
              <p:nvPr/>
            </p:nvSpPr>
            <p:spPr>
              <a:xfrm>
                <a:off x="4212425" y="3205175"/>
                <a:ext cx="257175" cy="273825"/>
              </a:xfrm>
              <a:custGeom>
                <a:rect b="b" l="l" r="r" t="t"/>
                <a:pathLst>
                  <a:path extrusionOk="0" h="10953" w="10287">
                    <a:moveTo>
                      <a:pt x="10287" y="0"/>
                    </a:moveTo>
                    <a:lnTo>
                      <a:pt x="4001" y="3905"/>
                    </a:lnTo>
                    <a:lnTo>
                      <a:pt x="619" y="9763"/>
                    </a:lnTo>
                    <a:lnTo>
                      <a:pt x="0" y="10096"/>
                    </a:lnTo>
                    <a:lnTo>
                      <a:pt x="572" y="10858"/>
                    </a:lnTo>
                    <a:lnTo>
                      <a:pt x="1572" y="10953"/>
                    </a:lnTo>
                    <a:lnTo>
                      <a:pt x="2667" y="10144"/>
                    </a:lnTo>
                    <a:lnTo>
                      <a:pt x="6049" y="6334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83" name="Google Shape;183;p8"/>
              <p:cNvSpPr/>
              <p:nvPr/>
            </p:nvSpPr>
            <p:spPr>
              <a:xfrm>
                <a:off x="4592250" y="3468300"/>
                <a:ext cx="110725" cy="272650"/>
              </a:xfrm>
              <a:custGeom>
                <a:rect b="b" l="l" r="r" t="t"/>
                <a:pathLst>
                  <a:path extrusionOk="0" h="10906" w="4429">
                    <a:moveTo>
                      <a:pt x="3143" y="0"/>
                    </a:moveTo>
                    <a:lnTo>
                      <a:pt x="1619" y="6239"/>
                    </a:lnTo>
                    <a:lnTo>
                      <a:pt x="0" y="7620"/>
                    </a:lnTo>
                    <a:lnTo>
                      <a:pt x="95" y="10906"/>
                    </a:lnTo>
                    <a:lnTo>
                      <a:pt x="2667" y="10811"/>
                    </a:lnTo>
                    <a:lnTo>
                      <a:pt x="2476" y="7810"/>
                    </a:lnTo>
                    <a:lnTo>
                      <a:pt x="4429" y="5477"/>
                    </a:lnTo>
                    <a:lnTo>
                      <a:pt x="4429" y="143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84" name="Google Shape;184;p8"/>
              <p:cNvSpPr/>
              <p:nvPr/>
            </p:nvSpPr>
            <p:spPr>
              <a:xfrm>
                <a:off x="4824425" y="3102775"/>
                <a:ext cx="525050" cy="564350"/>
              </a:xfrm>
              <a:custGeom>
                <a:rect b="b" l="l" r="r" t="t"/>
                <a:pathLst>
                  <a:path extrusionOk="0" h="22574" w="21002">
                    <a:moveTo>
                      <a:pt x="1905" y="18478"/>
                    </a:moveTo>
                    <a:lnTo>
                      <a:pt x="8715" y="20240"/>
                    </a:lnTo>
                    <a:lnTo>
                      <a:pt x="8239" y="21002"/>
                    </a:lnTo>
                    <a:lnTo>
                      <a:pt x="8477" y="21907"/>
                    </a:lnTo>
                    <a:lnTo>
                      <a:pt x="9048" y="22336"/>
                    </a:lnTo>
                    <a:lnTo>
                      <a:pt x="10001" y="22574"/>
                    </a:lnTo>
                    <a:lnTo>
                      <a:pt x="11239" y="22574"/>
                    </a:lnTo>
                    <a:lnTo>
                      <a:pt x="12334" y="22288"/>
                    </a:lnTo>
                    <a:lnTo>
                      <a:pt x="15287" y="20574"/>
                    </a:lnTo>
                    <a:lnTo>
                      <a:pt x="15573" y="20193"/>
                    </a:lnTo>
                    <a:lnTo>
                      <a:pt x="18478" y="13573"/>
                    </a:lnTo>
                    <a:lnTo>
                      <a:pt x="19669" y="10049"/>
                    </a:lnTo>
                    <a:lnTo>
                      <a:pt x="21002" y="5477"/>
                    </a:lnTo>
                    <a:lnTo>
                      <a:pt x="20240" y="3762"/>
                    </a:lnTo>
                    <a:lnTo>
                      <a:pt x="15287" y="5715"/>
                    </a:lnTo>
                    <a:lnTo>
                      <a:pt x="12715" y="5239"/>
                    </a:lnTo>
                    <a:lnTo>
                      <a:pt x="12239" y="1571"/>
                    </a:lnTo>
                    <a:lnTo>
                      <a:pt x="9048" y="1619"/>
                    </a:lnTo>
                    <a:lnTo>
                      <a:pt x="8763" y="4334"/>
                    </a:lnTo>
                    <a:lnTo>
                      <a:pt x="5905" y="3715"/>
                    </a:lnTo>
                    <a:lnTo>
                      <a:pt x="5238" y="857"/>
                    </a:lnTo>
                    <a:lnTo>
                      <a:pt x="3762" y="0"/>
                    </a:lnTo>
                    <a:lnTo>
                      <a:pt x="2047" y="2048"/>
                    </a:lnTo>
                    <a:lnTo>
                      <a:pt x="428" y="1571"/>
                    </a:lnTo>
                    <a:lnTo>
                      <a:pt x="0" y="3191"/>
                    </a:lnTo>
                    <a:lnTo>
                      <a:pt x="1952" y="3762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85" name="Google Shape;185;p8"/>
              <p:cNvSpPr/>
              <p:nvPr/>
            </p:nvSpPr>
            <p:spPr>
              <a:xfrm>
                <a:off x="4855375" y="2950375"/>
                <a:ext cx="123825" cy="125000"/>
              </a:xfrm>
              <a:custGeom>
                <a:rect b="b" l="l" r="r" t="t"/>
                <a:pathLst>
                  <a:path extrusionOk="0" h="5000" w="4953">
                    <a:moveTo>
                      <a:pt x="3000" y="0"/>
                    </a:moveTo>
                    <a:lnTo>
                      <a:pt x="0" y="4191"/>
                    </a:lnTo>
                    <a:lnTo>
                      <a:pt x="1286" y="5000"/>
                    </a:lnTo>
                    <a:lnTo>
                      <a:pt x="4953" y="714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86" name="Google Shape;186;p8"/>
              <p:cNvSpPr/>
              <p:nvPr/>
            </p:nvSpPr>
            <p:spPr>
              <a:xfrm>
                <a:off x="3679025" y="973925"/>
                <a:ext cx="159550" cy="88125"/>
              </a:xfrm>
              <a:custGeom>
                <a:rect b="b" l="l" r="r" t="t"/>
                <a:pathLst>
                  <a:path extrusionOk="0" h="3525" w="6382">
                    <a:moveTo>
                      <a:pt x="0" y="0"/>
                    </a:moveTo>
                    <a:lnTo>
                      <a:pt x="1143" y="3525"/>
                    </a:lnTo>
                    <a:lnTo>
                      <a:pt x="6382" y="2096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87" name="Google Shape;187;p8"/>
              <p:cNvSpPr/>
              <p:nvPr/>
            </p:nvSpPr>
            <p:spPr>
              <a:xfrm>
                <a:off x="3457575" y="1145375"/>
                <a:ext cx="92875" cy="92875"/>
              </a:xfrm>
              <a:custGeom>
                <a:rect b="b" l="l" r="r" t="t"/>
                <a:pathLst>
                  <a:path extrusionOk="0" h="3715" w="3715">
                    <a:moveTo>
                      <a:pt x="0" y="286"/>
                    </a:moveTo>
                    <a:lnTo>
                      <a:pt x="286" y="3715"/>
                    </a:lnTo>
                    <a:lnTo>
                      <a:pt x="3524" y="3429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188" name="Google Shape;188;p8"/>
              <p:cNvSpPr/>
              <p:nvPr/>
            </p:nvSpPr>
            <p:spPr>
              <a:xfrm>
                <a:off x="3181350" y="981075"/>
                <a:ext cx="388150" cy="264325"/>
              </a:xfrm>
              <a:custGeom>
                <a:rect b="b" l="l" r="r" t="t"/>
                <a:pathLst>
                  <a:path extrusionOk="0" h="10573" w="15526">
                    <a:moveTo>
                      <a:pt x="15526" y="381"/>
                    </a:moveTo>
                    <a:lnTo>
                      <a:pt x="11144" y="95"/>
                    </a:lnTo>
                    <a:lnTo>
                      <a:pt x="8954" y="0"/>
                    </a:lnTo>
                    <a:lnTo>
                      <a:pt x="6858" y="476"/>
                    </a:lnTo>
                    <a:lnTo>
                      <a:pt x="4858" y="1810"/>
                    </a:lnTo>
                    <a:lnTo>
                      <a:pt x="2762" y="3905"/>
                    </a:lnTo>
                    <a:lnTo>
                      <a:pt x="953" y="5906"/>
                    </a:lnTo>
                    <a:lnTo>
                      <a:pt x="191" y="7239"/>
                    </a:lnTo>
                    <a:lnTo>
                      <a:pt x="0" y="8954"/>
                    </a:lnTo>
                    <a:lnTo>
                      <a:pt x="762" y="10573"/>
                    </a:lnTo>
                    <a:lnTo>
                      <a:pt x="7430" y="6858"/>
                    </a:lnTo>
                    <a:lnTo>
                      <a:pt x="11335" y="4096"/>
                    </a:lnTo>
                    <a:lnTo>
                      <a:pt x="14192" y="181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</p:grpSp>
      </p:grpSp>
      <p:cxnSp>
        <p:nvCxnSpPr>
          <p:cNvPr id="189" name="Google Shape;189;p8"/>
          <p:cNvCxnSpPr>
            <a:stCxn id="119" idx="0"/>
            <a:endCxn id="108" idx="2"/>
          </p:cNvCxnSpPr>
          <p:nvPr/>
        </p:nvCxnSpPr>
        <p:spPr>
          <a:xfrm flipH="1" rot="10800000">
            <a:off x="3782912" y="1232638"/>
            <a:ext cx="2583000" cy="57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8"/>
          <p:cNvCxnSpPr>
            <a:stCxn id="191" idx="6"/>
            <a:endCxn id="108" idx="3"/>
          </p:cNvCxnSpPr>
          <p:nvPr/>
        </p:nvCxnSpPr>
        <p:spPr>
          <a:xfrm flipH="1" rot="10800000">
            <a:off x="4341551" y="1675798"/>
            <a:ext cx="2207100" cy="6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8"/>
          <p:cNvCxnSpPr>
            <a:stCxn id="119" idx="7"/>
            <a:endCxn id="164" idx="3"/>
          </p:cNvCxnSpPr>
          <p:nvPr/>
        </p:nvCxnSpPr>
        <p:spPr>
          <a:xfrm>
            <a:off x="4132189" y="1938981"/>
            <a:ext cx="3825000" cy="58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8"/>
          <p:cNvCxnSpPr>
            <a:stCxn id="191" idx="6"/>
            <a:endCxn id="158" idx="2"/>
          </p:cNvCxnSpPr>
          <p:nvPr/>
        </p:nvCxnSpPr>
        <p:spPr>
          <a:xfrm>
            <a:off x="4341662" y="2317752"/>
            <a:ext cx="1191900" cy="1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8"/>
          <p:cNvCxnSpPr>
            <a:stCxn id="158" idx="6"/>
            <a:endCxn id="166" idx="1"/>
          </p:cNvCxnSpPr>
          <p:nvPr/>
        </p:nvCxnSpPr>
        <p:spPr>
          <a:xfrm flipH="1" rot="10800000">
            <a:off x="6312336" y="2228052"/>
            <a:ext cx="15093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8"/>
          <p:cNvCxnSpPr>
            <a:stCxn id="119" idx="5"/>
            <a:endCxn id="153" idx="1"/>
          </p:cNvCxnSpPr>
          <p:nvPr/>
        </p:nvCxnSpPr>
        <p:spPr>
          <a:xfrm>
            <a:off x="4132189" y="2587162"/>
            <a:ext cx="2180100" cy="7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8"/>
          <p:cNvCxnSpPr>
            <a:endCxn id="119" idx="2"/>
          </p:cNvCxnSpPr>
          <p:nvPr/>
        </p:nvCxnSpPr>
        <p:spPr>
          <a:xfrm>
            <a:off x="1544161" y="2134371"/>
            <a:ext cx="1744800" cy="1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8"/>
          <p:cNvCxnSpPr/>
          <p:nvPr/>
        </p:nvCxnSpPr>
        <p:spPr>
          <a:xfrm>
            <a:off x="1560105" y="367909"/>
            <a:ext cx="1801200" cy="15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8"/>
          <p:cNvCxnSpPr/>
          <p:nvPr/>
        </p:nvCxnSpPr>
        <p:spPr>
          <a:xfrm>
            <a:off x="1784805" y="295709"/>
            <a:ext cx="1801200" cy="15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8"/>
          <p:cNvCxnSpPr>
            <a:endCxn id="119" idx="1"/>
          </p:cNvCxnSpPr>
          <p:nvPr/>
        </p:nvCxnSpPr>
        <p:spPr>
          <a:xfrm>
            <a:off x="1576636" y="1358181"/>
            <a:ext cx="1857000" cy="58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8"/>
          <p:cNvCxnSpPr/>
          <p:nvPr/>
        </p:nvCxnSpPr>
        <p:spPr>
          <a:xfrm>
            <a:off x="1666755" y="295709"/>
            <a:ext cx="1801200" cy="15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8"/>
          <p:cNvCxnSpPr/>
          <p:nvPr/>
        </p:nvCxnSpPr>
        <p:spPr>
          <a:xfrm flipH="1" rot="10800000">
            <a:off x="1512108" y="2515200"/>
            <a:ext cx="1809000" cy="124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8"/>
          <p:cNvCxnSpPr>
            <a:stCxn id="149" idx="3"/>
          </p:cNvCxnSpPr>
          <p:nvPr/>
        </p:nvCxnSpPr>
        <p:spPr>
          <a:xfrm flipH="1" rot="10800000">
            <a:off x="1632408" y="2587375"/>
            <a:ext cx="1763400" cy="10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8"/>
          <p:cNvSpPr txBox="1"/>
          <p:nvPr/>
        </p:nvSpPr>
        <p:spPr>
          <a:xfrm>
            <a:off x="3586000" y="116900"/>
            <a:ext cx="26232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BFF - motivation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9"/>
          <p:cNvGrpSpPr/>
          <p:nvPr/>
        </p:nvGrpSpPr>
        <p:grpSpPr>
          <a:xfrm>
            <a:off x="6365977" y="605694"/>
            <a:ext cx="1247377" cy="1253705"/>
            <a:chOff x="6549200" y="661350"/>
            <a:chExt cx="2041200" cy="2041200"/>
          </a:xfrm>
        </p:grpSpPr>
        <p:sp>
          <p:nvSpPr>
            <p:cNvPr id="209" name="Google Shape;209;p9"/>
            <p:cNvSpPr/>
            <p:nvPr/>
          </p:nvSpPr>
          <p:spPr>
            <a:xfrm>
              <a:off x="6549200" y="661350"/>
              <a:ext cx="2041200" cy="20412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" name="Google Shape;210;p9"/>
            <p:cNvGrpSpPr/>
            <p:nvPr/>
          </p:nvGrpSpPr>
          <p:grpSpPr>
            <a:xfrm>
              <a:off x="6700923" y="1251744"/>
              <a:ext cx="1728291" cy="1034457"/>
              <a:chOff x="503421" y="1812645"/>
              <a:chExt cx="1053900" cy="630805"/>
            </a:xfrm>
          </p:grpSpPr>
          <p:sp>
            <p:nvSpPr>
              <p:cNvPr id="211" name="Google Shape;211;p9"/>
              <p:cNvSpPr/>
              <p:nvPr/>
            </p:nvSpPr>
            <p:spPr>
              <a:xfrm>
                <a:off x="503421" y="1812645"/>
                <a:ext cx="1053900" cy="4368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607479" y="1891018"/>
                <a:ext cx="70200" cy="2640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752072" y="1891018"/>
                <a:ext cx="70200" cy="2640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966943" y="189101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966943" y="199643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966943" y="2101858"/>
                <a:ext cx="528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1118295" y="1891018"/>
                <a:ext cx="380700" cy="52800"/>
              </a:xfrm>
              <a:prstGeom prst="rect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1152551" y="2011150"/>
                <a:ext cx="328500" cy="432300"/>
              </a:xfrm>
              <a:prstGeom prst="can">
                <a:avLst>
                  <a:gd fmla="val 32666" name="adj"/>
                </a:avLst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9" name="Google Shape;219;p9"/>
          <p:cNvGrpSpPr/>
          <p:nvPr/>
        </p:nvGrpSpPr>
        <p:grpSpPr>
          <a:xfrm>
            <a:off x="3223870" y="3209463"/>
            <a:ext cx="1247435" cy="1176384"/>
            <a:chOff x="3010700" y="2086250"/>
            <a:chExt cx="1423200" cy="1310150"/>
          </a:xfrm>
        </p:grpSpPr>
        <p:sp>
          <p:nvSpPr>
            <p:cNvPr id="220" name="Google Shape;220;p9"/>
            <p:cNvSpPr/>
            <p:nvPr/>
          </p:nvSpPr>
          <p:spPr>
            <a:xfrm>
              <a:off x="3158750" y="2086250"/>
              <a:ext cx="1127100" cy="10209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1" name="Google Shape;221;p9"/>
            <p:cNvGrpSpPr/>
            <p:nvPr/>
          </p:nvGrpSpPr>
          <p:grpSpPr>
            <a:xfrm>
              <a:off x="3275688" y="2219324"/>
              <a:ext cx="890358" cy="755042"/>
              <a:chOff x="5531225" y="1088825"/>
              <a:chExt cx="606800" cy="567957"/>
            </a:xfrm>
          </p:grpSpPr>
          <p:sp>
            <p:nvSpPr>
              <p:cNvPr id="222" name="Google Shape;222;p9"/>
              <p:cNvSpPr/>
              <p:nvPr/>
            </p:nvSpPr>
            <p:spPr>
              <a:xfrm>
                <a:off x="6100525" y="1216100"/>
                <a:ext cx="37500" cy="612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5531225" y="1098950"/>
                <a:ext cx="471475" cy="472075"/>
              </a:xfrm>
              <a:custGeom>
                <a:rect b="b" l="l" r="r" t="t"/>
                <a:pathLst>
                  <a:path extrusionOk="0" h="18883" w="18859">
                    <a:moveTo>
                      <a:pt x="9810" y="0"/>
                    </a:moveTo>
                    <a:lnTo>
                      <a:pt x="18859" y="18883"/>
                    </a:lnTo>
                    <a:lnTo>
                      <a:pt x="0" y="1538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4" name="Google Shape;224;p9"/>
              <p:cNvSpPr/>
              <p:nvPr/>
            </p:nvSpPr>
            <p:spPr>
              <a:xfrm>
                <a:off x="5930050" y="1221575"/>
                <a:ext cx="189925" cy="125025"/>
              </a:xfrm>
              <a:custGeom>
                <a:rect b="b" l="l" r="r" t="t"/>
                <a:pathLst>
                  <a:path extrusionOk="0" h="5001" w="7597">
                    <a:moveTo>
                      <a:pt x="7216" y="0"/>
                    </a:moveTo>
                    <a:lnTo>
                      <a:pt x="310" y="2953"/>
                    </a:lnTo>
                    <a:lnTo>
                      <a:pt x="48" y="3144"/>
                    </a:lnTo>
                    <a:lnTo>
                      <a:pt x="0" y="3596"/>
                    </a:lnTo>
                    <a:lnTo>
                      <a:pt x="310" y="4358"/>
                    </a:lnTo>
                    <a:lnTo>
                      <a:pt x="572" y="4787"/>
                    </a:lnTo>
                    <a:lnTo>
                      <a:pt x="905" y="4953"/>
                    </a:lnTo>
                    <a:lnTo>
                      <a:pt x="1310" y="5001"/>
                    </a:lnTo>
                    <a:lnTo>
                      <a:pt x="1929" y="4834"/>
                    </a:lnTo>
                    <a:lnTo>
                      <a:pt x="7597" y="219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5" name="Google Shape;225;p9"/>
              <p:cNvSpPr/>
              <p:nvPr/>
            </p:nvSpPr>
            <p:spPr>
              <a:xfrm>
                <a:off x="6013400" y="1331725"/>
                <a:ext cx="104175" cy="240500"/>
              </a:xfrm>
              <a:custGeom>
                <a:rect b="b" l="l" r="r" t="t"/>
                <a:pathLst>
                  <a:path extrusionOk="0" h="9620" w="4167">
                    <a:moveTo>
                      <a:pt x="0" y="9620"/>
                    </a:moveTo>
                    <a:lnTo>
                      <a:pt x="3977" y="8548"/>
                    </a:lnTo>
                    <a:lnTo>
                      <a:pt x="4167" y="8167"/>
                    </a:lnTo>
                    <a:lnTo>
                      <a:pt x="3715" y="7239"/>
                    </a:lnTo>
                    <a:lnTo>
                      <a:pt x="381" y="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6" name="Google Shape;226;p9"/>
              <p:cNvSpPr/>
              <p:nvPr/>
            </p:nvSpPr>
            <p:spPr>
              <a:xfrm>
                <a:off x="5991939" y="1550067"/>
                <a:ext cx="41700" cy="22175"/>
              </a:xfrm>
              <a:custGeom>
                <a:rect b="b" l="l" r="r" t="t"/>
                <a:pathLst>
                  <a:path extrusionOk="0" h="887" w="1668">
                    <a:moveTo>
                      <a:pt x="0" y="0"/>
                    </a:moveTo>
                    <a:lnTo>
                      <a:pt x="429" y="791"/>
                    </a:lnTo>
                    <a:lnTo>
                      <a:pt x="882" y="887"/>
                    </a:lnTo>
                    <a:lnTo>
                      <a:pt x="1668" y="672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7" name="Google Shape;227;p9"/>
              <p:cNvSpPr/>
              <p:nvPr/>
            </p:nvSpPr>
            <p:spPr>
              <a:xfrm>
                <a:off x="5775875" y="1088825"/>
                <a:ext cx="214900" cy="174425"/>
              </a:xfrm>
              <a:custGeom>
                <a:rect b="b" l="l" r="r" t="t"/>
                <a:pathLst>
                  <a:path extrusionOk="0" h="6977" w="8596">
                    <a:moveTo>
                      <a:pt x="0" y="381"/>
                    </a:moveTo>
                    <a:lnTo>
                      <a:pt x="4715" y="0"/>
                    </a:lnTo>
                    <a:lnTo>
                      <a:pt x="5024" y="191"/>
                    </a:lnTo>
                    <a:lnTo>
                      <a:pt x="5858" y="1619"/>
                    </a:lnTo>
                    <a:lnTo>
                      <a:pt x="7501" y="4858"/>
                    </a:lnTo>
                    <a:lnTo>
                      <a:pt x="8596" y="6977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8" name="Google Shape;228;p9"/>
              <p:cNvSpPr/>
              <p:nvPr/>
            </p:nvSpPr>
            <p:spPr>
              <a:xfrm>
                <a:off x="5759200" y="1529975"/>
                <a:ext cx="42275" cy="126800"/>
              </a:xfrm>
              <a:custGeom>
                <a:rect b="b" l="l" r="r" t="t"/>
                <a:pathLst>
                  <a:path extrusionOk="0" h="5072" w="1691">
                    <a:moveTo>
                      <a:pt x="95" y="0"/>
                    </a:moveTo>
                    <a:lnTo>
                      <a:pt x="0" y="4286"/>
                    </a:lnTo>
                    <a:lnTo>
                      <a:pt x="191" y="4667"/>
                    </a:lnTo>
                    <a:lnTo>
                      <a:pt x="596" y="5024"/>
                    </a:lnTo>
                    <a:lnTo>
                      <a:pt x="1048" y="5072"/>
                    </a:lnTo>
                    <a:lnTo>
                      <a:pt x="1429" y="5072"/>
                    </a:lnTo>
                    <a:lnTo>
                      <a:pt x="1691" y="5048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9" name="Google Shape;229;p9"/>
              <p:cNvSpPr/>
              <p:nvPr/>
            </p:nvSpPr>
            <p:spPr>
              <a:xfrm>
                <a:off x="5780046" y="1536182"/>
                <a:ext cx="42275" cy="120600"/>
              </a:xfrm>
              <a:custGeom>
                <a:rect b="b" l="l" r="r" t="t"/>
                <a:pathLst>
                  <a:path extrusionOk="0" h="4824" w="1691">
                    <a:moveTo>
                      <a:pt x="1612" y="0"/>
                    </a:moveTo>
                    <a:lnTo>
                      <a:pt x="1691" y="4038"/>
                    </a:lnTo>
                    <a:lnTo>
                      <a:pt x="1500" y="4419"/>
                    </a:lnTo>
                    <a:lnTo>
                      <a:pt x="1095" y="4776"/>
                    </a:lnTo>
                    <a:lnTo>
                      <a:pt x="643" y="4824"/>
                    </a:lnTo>
                    <a:lnTo>
                      <a:pt x="262" y="4824"/>
                    </a:lnTo>
                    <a:lnTo>
                      <a:pt x="0" y="480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30" name="Google Shape;230;p9"/>
              <p:cNvSpPr/>
              <p:nvPr/>
            </p:nvSpPr>
            <p:spPr>
              <a:xfrm>
                <a:off x="5582425" y="1168600"/>
                <a:ext cx="103575" cy="112525"/>
              </a:xfrm>
              <a:custGeom>
                <a:rect b="b" l="l" r="r" t="t"/>
                <a:pathLst>
                  <a:path extrusionOk="0" h="4501" w="4143">
                    <a:moveTo>
                      <a:pt x="4143" y="2596"/>
                    </a:moveTo>
                    <a:lnTo>
                      <a:pt x="1976" y="215"/>
                    </a:lnTo>
                    <a:lnTo>
                      <a:pt x="1714" y="48"/>
                    </a:lnTo>
                    <a:lnTo>
                      <a:pt x="857" y="0"/>
                    </a:lnTo>
                    <a:lnTo>
                      <a:pt x="381" y="191"/>
                    </a:lnTo>
                    <a:lnTo>
                      <a:pt x="119" y="477"/>
                    </a:lnTo>
                    <a:lnTo>
                      <a:pt x="0" y="834"/>
                    </a:lnTo>
                    <a:lnTo>
                      <a:pt x="0" y="1286"/>
                    </a:lnTo>
                    <a:lnTo>
                      <a:pt x="143" y="1477"/>
                    </a:lnTo>
                    <a:lnTo>
                      <a:pt x="3024" y="450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31" name="Google Shape;231;p9"/>
              <p:cNvGrpSpPr/>
              <p:nvPr/>
            </p:nvGrpSpPr>
            <p:grpSpPr>
              <a:xfrm>
                <a:off x="5680030" y="1271283"/>
                <a:ext cx="163521" cy="212849"/>
                <a:chOff x="1612625" y="863600"/>
                <a:chExt cx="3884100" cy="3884100"/>
              </a:xfrm>
            </p:grpSpPr>
            <p:sp>
              <p:nvSpPr>
                <p:cNvPr id="232" name="Google Shape;232;p9"/>
                <p:cNvSpPr/>
                <p:nvPr/>
              </p:nvSpPr>
              <p:spPr>
                <a:xfrm>
                  <a:off x="1612625" y="863600"/>
                  <a:ext cx="3884100" cy="38841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4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9"/>
                <p:cNvSpPr/>
                <p:nvPr/>
              </p:nvSpPr>
              <p:spPr>
                <a:xfrm>
                  <a:off x="1715400" y="1038200"/>
                  <a:ext cx="1724525" cy="2987175"/>
                </a:xfrm>
                <a:custGeom>
                  <a:rect b="b" l="l" r="r" t="t"/>
                  <a:pathLst>
                    <a:path extrusionOk="0" h="119487" w="68981">
                      <a:moveTo>
                        <a:pt x="4733" y="57180"/>
                      </a:moveTo>
                      <a:lnTo>
                        <a:pt x="2063" y="60760"/>
                      </a:lnTo>
                      <a:lnTo>
                        <a:pt x="728" y="62762"/>
                      </a:lnTo>
                      <a:lnTo>
                        <a:pt x="364" y="63672"/>
                      </a:lnTo>
                      <a:lnTo>
                        <a:pt x="182" y="65188"/>
                      </a:lnTo>
                      <a:lnTo>
                        <a:pt x="61" y="68222"/>
                      </a:lnTo>
                      <a:lnTo>
                        <a:pt x="0" y="70588"/>
                      </a:lnTo>
                      <a:lnTo>
                        <a:pt x="61" y="72954"/>
                      </a:lnTo>
                      <a:lnTo>
                        <a:pt x="243" y="75866"/>
                      </a:lnTo>
                      <a:lnTo>
                        <a:pt x="607" y="79628"/>
                      </a:lnTo>
                      <a:lnTo>
                        <a:pt x="1214" y="83632"/>
                      </a:lnTo>
                      <a:lnTo>
                        <a:pt x="2184" y="87757"/>
                      </a:lnTo>
                      <a:lnTo>
                        <a:pt x="3216" y="91579"/>
                      </a:lnTo>
                      <a:lnTo>
                        <a:pt x="4490" y="95401"/>
                      </a:lnTo>
                      <a:lnTo>
                        <a:pt x="6431" y="100255"/>
                      </a:lnTo>
                      <a:lnTo>
                        <a:pt x="8555" y="104441"/>
                      </a:lnTo>
                      <a:lnTo>
                        <a:pt x="11042" y="108567"/>
                      </a:lnTo>
                      <a:lnTo>
                        <a:pt x="13105" y="111843"/>
                      </a:lnTo>
                      <a:lnTo>
                        <a:pt x="15107" y="114573"/>
                      </a:lnTo>
                      <a:lnTo>
                        <a:pt x="17170" y="117121"/>
                      </a:lnTo>
                      <a:lnTo>
                        <a:pt x="19111" y="119487"/>
                      </a:lnTo>
                      <a:lnTo>
                        <a:pt x="22084" y="117728"/>
                      </a:lnTo>
                      <a:lnTo>
                        <a:pt x="16078" y="106747"/>
                      </a:lnTo>
                      <a:lnTo>
                        <a:pt x="16684" y="104926"/>
                      </a:lnTo>
                      <a:lnTo>
                        <a:pt x="17716" y="102742"/>
                      </a:lnTo>
                      <a:lnTo>
                        <a:pt x="18808" y="100558"/>
                      </a:lnTo>
                      <a:lnTo>
                        <a:pt x="20385" y="97889"/>
                      </a:lnTo>
                      <a:lnTo>
                        <a:pt x="22023" y="95644"/>
                      </a:lnTo>
                      <a:lnTo>
                        <a:pt x="23358" y="93885"/>
                      </a:lnTo>
                      <a:lnTo>
                        <a:pt x="24875" y="92793"/>
                      </a:lnTo>
                      <a:lnTo>
                        <a:pt x="25663" y="92550"/>
                      </a:lnTo>
                      <a:lnTo>
                        <a:pt x="26816" y="92732"/>
                      </a:lnTo>
                      <a:lnTo>
                        <a:pt x="28515" y="93217"/>
                      </a:lnTo>
                      <a:lnTo>
                        <a:pt x="29243" y="93399"/>
                      </a:lnTo>
                      <a:lnTo>
                        <a:pt x="30274" y="92853"/>
                      </a:lnTo>
                      <a:lnTo>
                        <a:pt x="30941" y="92125"/>
                      </a:lnTo>
                      <a:lnTo>
                        <a:pt x="31791" y="90427"/>
                      </a:lnTo>
                      <a:lnTo>
                        <a:pt x="32701" y="87636"/>
                      </a:lnTo>
                      <a:lnTo>
                        <a:pt x="33429" y="85270"/>
                      </a:lnTo>
                      <a:lnTo>
                        <a:pt x="34036" y="83268"/>
                      </a:lnTo>
                      <a:lnTo>
                        <a:pt x="34824" y="81812"/>
                      </a:lnTo>
                      <a:lnTo>
                        <a:pt x="35552" y="81023"/>
                      </a:lnTo>
                      <a:lnTo>
                        <a:pt x="37130" y="80356"/>
                      </a:lnTo>
                      <a:lnTo>
                        <a:pt x="38828" y="79324"/>
                      </a:lnTo>
                      <a:lnTo>
                        <a:pt x="39799" y="78475"/>
                      </a:lnTo>
                      <a:lnTo>
                        <a:pt x="40345" y="77686"/>
                      </a:lnTo>
                      <a:lnTo>
                        <a:pt x="40527" y="76655"/>
                      </a:lnTo>
                      <a:lnTo>
                        <a:pt x="40224" y="75745"/>
                      </a:lnTo>
                      <a:lnTo>
                        <a:pt x="39071" y="74531"/>
                      </a:lnTo>
                      <a:lnTo>
                        <a:pt x="36887" y="72833"/>
                      </a:lnTo>
                      <a:lnTo>
                        <a:pt x="34582" y="71377"/>
                      </a:lnTo>
                      <a:lnTo>
                        <a:pt x="32216" y="69981"/>
                      </a:lnTo>
                      <a:lnTo>
                        <a:pt x="30759" y="69011"/>
                      </a:lnTo>
                      <a:lnTo>
                        <a:pt x="30517" y="67676"/>
                      </a:lnTo>
                      <a:lnTo>
                        <a:pt x="30577" y="65249"/>
                      </a:lnTo>
                      <a:lnTo>
                        <a:pt x="26027" y="63004"/>
                      </a:lnTo>
                      <a:lnTo>
                        <a:pt x="21841" y="61184"/>
                      </a:lnTo>
                      <a:lnTo>
                        <a:pt x="17534" y="59425"/>
                      </a:lnTo>
                      <a:lnTo>
                        <a:pt x="13469" y="57908"/>
                      </a:lnTo>
                      <a:lnTo>
                        <a:pt x="10314" y="56816"/>
                      </a:lnTo>
                      <a:lnTo>
                        <a:pt x="6795" y="55724"/>
                      </a:lnTo>
                      <a:lnTo>
                        <a:pt x="6371" y="54996"/>
                      </a:lnTo>
                      <a:lnTo>
                        <a:pt x="6371" y="53783"/>
                      </a:lnTo>
                      <a:lnTo>
                        <a:pt x="6795" y="52509"/>
                      </a:lnTo>
                      <a:lnTo>
                        <a:pt x="7463" y="51538"/>
                      </a:lnTo>
                      <a:lnTo>
                        <a:pt x="8130" y="51174"/>
                      </a:lnTo>
                      <a:lnTo>
                        <a:pt x="7523" y="48383"/>
                      </a:lnTo>
                      <a:lnTo>
                        <a:pt x="7402" y="47170"/>
                      </a:lnTo>
                      <a:lnTo>
                        <a:pt x="7523" y="46078"/>
                      </a:lnTo>
                      <a:lnTo>
                        <a:pt x="8251" y="43772"/>
                      </a:lnTo>
                      <a:lnTo>
                        <a:pt x="9829" y="40193"/>
                      </a:lnTo>
                      <a:lnTo>
                        <a:pt x="11163" y="38433"/>
                      </a:lnTo>
                      <a:lnTo>
                        <a:pt x="12316" y="37463"/>
                      </a:lnTo>
                      <a:lnTo>
                        <a:pt x="12984" y="37341"/>
                      </a:lnTo>
                      <a:lnTo>
                        <a:pt x="13772" y="37766"/>
                      </a:lnTo>
                      <a:lnTo>
                        <a:pt x="13772" y="39040"/>
                      </a:lnTo>
                      <a:lnTo>
                        <a:pt x="12923" y="40860"/>
                      </a:lnTo>
                      <a:lnTo>
                        <a:pt x="12316" y="42195"/>
                      </a:lnTo>
                      <a:lnTo>
                        <a:pt x="9586" y="43712"/>
                      </a:lnTo>
                      <a:lnTo>
                        <a:pt x="12741" y="47048"/>
                      </a:lnTo>
                      <a:lnTo>
                        <a:pt x="13317" y="47534"/>
                      </a:lnTo>
                      <a:lnTo>
                        <a:pt x="13681" y="47625"/>
                      </a:lnTo>
                      <a:lnTo>
                        <a:pt x="14045" y="47564"/>
                      </a:lnTo>
                      <a:lnTo>
                        <a:pt x="15805" y="45653"/>
                      </a:lnTo>
                      <a:lnTo>
                        <a:pt x="12255" y="43287"/>
                      </a:lnTo>
                      <a:lnTo>
                        <a:pt x="15532" y="41922"/>
                      </a:lnTo>
                      <a:lnTo>
                        <a:pt x="15441" y="40648"/>
                      </a:lnTo>
                      <a:lnTo>
                        <a:pt x="16138" y="40436"/>
                      </a:lnTo>
                      <a:lnTo>
                        <a:pt x="21568" y="32336"/>
                      </a:lnTo>
                      <a:lnTo>
                        <a:pt x="26482" y="30395"/>
                      </a:lnTo>
                      <a:lnTo>
                        <a:pt x="29789" y="29030"/>
                      </a:lnTo>
                      <a:lnTo>
                        <a:pt x="32549" y="27574"/>
                      </a:lnTo>
                      <a:lnTo>
                        <a:pt x="35310" y="25966"/>
                      </a:lnTo>
                      <a:lnTo>
                        <a:pt x="37736" y="24510"/>
                      </a:lnTo>
                      <a:lnTo>
                        <a:pt x="39435" y="23418"/>
                      </a:lnTo>
                      <a:lnTo>
                        <a:pt x="40284" y="22781"/>
                      </a:lnTo>
                      <a:lnTo>
                        <a:pt x="41043" y="22538"/>
                      </a:lnTo>
                      <a:lnTo>
                        <a:pt x="42196" y="22447"/>
                      </a:lnTo>
                      <a:lnTo>
                        <a:pt x="44046" y="22538"/>
                      </a:lnTo>
                      <a:lnTo>
                        <a:pt x="45047" y="22478"/>
                      </a:lnTo>
                      <a:lnTo>
                        <a:pt x="45957" y="22174"/>
                      </a:lnTo>
                      <a:lnTo>
                        <a:pt x="46655" y="21628"/>
                      </a:lnTo>
                      <a:lnTo>
                        <a:pt x="47140" y="20536"/>
                      </a:lnTo>
                      <a:lnTo>
                        <a:pt x="47322" y="19201"/>
                      </a:lnTo>
                      <a:lnTo>
                        <a:pt x="47383" y="18109"/>
                      </a:lnTo>
                      <a:lnTo>
                        <a:pt x="47807" y="17169"/>
                      </a:lnTo>
                      <a:lnTo>
                        <a:pt x="48505" y="16775"/>
                      </a:lnTo>
                      <a:lnTo>
                        <a:pt x="48960" y="16835"/>
                      </a:lnTo>
                      <a:lnTo>
                        <a:pt x="49415" y="17169"/>
                      </a:lnTo>
                      <a:lnTo>
                        <a:pt x="49536" y="17867"/>
                      </a:lnTo>
                      <a:lnTo>
                        <a:pt x="49536" y="18686"/>
                      </a:lnTo>
                      <a:lnTo>
                        <a:pt x="49567" y="19110"/>
                      </a:lnTo>
                      <a:lnTo>
                        <a:pt x="50295" y="19444"/>
                      </a:lnTo>
                      <a:lnTo>
                        <a:pt x="52176" y="20111"/>
                      </a:lnTo>
                      <a:lnTo>
                        <a:pt x="53328" y="20415"/>
                      </a:lnTo>
                      <a:lnTo>
                        <a:pt x="54026" y="20415"/>
                      </a:lnTo>
                      <a:lnTo>
                        <a:pt x="54754" y="20111"/>
                      </a:lnTo>
                      <a:lnTo>
                        <a:pt x="55209" y="19474"/>
                      </a:lnTo>
                      <a:lnTo>
                        <a:pt x="55179" y="18716"/>
                      </a:lnTo>
                      <a:lnTo>
                        <a:pt x="54420" y="17958"/>
                      </a:lnTo>
                      <a:lnTo>
                        <a:pt x="53874" y="17321"/>
                      </a:lnTo>
                      <a:lnTo>
                        <a:pt x="59941" y="17351"/>
                      </a:lnTo>
                      <a:lnTo>
                        <a:pt x="63278" y="17351"/>
                      </a:lnTo>
                      <a:lnTo>
                        <a:pt x="67616" y="17321"/>
                      </a:lnTo>
                      <a:lnTo>
                        <a:pt x="68981" y="12953"/>
                      </a:lnTo>
                      <a:lnTo>
                        <a:pt x="64643" y="12407"/>
                      </a:lnTo>
                      <a:lnTo>
                        <a:pt x="59668" y="11921"/>
                      </a:lnTo>
                      <a:lnTo>
                        <a:pt x="55603" y="11527"/>
                      </a:lnTo>
                      <a:lnTo>
                        <a:pt x="53783" y="11375"/>
                      </a:lnTo>
                      <a:lnTo>
                        <a:pt x="53723" y="9949"/>
                      </a:lnTo>
                      <a:lnTo>
                        <a:pt x="52813" y="10071"/>
                      </a:lnTo>
                      <a:lnTo>
                        <a:pt x="53237" y="8463"/>
                      </a:lnTo>
                      <a:lnTo>
                        <a:pt x="54026" y="7037"/>
                      </a:lnTo>
                      <a:lnTo>
                        <a:pt x="55270" y="5672"/>
                      </a:lnTo>
                      <a:lnTo>
                        <a:pt x="56574" y="4429"/>
                      </a:lnTo>
                      <a:lnTo>
                        <a:pt x="57818" y="3367"/>
                      </a:lnTo>
                      <a:lnTo>
                        <a:pt x="58212" y="2760"/>
                      </a:lnTo>
                      <a:lnTo>
                        <a:pt x="58030" y="1911"/>
                      </a:lnTo>
                      <a:lnTo>
                        <a:pt x="57272" y="1031"/>
                      </a:lnTo>
                      <a:lnTo>
                        <a:pt x="56089" y="0"/>
                      </a:lnTo>
                      <a:lnTo>
                        <a:pt x="52570" y="4550"/>
                      </a:lnTo>
                      <a:lnTo>
                        <a:pt x="51023" y="6522"/>
                      </a:lnTo>
                      <a:lnTo>
                        <a:pt x="49870" y="7765"/>
                      </a:lnTo>
                      <a:lnTo>
                        <a:pt x="47656" y="7705"/>
                      </a:lnTo>
                      <a:lnTo>
                        <a:pt x="45896" y="7705"/>
                      </a:lnTo>
                      <a:lnTo>
                        <a:pt x="44410" y="7856"/>
                      </a:lnTo>
                      <a:lnTo>
                        <a:pt x="43227" y="8342"/>
                      </a:lnTo>
                      <a:lnTo>
                        <a:pt x="43894" y="7219"/>
                      </a:lnTo>
                      <a:lnTo>
                        <a:pt x="44562" y="6400"/>
                      </a:lnTo>
                      <a:lnTo>
                        <a:pt x="45411" y="5308"/>
                      </a:lnTo>
                      <a:lnTo>
                        <a:pt x="46351" y="4459"/>
                      </a:lnTo>
                      <a:lnTo>
                        <a:pt x="47413" y="3579"/>
                      </a:lnTo>
                      <a:lnTo>
                        <a:pt x="41589" y="3670"/>
                      </a:lnTo>
                      <a:lnTo>
                        <a:pt x="37797" y="5763"/>
                      </a:lnTo>
                      <a:lnTo>
                        <a:pt x="35310" y="7310"/>
                      </a:lnTo>
                      <a:lnTo>
                        <a:pt x="31882" y="9434"/>
                      </a:lnTo>
                      <a:lnTo>
                        <a:pt x="29091" y="11436"/>
                      </a:lnTo>
                      <a:lnTo>
                        <a:pt x="26361" y="13590"/>
                      </a:lnTo>
                      <a:lnTo>
                        <a:pt x="23358" y="16289"/>
                      </a:lnTo>
                      <a:lnTo>
                        <a:pt x="21174" y="18443"/>
                      </a:lnTo>
                      <a:lnTo>
                        <a:pt x="18595" y="21295"/>
                      </a:lnTo>
                      <a:lnTo>
                        <a:pt x="16381" y="23903"/>
                      </a:lnTo>
                      <a:lnTo>
                        <a:pt x="14531" y="26391"/>
                      </a:lnTo>
                      <a:lnTo>
                        <a:pt x="12620" y="28878"/>
                      </a:lnTo>
                      <a:lnTo>
                        <a:pt x="10678" y="31912"/>
                      </a:lnTo>
                      <a:lnTo>
                        <a:pt x="9374" y="34278"/>
                      </a:lnTo>
                      <a:lnTo>
                        <a:pt x="7311" y="38312"/>
                      </a:lnTo>
                      <a:lnTo>
                        <a:pt x="5552" y="42286"/>
                      </a:lnTo>
                      <a:lnTo>
                        <a:pt x="4399" y="45259"/>
                      </a:lnTo>
                      <a:lnTo>
                        <a:pt x="3246" y="48626"/>
                      </a:lnTo>
                      <a:lnTo>
                        <a:pt x="2488" y="51477"/>
                      </a:lnTo>
                      <a:lnTo>
                        <a:pt x="1972" y="53722"/>
                      </a:lnTo>
                      <a:lnTo>
                        <a:pt x="3216" y="54602"/>
                      </a:lnTo>
                      <a:lnTo>
                        <a:pt x="4217" y="55390"/>
                      </a:lnTo>
                      <a:lnTo>
                        <a:pt x="4733" y="55906"/>
                      </a:lnTo>
                      <a:lnTo>
                        <a:pt x="4945" y="56422"/>
                      </a:lnTo>
                      <a:lnTo>
                        <a:pt x="4975" y="56907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34" name="Google Shape;234;p9"/>
                <p:cNvSpPr/>
                <p:nvPr/>
              </p:nvSpPr>
              <p:spPr>
                <a:xfrm>
                  <a:off x="2814275" y="4388625"/>
                  <a:ext cx="1267975" cy="244200"/>
                </a:xfrm>
                <a:custGeom>
                  <a:rect b="b" l="l" r="r" t="t"/>
                  <a:pathLst>
                    <a:path extrusionOk="0" h="9768" w="50719">
                      <a:moveTo>
                        <a:pt x="0" y="3307"/>
                      </a:moveTo>
                      <a:lnTo>
                        <a:pt x="4307" y="3337"/>
                      </a:lnTo>
                      <a:lnTo>
                        <a:pt x="6218" y="0"/>
                      </a:lnTo>
                      <a:lnTo>
                        <a:pt x="7887" y="121"/>
                      </a:lnTo>
                      <a:lnTo>
                        <a:pt x="8312" y="3398"/>
                      </a:lnTo>
                      <a:lnTo>
                        <a:pt x="12012" y="4308"/>
                      </a:lnTo>
                      <a:lnTo>
                        <a:pt x="13377" y="2882"/>
                      </a:lnTo>
                      <a:lnTo>
                        <a:pt x="22569" y="3822"/>
                      </a:lnTo>
                      <a:lnTo>
                        <a:pt x="22933" y="5369"/>
                      </a:lnTo>
                      <a:lnTo>
                        <a:pt x="28545" y="5218"/>
                      </a:lnTo>
                      <a:lnTo>
                        <a:pt x="31457" y="3398"/>
                      </a:lnTo>
                      <a:lnTo>
                        <a:pt x="34672" y="3337"/>
                      </a:lnTo>
                      <a:lnTo>
                        <a:pt x="34702" y="5400"/>
                      </a:lnTo>
                      <a:lnTo>
                        <a:pt x="38767" y="5521"/>
                      </a:lnTo>
                      <a:lnTo>
                        <a:pt x="39101" y="4247"/>
                      </a:lnTo>
                      <a:lnTo>
                        <a:pt x="42013" y="4672"/>
                      </a:lnTo>
                      <a:lnTo>
                        <a:pt x="43439" y="6188"/>
                      </a:lnTo>
                      <a:lnTo>
                        <a:pt x="50719" y="6643"/>
                      </a:lnTo>
                      <a:lnTo>
                        <a:pt x="49172" y="7250"/>
                      </a:lnTo>
                      <a:lnTo>
                        <a:pt x="46988" y="7826"/>
                      </a:lnTo>
                      <a:lnTo>
                        <a:pt x="43742" y="8554"/>
                      </a:lnTo>
                      <a:lnTo>
                        <a:pt x="40254" y="9070"/>
                      </a:lnTo>
                      <a:lnTo>
                        <a:pt x="36947" y="9434"/>
                      </a:lnTo>
                      <a:lnTo>
                        <a:pt x="33064" y="9677"/>
                      </a:lnTo>
                      <a:lnTo>
                        <a:pt x="29515" y="9768"/>
                      </a:lnTo>
                      <a:lnTo>
                        <a:pt x="26998" y="9737"/>
                      </a:lnTo>
                      <a:lnTo>
                        <a:pt x="24055" y="9586"/>
                      </a:lnTo>
                      <a:lnTo>
                        <a:pt x="21477" y="9373"/>
                      </a:lnTo>
                      <a:lnTo>
                        <a:pt x="18292" y="8979"/>
                      </a:lnTo>
                      <a:lnTo>
                        <a:pt x="14924" y="8372"/>
                      </a:lnTo>
                      <a:lnTo>
                        <a:pt x="10405" y="7250"/>
                      </a:lnTo>
                      <a:lnTo>
                        <a:pt x="6400" y="5946"/>
                      </a:lnTo>
                      <a:lnTo>
                        <a:pt x="3003" y="470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35" name="Google Shape;235;p9"/>
                <p:cNvSpPr/>
                <p:nvPr/>
              </p:nvSpPr>
              <p:spPr>
                <a:xfrm>
                  <a:off x="2995625" y="1033475"/>
                  <a:ext cx="2411000" cy="2566975"/>
                </a:xfrm>
                <a:custGeom>
                  <a:rect b="b" l="l" r="r" t="t"/>
                  <a:pathLst>
                    <a:path extrusionOk="0" h="102679" w="96440">
                      <a:moveTo>
                        <a:pt x="16478" y="36290"/>
                      </a:moveTo>
                      <a:lnTo>
                        <a:pt x="0" y="47625"/>
                      </a:lnTo>
                      <a:lnTo>
                        <a:pt x="381" y="54006"/>
                      </a:lnTo>
                      <a:lnTo>
                        <a:pt x="11096" y="65293"/>
                      </a:lnTo>
                      <a:lnTo>
                        <a:pt x="20335" y="65103"/>
                      </a:lnTo>
                      <a:lnTo>
                        <a:pt x="22717" y="65008"/>
                      </a:lnTo>
                      <a:lnTo>
                        <a:pt x="24145" y="64579"/>
                      </a:lnTo>
                      <a:lnTo>
                        <a:pt x="25669" y="63817"/>
                      </a:lnTo>
                      <a:lnTo>
                        <a:pt x="25669" y="66246"/>
                      </a:lnTo>
                      <a:lnTo>
                        <a:pt x="26146" y="66770"/>
                      </a:lnTo>
                      <a:lnTo>
                        <a:pt x="27241" y="72151"/>
                      </a:lnTo>
                      <a:lnTo>
                        <a:pt x="27860" y="72913"/>
                      </a:lnTo>
                      <a:lnTo>
                        <a:pt x="27955" y="75866"/>
                      </a:lnTo>
                      <a:lnTo>
                        <a:pt x="28860" y="77057"/>
                      </a:lnTo>
                      <a:lnTo>
                        <a:pt x="29337" y="81867"/>
                      </a:lnTo>
                      <a:lnTo>
                        <a:pt x="29337" y="85677"/>
                      </a:lnTo>
                      <a:lnTo>
                        <a:pt x="29337" y="88344"/>
                      </a:lnTo>
                      <a:lnTo>
                        <a:pt x="31099" y="91201"/>
                      </a:lnTo>
                      <a:lnTo>
                        <a:pt x="32527" y="93773"/>
                      </a:lnTo>
                      <a:lnTo>
                        <a:pt x="33766" y="96440"/>
                      </a:lnTo>
                      <a:lnTo>
                        <a:pt x="35433" y="99917"/>
                      </a:lnTo>
                      <a:lnTo>
                        <a:pt x="35433" y="102679"/>
                      </a:lnTo>
                      <a:lnTo>
                        <a:pt x="40528" y="102631"/>
                      </a:lnTo>
                      <a:lnTo>
                        <a:pt x="42672" y="102250"/>
                      </a:lnTo>
                      <a:lnTo>
                        <a:pt x="44148" y="101584"/>
                      </a:lnTo>
                      <a:lnTo>
                        <a:pt x="45720" y="100345"/>
                      </a:lnTo>
                      <a:lnTo>
                        <a:pt x="46767" y="99202"/>
                      </a:lnTo>
                      <a:lnTo>
                        <a:pt x="47672" y="96583"/>
                      </a:lnTo>
                      <a:lnTo>
                        <a:pt x="48387" y="95964"/>
                      </a:lnTo>
                      <a:lnTo>
                        <a:pt x="51863" y="89106"/>
                      </a:lnTo>
                      <a:lnTo>
                        <a:pt x="52816" y="87868"/>
                      </a:lnTo>
                      <a:lnTo>
                        <a:pt x="54244" y="86963"/>
                      </a:lnTo>
                      <a:lnTo>
                        <a:pt x="56578" y="85867"/>
                      </a:lnTo>
                      <a:lnTo>
                        <a:pt x="58816" y="84677"/>
                      </a:lnTo>
                      <a:lnTo>
                        <a:pt x="60483" y="83248"/>
                      </a:lnTo>
                      <a:lnTo>
                        <a:pt x="61341" y="82153"/>
                      </a:lnTo>
                      <a:lnTo>
                        <a:pt x="61626" y="80533"/>
                      </a:lnTo>
                      <a:lnTo>
                        <a:pt x="62150" y="78914"/>
                      </a:lnTo>
                      <a:lnTo>
                        <a:pt x="64008" y="75819"/>
                      </a:lnTo>
                      <a:lnTo>
                        <a:pt x="65770" y="73914"/>
                      </a:lnTo>
                      <a:lnTo>
                        <a:pt x="68199" y="71389"/>
                      </a:lnTo>
                      <a:lnTo>
                        <a:pt x="70342" y="69103"/>
                      </a:lnTo>
                      <a:lnTo>
                        <a:pt x="74390" y="64817"/>
                      </a:lnTo>
                      <a:lnTo>
                        <a:pt x="74009" y="71913"/>
                      </a:lnTo>
                      <a:lnTo>
                        <a:pt x="77343" y="70675"/>
                      </a:lnTo>
                      <a:lnTo>
                        <a:pt x="77009" y="64674"/>
                      </a:lnTo>
                      <a:lnTo>
                        <a:pt x="75771" y="63674"/>
                      </a:lnTo>
                      <a:lnTo>
                        <a:pt x="75819" y="63103"/>
                      </a:lnTo>
                      <a:lnTo>
                        <a:pt x="74676" y="61722"/>
                      </a:lnTo>
                      <a:lnTo>
                        <a:pt x="66341" y="62960"/>
                      </a:lnTo>
                      <a:lnTo>
                        <a:pt x="61055" y="51768"/>
                      </a:lnTo>
                      <a:lnTo>
                        <a:pt x="55483" y="43576"/>
                      </a:lnTo>
                      <a:lnTo>
                        <a:pt x="61531" y="51149"/>
                      </a:lnTo>
                      <a:lnTo>
                        <a:pt x="62722" y="52863"/>
                      </a:lnTo>
                      <a:lnTo>
                        <a:pt x="66055" y="57769"/>
                      </a:lnTo>
                      <a:lnTo>
                        <a:pt x="66865" y="59245"/>
                      </a:lnTo>
                      <a:lnTo>
                        <a:pt x="67818" y="61198"/>
                      </a:lnTo>
                      <a:lnTo>
                        <a:pt x="68294" y="62055"/>
                      </a:lnTo>
                      <a:lnTo>
                        <a:pt x="69389" y="62198"/>
                      </a:lnTo>
                      <a:lnTo>
                        <a:pt x="70627" y="62007"/>
                      </a:lnTo>
                      <a:lnTo>
                        <a:pt x="71628" y="61531"/>
                      </a:lnTo>
                      <a:lnTo>
                        <a:pt x="73723" y="60007"/>
                      </a:lnTo>
                      <a:lnTo>
                        <a:pt x="75342" y="58340"/>
                      </a:lnTo>
                      <a:lnTo>
                        <a:pt x="76152" y="60198"/>
                      </a:lnTo>
                      <a:lnTo>
                        <a:pt x="78057" y="59769"/>
                      </a:lnTo>
                      <a:lnTo>
                        <a:pt x="77962" y="57435"/>
                      </a:lnTo>
                      <a:lnTo>
                        <a:pt x="80105" y="57435"/>
                      </a:lnTo>
                      <a:lnTo>
                        <a:pt x="80105" y="60864"/>
                      </a:lnTo>
                      <a:lnTo>
                        <a:pt x="79343" y="62436"/>
                      </a:lnTo>
                      <a:lnTo>
                        <a:pt x="79105" y="65770"/>
                      </a:lnTo>
                      <a:lnTo>
                        <a:pt x="81057" y="67437"/>
                      </a:lnTo>
                      <a:lnTo>
                        <a:pt x="81962" y="65913"/>
                      </a:lnTo>
                      <a:lnTo>
                        <a:pt x="85201" y="62817"/>
                      </a:lnTo>
                      <a:lnTo>
                        <a:pt x="88677" y="61055"/>
                      </a:lnTo>
                      <a:lnTo>
                        <a:pt x="89868" y="63246"/>
                      </a:lnTo>
                      <a:lnTo>
                        <a:pt x="90249" y="65579"/>
                      </a:lnTo>
                      <a:lnTo>
                        <a:pt x="89106" y="68199"/>
                      </a:lnTo>
                      <a:lnTo>
                        <a:pt x="87249" y="69818"/>
                      </a:lnTo>
                      <a:lnTo>
                        <a:pt x="86296" y="73866"/>
                      </a:lnTo>
                      <a:lnTo>
                        <a:pt x="86487" y="76009"/>
                      </a:lnTo>
                      <a:lnTo>
                        <a:pt x="84105" y="74390"/>
                      </a:lnTo>
                      <a:lnTo>
                        <a:pt x="84010" y="70342"/>
                      </a:lnTo>
                      <a:lnTo>
                        <a:pt x="80914" y="70342"/>
                      </a:lnTo>
                      <a:lnTo>
                        <a:pt x="79200" y="74247"/>
                      </a:lnTo>
                      <a:lnTo>
                        <a:pt x="81581" y="77533"/>
                      </a:lnTo>
                      <a:lnTo>
                        <a:pt x="86487" y="78200"/>
                      </a:lnTo>
                      <a:lnTo>
                        <a:pt x="90820" y="74247"/>
                      </a:lnTo>
                      <a:lnTo>
                        <a:pt x="91011" y="67008"/>
                      </a:lnTo>
                      <a:lnTo>
                        <a:pt x="92916" y="64484"/>
                      </a:lnTo>
                      <a:lnTo>
                        <a:pt x="93821" y="66960"/>
                      </a:lnTo>
                      <a:lnTo>
                        <a:pt x="94440" y="69199"/>
                      </a:lnTo>
                      <a:lnTo>
                        <a:pt x="94869" y="71389"/>
                      </a:lnTo>
                      <a:lnTo>
                        <a:pt x="94916" y="73485"/>
                      </a:lnTo>
                      <a:lnTo>
                        <a:pt x="95107" y="74628"/>
                      </a:lnTo>
                      <a:lnTo>
                        <a:pt x="95678" y="74676"/>
                      </a:lnTo>
                      <a:lnTo>
                        <a:pt x="96440" y="72247"/>
                      </a:lnTo>
                      <a:lnTo>
                        <a:pt x="96297" y="66151"/>
                      </a:lnTo>
                      <a:lnTo>
                        <a:pt x="95821" y="61055"/>
                      </a:lnTo>
                      <a:lnTo>
                        <a:pt x="94773" y="54102"/>
                      </a:lnTo>
                      <a:lnTo>
                        <a:pt x="93392" y="49196"/>
                      </a:lnTo>
                      <a:lnTo>
                        <a:pt x="90487" y="41148"/>
                      </a:lnTo>
                      <a:lnTo>
                        <a:pt x="87391" y="34813"/>
                      </a:lnTo>
                      <a:lnTo>
                        <a:pt x="83248" y="28194"/>
                      </a:lnTo>
                      <a:lnTo>
                        <a:pt x="79390" y="23145"/>
                      </a:lnTo>
                      <a:lnTo>
                        <a:pt x="75342" y="18669"/>
                      </a:lnTo>
                      <a:lnTo>
                        <a:pt x="71818" y="15287"/>
                      </a:lnTo>
                      <a:lnTo>
                        <a:pt x="66484" y="11191"/>
                      </a:lnTo>
                      <a:lnTo>
                        <a:pt x="61912" y="8143"/>
                      </a:lnTo>
                      <a:lnTo>
                        <a:pt x="58054" y="5810"/>
                      </a:lnTo>
                      <a:lnTo>
                        <a:pt x="54149" y="3714"/>
                      </a:lnTo>
                      <a:lnTo>
                        <a:pt x="50244" y="1905"/>
                      </a:lnTo>
                      <a:lnTo>
                        <a:pt x="45053" y="0"/>
                      </a:lnTo>
                      <a:lnTo>
                        <a:pt x="39004" y="3143"/>
                      </a:lnTo>
                      <a:lnTo>
                        <a:pt x="37957" y="1571"/>
                      </a:lnTo>
                      <a:lnTo>
                        <a:pt x="35575" y="619"/>
                      </a:lnTo>
                      <a:lnTo>
                        <a:pt x="35528" y="2809"/>
                      </a:lnTo>
                      <a:lnTo>
                        <a:pt x="37719" y="4619"/>
                      </a:lnTo>
                      <a:lnTo>
                        <a:pt x="35861" y="5381"/>
                      </a:lnTo>
                      <a:lnTo>
                        <a:pt x="30670" y="5619"/>
                      </a:lnTo>
                      <a:lnTo>
                        <a:pt x="18526" y="12382"/>
                      </a:lnTo>
                      <a:lnTo>
                        <a:pt x="19383" y="18145"/>
                      </a:lnTo>
                      <a:lnTo>
                        <a:pt x="18049" y="18430"/>
                      </a:lnTo>
                      <a:lnTo>
                        <a:pt x="17192" y="19573"/>
                      </a:lnTo>
                      <a:lnTo>
                        <a:pt x="21431" y="26098"/>
                      </a:lnTo>
                      <a:lnTo>
                        <a:pt x="21478" y="27908"/>
                      </a:lnTo>
                      <a:lnTo>
                        <a:pt x="18097" y="28432"/>
                      </a:lnTo>
                      <a:lnTo>
                        <a:pt x="18097" y="32670"/>
                      </a:lnTo>
                      <a:lnTo>
                        <a:pt x="16192" y="3300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36" name="Google Shape;236;p9"/>
                <p:cNvSpPr/>
                <p:nvPr/>
              </p:nvSpPr>
              <p:spPr>
                <a:xfrm>
                  <a:off x="3548075" y="1835950"/>
                  <a:ext cx="325025" cy="126200"/>
                </a:xfrm>
                <a:custGeom>
                  <a:rect b="b" l="l" r="r" t="t"/>
                  <a:pathLst>
                    <a:path extrusionOk="0" h="5048" w="13001">
                      <a:moveTo>
                        <a:pt x="5476" y="95"/>
                      </a:moveTo>
                      <a:lnTo>
                        <a:pt x="0" y="4619"/>
                      </a:lnTo>
                      <a:lnTo>
                        <a:pt x="12906" y="5048"/>
                      </a:lnTo>
                      <a:lnTo>
                        <a:pt x="13001" y="3238"/>
                      </a:lnTo>
                      <a:lnTo>
                        <a:pt x="8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37" name="Google Shape;237;p9"/>
                <p:cNvSpPr/>
                <p:nvPr/>
              </p:nvSpPr>
              <p:spPr>
                <a:xfrm>
                  <a:off x="3886200" y="1876425"/>
                  <a:ext cx="446475" cy="171450"/>
                </a:xfrm>
                <a:custGeom>
                  <a:rect b="b" l="l" r="r" t="t"/>
                  <a:pathLst>
                    <a:path extrusionOk="0" h="6858" w="17859">
                      <a:moveTo>
                        <a:pt x="3810" y="572"/>
                      </a:moveTo>
                      <a:lnTo>
                        <a:pt x="1715" y="2619"/>
                      </a:lnTo>
                      <a:lnTo>
                        <a:pt x="0" y="5572"/>
                      </a:lnTo>
                      <a:lnTo>
                        <a:pt x="6715" y="6858"/>
                      </a:lnTo>
                      <a:lnTo>
                        <a:pt x="6906" y="5715"/>
                      </a:lnTo>
                      <a:lnTo>
                        <a:pt x="10478" y="5191"/>
                      </a:lnTo>
                      <a:lnTo>
                        <a:pt x="9906" y="4001"/>
                      </a:lnTo>
                      <a:lnTo>
                        <a:pt x="15478" y="3953"/>
                      </a:lnTo>
                      <a:lnTo>
                        <a:pt x="15383" y="1857"/>
                      </a:lnTo>
                      <a:lnTo>
                        <a:pt x="17859" y="1381"/>
                      </a:lnTo>
                      <a:lnTo>
                        <a:pt x="10335" y="0"/>
                      </a:lnTo>
                      <a:lnTo>
                        <a:pt x="8382" y="2096"/>
                      </a:lnTo>
                      <a:lnTo>
                        <a:pt x="4810" y="23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38" name="Google Shape;238;p9"/>
                <p:cNvSpPr/>
                <p:nvPr/>
              </p:nvSpPr>
              <p:spPr>
                <a:xfrm>
                  <a:off x="4201725" y="1746650"/>
                  <a:ext cx="169050" cy="114300"/>
                </a:xfrm>
                <a:custGeom>
                  <a:rect b="b" l="l" r="r" t="t"/>
                  <a:pathLst>
                    <a:path extrusionOk="0" h="4572" w="6762">
                      <a:moveTo>
                        <a:pt x="0" y="2524"/>
                      </a:moveTo>
                      <a:lnTo>
                        <a:pt x="381" y="4572"/>
                      </a:lnTo>
                      <a:lnTo>
                        <a:pt x="3048" y="4191"/>
                      </a:lnTo>
                      <a:lnTo>
                        <a:pt x="6762" y="2715"/>
                      </a:lnTo>
                      <a:lnTo>
                        <a:pt x="3953" y="0"/>
                      </a:lnTo>
                      <a:lnTo>
                        <a:pt x="3572" y="20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39" name="Google Shape;239;p9"/>
                <p:cNvSpPr/>
                <p:nvPr/>
              </p:nvSpPr>
              <p:spPr>
                <a:xfrm>
                  <a:off x="4212425" y="3205175"/>
                  <a:ext cx="257175" cy="273825"/>
                </a:xfrm>
                <a:custGeom>
                  <a:rect b="b" l="l" r="r" t="t"/>
                  <a:pathLst>
                    <a:path extrusionOk="0" h="10953" w="10287">
                      <a:moveTo>
                        <a:pt x="10287" y="0"/>
                      </a:moveTo>
                      <a:lnTo>
                        <a:pt x="4001" y="3905"/>
                      </a:lnTo>
                      <a:lnTo>
                        <a:pt x="619" y="9763"/>
                      </a:lnTo>
                      <a:lnTo>
                        <a:pt x="0" y="10096"/>
                      </a:lnTo>
                      <a:lnTo>
                        <a:pt x="572" y="10858"/>
                      </a:lnTo>
                      <a:lnTo>
                        <a:pt x="1572" y="10953"/>
                      </a:lnTo>
                      <a:lnTo>
                        <a:pt x="2667" y="10144"/>
                      </a:lnTo>
                      <a:lnTo>
                        <a:pt x="6049" y="633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40" name="Google Shape;240;p9"/>
                <p:cNvSpPr/>
                <p:nvPr/>
              </p:nvSpPr>
              <p:spPr>
                <a:xfrm>
                  <a:off x="4592250" y="3468300"/>
                  <a:ext cx="110725" cy="272650"/>
                </a:xfrm>
                <a:custGeom>
                  <a:rect b="b" l="l" r="r" t="t"/>
                  <a:pathLst>
                    <a:path extrusionOk="0" h="10906" w="4429">
                      <a:moveTo>
                        <a:pt x="3143" y="0"/>
                      </a:moveTo>
                      <a:lnTo>
                        <a:pt x="1619" y="6239"/>
                      </a:lnTo>
                      <a:lnTo>
                        <a:pt x="0" y="7620"/>
                      </a:lnTo>
                      <a:lnTo>
                        <a:pt x="95" y="10906"/>
                      </a:lnTo>
                      <a:lnTo>
                        <a:pt x="2667" y="10811"/>
                      </a:lnTo>
                      <a:lnTo>
                        <a:pt x="2476" y="7810"/>
                      </a:lnTo>
                      <a:lnTo>
                        <a:pt x="4429" y="5477"/>
                      </a:lnTo>
                      <a:lnTo>
                        <a:pt x="4429" y="143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41" name="Google Shape;241;p9"/>
                <p:cNvSpPr/>
                <p:nvPr/>
              </p:nvSpPr>
              <p:spPr>
                <a:xfrm>
                  <a:off x="4824425" y="3102775"/>
                  <a:ext cx="525050" cy="564350"/>
                </a:xfrm>
                <a:custGeom>
                  <a:rect b="b" l="l" r="r" t="t"/>
                  <a:pathLst>
                    <a:path extrusionOk="0" h="22574" w="21002">
                      <a:moveTo>
                        <a:pt x="1905" y="18478"/>
                      </a:moveTo>
                      <a:lnTo>
                        <a:pt x="8715" y="20240"/>
                      </a:lnTo>
                      <a:lnTo>
                        <a:pt x="8239" y="21002"/>
                      </a:lnTo>
                      <a:lnTo>
                        <a:pt x="8477" y="21907"/>
                      </a:lnTo>
                      <a:lnTo>
                        <a:pt x="9048" y="22336"/>
                      </a:lnTo>
                      <a:lnTo>
                        <a:pt x="10001" y="22574"/>
                      </a:lnTo>
                      <a:lnTo>
                        <a:pt x="11239" y="22574"/>
                      </a:lnTo>
                      <a:lnTo>
                        <a:pt x="12334" y="22288"/>
                      </a:lnTo>
                      <a:lnTo>
                        <a:pt x="15287" y="20574"/>
                      </a:lnTo>
                      <a:lnTo>
                        <a:pt x="15573" y="20193"/>
                      </a:lnTo>
                      <a:lnTo>
                        <a:pt x="18478" y="13573"/>
                      </a:lnTo>
                      <a:lnTo>
                        <a:pt x="19669" y="10049"/>
                      </a:lnTo>
                      <a:lnTo>
                        <a:pt x="21002" y="5477"/>
                      </a:lnTo>
                      <a:lnTo>
                        <a:pt x="20240" y="3762"/>
                      </a:lnTo>
                      <a:lnTo>
                        <a:pt x="15287" y="5715"/>
                      </a:lnTo>
                      <a:lnTo>
                        <a:pt x="12715" y="5239"/>
                      </a:lnTo>
                      <a:lnTo>
                        <a:pt x="12239" y="1571"/>
                      </a:lnTo>
                      <a:lnTo>
                        <a:pt x="9048" y="1619"/>
                      </a:lnTo>
                      <a:lnTo>
                        <a:pt x="8763" y="4334"/>
                      </a:lnTo>
                      <a:lnTo>
                        <a:pt x="5905" y="3715"/>
                      </a:lnTo>
                      <a:lnTo>
                        <a:pt x="5238" y="857"/>
                      </a:lnTo>
                      <a:lnTo>
                        <a:pt x="3762" y="0"/>
                      </a:lnTo>
                      <a:lnTo>
                        <a:pt x="2047" y="2048"/>
                      </a:lnTo>
                      <a:lnTo>
                        <a:pt x="428" y="1571"/>
                      </a:lnTo>
                      <a:lnTo>
                        <a:pt x="0" y="3191"/>
                      </a:lnTo>
                      <a:lnTo>
                        <a:pt x="1952" y="376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42" name="Google Shape;242;p9"/>
                <p:cNvSpPr/>
                <p:nvPr/>
              </p:nvSpPr>
              <p:spPr>
                <a:xfrm>
                  <a:off x="4855375" y="2950375"/>
                  <a:ext cx="123825" cy="125000"/>
                </a:xfrm>
                <a:custGeom>
                  <a:rect b="b" l="l" r="r" t="t"/>
                  <a:pathLst>
                    <a:path extrusionOk="0" h="5000" w="4953">
                      <a:moveTo>
                        <a:pt x="3000" y="0"/>
                      </a:moveTo>
                      <a:lnTo>
                        <a:pt x="0" y="4191"/>
                      </a:lnTo>
                      <a:lnTo>
                        <a:pt x="1286" y="5000"/>
                      </a:lnTo>
                      <a:lnTo>
                        <a:pt x="4953" y="71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43" name="Google Shape;243;p9"/>
                <p:cNvSpPr/>
                <p:nvPr/>
              </p:nvSpPr>
              <p:spPr>
                <a:xfrm>
                  <a:off x="3679025" y="973925"/>
                  <a:ext cx="159550" cy="88125"/>
                </a:xfrm>
                <a:custGeom>
                  <a:rect b="b" l="l" r="r" t="t"/>
                  <a:pathLst>
                    <a:path extrusionOk="0" h="3525" w="6382">
                      <a:moveTo>
                        <a:pt x="0" y="0"/>
                      </a:moveTo>
                      <a:lnTo>
                        <a:pt x="1143" y="3525"/>
                      </a:lnTo>
                      <a:lnTo>
                        <a:pt x="6382" y="2096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44" name="Google Shape;244;p9"/>
                <p:cNvSpPr/>
                <p:nvPr/>
              </p:nvSpPr>
              <p:spPr>
                <a:xfrm>
                  <a:off x="3457575" y="1145375"/>
                  <a:ext cx="92875" cy="92875"/>
                </a:xfrm>
                <a:custGeom>
                  <a:rect b="b" l="l" r="r" t="t"/>
                  <a:pathLst>
                    <a:path extrusionOk="0" h="3715" w="3715">
                      <a:moveTo>
                        <a:pt x="0" y="286"/>
                      </a:moveTo>
                      <a:lnTo>
                        <a:pt x="286" y="3715"/>
                      </a:lnTo>
                      <a:lnTo>
                        <a:pt x="3524" y="3429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45" name="Google Shape;245;p9"/>
                <p:cNvSpPr/>
                <p:nvPr/>
              </p:nvSpPr>
              <p:spPr>
                <a:xfrm>
                  <a:off x="3181350" y="981075"/>
                  <a:ext cx="388150" cy="264325"/>
                </a:xfrm>
                <a:custGeom>
                  <a:rect b="b" l="l" r="r" t="t"/>
                  <a:pathLst>
                    <a:path extrusionOk="0" h="10573" w="15526">
                      <a:moveTo>
                        <a:pt x="15526" y="381"/>
                      </a:moveTo>
                      <a:lnTo>
                        <a:pt x="11144" y="95"/>
                      </a:lnTo>
                      <a:lnTo>
                        <a:pt x="8954" y="0"/>
                      </a:lnTo>
                      <a:lnTo>
                        <a:pt x="6858" y="476"/>
                      </a:lnTo>
                      <a:lnTo>
                        <a:pt x="4858" y="1810"/>
                      </a:lnTo>
                      <a:lnTo>
                        <a:pt x="2762" y="3905"/>
                      </a:lnTo>
                      <a:lnTo>
                        <a:pt x="953" y="5906"/>
                      </a:lnTo>
                      <a:lnTo>
                        <a:pt x="191" y="7239"/>
                      </a:lnTo>
                      <a:lnTo>
                        <a:pt x="0" y="8954"/>
                      </a:lnTo>
                      <a:lnTo>
                        <a:pt x="762" y="10573"/>
                      </a:lnTo>
                      <a:lnTo>
                        <a:pt x="7430" y="6858"/>
                      </a:lnTo>
                      <a:lnTo>
                        <a:pt x="11335" y="4096"/>
                      </a:lnTo>
                      <a:lnTo>
                        <a:pt x="14192" y="181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</p:grpSp>
        </p:grpSp>
        <p:sp>
          <p:nvSpPr>
            <p:cNvPr id="246" name="Google Shape;246;p9"/>
            <p:cNvSpPr/>
            <p:nvPr/>
          </p:nvSpPr>
          <p:spPr>
            <a:xfrm>
              <a:off x="3010700" y="3218200"/>
              <a:ext cx="1423200" cy="178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666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 API</a:t>
              </a:r>
              <a:endParaRPr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7" name="Google Shape;247;p9"/>
          <p:cNvSpPr txBox="1"/>
          <p:nvPr/>
        </p:nvSpPr>
        <p:spPr>
          <a:xfrm>
            <a:off x="6365974" y="1686875"/>
            <a:ext cx="13167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19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Mothership</a:t>
            </a:r>
            <a:endParaRPr sz="19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48" name="Google Shape;248;p9"/>
          <p:cNvPicPr preferRelativeResize="0"/>
          <p:nvPr/>
        </p:nvPicPr>
        <p:blipFill rotWithShape="1">
          <a:blip r:embed="rId3">
            <a:alphaModFix/>
          </a:blip>
          <a:srcRect b="0" l="699" r="709" t="0"/>
          <a:stretch/>
        </p:blipFill>
        <p:spPr>
          <a:xfrm>
            <a:off x="934400" y="771150"/>
            <a:ext cx="698000" cy="7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 rotWithShape="1">
          <a:blip r:embed="rId4">
            <a:alphaModFix/>
          </a:blip>
          <a:srcRect b="0" l="699" r="709" t="0"/>
          <a:stretch/>
        </p:blipFill>
        <p:spPr>
          <a:xfrm>
            <a:off x="934400" y="1942285"/>
            <a:ext cx="698000" cy="70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5">
            <a:alphaModFix/>
          </a:blip>
          <a:srcRect b="0" l="699" r="709" t="0"/>
          <a:stretch/>
        </p:blipFill>
        <p:spPr>
          <a:xfrm>
            <a:off x="934388" y="3306800"/>
            <a:ext cx="698020" cy="70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9"/>
          <p:cNvCxnSpPr>
            <a:stCxn id="248" idx="3"/>
            <a:endCxn id="252" idx="2"/>
          </p:cNvCxnSpPr>
          <p:nvPr/>
        </p:nvCxnSpPr>
        <p:spPr>
          <a:xfrm flipH="1" rot="10800000">
            <a:off x="1632400" y="1102605"/>
            <a:ext cx="1721100" cy="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9"/>
          <p:cNvCxnSpPr>
            <a:stCxn id="249" idx="3"/>
            <a:endCxn id="254" idx="2"/>
          </p:cNvCxnSpPr>
          <p:nvPr/>
        </p:nvCxnSpPr>
        <p:spPr>
          <a:xfrm>
            <a:off x="1632400" y="2296250"/>
            <a:ext cx="1721100" cy="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9"/>
          <p:cNvCxnSpPr>
            <a:stCxn id="250" idx="3"/>
            <a:endCxn id="220" idx="2"/>
          </p:cNvCxnSpPr>
          <p:nvPr/>
        </p:nvCxnSpPr>
        <p:spPr>
          <a:xfrm>
            <a:off x="1632408" y="3660775"/>
            <a:ext cx="17211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6" name="Google Shape;25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2325" y="2869925"/>
            <a:ext cx="895575" cy="89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9"/>
          <p:cNvGrpSpPr/>
          <p:nvPr/>
        </p:nvGrpSpPr>
        <p:grpSpPr>
          <a:xfrm>
            <a:off x="3223870" y="644363"/>
            <a:ext cx="1247435" cy="1176384"/>
            <a:chOff x="3010700" y="2086250"/>
            <a:chExt cx="1423200" cy="1310150"/>
          </a:xfrm>
        </p:grpSpPr>
        <p:sp>
          <p:nvSpPr>
            <p:cNvPr id="252" name="Google Shape;252;p9"/>
            <p:cNvSpPr/>
            <p:nvPr/>
          </p:nvSpPr>
          <p:spPr>
            <a:xfrm>
              <a:off x="3158750" y="2086250"/>
              <a:ext cx="1127100" cy="10209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8" name="Google Shape;258;p9"/>
            <p:cNvGrpSpPr/>
            <p:nvPr/>
          </p:nvGrpSpPr>
          <p:grpSpPr>
            <a:xfrm>
              <a:off x="3275688" y="2219324"/>
              <a:ext cx="890358" cy="755042"/>
              <a:chOff x="5531225" y="1088825"/>
              <a:chExt cx="606800" cy="567957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6100525" y="1216100"/>
                <a:ext cx="37500" cy="612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5531225" y="1098950"/>
                <a:ext cx="471475" cy="472075"/>
              </a:xfrm>
              <a:custGeom>
                <a:rect b="b" l="l" r="r" t="t"/>
                <a:pathLst>
                  <a:path extrusionOk="0" h="18883" w="18859">
                    <a:moveTo>
                      <a:pt x="9810" y="0"/>
                    </a:moveTo>
                    <a:lnTo>
                      <a:pt x="18859" y="18883"/>
                    </a:lnTo>
                    <a:lnTo>
                      <a:pt x="0" y="1538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1" name="Google Shape;261;p9"/>
              <p:cNvSpPr/>
              <p:nvPr/>
            </p:nvSpPr>
            <p:spPr>
              <a:xfrm>
                <a:off x="5930050" y="1221575"/>
                <a:ext cx="189925" cy="125025"/>
              </a:xfrm>
              <a:custGeom>
                <a:rect b="b" l="l" r="r" t="t"/>
                <a:pathLst>
                  <a:path extrusionOk="0" h="5001" w="7597">
                    <a:moveTo>
                      <a:pt x="7216" y="0"/>
                    </a:moveTo>
                    <a:lnTo>
                      <a:pt x="310" y="2953"/>
                    </a:lnTo>
                    <a:lnTo>
                      <a:pt x="48" y="3144"/>
                    </a:lnTo>
                    <a:lnTo>
                      <a:pt x="0" y="3596"/>
                    </a:lnTo>
                    <a:lnTo>
                      <a:pt x="310" y="4358"/>
                    </a:lnTo>
                    <a:lnTo>
                      <a:pt x="572" y="4787"/>
                    </a:lnTo>
                    <a:lnTo>
                      <a:pt x="905" y="4953"/>
                    </a:lnTo>
                    <a:lnTo>
                      <a:pt x="1310" y="5001"/>
                    </a:lnTo>
                    <a:lnTo>
                      <a:pt x="1929" y="4834"/>
                    </a:lnTo>
                    <a:lnTo>
                      <a:pt x="7597" y="219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2" name="Google Shape;262;p9"/>
              <p:cNvSpPr/>
              <p:nvPr/>
            </p:nvSpPr>
            <p:spPr>
              <a:xfrm>
                <a:off x="6013400" y="1331725"/>
                <a:ext cx="104175" cy="240500"/>
              </a:xfrm>
              <a:custGeom>
                <a:rect b="b" l="l" r="r" t="t"/>
                <a:pathLst>
                  <a:path extrusionOk="0" h="9620" w="4167">
                    <a:moveTo>
                      <a:pt x="0" y="9620"/>
                    </a:moveTo>
                    <a:lnTo>
                      <a:pt x="3977" y="8548"/>
                    </a:lnTo>
                    <a:lnTo>
                      <a:pt x="4167" y="8167"/>
                    </a:lnTo>
                    <a:lnTo>
                      <a:pt x="3715" y="7239"/>
                    </a:lnTo>
                    <a:lnTo>
                      <a:pt x="381" y="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3" name="Google Shape;263;p9"/>
              <p:cNvSpPr/>
              <p:nvPr/>
            </p:nvSpPr>
            <p:spPr>
              <a:xfrm>
                <a:off x="5991939" y="1550067"/>
                <a:ext cx="41700" cy="22175"/>
              </a:xfrm>
              <a:custGeom>
                <a:rect b="b" l="l" r="r" t="t"/>
                <a:pathLst>
                  <a:path extrusionOk="0" h="887" w="1668">
                    <a:moveTo>
                      <a:pt x="0" y="0"/>
                    </a:moveTo>
                    <a:lnTo>
                      <a:pt x="429" y="791"/>
                    </a:lnTo>
                    <a:lnTo>
                      <a:pt x="882" y="887"/>
                    </a:lnTo>
                    <a:lnTo>
                      <a:pt x="1668" y="672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4" name="Google Shape;264;p9"/>
              <p:cNvSpPr/>
              <p:nvPr/>
            </p:nvSpPr>
            <p:spPr>
              <a:xfrm>
                <a:off x="5775875" y="1088825"/>
                <a:ext cx="214900" cy="174425"/>
              </a:xfrm>
              <a:custGeom>
                <a:rect b="b" l="l" r="r" t="t"/>
                <a:pathLst>
                  <a:path extrusionOk="0" h="6977" w="8596">
                    <a:moveTo>
                      <a:pt x="0" y="381"/>
                    </a:moveTo>
                    <a:lnTo>
                      <a:pt x="4715" y="0"/>
                    </a:lnTo>
                    <a:lnTo>
                      <a:pt x="5024" y="191"/>
                    </a:lnTo>
                    <a:lnTo>
                      <a:pt x="5858" y="1619"/>
                    </a:lnTo>
                    <a:lnTo>
                      <a:pt x="7501" y="4858"/>
                    </a:lnTo>
                    <a:lnTo>
                      <a:pt x="8596" y="6977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5" name="Google Shape;265;p9"/>
              <p:cNvSpPr/>
              <p:nvPr/>
            </p:nvSpPr>
            <p:spPr>
              <a:xfrm>
                <a:off x="5759200" y="1529975"/>
                <a:ext cx="42275" cy="126800"/>
              </a:xfrm>
              <a:custGeom>
                <a:rect b="b" l="l" r="r" t="t"/>
                <a:pathLst>
                  <a:path extrusionOk="0" h="5072" w="1691">
                    <a:moveTo>
                      <a:pt x="95" y="0"/>
                    </a:moveTo>
                    <a:lnTo>
                      <a:pt x="0" y="4286"/>
                    </a:lnTo>
                    <a:lnTo>
                      <a:pt x="191" y="4667"/>
                    </a:lnTo>
                    <a:lnTo>
                      <a:pt x="596" y="5024"/>
                    </a:lnTo>
                    <a:lnTo>
                      <a:pt x="1048" y="5072"/>
                    </a:lnTo>
                    <a:lnTo>
                      <a:pt x="1429" y="5072"/>
                    </a:lnTo>
                    <a:lnTo>
                      <a:pt x="1691" y="5048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6" name="Google Shape;266;p9"/>
              <p:cNvSpPr/>
              <p:nvPr/>
            </p:nvSpPr>
            <p:spPr>
              <a:xfrm>
                <a:off x="5780046" y="1536182"/>
                <a:ext cx="42275" cy="120600"/>
              </a:xfrm>
              <a:custGeom>
                <a:rect b="b" l="l" r="r" t="t"/>
                <a:pathLst>
                  <a:path extrusionOk="0" h="4824" w="1691">
                    <a:moveTo>
                      <a:pt x="1612" y="0"/>
                    </a:moveTo>
                    <a:lnTo>
                      <a:pt x="1691" y="4038"/>
                    </a:lnTo>
                    <a:lnTo>
                      <a:pt x="1500" y="4419"/>
                    </a:lnTo>
                    <a:lnTo>
                      <a:pt x="1095" y="4776"/>
                    </a:lnTo>
                    <a:lnTo>
                      <a:pt x="643" y="4824"/>
                    </a:lnTo>
                    <a:lnTo>
                      <a:pt x="262" y="4824"/>
                    </a:lnTo>
                    <a:lnTo>
                      <a:pt x="0" y="480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7" name="Google Shape;267;p9"/>
              <p:cNvSpPr/>
              <p:nvPr/>
            </p:nvSpPr>
            <p:spPr>
              <a:xfrm>
                <a:off x="5582425" y="1168600"/>
                <a:ext cx="103575" cy="112525"/>
              </a:xfrm>
              <a:custGeom>
                <a:rect b="b" l="l" r="r" t="t"/>
                <a:pathLst>
                  <a:path extrusionOk="0" h="4501" w="4143">
                    <a:moveTo>
                      <a:pt x="4143" y="2596"/>
                    </a:moveTo>
                    <a:lnTo>
                      <a:pt x="1976" y="215"/>
                    </a:lnTo>
                    <a:lnTo>
                      <a:pt x="1714" y="48"/>
                    </a:lnTo>
                    <a:lnTo>
                      <a:pt x="857" y="0"/>
                    </a:lnTo>
                    <a:lnTo>
                      <a:pt x="381" y="191"/>
                    </a:lnTo>
                    <a:lnTo>
                      <a:pt x="119" y="477"/>
                    </a:lnTo>
                    <a:lnTo>
                      <a:pt x="0" y="834"/>
                    </a:lnTo>
                    <a:lnTo>
                      <a:pt x="0" y="1286"/>
                    </a:lnTo>
                    <a:lnTo>
                      <a:pt x="143" y="1477"/>
                    </a:lnTo>
                    <a:lnTo>
                      <a:pt x="3024" y="450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68" name="Google Shape;268;p9"/>
              <p:cNvGrpSpPr/>
              <p:nvPr/>
            </p:nvGrpSpPr>
            <p:grpSpPr>
              <a:xfrm>
                <a:off x="5680030" y="1271283"/>
                <a:ext cx="163521" cy="212849"/>
                <a:chOff x="1612625" y="863600"/>
                <a:chExt cx="3884100" cy="3884100"/>
              </a:xfrm>
            </p:grpSpPr>
            <p:sp>
              <p:nvSpPr>
                <p:cNvPr id="269" name="Google Shape;269;p9"/>
                <p:cNvSpPr/>
                <p:nvPr/>
              </p:nvSpPr>
              <p:spPr>
                <a:xfrm>
                  <a:off x="1612625" y="863600"/>
                  <a:ext cx="3884100" cy="38841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4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9"/>
                <p:cNvSpPr/>
                <p:nvPr/>
              </p:nvSpPr>
              <p:spPr>
                <a:xfrm>
                  <a:off x="1715400" y="1038200"/>
                  <a:ext cx="1724525" cy="2987175"/>
                </a:xfrm>
                <a:custGeom>
                  <a:rect b="b" l="l" r="r" t="t"/>
                  <a:pathLst>
                    <a:path extrusionOk="0" h="119487" w="68981">
                      <a:moveTo>
                        <a:pt x="4733" y="57180"/>
                      </a:moveTo>
                      <a:lnTo>
                        <a:pt x="2063" y="60760"/>
                      </a:lnTo>
                      <a:lnTo>
                        <a:pt x="728" y="62762"/>
                      </a:lnTo>
                      <a:lnTo>
                        <a:pt x="364" y="63672"/>
                      </a:lnTo>
                      <a:lnTo>
                        <a:pt x="182" y="65188"/>
                      </a:lnTo>
                      <a:lnTo>
                        <a:pt x="61" y="68222"/>
                      </a:lnTo>
                      <a:lnTo>
                        <a:pt x="0" y="70588"/>
                      </a:lnTo>
                      <a:lnTo>
                        <a:pt x="61" y="72954"/>
                      </a:lnTo>
                      <a:lnTo>
                        <a:pt x="243" y="75866"/>
                      </a:lnTo>
                      <a:lnTo>
                        <a:pt x="607" y="79628"/>
                      </a:lnTo>
                      <a:lnTo>
                        <a:pt x="1214" y="83632"/>
                      </a:lnTo>
                      <a:lnTo>
                        <a:pt x="2184" y="87757"/>
                      </a:lnTo>
                      <a:lnTo>
                        <a:pt x="3216" y="91579"/>
                      </a:lnTo>
                      <a:lnTo>
                        <a:pt x="4490" y="95401"/>
                      </a:lnTo>
                      <a:lnTo>
                        <a:pt x="6431" y="100255"/>
                      </a:lnTo>
                      <a:lnTo>
                        <a:pt x="8555" y="104441"/>
                      </a:lnTo>
                      <a:lnTo>
                        <a:pt x="11042" y="108567"/>
                      </a:lnTo>
                      <a:lnTo>
                        <a:pt x="13105" y="111843"/>
                      </a:lnTo>
                      <a:lnTo>
                        <a:pt x="15107" y="114573"/>
                      </a:lnTo>
                      <a:lnTo>
                        <a:pt x="17170" y="117121"/>
                      </a:lnTo>
                      <a:lnTo>
                        <a:pt x="19111" y="119487"/>
                      </a:lnTo>
                      <a:lnTo>
                        <a:pt x="22084" y="117728"/>
                      </a:lnTo>
                      <a:lnTo>
                        <a:pt x="16078" y="106747"/>
                      </a:lnTo>
                      <a:lnTo>
                        <a:pt x="16684" y="104926"/>
                      </a:lnTo>
                      <a:lnTo>
                        <a:pt x="17716" y="102742"/>
                      </a:lnTo>
                      <a:lnTo>
                        <a:pt x="18808" y="100558"/>
                      </a:lnTo>
                      <a:lnTo>
                        <a:pt x="20385" y="97889"/>
                      </a:lnTo>
                      <a:lnTo>
                        <a:pt x="22023" y="95644"/>
                      </a:lnTo>
                      <a:lnTo>
                        <a:pt x="23358" y="93885"/>
                      </a:lnTo>
                      <a:lnTo>
                        <a:pt x="24875" y="92793"/>
                      </a:lnTo>
                      <a:lnTo>
                        <a:pt x="25663" y="92550"/>
                      </a:lnTo>
                      <a:lnTo>
                        <a:pt x="26816" y="92732"/>
                      </a:lnTo>
                      <a:lnTo>
                        <a:pt x="28515" y="93217"/>
                      </a:lnTo>
                      <a:lnTo>
                        <a:pt x="29243" y="93399"/>
                      </a:lnTo>
                      <a:lnTo>
                        <a:pt x="30274" y="92853"/>
                      </a:lnTo>
                      <a:lnTo>
                        <a:pt x="30941" y="92125"/>
                      </a:lnTo>
                      <a:lnTo>
                        <a:pt x="31791" y="90427"/>
                      </a:lnTo>
                      <a:lnTo>
                        <a:pt x="32701" y="87636"/>
                      </a:lnTo>
                      <a:lnTo>
                        <a:pt x="33429" y="85270"/>
                      </a:lnTo>
                      <a:lnTo>
                        <a:pt x="34036" y="83268"/>
                      </a:lnTo>
                      <a:lnTo>
                        <a:pt x="34824" y="81812"/>
                      </a:lnTo>
                      <a:lnTo>
                        <a:pt x="35552" y="81023"/>
                      </a:lnTo>
                      <a:lnTo>
                        <a:pt x="37130" y="80356"/>
                      </a:lnTo>
                      <a:lnTo>
                        <a:pt x="38828" y="79324"/>
                      </a:lnTo>
                      <a:lnTo>
                        <a:pt x="39799" y="78475"/>
                      </a:lnTo>
                      <a:lnTo>
                        <a:pt x="40345" y="77686"/>
                      </a:lnTo>
                      <a:lnTo>
                        <a:pt x="40527" y="76655"/>
                      </a:lnTo>
                      <a:lnTo>
                        <a:pt x="40224" y="75745"/>
                      </a:lnTo>
                      <a:lnTo>
                        <a:pt x="39071" y="74531"/>
                      </a:lnTo>
                      <a:lnTo>
                        <a:pt x="36887" y="72833"/>
                      </a:lnTo>
                      <a:lnTo>
                        <a:pt x="34582" y="71377"/>
                      </a:lnTo>
                      <a:lnTo>
                        <a:pt x="32216" y="69981"/>
                      </a:lnTo>
                      <a:lnTo>
                        <a:pt x="30759" y="69011"/>
                      </a:lnTo>
                      <a:lnTo>
                        <a:pt x="30517" y="67676"/>
                      </a:lnTo>
                      <a:lnTo>
                        <a:pt x="30577" y="65249"/>
                      </a:lnTo>
                      <a:lnTo>
                        <a:pt x="26027" y="63004"/>
                      </a:lnTo>
                      <a:lnTo>
                        <a:pt x="21841" y="61184"/>
                      </a:lnTo>
                      <a:lnTo>
                        <a:pt x="17534" y="59425"/>
                      </a:lnTo>
                      <a:lnTo>
                        <a:pt x="13469" y="57908"/>
                      </a:lnTo>
                      <a:lnTo>
                        <a:pt x="10314" y="56816"/>
                      </a:lnTo>
                      <a:lnTo>
                        <a:pt x="6795" y="55724"/>
                      </a:lnTo>
                      <a:lnTo>
                        <a:pt x="6371" y="54996"/>
                      </a:lnTo>
                      <a:lnTo>
                        <a:pt x="6371" y="53783"/>
                      </a:lnTo>
                      <a:lnTo>
                        <a:pt x="6795" y="52509"/>
                      </a:lnTo>
                      <a:lnTo>
                        <a:pt x="7463" y="51538"/>
                      </a:lnTo>
                      <a:lnTo>
                        <a:pt x="8130" y="51174"/>
                      </a:lnTo>
                      <a:lnTo>
                        <a:pt x="7523" y="48383"/>
                      </a:lnTo>
                      <a:lnTo>
                        <a:pt x="7402" y="47170"/>
                      </a:lnTo>
                      <a:lnTo>
                        <a:pt x="7523" y="46078"/>
                      </a:lnTo>
                      <a:lnTo>
                        <a:pt x="8251" y="43772"/>
                      </a:lnTo>
                      <a:lnTo>
                        <a:pt x="9829" y="40193"/>
                      </a:lnTo>
                      <a:lnTo>
                        <a:pt x="11163" y="38433"/>
                      </a:lnTo>
                      <a:lnTo>
                        <a:pt x="12316" y="37463"/>
                      </a:lnTo>
                      <a:lnTo>
                        <a:pt x="12984" y="37341"/>
                      </a:lnTo>
                      <a:lnTo>
                        <a:pt x="13772" y="37766"/>
                      </a:lnTo>
                      <a:lnTo>
                        <a:pt x="13772" y="39040"/>
                      </a:lnTo>
                      <a:lnTo>
                        <a:pt x="12923" y="40860"/>
                      </a:lnTo>
                      <a:lnTo>
                        <a:pt x="12316" y="42195"/>
                      </a:lnTo>
                      <a:lnTo>
                        <a:pt x="9586" y="43712"/>
                      </a:lnTo>
                      <a:lnTo>
                        <a:pt x="12741" y="47048"/>
                      </a:lnTo>
                      <a:lnTo>
                        <a:pt x="13317" y="47534"/>
                      </a:lnTo>
                      <a:lnTo>
                        <a:pt x="13681" y="47625"/>
                      </a:lnTo>
                      <a:lnTo>
                        <a:pt x="14045" y="47564"/>
                      </a:lnTo>
                      <a:lnTo>
                        <a:pt x="15805" y="45653"/>
                      </a:lnTo>
                      <a:lnTo>
                        <a:pt x="12255" y="43287"/>
                      </a:lnTo>
                      <a:lnTo>
                        <a:pt x="15532" y="41922"/>
                      </a:lnTo>
                      <a:lnTo>
                        <a:pt x="15441" y="40648"/>
                      </a:lnTo>
                      <a:lnTo>
                        <a:pt x="16138" y="40436"/>
                      </a:lnTo>
                      <a:lnTo>
                        <a:pt x="21568" y="32336"/>
                      </a:lnTo>
                      <a:lnTo>
                        <a:pt x="26482" y="30395"/>
                      </a:lnTo>
                      <a:lnTo>
                        <a:pt x="29789" y="29030"/>
                      </a:lnTo>
                      <a:lnTo>
                        <a:pt x="32549" y="27574"/>
                      </a:lnTo>
                      <a:lnTo>
                        <a:pt x="35310" y="25966"/>
                      </a:lnTo>
                      <a:lnTo>
                        <a:pt x="37736" y="24510"/>
                      </a:lnTo>
                      <a:lnTo>
                        <a:pt x="39435" y="23418"/>
                      </a:lnTo>
                      <a:lnTo>
                        <a:pt x="40284" y="22781"/>
                      </a:lnTo>
                      <a:lnTo>
                        <a:pt x="41043" y="22538"/>
                      </a:lnTo>
                      <a:lnTo>
                        <a:pt x="42196" y="22447"/>
                      </a:lnTo>
                      <a:lnTo>
                        <a:pt x="44046" y="22538"/>
                      </a:lnTo>
                      <a:lnTo>
                        <a:pt x="45047" y="22478"/>
                      </a:lnTo>
                      <a:lnTo>
                        <a:pt x="45957" y="22174"/>
                      </a:lnTo>
                      <a:lnTo>
                        <a:pt x="46655" y="21628"/>
                      </a:lnTo>
                      <a:lnTo>
                        <a:pt x="47140" y="20536"/>
                      </a:lnTo>
                      <a:lnTo>
                        <a:pt x="47322" y="19201"/>
                      </a:lnTo>
                      <a:lnTo>
                        <a:pt x="47383" y="18109"/>
                      </a:lnTo>
                      <a:lnTo>
                        <a:pt x="47807" y="17169"/>
                      </a:lnTo>
                      <a:lnTo>
                        <a:pt x="48505" y="16775"/>
                      </a:lnTo>
                      <a:lnTo>
                        <a:pt x="48960" y="16835"/>
                      </a:lnTo>
                      <a:lnTo>
                        <a:pt x="49415" y="17169"/>
                      </a:lnTo>
                      <a:lnTo>
                        <a:pt x="49536" y="17867"/>
                      </a:lnTo>
                      <a:lnTo>
                        <a:pt x="49536" y="18686"/>
                      </a:lnTo>
                      <a:lnTo>
                        <a:pt x="49567" y="19110"/>
                      </a:lnTo>
                      <a:lnTo>
                        <a:pt x="50295" y="19444"/>
                      </a:lnTo>
                      <a:lnTo>
                        <a:pt x="52176" y="20111"/>
                      </a:lnTo>
                      <a:lnTo>
                        <a:pt x="53328" y="20415"/>
                      </a:lnTo>
                      <a:lnTo>
                        <a:pt x="54026" y="20415"/>
                      </a:lnTo>
                      <a:lnTo>
                        <a:pt x="54754" y="20111"/>
                      </a:lnTo>
                      <a:lnTo>
                        <a:pt x="55209" y="19474"/>
                      </a:lnTo>
                      <a:lnTo>
                        <a:pt x="55179" y="18716"/>
                      </a:lnTo>
                      <a:lnTo>
                        <a:pt x="54420" y="17958"/>
                      </a:lnTo>
                      <a:lnTo>
                        <a:pt x="53874" y="17321"/>
                      </a:lnTo>
                      <a:lnTo>
                        <a:pt x="59941" y="17351"/>
                      </a:lnTo>
                      <a:lnTo>
                        <a:pt x="63278" y="17351"/>
                      </a:lnTo>
                      <a:lnTo>
                        <a:pt x="67616" y="17321"/>
                      </a:lnTo>
                      <a:lnTo>
                        <a:pt x="68981" y="12953"/>
                      </a:lnTo>
                      <a:lnTo>
                        <a:pt x="64643" y="12407"/>
                      </a:lnTo>
                      <a:lnTo>
                        <a:pt x="59668" y="11921"/>
                      </a:lnTo>
                      <a:lnTo>
                        <a:pt x="55603" y="11527"/>
                      </a:lnTo>
                      <a:lnTo>
                        <a:pt x="53783" y="11375"/>
                      </a:lnTo>
                      <a:lnTo>
                        <a:pt x="53723" y="9949"/>
                      </a:lnTo>
                      <a:lnTo>
                        <a:pt x="52813" y="10071"/>
                      </a:lnTo>
                      <a:lnTo>
                        <a:pt x="53237" y="8463"/>
                      </a:lnTo>
                      <a:lnTo>
                        <a:pt x="54026" y="7037"/>
                      </a:lnTo>
                      <a:lnTo>
                        <a:pt x="55270" y="5672"/>
                      </a:lnTo>
                      <a:lnTo>
                        <a:pt x="56574" y="4429"/>
                      </a:lnTo>
                      <a:lnTo>
                        <a:pt x="57818" y="3367"/>
                      </a:lnTo>
                      <a:lnTo>
                        <a:pt x="58212" y="2760"/>
                      </a:lnTo>
                      <a:lnTo>
                        <a:pt x="58030" y="1911"/>
                      </a:lnTo>
                      <a:lnTo>
                        <a:pt x="57272" y="1031"/>
                      </a:lnTo>
                      <a:lnTo>
                        <a:pt x="56089" y="0"/>
                      </a:lnTo>
                      <a:lnTo>
                        <a:pt x="52570" y="4550"/>
                      </a:lnTo>
                      <a:lnTo>
                        <a:pt x="51023" y="6522"/>
                      </a:lnTo>
                      <a:lnTo>
                        <a:pt x="49870" y="7765"/>
                      </a:lnTo>
                      <a:lnTo>
                        <a:pt x="47656" y="7705"/>
                      </a:lnTo>
                      <a:lnTo>
                        <a:pt x="45896" y="7705"/>
                      </a:lnTo>
                      <a:lnTo>
                        <a:pt x="44410" y="7856"/>
                      </a:lnTo>
                      <a:lnTo>
                        <a:pt x="43227" y="8342"/>
                      </a:lnTo>
                      <a:lnTo>
                        <a:pt x="43894" y="7219"/>
                      </a:lnTo>
                      <a:lnTo>
                        <a:pt x="44562" y="6400"/>
                      </a:lnTo>
                      <a:lnTo>
                        <a:pt x="45411" y="5308"/>
                      </a:lnTo>
                      <a:lnTo>
                        <a:pt x="46351" y="4459"/>
                      </a:lnTo>
                      <a:lnTo>
                        <a:pt x="47413" y="3579"/>
                      </a:lnTo>
                      <a:lnTo>
                        <a:pt x="41589" y="3670"/>
                      </a:lnTo>
                      <a:lnTo>
                        <a:pt x="37797" y="5763"/>
                      </a:lnTo>
                      <a:lnTo>
                        <a:pt x="35310" y="7310"/>
                      </a:lnTo>
                      <a:lnTo>
                        <a:pt x="31882" y="9434"/>
                      </a:lnTo>
                      <a:lnTo>
                        <a:pt x="29091" y="11436"/>
                      </a:lnTo>
                      <a:lnTo>
                        <a:pt x="26361" y="13590"/>
                      </a:lnTo>
                      <a:lnTo>
                        <a:pt x="23358" y="16289"/>
                      </a:lnTo>
                      <a:lnTo>
                        <a:pt x="21174" y="18443"/>
                      </a:lnTo>
                      <a:lnTo>
                        <a:pt x="18595" y="21295"/>
                      </a:lnTo>
                      <a:lnTo>
                        <a:pt x="16381" y="23903"/>
                      </a:lnTo>
                      <a:lnTo>
                        <a:pt x="14531" y="26391"/>
                      </a:lnTo>
                      <a:lnTo>
                        <a:pt x="12620" y="28878"/>
                      </a:lnTo>
                      <a:lnTo>
                        <a:pt x="10678" y="31912"/>
                      </a:lnTo>
                      <a:lnTo>
                        <a:pt x="9374" y="34278"/>
                      </a:lnTo>
                      <a:lnTo>
                        <a:pt x="7311" y="38312"/>
                      </a:lnTo>
                      <a:lnTo>
                        <a:pt x="5552" y="42286"/>
                      </a:lnTo>
                      <a:lnTo>
                        <a:pt x="4399" y="45259"/>
                      </a:lnTo>
                      <a:lnTo>
                        <a:pt x="3246" y="48626"/>
                      </a:lnTo>
                      <a:lnTo>
                        <a:pt x="2488" y="51477"/>
                      </a:lnTo>
                      <a:lnTo>
                        <a:pt x="1972" y="53722"/>
                      </a:lnTo>
                      <a:lnTo>
                        <a:pt x="3216" y="54602"/>
                      </a:lnTo>
                      <a:lnTo>
                        <a:pt x="4217" y="55390"/>
                      </a:lnTo>
                      <a:lnTo>
                        <a:pt x="4733" y="55906"/>
                      </a:lnTo>
                      <a:lnTo>
                        <a:pt x="4945" y="56422"/>
                      </a:lnTo>
                      <a:lnTo>
                        <a:pt x="4975" y="56907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71" name="Google Shape;271;p9"/>
                <p:cNvSpPr/>
                <p:nvPr/>
              </p:nvSpPr>
              <p:spPr>
                <a:xfrm>
                  <a:off x="2814275" y="4388625"/>
                  <a:ext cx="1267975" cy="244200"/>
                </a:xfrm>
                <a:custGeom>
                  <a:rect b="b" l="l" r="r" t="t"/>
                  <a:pathLst>
                    <a:path extrusionOk="0" h="9768" w="50719">
                      <a:moveTo>
                        <a:pt x="0" y="3307"/>
                      </a:moveTo>
                      <a:lnTo>
                        <a:pt x="4307" y="3337"/>
                      </a:lnTo>
                      <a:lnTo>
                        <a:pt x="6218" y="0"/>
                      </a:lnTo>
                      <a:lnTo>
                        <a:pt x="7887" y="121"/>
                      </a:lnTo>
                      <a:lnTo>
                        <a:pt x="8312" y="3398"/>
                      </a:lnTo>
                      <a:lnTo>
                        <a:pt x="12012" y="4308"/>
                      </a:lnTo>
                      <a:lnTo>
                        <a:pt x="13377" y="2882"/>
                      </a:lnTo>
                      <a:lnTo>
                        <a:pt x="22569" y="3822"/>
                      </a:lnTo>
                      <a:lnTo>
                        <a:pt x="22933" y="5369"/>
                      </a:lnTo>
                      <a:lnTo>
                        <a:pt x="28545" y="5218"/>
                      </a:lnTo>
                      <a:lnTo>
                        <a:pt x="31457" y="3398"/>
                      </a:lnTo>
                      <a:lnTo>
                        <a:pt x="34672" y="3337"/>
                      </a:lnTo>
                      <a:lnTo>
                        <a:pt x="34702" y="5400"/>
                      </a:lnTo>
                      <a:lnTo>
                        <a:pt x="38767" y="5521"/>
                      </a:lnTo>
                      <a:lnTo>
                        <a:pt x="39101" y="4247"/>
                      </a:lnTo>
                      <a:lnTo>
                        <a:pt x="42013" y="4672"/>
                      </a:lnTo>
                      <a:lnTo>
                        <a:pt x="43439" y="6188"/>
                      </a:lnTo>
                      <a:lnTo>
                        <a:pt x="50719" y="6643"/>
                      </a:lnTo>
                      <a:lnTo>
                        <a:pt x="49172" y="7250"/>
                      </a:lnTo>
                      <a:lnTo>
                        <a:pt x="46988" y="7826"/>
                      </a:lnTo>
                      <a:lnTo>
                        <a:pt x="43742" y="8554"/>
                      </a:lnTo>
                      <a:lnTo>
                        <a:pt x="40254" y="9070"/>
                      </a:lnTo>
                      <a:lnTo>
                        <a:pt x="36947" y="9434"/>
                      </a:lnTo>
                      <a:lnTo>
                        <a:pt x="33064" y="9677"/>
                      </a:lnTo>
                      <a:lnTo>
                        <a:pt x="29515" y="9768"/>
                      </a:lnTo>
                      <a:lnTo>
                        <a:pt x="26998" y="9737"/>
                      </a:lnTo>
                      <a:lnTo>
                        <a:pt x="24055" y="9586"/>
                      </a:lnTo>
                      <a:lnTo>
                        <a:pt x="21477" y="9373"/>
                      </a:lnTo>
                      <a:lnTo>
                        <a:pt x="18292" y="8979"/>
                      </a:lnTo>
                      <a:lnTo>
                        <a:pt x="14924" y="8372"/>
                      </a:lnTo>
                      <a:lnTo>
                        <a:pt x="10405" y="7250"/>
                      </a:lnTo>
                      <a:lnTo>
                        <a:pt x="6400" y="5946"/>
                      </a:lnTo>
                      <a:lnTo>
                        <a:pt x="3003" y="470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72" name="Google Shape;272;p9"/>
                <p:cNvSpPr/>
                <p:nvPr/>
              </p:nvSpPr>
              <p:spPr>
                <a:xfrm>
                  <a:off x="2995625" y="1033475"/>
                  <a:ext cx="2411000" cy="2566975"/>
                </a:xfrm>
                <a:custGeom>
                  <a:rect b="b" l="l" r="r" t="t"/>
                  <a:pathLst>
                    <a:path extrusionOk="0" h="102679" w="96440">
                      <a:moveTo>
                        <a:pt x="16478" y="36290"/>
                      </a:moveTo>
                      <a:lnTo>
                        <a:pt x="0" y="47625"/>
                      </a:lnTo>
                      <a:lnTo>
                        <a:pt x="381" y="54006"/>
                      </a:lnTo>
                      <a:lnTo>
                        <a:pt x="11096" y="65293"/>
                      </a:lnTo>
                      <a:lnTo>
                        <a:pt x="20335" y="65103"/>
                      </a:lnTo>
                      <a:lnTo>
                        <a:pt x="22717" y="65008"/>
                      </a:lnTo>
                      <a:lnTo>
                        <a:pt x="24145" y="64579"/>
                      </a:lnTo>
                      <a:lnTo>
                        <a:pt x="25669" y="63817"/>
                      </a:lnTo>
                      <a:lnTo>
                        <a:pt x="25669" y="66246"/>
                      </a:lnTo>
                      <a:lnTo>
                        <a:pt x="26146" y="66770"/>
                      </a:lnTo>
                      <a:lnTo>
                        <a:pt x="27241" y="72151"/>
                      </a:lnTo>
                      <a:lnTo>
                        <a:pt x="27860" y="72913"/>
                      </a:lnTo>
                      <a:lnTo>
                        <a:pt x="27955" y="75866"/>
                      </a:lnTo>
                      <a:lnTo>
                        <a:pt x="28860" y="77057"/>
                      </a:lnTo>
                      <a:lnTo>
                        <a:pt x="29337" y="81867"/>
                      </a:lnTo>
                      <a:lnTo>
                        <a:pt x="29337" y="85677"/>
                      </a:lnTo>
                      <a:lnTo>
                        <a:pt x="29337" y="88344"/>
                      </a:lnTo>
                      <a:lnTo>
                        <a:pt x="31099" y="91201"/>
                      </a:lnTo>
                      <a:lnTo>
                        <a:pt x="32527" y="93773"/>
                      </a:lnTo>
                      <a:lnTo>
                        <a:pt x="33766" y="96440"/>
                      </a:lnTo>
                      <a:lnTo>
                        <a:pt x="35433" y="99917"/>
                      </a:lnTo>
                      <a:lnTo>
                        <a:pt x="35433" y="102679"/>
                      </a:lnTo>
                      <a:lnTo>
                        <a:pt x="40528" y="102631"/>
                      </a:lnTo>
                      <a:lnTo>
                        <a:pt x="42672" y="102250"/>
                      </a:lnTo>
                      <a:lnTo>
                        <a:pt x="44148" y="101584"/>
                      </a:lnTo>
                      <a:lnTo>
                        <a:pt x="45720" y="100345"/>
                      </a:lnTo>
                      <a:lnTo>
                        <a:pt x="46767" y="99202"/>
                      </a:lnTo>
                      <a:lnTo>
                        <a:pt x="47672" y="96583"/>
                      </a:lnTo>
                      <a:lnTo>
                        <a:pt x="48387" y="95964"/>
                      </a:lnTo>
                      <a:lnTo>
                        <a:pt x="51863" y="89106"/>
                      </a:lnTo>
                      <a:lnTo>
                        <a:pt x="52816" y="87868"/>
                      </a:lnTo>
                      <a:lnTo>
                        <a:pt x="54244" y="86963"/>
                      </a:lnTo>
                      <a:lnTo>
                        <a:pt x="56578" y="85867"/>
                      </a:lnTo>
                      <a:lnTo>
                        <a:pt x="58816" y="84677"/>
                      </a:lnTo>
                      <a:lnTo>
                        <a:pt x="60483" y="83248"/>
                      </a:lnTo>
                      <a:lnTo>
                        <a:pt x="61341" y="82153"/>
                      </a:lnTo>
                      <a:lnTo>
                        <a:pt x="61626" y="80533"/>
                      </a:lnTo>
                      <a:lnTo>
                        <a:pt x="62150" y="78914"/>
                      </a:lnTo>
                      <a:lnTo>
                        <a:pt x="64008" y="75819"/>
                      </a:lnTo>
                      <a:lnTo>
                        <a:pt x="65770" y="73914"/>
                      </a:lnTo>
                      <a:lnTo>
                        <a:pt x="68199" y="71389"/>
                      </a:lnTo>
                      <a:lnTo>
                        <a:pt x="70342" y="69103"/>
                      </a:lnTo>
                      <a:lnTo>
                        <a:pt x="74390" y="64817"/>
                      </a:lnTo>
                      <a:lnTo>
                        <a:pt x="74009" y="71913"/>
                      </a:lnTo>
                      <a:lnTo>
                        <a:pt x="77343" y="70675"/>
                      </a:lnTo>
                      <a:lnTo>
                        <a:pt x="77009" y="64674"/>
                      </a:lnTo>
                      <a:lnTo>
                        <a:pt x="75771" y="63674"/>
                      </a:lnTo>
                      <a:lnTo>
                        <a:pt x="75819" y="63103"/>
                      </a:lnTo>
                      <a:lnTo>
                        <a:pt x="74676" y="61722"/>
                      </a:lnTo>
                      <a:lnTo>
                        <a:pt x="66341" y="62960"/>
                      </a:lnTo>
                      <a:lnTo>
                        <a:pt x="61055" y="51768"/>
                      </a:lnTo>
                      <a:lnTo>
                        <a:pt x="55483" y="43576"/>
                      </a:lnTo>
                      <a:lnTo>
                        <a:pt x="61531" y="51149"/>
                      </a:lnTo>
                      <a:lnTo>
                        <a:pt x="62722" y="52863"/>
                      </a:lnTo>
                      <a:lnTo>
                        <a:pt x="66055" y="57769"/>
                      </a:lnTo>
                      <a:lnTo>
                        <a:pt x="66865" y="59245"/>
                      </a:lnTo>
                      <a:lnTo>
                        <a:pt x="67818" y="61198"/>
                      </a:lnTo>
                      <a:lnTo>
                        <a:pt x="68294" y="62055"/>
                      </a:lnTo>
                      <a:lnTo>
                        <a:pt x="69389" y="62198"/>
                      </a:lnTo>
                      <a:lnTo>
                        <a:pt x="70627" y="62007"/>
                      </a:lnTo>
                      <a:lnTo>
                        <a:pt x="71628" y="61531"/>
                      </a:lnTo>
                      <a:lnTo>
                        <a:pt x="73723" y="60007"/>
                      </a:lnTo>
                      <a:lnTo>
                        <a:pt x="75342" y="58340"/>
                      </a:lnTo>
                      <a:lnTo>
                        <a:pt x="76152" y="60198"/>
                      </a:lnTo>
                      <a:lnTo>
                        <a:pt x="78057" y="59769"/>
                      </a:lnTo>
                      <a:lnTo>
                        <a:pt x="77962" y="57435"/>
                      </a:lnTo>
                      <a:lnTo>
                        <a:pt x="80105" y="57435"/>
                      </a:lnTo>
                      <a:lnTo>
                        <a:pt x="80105" y="60864"/>
                      </a:lnTo>
                      <a:lnTo>
                        <a:pt x="79343" y="62436"/>
                      </a:lnTo>
                      <a:lnTo>
                        <a:pt x="79105" y="65770"/>
                      </a:lnTo>
                      <a:lnTo>
                        <a:pt x="81057" y="67437"/>
                      </a:lnTo>
                      <a:lnTo>
                        <a:pt x="81962" y="65913"/>
                      </a:lnTo>
                      <a:lnTo>
                        <a:pt x="85201" y="62817"/>
                      </a:lnTo>
                      <a:lnTo>
                        <a:pt x="88677" y="61055"/>
                      </a:lnTo>
                      <a:lnTo>
                        <a:pt x="89868" y="63246"/>
                      </a:lnTo>
                      <a:lnTo>
                        <a:pt x="90249" y="65579"/>
                      </a:lnTo>
                      <a:lnTo>
                        <a:pt x="89106" y="68199"/>
                      </a:lnTo>
                      <a:lnTo>
                        <a:pt x="87249" y="69818"/>
                      </a:lnTo>
                      <a:lnTo>
                        <a:pt x="86296" y="73866"/>
                      </a:lnTo>
                      <a:lnTo>
                        <a:pt x="86487" y="76009"/>
                      </a:lnTo>
                      <a:lnTo>
                        <a:pt x="84105" y="74390"/>
                      </a:lnTo>
                      <a:lnTo>
                        <a:pt x="84010" y="70342"/>
                      </a:lnTo>
                      <a:lnTo>
                        <a:pt x="80914" y="70342"/>
                      </a:lnTo>
                      <a:lnTo>
                        <a:pt x="79200" y="74247"/>
                      </a:lnTo>
                      <a:lnTo>
                        <a:pt x="81581" y="77533"/>
                      </a:lnTo>
                      <a:lnTo>
                        <a:pt x="86487" y="78200"/>
                      </a:lnTo>
                      <a:lnTo>
                        <a:pt x="90820" y="74247"/>
                      </a:lnTo>
                      <a:lnTo>
                        <a:pt x="91011" y="67008"/>
                      </a:lnTo>
                      <a:lnTo>
                        <a:pt x="92916" y="64484"/>
                      </a:lnTo>
                      <a:lnTo>
                        <a:pt x="93821" y="66960"/>
                      </a:lnTo>
                      <a:lnTo>
                        <a:pt x="94440" y="69199"/>
                      </a:lnTo>
                      <a:lnTo>
                        <a:pt x="94869" y="71389"/>
                      </a:lnTo>
                      <a:lnTo>
                        <a:pt x="94916" y="73485"/>
                      </a:lnTo>
                      <a:lnTo>
                        <a:pt x="95107" y="74628"/>
                      </a:lnTo>
                      <a:lnTo>
                        <a:pt x="95678" y="74676"/>
                      </a:lnTo>
                      <a:lnTo>
                        <a:pt x="96440" y="72247"/>
                      </a:lnTo>
                      <a:lnTo>
                        <a:pt x="96297" y="66151"/>
                      </a:lnTo>
                      <a:lnTo>
                        <a:pt x="95821" y="61055"/>
                      </a:lnTo>
                      <a:lnTo>
                        <a:pt x="94773" y="54102"/>
                      </a:lnTo>
                      <a:lnTo>
                        <a:pt x="93392" y="49196"/>
                      </a:lnTo>
                      <a:lnTo>
                        <a:pt x="90487" y="41148"/>
                      </a:lnTo>
                      <a:lnTo>
                        <a:pt x="87391" y="34813"/>
                      </a:lnTo>
                      <a:lnTo>
                        <a:pt x="83248" y="28194"/>
                      </a:lnTo>
                      <a:lnTo>
                        <a:pt x="79390" y="23145"/>
                      </a:lnTo>
                      <a:lnTo>
                        <a:pt x="75342" y="18669"/>
                      </a:lnTo>
                      <a:lnTo>
                        <a:pt x="71818" y="15287"/>
                      </a:lnTo>
                      <a:lnTo>
                        <a:pt x="66484" y="11191"/>
                      </a:lnTo>
                      <a:lnTo>
                        <a:pt x="61912" y="8143"/>
                      </a:lnTo>
                      <a:lnTo>
                        <a:pt x="58054" y="5810"/>
                      </a:lnTo>
                      <a:lnTo>
                        <a:pt x="54149" y="3714"/>
                      </a:lnTo>
                      <a:lnTo>
                        <a:pt x="50244" y="1905"/>
                      </a:lnTo>
                      <a:lnTo>
                        <a:pt x="45053" y="0"/>
                      </a:lnTo>
                      <a:lnTo>
                        <a:pt x="39004" y="3143"/>
                      </a:lnTo>
                      <a:lnTo>
                        <a:pt x="37957" y="1571"/>
                      </a:lnTo>
                      <a:lnTo>
                        <a:pt x="35575" y="619"/>
                      </a:lnTo>
                      <a:lnTo>
                        <a:pt x="35528" y="2809"/>
                      </a:lnTo>
                      <a:lnTo>
                        <a:pt x="37719" y="4619"/>
                      </a:lnTo>
                      <a:lnTo>
                        <a:pt x="35861" y="5381"/>
                      </a:lnTo>
                      <a:lnTo>
                        <a:pt x="30670" y="5619"/>
                      </a:lnTo>
                      <a:lnTo>
                        <a:pt x="18526" y="12382"/>
                      </a:lnTo>
                      <a:lnTo>
                        <a:pt x="19383" y="18145"/>
                      </a:lnTo>
                      <a:lnTo>
                        <a:pt x="18049" y="18430"/>
                      </a:lnTo>
                      <a:lnTo>
                        <a:pt x="17192" y="19573"/>
                      </a:lnTo>
                      <a:lnTo>
                        <a:pt x="21431" y="26098"/>
                      </a:lnTo>
                      <a:lnTo>
                        <a:pt x="21478" y="27908"/>
                      </a:lnTo>
                      <a:lnTo>
                        <a:pt x="18097" y="28432"/>
                      </a:lnTo>
                      <a:lnTo>
                        <a:pt x="18097" y="32670"/>
                      </a:lnTo>
                      <a:lnTo>
                        <a:pt x="16192" y="3300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73" name="Google Shape;273;p9"/>
                <p:cNvSpPr/>
                <p:nvPr/>
              </p:nvSpPr>
              <p:spPr>
                <a:xfrm>
                  <a:off x="3548075" y="1835950"/>
                  <a:ext cx="325025" cy="126200"/>
                </a:xfrm>
                <a:custGeom>
                  <a:rect b="b" l="l" r="r" t="t"/>
                  <a:pathLst>
                    <a:path extrusionOk="0" h="5048" w="13001">
                      <a:moveTo>
                        <a:pt x="5476" y="95"/>
                      </a:moveTo>
                      <a:lnTo>
                        <a:pt x="0" y="4619"/>
                      </a:lnTo>
                      <a:lnTo>
                        <a:pt x="12906" y="5048"/>
                      </a:lnTo>
                      <a:lnTo>
                        <a:pt x="13001" y="3238"/>
                      </a:lnTo>
                      <a:lnTo>
                        <a:pt x="8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74" name="Google Shape;274;p9"/>
                <p:cNvSpPr/>
                <p:nvPr/>
              </p:nvSpPr>
              <p:spPr>
                <a:xfrm>
                  <a:off x="3886200" y="1876425"/>
                  <a:ext cx="446475" cy="171450"/>
                </a:xfrm>
                <a:custGeom>
                  <a:rect b="b" l="l" r="r" t="t"/>
                  <a:pathLst>
                    <a:path extrusionOk="0" h="6858" w="17859">
                      <a:moveTo>
                        <a:pt x="3810" y="572"/>
                      </a:moveTo>
                      <a:lnTo>
                        <a:pt x="1715" y="2619"/>
                      </a:lnTo>
                      <a:lnTo>
                        <a:pt x="0" y="5572"/>
                      </a:lnTo>
                      <a:lnTo>
                        <a:pt x="6715" y="6858"/>
                      </a:lnTo>
                      <a:lnTo>
                        <a:pt x="6906" y="5715"/>
                      </a:lnTo>
                      <a:lnTo>
                        <a:pt x="10478" y="5191"/>
                      </a:lnTo>
                      <a:lnTo>
                        <a:pt x="9906" y="4001"/>
                      </a:lnTo>
                      <a:lnTo>
                        <a:pt x="15478" y="3953"/>
                      </a:lnTo>
                      <a:lnTo>
                        <a:pt x="15383" y="1857"/>
                      </a:lnTo>
                      <a:lnTo>
                        <a:pt x="17859" y="1381"/>
                      </a:lnTo>
                      <a:lnTo>
                        <a:pt x="10335" y="0"/>
                      </a:lnTo>
                      <a:lnTo>
                        <a:pt x="8382" y="2096"/>
                      </a:lnTo>
                      <a:lnTo>
                        <a:pt x="4810" y="23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75" name="Google Shape;275;p9"/>
                <p:cNvSpPr/>
                <p:nvPr/>
              </p:nvSpPr>
              <p:spPr>
                <a:xfrm>
                  <a:off x="4201725" y="1746650"/>
                  <a:ext cx="169050" cy="114300"/>
                </a:xfrm>
                <a:custGeom>
                  <a:rect b="b" l="l" r="r" t="t"/>
                  <a:pathLst>
                    <a:path extrusionOk="0" h="4572" w="6762">
                      <a:moveTo>
                        <a:pt x="0" y="2524"/>
                      </a:moveTo>
                      <a:lnTo>
                        <a:pt x="381" y="4572"/>
                      </a:lnTo>
                      <a:lnTo>
                        <a:pt x="3048" y="4191"/>
                      </a:lnTo>
                      <a:lnTo>
                        <a:pt x="6762" y="2715"/>
                      </a:lnTo>
                      <a:lnTo>
                        <a:pt x="3953" y="0"/>
                      </a:lnTo>
                      <a:lnTo>
                        <a:pt x="3572" y="20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76" name="Google Shape;276;p9"/>
                <p:cNvSpPr/>
                <p:nvPr/>
              </p:nvSpPr>
              <p:spPr>
                <a:xfrm>
                  <a:off x="4212425" y="3205175"/>
                  <a:ext cx="257175" cy="273825"/>
                </a:xfrm>
                <a:custGeom>
                  <a:rect b="b" l="l" r="r" t="t"/>
                  <a:pathLst>
                    <a:path extrusionOk="0" h="10953" w="10287">
                      <a:moveTo>
                        <a:pt x="10287" y="0"/>
                      </a:moveTo>
                      <a:lnTo>
                        <a:pt x="4001" y="3905"/>
                      </a:lnTo>
                      <a:lnTo>
                        <a:pt x="619" y="9763"/>
                      </a:lnTo>
                      <a:lnTo>
                        <a:pt x="0" y="10096"/>
                      </a:lnTo>
                      <a:lnTo>
                        <a:pt x="572" y="10858"/>
                      </a:lnTo>
                      <a:lnTo>
                        <a:pt x="1572" y="10953"/>
                      </a:lnTo>
                      <a:lnTo>
                        <a:pt x="2667" y="10144"/>
                      </a:lnTo>
                      <a:lnTo>
                        <a:pt x="6049" y="633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77" name="Google Shape;277;p9"/>
                <p:cNvSpPr/>
                <p:nvPr/>
              </p:nvSpPr>
              <p:spPr>
                <a:xfrm>
                  <a:off x="4592250" y="3468300"/>
                  <a:ext cx="110725" cy="272650"/>
                </a:xfrm>
                <a:custGeom>
                  <a:rect b="b" l="l" r="r" t="t"/>
                  <a:pathLst>
                    <a:path extrusionOk="0" h="10906" w="4429">
                      <a:moveTo>
                        <a:pt x="3143" y="0"/>
                      </a:moveTo>
                      <a:lnTo>
                        <a:pt x="1619" y="6239"/>
                      </a:lnTo>
                      <a:lnTo>
                        <a:pt x="0" y="7620"/>
                      </a:lnTo>
                      <a:lnTo>
                        <a:pt x="95" y="10906"/>
                      </a:lnTo>
                      <a:lnTo>
                        <a:pt x="2667" y="10811"/>
                      </a:lnTo>
                      <a:lnTo>
                        <a:pt x="2476" y="7810"/>
                      </a:lnTo>
                      <a:lnTo>
                        <a:pt x="4429" y="5477"/>
                      </a:lnTo>
                      <a:lnTo>
                        <a:pt x="4429" y="143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78" name="Google Shape;278;p9"/>
                <p:cNvSpPr/>
                <p:nvPr/>
              </p:nvSpPr>
              <p:spPr>
                <a:xfrm>
                  <a:off x="4824425" y="3102775"/>
                  <a:ext cx="525050" cy="564350"/>
                </a:xfrm>
                <a:custGeom>
                  <a:rect b="b" l="l" r="r" t="t"/>
                  <a:pathLst>
                    <a:path extrusionOk="0" h="22574" w="21002">
                      <a:moveTo>
                        <a:pt x="1905" y="18478"/>
                      </a:moveTo>
                      <a:lnTo>
                        <a:pt x="8715" y="20240"/>
                      </a:lnTo>
                      <a:lnTo>
                        <a:pt x="8239" y="21002"/>
                      </a:lnTo>
                      <a:lnTo>
                        <a:pt x="8477" y="21907"/>
                      </a:lnTo>
                      <a:lnTo>
                        <a:pt x="9048" y="22336"/>
                      </a:lnTo>
                      <a:lnTo>
                        <a:pt x="10001" y="22574"/>
                      </a:lnTo>
                      <a:lnTo>
                        <a:pt x="11239" y="22574"/>
                      </a:lnTo>
                      <a:lnTo>
                        <a:pt x="12334" y="22288"/>
                      </a:lnTo>
                      <a:lnTo>
                        <a:pt x="15287" y="20574"/>
                      </a:lnTo>
                      <a:lnTo>
                        <a:pt x="15573" y="20193"/>
                      </a:lnTo>
                      <a:lnTo>
                        <a:pt x="18478" y="13573"/>
                      </a:lnTo>
                      <a:lnTo>
                        <a:pt x="19669" y="10049"/>
                      </a:lnTo>
                      <a:lnTo>
                        <a:pt x="21002" y="5477"/>
                      </a:lnTo>
                      <a:lnTo>
                        <a:pt x="20240" y="3762"/>
                      </a:lnTo>
                      <a:lnTo>
                        <a:pt x="15287" y="5715"/>
                      </a:lnTo>
                      <a:lnTo>
                        <a:pt x="12715" y="5239"/>
                      </a:lnTo>
                      <a:lnTo>
                        <a:pt x="12239" y="1571"/>
                      </a:lnTo>
                      <a:lnTo>
                        <a:pt x="9048" y="1619"/>
                      </a:lnTo>
                      <a:lnTo>
                        <a:pt x="8763" y="4334"/>
                      </a:lnTo>
                      <a:lnTo>
                        <a:pt x="5905" y="3715"/>
                      </a:lnTo>
                      <a:lnTo>
                        <a:pt x="5238" y="857"/>
                      </a:lnTo>
                      <a:lnTo>
                        <a:pt x="3762" y="0"/>
                      </a:lnTo>
                      <a:lnTo>
                        <a:pt x="2047" y="2048"/>
                      </a:lnTo>
                      <a:lnTo>
                        <a:pt x="428" y="1571"/>
                      </a:lnTo>
                      <a:lnTo>
                        <a:pt x="0" y="3191"/>
                      </a:lnTo>
                      <a:lnTo>
                        <a:pt x="1952" y="376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79" name="Google Shape;279;p9"/>
                <p:cNvSpPr/>
                <p:nvPr/>
              </p:nvSpPr>
              <p:spPr>
                <a:xfrm>
                  <a:off x="4855375" y="2950375"/>
                  <a:ext cx="123825" cy="125000"/>
                </a:xfrm>
                <a:custGeom>
                  <a:rect b="b" l="l" r="r" t="t"/>
                  <a:pathLst>
                    <a:path extrusionOk="0" h="5000" w="4953">
                      <a:moveTo>
                        <a:pt x="3000" y="0"/>
                      </a:moveTo>
                      <a:lnTo>
                        <a:pt x="0" y="4191"/>
                      </a:lnTo>
                      <a:lnTo>
                        <a:pt x="1286" y="5000"/>
                      </a:lnTo>
                      <a:lnTo>
                        <a:pt x="4953" y="71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80" name="Google Shape;280;p9"/>
                <p:cNvSpPr/>
                <p:nvPr/>
              </p:nvSpPr>
              <p:spPr>
                <a:xfrm>
                  <a:off x="3679025" y="973925"/>
                  <a:ext cx="159550" cy="88125"/>
                </a:xfrm>
                <a:custGeom>
                  <a:rect b="b" l="l" r="r" t="t"/>
                  <a:pathLst>
                    <a:path extrusionOk="0" h="3525" w="6382">
                      <a:moveTo>
                        <a:pt x="0" y="0"/>
                      </a:moveTo>
                      <a:lnTo>
                        <a:pt x="1143" y="3525"/>
                      </a:lnTo>
                      <a:lnTo>
                        <a:pt x="6382" y="2096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81" name="Google Shape;281;p9"/>
                <p:cNvSpPr/>
                <p:nvPr/>
              </p:nvSpPr>
              <p:spPr>
                <a:xfrm>
                  <a:off x="3457575" y="1145375"/>
                  <a:ext cx="92875" cy="92875"/>
                </a:xfrm>
                <a:custGeom>
                  <a:rect b="b" l="l" r="r" t="t"/>
                  <a:pathLst>
                    <a:path extrusionOk="0" h="3715" w="3715">
                      <a:moveTo>
                        <a:pt x="0" y="286"/>
                      </a:moveTo>
                      <a:lnTo>
                        <a:pt x="286" y="3715"/>
                      </a:lnTo>
                      <a:lnTo>
                        <a:pt x="3524" y="3429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82" name="Google Shape;282;p9"/>
                <p:cNvSpPr/>
                <p:nvPr/>
              </p:nvSpPr>
              <p:spPr>
                <a:xfrm>
                  <a:off x="3181350" y="981075"/>
                  <a:ext cx="388150" cy="264325"/>
                </a:xfrm>
                <a:custGeom>
                  <a:rect b="b" l="l" r="r" t="t"/>
                  <a:pathLst>
                    <a:path extrusionOk="0" h="10573" w="15526">
                      <a:moveTo>
                        <a:pt x="15526" y="381"/>
                      </a:moveTo>
                      <a:lnTo>
                        <a:pt x="11144" y="95"/>
                      </a:lnTo>
                      <a:lnTo>
                        <a:pt x="8954" y="0"/>
                      </a:lnTo>
                      <a:lnTo>
                        <a:pt x="6858" y="476"/>
                      </a:lnTo>
                      <a:lnTo>
                        <a:pt x="4858" y="1810"/>
                      </a:lnTo>
                      <a:lnTo>
                        <a:pt x="2762" y="3905"/>
                      </a:lnTo>
                      <a:lnTo>
                        <a:pt x="953" y="5906"/>
                      </a:lnTo>
                      <a:lnTo>
                        <a:pt x="191" y="7239"/>
                      </a:lnTo>
                      <a:lnTo>
                        <a:pt x="0" y="8954"/>
                      </a:lnTo>
                      <a:lnTo>
                        <a:pt x="762" y="10573"/>
                      </a:lnTo>
                      <a:lnTo>
                        <a:pt x="7430" y="6858"/>
                      </a:lnTo>
                      <a:lnTo>
                        <a:pt x="11335" y="4096"/>
                      </a:lnTo>
                      <a:lnTo>
                        <a:pt x="14192" y="181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</p:grpSp>
        </p:grpSp>
        <p:sp>
          <p:nvSpPr>
            <p:cNvPr id="283" name="Google Shape;283;p9"/>
            <p:cNvSpPr/>
            <p:nvPr/>
          </p:nvSpPr>
          <p:spPr>
            <a:xfrm>
              <a:off x="3010700" y="3218200"/>
              <a:ext cx="1423200" cy="178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666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API Mobile</a:t>
              </a:r>
              <a:endParaRPr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84" name="Google Shape;284;p9"/>
          <p:cNvGrpSpPr/>
          <p:nvPr/>
        </p:nvGrpSpPr>
        <p:grpSpPr>
          <a:xfrm>
            <a:off x="3223870" y="1859388"/>
            <a:ext cx="1247435" cy="1176384"/>
            <a:chOff x="3010700" y="2086250"/>
            <a:chExt cx="1423200" cy="1310150"/>
          </a:xfrm>
        </p:grpSpPr>
        <p:sp>
          <p:nvSpPr>
            <p:cNvPr id="254" name="Google Shape;254;p9"/>
            <p:cNvSpPr/>
            <p:nvPr/>
          </p:nvSpPr>
          <p:spPr>
            <a:xfrm>
              <a:off x="3158750" y="2086250"/>
              <a:ext cx="1127100" cy="10209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5" name="Google Shape;285;p9"/>
            <p:cNvGrpSpPr/>
            <p:nvPr/>
          </p:nvGrpSpPr>
          <p:grpSpPr>
            <a:xfrm>
              <a:off x="3275688" y="2219324"/>
              <a:ext cx="890358" cy="755042"/>
              <a:chOff x="5531225" y="1088825"/>
              <a:chExt cx="606800" cy="567957"/>
            </a:xfrm>
          </p:grpSpPr>
          <p:sp>
            <p:nvSpPr>
              <p:cNvPr id="286" name="Google Shape;286;p9"/>
              <p:cNvSpPr/>
              <p:nvPr/>
            </p:nvSpPr>
            <p:spPr>
              <a:xfrm>
                <a:off x="6100525" y="1216100"/>
                <a:ext cx="37500" cy="612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5531225" y="1098950"/>
                <a:ext cx="471475" cy="472075"/>
              </a:xfrm>
              <a:custGeom>
                <a:rect b="b" l="l" r="r" t="t"/>
                <a:pathLst>
                  <a:path extrusionOk="0" h="18883" w="18859">
                    <a:moveTo>
                      <a:pt x="9810" y="0"/>
                    </a:moveTo>
                    <a:lnTo>
                      <a:pt x="18859" y="18883"/>
                    </a:lnTo>
                    <a:lnTo>
                      <a:pt x="0" y="1538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88" name="Google Shape;288;p9"/>
              <p:cNvSpPr/>
              <p:nvPr/>
            </p:nvSpPr>
            <p:spPr>
              <a:xfrm>
                <a:off x="5930050" y="1221575"/>
                <a:ext cx="189925" cy="125025"/>
              </a:xfrm>
              <a:custGeom>
                <a:rect b="b" l="l" r="r" t="t"/>
                <a:pathLst>
                  <a:path extrusionOk="0" h="5001" w="7597">
                    <a:moveTo>
                      <a:pt x="7216" y="0"/>
                    </a:moveTo>
                    <a:lnTo>
                      <a:pt x="310" y="2953"/>
                    </a:lnTo>
                    <a:lnTo>
                      <a:pt x="48" y="3144"/>
                    </a:lnTo>
                    <a:lnTo>
                      <a:pt x="0" y="3596"/>
                    </a:lnTo>
                    <a:lnTo>
                      <a:pt x="310" y="4358"/>
                    </a:lnTo>
                    <a:lnTo>
                      <a:pt x="572" y="4787"/>
                    </a:lnTo>
                    <a:lnTo>
                      <a:pt x="905" y="4953"/>
                    </a:lnTo>
                    <a:lnTo>
                      <a:pt x="1310" y="5001"/>
                    </a:lnTo>
                    <a:lnTo>
                      <a:pt x="1929" y="4834"/>
                    </a:lnTo>
                    <a:lnTo>
                      <a:pt x="7597" y="219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89" name="Google Shape;289;p9"/>
              <p:cNvSpPr/>
              <p:nvPr/>
            </p:nvSpPr>
            <p:spPr>
              <a:xfrm>
                <a:off x="6013400" y="1331725"/>
                <a:ext cx="104175" cy="240500"/>
              </a:xfrm>
              <a:custGeom>
                <a:rect b="b" l="l" r="r" t="t"/>
                <a:pathLst>
                  <a:path extrusionOk="0" h="9620" w="4167">
                    <a:moveTo>
                      <a:pt x="0" y="9620"/>
                    </a:moveTo>
                    <a:lnTo>
                      <a:pt x="3977" y="8548"/>
                    </a:lnTo>
                    <a:lnTo>
                      <a:pt x="4167" y="8167"/>
                    </a:lnTo>
                    <a:lnTo>
                      <a:pt x="3715" y="7239"/>
                    </a:lnTo>
                    <a:lnTo>
                      <a:pt x="381" y="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0" name="Google Shape;290;p9"/>
              <p:cNvSpPr/>
              <p:nvPr/>
            </p:nvSpPr>
            <p:spPr>
              <a:xfrm>
                <a:off x="5991939" y="1550067"/>
                <a:ext cx="41700" cy="22175"/>
              </a:xfrm>
              <a:custGeom>
                <a:rect b="b" l="l" r="r" t="t"/>
                <a:pathLst>
                  <a:path extrusionOk="0" h="887" w="1668">
                    <a:moveTo>
                      <a:pt x="0" y="0"/>
                    </a:moveTo>
                    <a:lnTo>
                      <a:pt x="429" y="791"/>
                    </a:lnTo>
                    <a:lnTo>
                      <a:pt x="882" y="887"/>
                    </a:lnTo>
                    <a:lnTo>
                      <a:pt x="1668" y="672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1" name="Google Shape;291;p9"/>
              <p:cNvSpPr/>
              <p:nvPr/>
            </p:nvSpPr>
            <p:spPr>
              <a:xfrm>
                <a:off x="5775875" y="1088825"/>
                <a:ext cx="214900" cy="174425"/>
              </a:xfrm>
              <a:custGeom>
                <a:rect b="b" l="l" r="r" t="t"/>
                <a:pathLst>
                  <a:path extrusionOk="0" h="6977" w="8596">
                    <a:moveTo>
                      <a:pt x="0" y="381"/>
                    </a:moveTo>
                    <a:lnTo>
                      <a:pt x="4715" y="0"/>
                    </a:lnTo>
                    <a:lnTo>
                      <a:pt x="5024" y="191"/>
                    </a:lnTo>
                    <a:lnTo>
                      <a:pt x="5858" y="1619"/>
                    </a:lnTo>
                    <a:lnTo>
                      <a:pt x="7501" y="4858"/>
                    </a:lnTo>
                    <a:lnTo>
                      <a:pt x="8596" y="6977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2" name="Google Shape;292;p9"/>
              <p:cNvSpPr/>
              <p:nvPr/>
            </p:nvSpPr>
            <p:spPr>
              <a:xfrm>
                <a:off x="5759200" y="1529975"/>
                <a:ext cx="42275" cy="126800"/>
              </a:xfrm>
              <a:custGeom>
                <a:rect b="b" l="l" r="r" t="t"/>
                <a:pathLst>
                  <a:path extrusionOk="0" h="5072" w="1691">
                    <a:moveTo>
                      <a:pt x="95" y="0"/>
                    </a:moveTo>
                    <a:lnTo>
                      <a:pt x="0" y="4286"/>
                    </a:lnTo>
                    <a:lnTo>
                      <a:pt x="191" y="4667"/>
                    </a:lnTo>
                    <a:lnTo>
                      <a:pt x="596" y="5024"/>
                    </a:lnTo>
                    <a:lnTo>
                      <a:pt x="1048" y="5072"/>
                    </a:lnTo>
                    <a:lnTo>
                      <a:pt x="1429" y="5072"/>
                    </a:lnTo>
                    <a:lnTo>
                      <a:pt x="1691" y="5048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3" name="Google Shape;293;p9"/>
              <p:cNvSpPr/>
              <p:nvPr/>
            </p:nvSpPr>
            <p:spPr>
              <a:xfrm>
                <a:off x="5780046" y="1536182"/>
                <a:ext cx="42275" cy="120600"/>
              </a:xfrm>
              <a:custGeom>
                <a:rect b="b" l="l" r="r" t="t"/>
                <a:pathLst>
                  <a:path extrusionOk="0" h="4824" w="1691">
                    <a:moveTo>
                      <a:pt x="1612" y="0"/>
                    </a:moveTo>
                    <a:lnTo>
                      <a:pt x="1691" y="4038"/>
                    </a:lnTo>
                    <a:lnTo>
                      <a:pt x="1500" y="4419"/>
                    </a:lnTo>
                    <a:lnTo>
                      <a:pt x="1095" y="4776"/>
                    </a:lnTo>
                    <a:lnTo>
                      <a:pt x="643" y="4824"/>
                    </a:lnTo>
                    <a:lnTo>
                      <a:pt x="262" y="4824"/>
                    </a:lnTo>
                    <a:lnTo>
                      <a:pt x="0" y="4800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4" name="Google Shape;294;p9"/>
              <p:cNvSpPr/>
              <p:nvPr/>
            </p:nvSpPr>
            <p:spPr>
              <a:xfrm>
                <a:off x="5582425" y="1168600"/>
                <a:ext cx="103575" cy="112525"/>
              </a:xfrm>
              <a:custGeom>
                <a:rect b="b" l="l" r="r" t="t"/>
                <a:pathLst>
                  <a:path extrusionOk="0" h="4501" w="4143">
                    <a:moveTo>
                      <a:pt x="4143" y="2596"/>
                    </a:moveTo>
                    <a:lnTo>
                      <a:pt x="1976" y="215"/>
                    </a:lnTo>
                    <a:lnTo>
                      <a:pt x="1714" y="48"/>
                    </a:lnTo>
                    <a:lnTo>
                      <a:pt x="857" y="0"/>
                    </a:lnTo>
                    <a:lnTo>
                      <a:pt x="381" y="191"/>
                    </a:lnTo>
                    <a:lnTo>
                      <a:pt x="119" y="477"/>
                    </a:lnTo>
                    <a:lnTo>
                      <a:pt x="0" y="834"/>
                    </a:lnTo>
                    <a:lnTo>
                      <a:pt x="0" y="1286"/>
                    </a:lnTo>
                    <a:lnTo>
                      <a:pt x="143" y="1477"/>
                    </a:lnTo>
                    <a:lnTo>
                      <a:pt x="3024" y="4501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95" name="Google Shape;295;p9"/>
              <p:cNvGrpSpPr/>
              <p:nvPr/>
            </p:nvGrpSpPr>
            <p:grpSpPr>
              <a:xfrm>
                <a:off x="5680030" y="1271283"/>
                <a:ext cx="163521" cy="212849"/>
                <a:chOff x="1612625" y="863600"/>
                <a:chExt cx="3884100" cy="3884100"/>
              </a:xfrm>
            </p:grpSpPr>
            <p:sp>
              <p:nvSpPr>
                <p:cNvPr id="296" name="Google Shape;296;p9"/>
                <p:cNvSpPr/>
                <p:nvPr/>
              </p:nvSpPr>
              <p:spPr>
                <a:xfrm>
                  <a:off x="1612625" y="863600"/>
                  <a:ext cx="3884100" cy="38841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4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9"/>
                <p:cNvSpPr/>
                <p:nvPr/>
              </p:nvSpPr>
              <p:spPr>
                <a:xfrm>
                  <a:off x="1715400" y="1038200"/>
                  <a:ext cx="1724525" cy="2987175"/>
                </a:xfrm>
                <a:custGeom>
                  <a:rect b="b" l="l" r="r" t="t"/>
                  <a:pathLst>
                    <a:path extrusionOk="0" h="119487" w="68981">
                      <a:moveTo>
                        <a:pt x="4733" y="57180"/>
                      </a:moveTo>
                      <a:lnTo>
                        <a:pt x="2063" y="60760"/>
                      </a:lnTo>
                      <a:lnTo>
                        <a:pt x="728" y="62762"/>
                      </a:lnTo>
                      <a:lnTo>
                        <a:pt x="364" y="63672"/>
                      </a:lnTo>
                      <a:lnTo>
                        <a:pt x="182" y="65188"/>
                      </a:lnTo>
                      <a:lnTo>
                        <a:pt x="61" y="68222"/>
                      </a:lnTo>
                      <a:lnTo>
                        <a:pt x="0" y="70588"/>
                      </a:lnTo>
                      <a:lnTo>
                        <a:pt x="61" y="72954"/>
                      </a:lnTo>
                      <a:lnTo>
                        <a:pt x="243" y="75866"/>
                      </a:lnTo>
                      <a:lnTo>
                        <a:pt x="607" y="79628"/>
                      </a:lnTo>
                      <a:lnTo>
                        <a:pt x="1214" y="83632"/>
                      </a:lnTo>
                      <a:lnTo>
                        <a:pt x="2184" y="87757"/>
                      </a:lnTo>
                      <a:lnTo>
                        <a:pt x="3216" y="91579"/>
                      </a:lnTo>
                      <a:lnTo>
                        <a:pt x="4490" y="95401"/>
                      </a:lnTo>
                      <a:lnTo>
                        <a:pt x="6431" y="100255"/>
                      </a:lnTo>
                      <a:lnTo>
                        <a:pt x="8555" y="104441"/>
                      </a:lnTo>
                      <a:lnTo>
                        <a:pt x="11042" y="108567"/>
                      </a:lnTo>
                      <a:lnTo>
                        <a:pt x="13105" y="111843"/>
                      </a:lnTo>
                      <a:lnTo>
                        <a:pt x="15107" y="114573"/>
                      </a:lnTo>
                      <a:lnTo>
                        <a:pt x="17170" y="117121"/>
                      </a:lnTo>
                      <a:lnTo>
                        <a:pt x="19111" y="119487"/>
                      </a:lnTo>
                      <a:lnTo>
                        <a:pt x="22084" y="117728"/>
                      </a:lnTo>
                      <a:lnTo>
                        <a:pt x="16078" y="106747"/>
                      </a:lnTo>
                      <a:lnTo>
                        <a:pt x="16684" y="104926"/>
                      </a:lnTo>
                      <a:lnTo>
                        <a:pt x="17716" y="102742"/>
                      </a:lnTo>
                      <a:lnTo>
                        <a:pt x="18808" y="100558"/>
                      </a:lnTo>
                      <a:lnTo>
                        <a:pt x="20385" y="97889"/>
                      </a:lnTo>
                      <a:lnTo>
                        <a:pt x="22023" y="95644"/>
                      </a:lnTo>
                      <a:lnTo>
                        <a:pt x="23358" y="93885"/>
                      </a:lnTo>
                      <a:lnTo>
                        <a:pt x="24875" y="92793"/>
                      </a:lnTo>
                      <a:lnTo>
                        <a:pt x="25663" y="92550"/>
                      </a:lnTo>
                      <a:lnTo>
                        <a:pt x="26816" y="92732"/>
                      </a:lnTo>
                      <a:lnTo>
                        <a:pt x="28515" y="93217"/>
                      </a:lnTo>
                      <a:lnTo>
                        <a:pt x="29243" y="93399"/>
                      </a:lnTo>
                      <a:lnTo>
                        <a:pt x="30274" y="92853"/>
                      </a:lnTo>
                      <a:lnTo>
                        <a:pt x="30941" y="92125"/>
                      </a:lnTo>
                      <a:lnTo>
                        <a:pt x="31791" y="90427"/>
                      </a:lnTo>
                      <a:lnTo>
                        <a:pt x="32701" y="87636"/>
                      </a:lnTo>
                      <a:lnTo>
                        <a:pt x="33429" y="85270"/>
                      </a:lnTo>
                      <a:lnTo>
                        <a:pt x="34036" y="83268"/>
                      </a:lnTo>
                      <a:lnTo>
                        <a:pt x="34824" y="81812"/>
                      </a:lnTo>
                      <a:lnTo>
                        <a:pt x="35552" y="81023"/>
                      </a:lnTo>
                      <a:lnTo>
                        <a:pt x="37130" y="80356"/>
                      </a:lnTo>
                      <a:lnTo>
                        <a:pt x="38828" y="79324"/>
                      </a:lnTo>
                      <a:lnTo>
                        <a:pt x="39799" y="78475"/>
                      </a:lnTo>
                      <a:lnTo>
                        <a:pt x="40345" y="77686"/>
                      </a:lnTo>
                      <a:lnTo>
                        <a:pt x="40527" y="76655"/>
                      </a:lnTo>
                      <a:lnTo>
                        <a:pt x="40224" y="75745"/>
                      </a:lnTo>
                      <a:lnTo>
                        <a:pt x="39071" y="74531"/>
                      </a:lnTo>
                      <a:lnTo>
                        <a:pt x="36887" y="72833"/>
                      </a:lnTo>
                      <a:lnTo>
                        <a:pt x="34582" y="71377"/>
                      </a:lnTo>
                      <a:lnTo>
                        <a:pt x="32216" y="69981"/>
                      </a:lnTo>
                      <a:lnTo>
                        <a:pt x="30759" y="69011"/>
                      </a:lnTo>
                      <a:lnTo>
                        <a:pt x="30517" y="67676"/>
                      </a:lnTo>
                      <a:lnTo>
                        <a:pt x="30577" y="65249"/>
                      </a:lnTo>
                      <a:lnTo>
                        <a:pt x="26027" y="63004"/>
                      </a:lnTo>
                      <a:lnTo>
                        <a:pt x="21841" y="61184"/>
                      </a:lnTo>
                      <a:lnTo>
                        <a:pt x="17534" y="59425"/>
                      </a:lnTo>
                      <a:lnTo>
                        <a:pt x="13469" y="57908"/>
                      </a:lnTo>
                      <a:lnTo>
                        <a:pt x="10314" y="56816"/>
                      </a:lnTo>
                      <a:lnTo>
                        <a:pt x="6795" y="55724"/>
                      </a:lnTo>
                      <a:lnTo>
                        <a:pt x="6371" y="54996"/>
                      </a:lnTo>
                      <a:lnTo>
                        <a:pt x="6371" y="53783"/>
                      </a:lnTo>
                      <a:lnTo>
                        <a:pt x="6795" y="52509"/>
                      </a:lnTo>
                      <a:lnTo>
                        <a:pt x="7463" y="51538"/>
                      </a:lnTo>
                      <a:lnTo>
                        <a:pt x="8130" y="51174"/>
                      </a:lnTo>
                      <a:lnTo>
                        <a:pt x="7523" y="48383"/>
                      </a:lnTo>
                      <a:lnTo>
                        <a:pt x="7402" y="47170"/>
                      </a:lnTo>
                      <a:lnTo>
                        <a:pt x="7523" y="46078"/>
                      </a:lnTo>
                      <a:lnTo>
                        <a:pt x="8251" y="43772"/>
                      </a:lnTo>
                      <a:lnTo>
                        <a:pt x="9829" y="40193"/>
                      </a:lnTo>
                      <a:lnTo>
                        <a:pt x="11163" y="38433"/>
                      </a:lnTo>
                      <a:lnTo>
                        <a:pt x="12316" y="37463"/>
                      </a:lnTo>
                      <a:lnTo>
                        <a:pt x="12984" y="37341"/>
                      </a:lnTo>
                      <a:lnTo>
                        <a:pt x="13772" y="37766"/>
                      </a:lnTo>
                      <a:lnTo>
                        <a:pt x="13772" y="39040"/>
                      </a:lnTo>
                      <a:lnTo>
                        <a:pt x="12923" y="40860"/>
                      </a:lnTo>
                      <a:lnTo>
                        <a:pt x="12316" y="42195"/>
                      </a:lnTo>
                      <a:lnTo>
                        <a:pt x="9586" y="43712"/>
                      </a:lnTo>
                      <a:lnTo>
                        <a:pt x="12741" y="47048"/>
                      </a:lnTo>
                      <a:lnTo>
                        <a:pt x="13317" y="47534"/>
                      </a:lnTo>
                      <a:lnTo>
                        <a:pt x="13681" y="47625"/>
                      </a:lnTo>
                      <a:lnTo>
                        <a:pt x="14045" y="47564"/>
                      </a:lnTo>
                      <a:lnTo>
                        <a:pt x="15805" y="45653"/>
                      </a:lnTo>
                      <a:lnTo>
                        <a:pt x="12255" y="43287"/>
                      </a:lnTo>
                      <a:lnTo>
                        <a:pt x="15532" y="41922"/>
                      </a:lnTo>
                      <a:lnTo>
                        <a:pt x="15441" y="40648"/>
                      </a:lnTo>
                      <a:lnTo>
                        <a:pt x="16138" y="40436"/>
                      </a:lnTo>
                      <a:lnTo>
                        <a:pt x="21568" y="32336"/>
                      </a:lnTo>
                      <a:lnTo>
                        <a:pt x="26482" y="30395"/>
                      </a:lnTo>
                      <a:lnTo>
                        <a:pt x="29789" y="29030"/>
                      </a:lnTo>
                      <a:lnTo>
                        <a:pt x="32549" y="27574"/>
                      </a:lnTo>
                      <a:lnTo>
                        <a:pt x="35310" y="25966"/>
                      </a:lnTo>
                      <a:lnTo>
                        <a:pt x="37736" y="24510"/>
                      </a:lnTo>
                      <a:lnTo>
                        <a:pt x="39435" y="23418"/>
                      </a:lnTo>
                      <a:lnTo>
                        <a:pt x="40284" y="22781"/>
                      </a:lnTo>
                      <a:lnTo>
                        <a:pt x="41043" y="22538"/>
                      </a:lnTo>
                      <a:lnTo>
                        <a:pt x="42196" y="22447"/>
                      </a:lnTo>
                      <a:lnTo>
                        <a:pt x="44046" y="22538"/>
                      </a:lnTo>
                      <a:lnTo>
                        <a:pt x="45047" y="22478"/>
                      </a:lnTo>
                      <a:lnTo>
                        <a:pt x="45957" y="22174"/>
                      </a:lnTo>
                      <a:lnTo>
                        <a:pt x="46655" y="21628"/>
                      </a:lnTo>
                      <a:lnTo>
                        <a:pt x="47140" y="20536"/>
                      </a:lnTo>
                      <a:lnTo>
                        <a:pt x="47322" y="19201"/>
                      </a:lnTo>
                      <a:lnTo>
                        <a:pt x="47383" y="18109"/>
                      </a:lnTo>
                      <a:lnTo>
                        <a:pt x="47807" y="17169"/>
                      </a:lnTo>
                      <a:lnTo>
                        <a:pt x="48505" y="16775"/>
                      </a:lnTo>
                      <a:lnTo>
                        <a:pt x="48960" y="16835"/>
                      </a:lnTo>
                      <a:lnTo>
                        <a:pt x="49415" y="17169"/>
                      </a:lnTo>
                      <a:lnTo>
                        <a:pt x="49536" y="17867"/>
                      </a:lnTo>
                      <a:lnTo>
                        <a:pt x="49536" y="18686"/>
                      </a:lnTo>
                      <a:lnTo>
                        <a:pt x="49567" y="19110"/>
                      </a:lnTo>
                      <a:lnTo>
                        <a:pt x="50295" y="19444"/>
                      </a:lnTo>
                      <a:lnTo>
                        <a:pt x="52176" y="20111"/>
                      </a:lnTo>
                      <a:lnTo>
                        <a:pt x="53328" y="20415"/>
                      </a:lnTo>
                      <a:lnTo>
                        <a:pt x="54026" y="20415"/>
                      </a:lnTo>
                      <a:lnTo>
                        <a:pt x="54754" y="20111"/>
                      </a:lnTo>
                      <a:lnTo>
                        <a:pt x="55209" y="19474"/>
                      </a:lnTo>
                      <a:lnTo>
                        <a:pt x="55179" y="18716"/>
                      </a:lnTo>
                      <a:lnTo>
                        <a:pt x="54420" y="17958"/>
                      </a:lnTo>
                      <a:lnTo>
                        <a:pt x="53874" y="17321"/>
                      </a:lnTo>
                      <a:lnTo>
                        <a:pt x="59941" y="17351"/>
                      </a:lnTo>
                      <a:lnTo>
                        <a:pt x="63278" y="17351"/>
                      </a:lnTo>
                      <a:lnTo>
                        <a:pt x="67616" y="17321"/>
                      </a:lnTo>
                      <a:lnTo>
                        <a:pt x="68981" y="12953"/>
                      </a:lnTo>
                      <a:lnTo>
                        <a:pt x="64643" y="12407"/>
                      </a:lnTo>
                      <a:lnTo>
                        <a:pt x="59668" y="11921"/>
                      </a:lnTo>
                      <a:lnTo>
                        <a:pt x="55603" y="11527"/>
                      </a:lnTo>
                      <a:lnTo>
                        <a:pt x="53783" y="11375"/>
                      </a:lnTo>
                      <a:lnTo>
                        <a:pt x="53723" y="9949"/>
                      </a:lnTo>
                      <a:lnTo>
                        <a:pt x="52813" y="10071"/>
                      </a:lnTo>
                      <a:lnTo>
                        <a:pt x="53237" y="8463"/>
                      </a:lnTo>
                      <a:lnTo>
                        <a:pt x="54026" y="7037"/>
                      </a:lnTo>
                      <a:lnTo>
                        <a:pt x="55270" y="5672"/>
                      </a:lnTo>
                      <a:lnTo>
                        <a:pt x="56574" y="4429"/>
                      </a:lnTo>
                      <a:lnTo>
                        <a:pt x="57818" y="3367"/>
                      </a:lnTo>
                      <a:lnTo>
                        <a:pt x="58212" y="2760"/>
                      </a:lnTo>
                      <a:lnTo>
                        <a:pt x="58030" y="1911"/>
                      </a:lnTo>
                      <a:lnTo>
                        <a:pt x="57272" y="1031"/>
                      </a:lnTo>
                      <a:lnTo>
                        <a:pt x="56089" y="0"/>
                      </a:lnTo>
                      <a:lnTo>
                        <a:pt x="52570" y="4550"/>
                      </a:lnTo>
                      <a:lnTo>
                        <a:pt x="51023" y="6522"/>
                      </a:lnTo>
                      <a:lnTo>
                        <a:pt x="49870" y="7765"/>
                      </a:lnTo>
                      <a:lnTo>
                        <a:pt x="47656" y="7705"/>
                      </a:lnTo>
                      <a:lnTo>
                        <a:pt x="45896" y="7705"/>
                      </a:lnTo>
                      <a:lnTo>
                        <a:pt x="44410" y="7856"/>
                      </a:lnTo>
                      <a:lnTo>
                        <a:pt x="43227" y="8342"/>
                      </a:lnTo>
                      <a:lnTo>
                        <a:pt x="43894" y="7219"/>
                      </a:lnTo>
                      <a:lnTo>
                        <a:pt x="44562" y="6400"/>
                      </a:lnTo>
                      <a:lnTo>
                        <a:pt x="45411" y="5308"/>
                      </a:lnTo>
                      <a:lnTo>
                        <a:pt x="46351" y="4459"/>
                      </a:lnTo>
                      <a:lnTo>
                        <a:pt x="47413" y="3579"/>
                      </a:lnTo>
                      <a:lnTo>
                        <a:pt x="41589" y="3670"/>
                      </a:lnTo>
                      <a:lnTo>
                        <a:pt x="37797" y="5763"/>
                      </a:lnTo>
                      <a:lnTo>
                        <a:pt x="35310" y="7310"/>
                      </a:lnTo>
                      <a:lnTo>
                        <a:pt x="31882" y="9434"/>
                      </a:lnTo>
                      <a:lnTo>
                        <a:pt x="29091" y="11436"/>
                      </a:lnTo>
                      <a:lnTo>
                        <a:pt x="26361" y="13590"/>
                      </a:lnTo>
                      <a:lnTo>
                        <a:pt x="23358" y="16289"/>
                      </a:lnTo>
                      <a:lnTo>
                        <a:pt x="21174" y="18443"/>
                      </a:lnTo>
                      <a:lnTo>
                        <a:pt x="18595" y="21295"/>
                      </a:lnTo>
                      <a:lnTo>
                        <a:pt x="16381" y="23903"/>
                      </a:lnTo>
                      <a:lnTo>
                        <a:pt x="14531" y="26391"/>
                      </a:lnTo>
                      <a:lnTo>
                        <a:pt x="12620" y="28878"/>
                      </a:lnTo>
                      <a:lnTo>
                        <a:pt x="10678" y="31912"/>
                      </a:lnTo>
                      <a:lnTo>
                        <a:pt x="9374" y="34278"/>
                      </a:lnTo>
                      <a:lnTo>
                        <a:pt x="7311" y="38312"/>
                      </a:lnTo>
                      <a:lnTo>
                        <a:pt x="5552" y="42286"/>
                      </a:lnTo>
                      <a:lnTo>
                        <a:pt x="4399" y="45259"/>
                      </a:lnTo>
                      <a:lnTo>
                        <a:pt x="3246" y="48626"/>
                      </a:lnTo>
                      <a:lnTo>
                        <a:pt x="2488" y="51477"/>
                      </a:lnTo>
                      <a:lnTo>
                        <a:pt x="1972" y="53722"/>
                      </a:lnTo>
                      <a:lnTo>
                        <a:pt x="3216" y="54602"/>
                      </a:lnTo>
                      <a:lnTo>
                        <a:pt x="4217" y="55390"/>
                      </a:lnTo>
                      <a:lnTo>
                        <a:pt x="4733" y="55906"/>
                      </a:lnTo>
                      <a:lnTo>
                        <a:pt x="4945" y="56422"/>
                      </a:lnTo>
                      <a:lnTo>
                        <a:pt x="4975" y="56907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98" name="Google Shape;298;p9"/>
                <p:cNvSpPr/>
                <p:nvPr/>
              </p:nvSpPr>
              <p:spPr>
                <a:xfrm>
                  <a:off x="2814275" y="4388625"/>
                  <a:ext cx="1267975" cy="244200"/>
                </a:xfrm>
                <a:custGeom>
                  <a:rect b="b" l="l" r="r" t="t"/>
                  <a:pathLst>
                    <a:path extrusionOk="0" h="9768" w="50719">
                      <a:moveTo>
                        <a:pt x="0" y="3307"/>
                      </a:moveTo>
                      <a:lnTo>
                        <a:pt x="4307" y="3337"/>
                      </a:lnTo>
                      <a:lnTo>
                        <a:pt x="6218" y="0"/>
                      </a:lnTo>
                      <a:lnTo>
                        <a:pt x="7887" y="121"/>
                      </a:lnTo>
                      <a:lnTo>
                        <a:pt x="8312" y="3398"/>
                      </a:lnTo>
                      <a:lnTo>
                        <a:pt x="12012" y="4308"/>
                      </a:lnTo>
                      <a:lnTo>
                        <a:pt x="13377" y="2882"/>
                      </a:lnTo>
                      <a:lnTo>
                        <a:pt x="22569" y="3822"/>
                      </a:lnTo>
                      <a:lnTo>
                        <a:pt x="22933" y="5369"/>
                      </a:lnTo>
                      <a:lnTo>
                        <a:pt x="28545" y="5218"/>
                      </a:lnTo>
                      <a:lnTo>
                        <a:pt x="31457" y="3398"/>
                      </a:lnTo>
                      <a:lnTo>
                        <a:pt x="34672" y="3337"/>
                      </a:lnTo>
                      <a:lnTo>
                        <a:pt x="34702" y="5400"/>
                      </a:lnTo>
                      <a:lnTo>
                        <a:pt x="38767" y="5521"/>
                      </a:lnTo>
                      <a:lnTo>
                        <a:pt x="39101" y="4247"/>
                      </a:lnTo>
                      <a:lnTo>
                        <a:pt x="42013" y="4672"/>
                      </a:lnTo>
                      <a:lnTo>
                        <a:pt x="43439" y="6188"/>
                      </a:lnTo>
                      <a:lnTo>
                        <a:pt x="50719" y="6643"/>
                      </a:lnTo>
                      <a:lnTo>
                        <a:pt x="49172" y="7250"/>
                      </a:lnTo>
                      <a:lnTo>
                        <a:pt x="46988" y="7826"/>
                      </a:lnTo>
                      <a:lnTo>
                        <a:pt x="43742" y="8554"/>
                      </a:lnTo>
                      <a:lnTo>
                        <a:pt x="40254" y="9070"/>
                      </a:lnTo>
                      <a:lnTo>
                        <a:pt x="36947" y="9434"/>
                      </a:lnTo>
                      <a:lnTo>
                        <a:pt x="33064" y="9677"/>
                      </a:lnTo>
                      <a:lnTo>
                        <a:pt x="29515" y="9768"/>
                      </a:lnTo>
                      <a:lnTo>
                        <a:pt x="26998" y="9737"/>
                      </a:lnTo>
                      <a:lnTo>
                        <a:pt x="24055" y="9586"/>
                      </a:lnTo>
                      <a:lnTo>
                        <a:pt x="21477" y="9373"/>
                      </a:lnTo>
                      <a:lnTo>
                        <a:pt x="18292" y="8979"/>
                      </a:lnTo>
                      <a:lnTo>
                        <a:pt x="14924" y="8372"/>
                      </a:lnTo>
                      <a:lnTo>
                        <a:pt x="10405" y="7250"/>
                      </a:lnTo>
                      <a:lnTo>
                        <a:pt x="6400" y="5946"/>
                      </a:lnTo>
                      <a:lnTo>
                        <a:pt x="3003" y="470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299" name="Google Shape;299;p9"/>
                <p:cNvSpPr/>
                <p:nvPr/>
              </p:nvSpPr>
              <p:spPr>
                <a:xfrm>
                  <a:off x="2995625" y="1033475"/>
                  <a:ext cx="2411000" cy="2566975"/>
                </a:xfrm>
                <a:custGeom>
                  <a:rect b="b" l="l" r="r" t="t"/>
                  <a:pathLst>
                    <a:path extrusionOk="0" h="102679" w="96440">
                      <a:moveTo>
                        <a:pt x="16478" y="36290"/>
                      </a:moveTo>
                      <a:lnTo>
                        <a:pt x="0" y="47625"/>
                      </a:lnTo>
                      <a:lnTo>
                        <a:pt x="381" y="54006"/>
                      </a:lnTo>
                      <a:lnTo>
                        <a:pt x="11096" y="65293"/>
                      </a:lnTo>
                      <a:lnTo>
                        <a:pt x="20335" y="65103"/>
                      </a:lnTo>
                      <a:lnTo>
                        <a:pt x="22717" y="65008"/>
                      </a:lnTo>
                      <a:lnTo>
                        <a:pt x="24145" y="64579"/>
                      </a:lnTo>
                      <a:lnTo>
                        <a:pt x="25669" y="63817"/>
                      </a:lnTo>
                      <a:lnTo>
                        <a:pt x="25669" y="66246"/>
                      </a:lnTo>
                      <a:lnTo>
                        <a:pt x="26146" y="66770"/>
                      </a:lnTo>
                      <a:lnTo>
                        <a:pt x="27241" y="72151"/>
                      </a:lnTo>
                      <a:lnTo>
                        <a:pt x="27860" y="72913"/>
                      </a:lnTo>
                      <a:lnTo>
                        <a:pt x="27955" y="75866"/>
                      </a:lnTo>
                      <a:lnTo>
                        <a:pt x="28860" y="77057"/>
                      </a:lnTo>
                      <a:lnTo>
                        <a:pt x="29337" y="81867"/>
                      </a:lnTo>
                      <a:lnTo>
                        <a:pt x="29337" y="85677"/>
                      </a:lnTo>
                      <a:lnTo>
                        <a:pt x="29337" y="88344"/>
                      </a:lnTo>
                      <a:lnTo>
                        <a:pt x="31099" y="91201"/>
                      </a:lnTo>
                      <a:lnTo>
                        <a:pt x="32527" y="93773"/>
                      </a:lnTo>
                      <a:lnTo>
                        <a:pt x="33766" y="96440"/>
                      </a:lnTo>
                      <a:lnTo>
                        <a:pt x="35433" y="99917"/>
                      </a:lnTo>
                      <a:lnTo>
                        <a:pt x="35433" y="102679"/>
                      </a:lnTo>
                      <a:lnTo>
                        <a:pt x="40528" y="102631"/>
                      </a:lnTo>
                      <a:lnTo>
                        <a:pt x="42672" y="102250"/>
                      </a:lnTo>
                      <a:lnTo>
                        <a:pt x="44148" y="101584"/>
                      </a:lnTo>
                      <a:lnTo>
                        <a:pt x="45720" y="100345"/>
                      </a:lnTo>
                      <a:lnTo>
                        <a:pt x="46767" y="99202"/>
                      </a:lnTo>
                      <a:lnTo>
                        <a:pt x="47672" y="96583"/>
                      </a:lnTo>
                      <a:lnTo>
                        <a:pt x="48387" y="95964"/>
                      </a:lnTo>
                      <a:lnTo>
                        <a:pt x="51863" y="89106"/>
                      </a:lnTo>
                      <a:lnTo>
                        <a:pt x="52816" y="87868"/>
                      </a:lnTo>
                      <a:lnTo>
                        <a:pt x="54244" y="86963"/>
                      </a:lnTo>
                      <a:lnTo>
                        <a:pt x="56578" y="85867"/>
                      </a:lnTo>
                      <a:lnTo>
                        <a:pt x="58816" y="84677"/>
                      </a:lnTo>
                      <a:lnTo>
                        <a:pt x="60483" y="83248"/>
                      </a:lnTo>
                      <a:lnTo>
                        <a:pt x="61341" y="82153"/>
                      </a:lnTo>
                      <a:lnTo>
                        <a:pt x="61626" y="80533"/>
                      </a:lnTo>
                      <a:lnTo>
                        <a:pt x="62150" y="78914"/>
                      </a:lnTo>
                      <a:lnTo>
                        <a:pt x="64008" y="75819"/>
                      </a:lnTo>
                      <a:lnTo>
                        <a:pt x="65770" y="73914"/>
                      </a:lnTo>
                      <a:lnTo>
                        <a:pt x="68199" y="71389"/>
                      </a:lnTo>
                      <a:lnTo>
                        <a:pt x="70342" y="69103"/>
                      </a:lnTo>
                      <a:lnTo>
                        <a:pt x="74390" y="64817"/>
                      </a:lnTo>
                      <a:lnTo>
                        <a:pt x="74009" y="71913"/>
                      </a:lnTo>
                      <a:lnTo>
                        <a:pt x="77343" y="70675"/>
                      </a:lnTo>
                      <a:lnTo>
                        <a:pt x="77009" y="64674"/>
                      </a:lnTo>
                      <a:lnTo>
                        <a:pt x="75771" y="63674"/>
                      </a:lnTo>
                      <a:lnTo>
                        <a:pt x="75819" y="63103"/>
                      </a:lnTo>
                      <a:lnTo>
                        <a:pt x="74676" y="61722"/>
                      </a:lnTo>
                      <a:lnTo>
                        <a:pt x="66341" y="62960"/>
                      </a:lnTo>
                      <a:lnTo>
                        <a:pt x="61055" y="51768"/>
                      </a:lnTo>
                      <a:lnTo>
                        <a:pt x="55483" y="43576"/>
                      </a:lnTo>
                      <a:lnTo>
                        <a:pt x="61531" y="51149"/>
                      </a:lnTo>
                      <a:lnTo>
                        <a:pt x="62722" y="52863"/>
                      </a:lnTo>
                      <a:lnTo>
                        <a:pt x="66055" y="57769"/>
                      </a:lnTo>
                      <a:lnTo>
                        <a:pt x="66865" y="59245"/>
                      </a:lnTo>
                      <a:lnTo>
                        <a:pt x="67818" y="61198"/>
                      </a:lnTo>
                      <a:lnTo>
                        <a:pt x="68294" y="62055"/>
                      </a:lnTo>
                      <a:lnTo>
                        <a:pt x="69389" y="62198"/>
                      </a:lnTo>
                      <a:lnTo>
                        <a:pt x="70627" y="62007"/>
                      </a:lnTo>
                      <a:lnTo>
                        <a:pt x="71628" y="61531"/>
                      </a:lnTo>
                      <a:lnTo>
                        <a:pt x="73723" y="60007"/>
                      </a:lnTo>
                      <a:lnTo>
                        <a:pt x="75342" y="58340"/>
                      </a:lnTo>
                      <a:lnTo>
                        <a:pt x="76152" y="60198"/>
                      </a:lnTo>
                      <a:lnTo>
                        <a:pt x="78057" y="59769"/>
                      </a:lnTo>
                      <a:lnTo>
                        <a:pt x="77962" y="57435"/>
                      </a:lnTo>
                      <a:lnTo>
                        <a:pt x="80105" y="57435"/>
                      </a:lnTo>
                      <a:lnTo>
                        <a:pt x="80105" y="60864"/>
                      </a:lnTo>
                      <a:lnTo>
                        <a:pt x="79343" y="62436"/>
                      </a:lnTo>
                      <a:lnTo>
                        <a:pt x="79105" y="65770"/>
                      </a:lnTo>
                      <a:lnTo>
                        <a:pt x="81057" y="67437"/>
                      </a:lnTo>
                      <a:lnTo>
                        <a:pt x="81962" y="65913"/>
                      </a:lnTo>
                      <a:lnTo>
                        <a:pt x="85201" y="62817"/>
                      </a:lnTo>
                      <a:lnTo>
                        <a:pt x="88677" y="61055"/>
                      </a:lnTo>
                      <a:lnTo>
                        <a:pt x="89868" y="63246"/>
                      </a:lnTo>
                      <a:lnTo>
                        <a:pt x="90249" y="65579"/>
                      </a:lnTo>
                      <a:lnTo>
                        <a:pt x="89106" y="68199"/>
                      </a:lnTo>
                      <a:lnTo>
                        <a:pt x="87249" y="69818"/>
                      </a:lnTo>
                      <a:lnTo>
                        <a:pt x="86296" y="73866"/>
                      </a:lnTo>
                      <a:lnTo>
                        <a:pt x="86487" y="76009"/>
                      </a:lnTo>
                      <a:lnTo>
                        <a:pt x="84105" y="74390"/>
                      </a:lnTo>
                      <a:lnTo>
                        <a:pt x="84010" y="70342"/>
                      </a:lnTo>
                      <a:lnTo>
                        <a:pt x="80914" y="70342"/>
                      </a:lnTo>
                      <a:lnTo>
                        <a:pt x="79200" y="74247"/>
                      </a:lnTo>
                      <a:lnTo>
                        <a:pt x="81581" y="77533"/>
                      </a:lnTo>
                      <a:lnTo>
                        <a:pt x="86487" y="78200"/>
                      </a:lnTo>
                      <a:lnTo>
                        <a:pt x="90820" y="74247"/>
                      </a:lnTo>
                      <a:lnTo>
                        <a:pt x="91011" y="67008"/>
                      </a:lnTo>
                      <a:lnTo>
                        <a:pt x="92916" y="64484"/>
                      </a:lnTo>
                      <a:lnTo>
                        <a:pt x="93821" y="66960"/>
                      </a:lnTo>
                      <a:lnTo>
                        <a:pt x="94440" y="69199"/>
                      </a:lnTo>
                      <a:lnTo>
                        <a:pt x="94869" y="71389"/>
                      </a:lnTo>
                      <a:lnTo>
                        <a:pt x="94916" y="73485"/>
                      </a:lnTo>
                      <a:lnTo>
                        <a:pt x="95107" y="74628"/>
                      </a:lnTo>
                      <a:lnTo>
                        <a:pt x="95678" y="74676"/>
                      </a:lnTo>
                      <a:lnTo>
                        <a:pt x="96440" y="72247"/>
                      </a:lnTo>
                      <a:lnTo>
                        <a:pt x="96297" y="66151"/>
                      </a:lnTo>
                      <a:lnTo>
                        <a:pt x="95821" y="61055"/>
                      </a:lnTo>
                      <a:lnTo>
                        <a:pt x="94773" y="54102"/>
                      </a:lnTo>
                      <a:lnTo>
                        <a:pt x="93392" y="49196"/>
                      </a:lnTo>
                      <a:lnTo>
                        <a:pt x="90487" y="41148"/>
                      </a:lnTo>
                      <a:lnTo>
                        <a:pt x="87391" y="34813"/>
                      </a:lnTo>
                      <a:lnTo>
                        <a:pt x="83248" y="28194"/>
                      </a:lnTo>
                      <a:lnTo>
                        <a:pt x="79390" y="23145"/>
                      </a:lnTo>
                      <a:lnTo>
                        <a:pt x="75342" y="18669"/>
                      </a:lnTo>
                      <a:lnTo>
                        <a:pt x="71818" y="15287"/>
                      </a:lnTo>
                      <a:lnTo>
                        <a:pt x="66484" y="11191"/>
                      </a:lnTo>
                      <a:lnTo>
                        <a:pt x="61912" y="8143"/>
                      </a:lnTo>
                      <a:lnTo>
                        <a:pt x="58054" y="5810"/>
                      </a:lnTo>
                      <a:lnTo>
                        <a:pt x="54149" y="3714"/>
                      </a:lnTo>
                      <a:lnTo>
                        <a:pt x="50244" y="1905"/>
                      </a:lnTo>
                      <a:lnTo>
                        <a:pt x="45053" y="0"/>
                      </a:lnTo>
                      <a:lnTo>
                        <a:pt x="39004" y="3143"/>
                      </a:lnTo>
                      <a:lnTo>
                        <a:pt x="37957" y="1571"/>
                      </a:lnTo>
                      <a:lnTo>
                        <a:pt x="35575" y="619"/>
                      </a:lnTo>
                      <a:lnTo>
                        <a:pt x="35528" y="2809"/>
                      </a:lnTo>
                      <a:lnTo>
                        <a:pt x="37719" y="4619"/>
                      </a:lnTo>
                      <a:lnTo>
                        <a:pt x="35861" y="5381"/>
                      </a:lnTo>
                      <a:lnTo>
                        <a:pt x="30670" y="5619"/>
                      </a:lnTo>
                      <a:lnTo>
                        <a:pt x="18526" y="12382"/>
                      </a:lnTo>
                      <a:lnTo>
                        <a:pt x="19383" y="18145"/>
                      </a:lnTo>
                      <a:lnTo>
                        <a:pt x="18049" y="18430"/>
                      </a:lnTo>
                      <a:lnTo>
                        <a:pt x="17192" y="19573"/>
                      </a:lnTo>
                      <a:lnTo>
                        <a:pt x="21431" y="26098"/>
                      </a:lnTo>
                      <a:lnTo>
                        <a:pt x="21478" y="27908"/>
                      </a:lnTo>
                      <a:lnTo>
                        <a:pt x="18097" y="28432"/>
                      </a:lnTo>
                      <a:lnTo>
                        <a:pt x="18097" y="32670"/>
                      </a:lnTo>
                      <a:lnTo>
                        <a:pt x="16192" y="3300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300" name="Google Shape;300;p9"/>
                <p:cNvSpPr/>
                <p:nvPr/>
              </p:nvSpPr>
              <p:spPr>
                <a:xfrm>
                  <a:off x="3548075" y="1835950"/>
                  <a:ext cx="325025" cy="126200"/>
                </a:xfrm>
                <a:custGeom>
                  <a:rect b="b" l="l" r="r" t="t"/>
                  <a:pathLst>
                    <a:path extrusionOk="0" h="5048" w="13001">
                      <a:moveTo>
                        <a:pt x="5476" y="95"/>
                      </a:moveTo>
                      <a:lnTo>
                        <a:pt x="0" y="4619"/>
                      </a:lnTo>
                      <a:lnTo>
                        <a:pt x="12906" y="5048"/>
                      </a:lnTo>
                      <a:lnTo>
                        <a:pt x="13001" y="3238"/>
                      </a:lnTo>
                      <a:lnTo>
                        <a:pt x="8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3886200" y="1876425"/>
                  <a:ext cx="446475" cy="171450"/>
                </a:xfrm>
                <a:custGeom>
                  <a:rect b="b" l="l" r="r" t="t"/>
                  <a:pathLst>
                    <a:path extrusionOk="0" h="6858" w="17859">
                      <a:moveTo>
                        <a:pt x="3810" y="572"/>
                      </a:moveTo>
                      <a:lnTo>
                        <a:pt x="1715" y="2619"/>
                      </a:lnTo>
                      <a:lnTo>
                        <a:pt x="0" y="5572"/>
                      </a:lnTo>
                      <a:lnTo>
                        <a:pt x="6715" y="6858"/>
                      </a:lnTo>
                      <a:lnTo>
                        <a:pt x="6906" y="5715"/>
                      </a:lnTo>
                      <a:lnTo>
                        <a:pt x="10478" y="5191"/>
                      </a:lnTo>
                      <a:lnTo>
                        <a:pt x="9906" y="4001"/>
                      </a:lnTo>
                      <a:lnTo>
                        <a:pt x="15478" y="3953"/>
                      </a:lnTo>
                      <a:lnTo>
                        <a:pt x="15383" y="1857"/>
                      </a:lnTo>
                      <a:lnTo>
                        <a:pt x="17859" y="1381"/>
                      </a:lnTo>
                      <a:lnTo>
                        <a:pt x="10335" y="0"/>
                      </a:lnTo>
                      <a:lnTo>
                        <a:pt x="8382" y="2096"/>
                      </a:lnTo>
                      <a:lnTo>
                        <a:pt x="4810" y="23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302" name="Google Shape;302;p9"/>
                <p:cNvSpPr/>
                <p:nvPr/>
              </p:nvSpPr>
              <p:spPr>
                <a:xfrm>
                  <a:off x="4201725" y="1746650"/>
                  <a:ext cx="169050" cy="114300"/>
                </a:xfrm>
                <a:custGeom>
                  <a:rect b="b" l="l" r="r" t="t"/>
                  <a:pathLst>
                    <a:path extrusionOk="0" h="4572" w="6762">
                      <a:moveTo>
                        <a:pt x="0" y="2524"/>
                      </a:moveTo>
                      <a:lnTo>
                        <a:pt x="381" y="4572"/>
                      </a:lnTo>
                      <a:lnTo>
                        <a:pt x="3048" y="4191"/>
                      </a:lnTo>
                      <a:lnTo>
                        <a:pt x="6762" y="2715"/>
                      </a:lnTo>
                      <a:lnTo>
                        <a:pt x="3953" y="0"/>
                      </a:lnTo>
                      <a:lnTo>
                        <a:pt x="3572" y="20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303" name="Google Shape;303;p9"/>
                <p:cNvSpPr/>
                <p:nvPr/>
              </p:nvSpPr>
              <p:spPr>
                <a:xfrm>
                  <a:off x="4212425" y="3205175"/>
                  <a:ext cx="257175" cy="273825"/>
                </a:xfrm>
                <a:custGeom>
                  <a:rect b="b" l="l" r="r" t="t"/>
                  <a:pathLst>
                    <a:path extrusionOk="0" h="10953" w="10287">
                      <a:moveTo>
                        <a:pt x="10287" y="0"/>
                      </a:moveTo>
                      <a:lnTo>
                        <a:pt x="4001" y="3905"/>
                      </a:lnTo>
                      <a:lnTo>
                        <a:pt x="619" y="9763"/>
                      </a:lnTo>
                      <a:lnTo>
                        <a:pt x="0" y="10096"/>
                      </a:lnTo>
                      <a:lnTo>
                        <a:pt x="572" y="10858"/>
                      </a:lnTo>
                      <a:lnTo>
                        <a:pt x="1572" y="10953"/>
                      </a:lnTo>
                      <a:lnTo>
                        <a:pt x="2667" y="10144"/>
                      </a:lnTo>
                      <a:lnTo>
                        <a:pt x="6049" y="633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304" name="Google Shape;304;p9"/>
                <p:cNvSpPr/>
                <p:nvPr/>
              </p:nvSpPr>
              <p:spPr>
                <a:xfrm>
                  <a:off x="4592250" y="3468300"/>
                  <a:ext cx="110725" cy="272650"/>
                </a:xfrm>
                <a:custGeom>
                  <a:rect b="b" l="l" r="r" t="t"/>
                  <a:pathLst>
                    <a:path extrusionOk="0" h="10906" w="4429">
                      <a:moveTo>
                        <a:pt x="3143" y="0"/>
                      </a:moveTo>
                      <a:lnTo>
                        <a:pt x="1619" y="6239"/>
                      </a:lnTo>
                      <a:lnTo>
                        <a:pt x="0" y="7620"/>
                      </a:lnTo>
                      <a:lnTo>
                        <a:pt x="95" y="10906"/>
                      </a:lnTo>
                      <a:lnTo>
                        <a:pt x="2667" y="10811"/>
                      </a:lnTo>
                      <a:lnTo>
                        <a:pt x="2476" y="7810"/>
                      </a:lnTo>
                      <a:lnTo>
                        <a:pt x="4429" y="5477"/>
                      </a:lnTo>
                      <a:lnTo>
                        <a:pt x="4429" y="143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305" name="Google Shape;305;p9"/>
                <p:cNvSpPr/>
                <p:nvPr/>
              </p:nvSpPr>
              <p:spPr>
                <a:xfrm>
                  <a:off x="4824425" y="3102775"/>
                  <a:ext cx="525050" cy="564350"/>
                </a:xfrm>
                <a:custGeom>
                  <a:rect b="b" l="l" r="r" t="t"/>
                  <a:pathLst>
                    <a:path extrusionOk="0" h="22574" w="21002">
                      <a:moveTo>
                        <a:pt x="1905" y="18478"/>
                      </a:moveTo>
                      <a:lnTo>
                        <a:pt x="8715" y="20240"/>
                      </a:lnTo>
                      <a:lnTo>
                        <a:pt x="8239" y="21002"/>
                      </a:lnTo>
                      <a:lnTo>
                        <a:pt x="8477" y="21907"/>
                      </a:lnTo>
                      <a:lnTo>
                        <a:pt x="9048" y="22336"/>
                      </a:lnTo>
                      <a:lnTo>
                        <a:pt x="10001" y="22574"/>
                      </a:lnTo>
                      <a:lnTo>
                        <a:pt x="11239" y="22574"/>
                      </a:lnTo>
                      <a:lnTo>
                        <a:pt x="12334" y="22288"/>
                      </a:lnTo>
                      <a:lnTo>
                        <a:pt x="15287" y="20574"/>
                      </a:lnTo>
                      <a:lnTo>
                        <a:pt x="15573" y="20193"/>
                      </a:lnTo>
                      <a:lnTo>
                        <a:pt x="18478" y="13573"/>
                      </a:lnTo>
                      <a:lnTo>
                        <a:pt x="19669" y="10049"/>
                      </a:lnTo>
                      <a:lnTo>
                        <a:pt x="21002" y="5477"/>
                      </a:lnTo>
                      <a:lnTo>
                        <a:pt x="20240" y="3762"/>
                      </a:lnTo>
                      <a:lnTo>
                        <a:pt x="15287" y="5715"/>
                      </a:lnTo>
                      <a:lnTo>
                        <a:pt x="12715" y="5239"/>
                      </a:lnTo>
                      <a:lnTo>
                        <a:pt x="12239" y="1571"/>
                      </a:lnTo>
                      <a:lnTo>
                        <a:pt x="9048" y="1619"/>
                      </a:lnTo>
                      <a:lnTo>
                        <a:pt x="8763" y="4334"/>
                      </a:lnTo>
                      <a:lnTo>
                        <a:pt x="5905" y="3715"/>
                      </a:lnTo>
                      <a:lnTo>
                        <a:pt x="5238" y="857"/>
                      </a:lnTo>
                      <a:lnTo>
                        <a:pt x="3762" y="0"/>
                      </a:lnTo>
                      <a:lnTo>
                        <a:pt x="2047" y="2048"/>
                      </a:lnTo>
                      <a:lnTo>
                        <a:pt x="428" y="1571"/>
                      </a:lnTo>
                      <a:lnTo>
                        <a:pt x="0" y="3191"/>
                      </a:lnTo>
                      <a:lnTo>
                        <a:pt x="1952" y="3762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306" name="Google Shape;306;p9"/>
                <p:cNvSpPr/>
                <p:nvPr/>
              </p:nvSpPr>
              <p:spPr>
                <a:xfrm>
                  <a:off x="4855375" y="2950375"/>
                  <a:ext cx="123825" cy="125000"/>
                </a:xfrm>
                <a:custGeom>
                  <a:rect b="b" l="l" r="r" t="t"/>
                  <a:pathLst>
                    <a:path extrusionOk="0" h="5000" w="4953">
                      <a:moveTo>
                        <a:pt x="3000" y="0"/>
                      </a:moveTo>
                      <a:lnTo>
                        <a:pt x="0" y="4191"/>
                      </a:lnTo>
                      <a:lnTo>
                        <a:pt x="1286" y="5000"/>
                      </a:lnTo>
                      <a:lnTo>
                        <a:pt x="4953" y="714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307" name="Google Shape;307;p9"/>
                <p:cNvSpPr/>
                <p:nvPr/>
              </p:nvSpPr>
              <p:spPr>
                <a:xfrm>
                  <a:off x="3679025" y="973925"/>
                  <a:ext cx="159550" cy="88125"/>
                </a:xfrm>
                <a:custGeom>
                  <a:rect b="b" l="l" r="r" t="t"/>
                  <a:pathLst>
                    <a:path extrusionOk="0" h="3525" w="6382">
                      <a:moveTo>
                        <a:pt x="0" y="0"/>
                      </a:moveTo>
                      <a:lnTo>
                        <a:pt x="1143" y="3525"/>
                      </a:lnTo>
                      <a:lnTo>
                        <a:pt x="6382" y="2096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308" name="Google Shape;308;p9"/>
                <p:cNvSpPr/>
                <p:nvPr/>
              </p:nvSpPr>
              <p:spPr>
                <a:xfrm>
                  <a:off x="3457575" y="1145375"/>
                  <a:ext cx="92875" cy="92875"/>
                </a:xfrm>
                <a:custGeom>
                  <a:rect b="b" l="l" r="r" t="t"/>
                  <a:pathLst>
                    <a:path extrusionOk="0" h="3715" w="3715">
                      <a:moveTo>
                        <a:pt x="0" y="286"/>
                      </a:moveTo>
                      <a:lnTo>
                        <a:pt x="286" y="3715"/>
                      </a:lnTo>
                      <a:lnTo>
                        <a:pt x="3524" y="3429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  <p:sp>
              <p:nvSpPr>
                <p:cNvPr id="309" name="Google Shape;309;p9"/>
                <p:cNvSpPr/>
                <p:nvPr/>
              </p:nvSpPr>
              <p:spPr>
                <a:xfrm>
                  <a:off x="3181350" y="981075"/>
                  <a:ext cx="388150" cy="264325"/>
                </a:xfrm>
                <a:custGeom>
                  <a:rect b="b" l="l" r="r" t="t"/>
                  <a:pathLst>
                    <a:path extrusionOk="0" h="10573" w="15526">
                      <a:moveTo>
                        <a:pt x="15526" y="381"/>
                      </a:moveTo>
                      <a:lnTo>
                        <a:pt x="11144" y="95"/>
                      </a:lnTo>
                      <a:lnTo>
                        <a:pt x="8954" y="0"/>
                      </a:lnTo>
                      <a:lnTo>
                        <a:pt x="6858" y="476"/>
                      </a:lnTo>
                      <a:lnTo>
                        <a:pt x="4858" y="1810"/>
                      </a:lnTo>
                      <a:lnTo>
                        <a:pt x="2762" y="3905"/>
                      </a:lnTo>
                      <a:lnTo>
                        <a:pt x="953" y="5906"/>
                      </a:lnTo>
                      <a:lnTo>
                        <a:pt x="191" y="7239"/>
                      </a:lnTo>
                      <a:lnTo>
                        <a:pt x="0" y="8954"/>
                      </a:lnTo>
                      <a:lnTo>
                        <a:pt x="762" y="10573"/>
                      </a:lnTo>
                      <a:lnTo>
                        <a:pt x="7430" y="6858"/>
                      </a:lnTo>
                      <a:lnTo>
                        <a:pt x="11335" y="4096"/>
                      </a:lnTo>
                      <a:lnTo>
                        <a:pt x="14192" y="1810"/>
                      </a:lnTo>
                      <a:close/>
                    </a:path>
                  </a:pathLst>
                </a:custGeom>
                <a:solidFill>
                  <a:srgbClr val="FF4C00"/>
                </a:solidFill>
                <a:ln>
                  <a:noFill/>
                </a:ln>
              </p:spPr>
            </p:sp>
          </p:grpSp>
        </p:grpSp>
        <p:sp>
          <p:nvSpPr>
            <p:cNvPr id="310" name="Google Shape;310;p9"/>
            <p:cNvSpPr/>
            <p:nvPr/>
          </p:nvSpPr>
          <p:spPr>
            <a:xfrm>
              <a:off x="3010700" y="3218200"/>
              <a:ext cx="1423200" cy="178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666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API Web</a:t>
              </a:r>
              <a:endParaRPr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311" name="Google Shape;311;p9"/>
          <p:cNvCxnSpPr>
            <a:stCxn id="312" idx="3"/>
            <a:endCxn id="252" idx="1"/>
          </p:cNvCxnSpPr>
          <p:nvPr/>
        </p:nvCxnSpPr>
        <p:spPr>
          <a:xfrm>
            <a:off x="1632405" y="424534"/>
            <a:ext cx="1866000" cy="35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2" name="Google Shape;312;p9"/>
          <p:cNvPicPr preferRelativeResize="0"/>
          <p:nvPr/>
        </p:nvPicPr>
        <p:blipFill rotWithShape="1">
          <a:blip r:embed="rId7">
            <a:alphaModFix/>
          </a:blip>
          <a:srcRect b="0" l="699" r="709" t="0"/>
          <a:stretch/>
        </p:blipFill>
        <p:spPr>
          <a:xfrm>
            <a:off x="934400" y="70587"/>
            <a:ext cx="698005" cy="70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2675" y="2869925"/>
            <a:ext cx="895575" cy="89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9"/>
          <p:cNvGrpSpPr/>
          <p:nvPr/>
        </p:nvGrpSpPr>
        <p:grpSpPr>
          <a:xfrm>
            <a:off x="5533562" y="2094204"/>
            <a:ext cx="778747" cy="840648"/>
            <a:chOff x="5349521" y="3583504"/>
            <a:chExt cx="852300" cy="909300"/>
          </a:xfrm>
        </p:grpSpPr>
        <p:sp>
          <p:nvSpPr>
            <p:cNvPr id="315" name="Google Shape;315;p9"/>
            <p:cNvSpPr/>
            <p:nvPr/>
          </p:nvSpPr>
          <p:spPr>
            <a:xfrm>
              <a:off x="5349521" y="3583504"/>
              <a:ext cx="852300" cy="9093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6" name="Google Shape;316;p9"/>
            <p:cNvGrpSpPr/>
            <p:nvPr/>
          </p:nvGrpSpPr>
          <p:grpSpPr>
            <a:xfrm>
              <a:off x="5471314" y="3712054"/>
              <a:ext cx="605162" cy="652062"/>
              <a:chOff x="5394825" y="3931350"/>
              <a:chExt cx="1396634" cy="1412306"/>
            </a:xfrm>
          </p:grpSpPr>
          <p:sp>
            <p:nvSpPr>
              <p:cNvPr id="317" name="Google Shape;317;p9"/>
              <p:cNvSpPr/>
              <p:nvPr/>
            </p:nvSpPr>
            <p:spPr>
              <a:xfrm>
                <a:off x="5605805" y="4144641"/>
                <a:ext cx="286500" cy="2868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6101340" y="4654695"/>
                <a:ext cx="368100" cy="368100"/>
              </a:xfrm>
              <a:prstGeom prst="ellipse">
                <a:avLst/>
              </a:pr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5394825" y="3931350"/>
                <a:ext cx="706534" cy="705824"/>
              </a:xfrm>
              <a:custGeom>
                <a:rect b="b" l="l" r="r" t="t"/>
                <a:pathLst>
                  <a:path extrusionOk="0" h="94393" w="94488">
                    <a:moveTo>
                      <a:pt x="59436" y="91155"/>
                    </a:moveTo>
                    <a:lnTo>
                      <a:pt x="54578" y="84773"/>
                    </a:lnTo>
                    <a:lnTo>
                      <a:pt x="52483" y="85154"/>
                    </a:lnTo>
                    <a:lnTo>
                      <a:pt x="49625" y="85344"/>
                    </a:lnTo>
                    <a:lnTo>
                      <a:pt x="46863" y="85535"/>
                    </a:lnTo>
                    <a:lnTo>
                      <a:pt x="43910" y="85440"/>
                    </a:lnTo>
                    <a:lnTo>
                      <a:pt x="41815" y="85154"/>
                    </a:lnTo>
                    <a:lnTo>
                      <a:pt x="40005" y="84868"/>
                    </a:lnTo>
                    <a:lnTo>
                      <a:pt x="32290" y="94393"/>
                    </a:lnTo>
                    <a:lnTo>
                      <a:pt x="24384" y="91250"/>
                    </a:lnTo>
                    <a:lnTo>
                      <a:pt x="26098" y="78867"/>
                    </a:lnTo>
                    <a:lnTo>
                      <a:pt x="23146" y="76772"/>
                    </a:lnTo>
                    <a:lnTo>
                      <a:pt x="20764" y="74962"/>
                    </a:lnTo>
                    <a:lnTo>
                      <a:pt x="18383" y="72581"/>
                    </a:lnTo>
                    <a:lnTo>
                      <a:pt x="16764" y="70390"/>
                    </a:lnTo>
                    <a:lnTo>
                      <a:pt x="15430" y="68676"/>
                    </a:lnTo>
                    <a:lnTo>
                      <a:pt x="3334" y="69914"/>
                    </a:lnTo>
                    <a:lnTo>
                      <a:pt x="0" y="62294"/>
                    </a:lnTo>
                    <a:lnTo>
                      <a:pt x="9715" y="54579"/>
                    </a:lnTo>
                    <a:lnTo>
                      <a:pt x="9430" y="52293"/>
                    </a:lnTo>
                    <a:lnTo>
                      <a:pt x="9049" y="49721"/>
                    </a:lnTo>
                    <a:lnTo>
                      <a:pt x="9049" y="46197"/>
                    </a:lnTo>
                    <a:lnTo>
                      <a:pt x="9144" y="43815"/>
                    </a:lnTo>
                    <a:lnTo>
                      <a:pt x="9715" y="40101"/>
                    </a:lnTo>
                    <a:lnTo>
                      <a:pt x="0" y="32195"/>
                    </a:lnTo>
                    <a:lnTo>
                      <a:pt x="3429" y="24384"/>
                    </a:lnTo>
                    <a:lnTo>
                      <a:pt x="15430" y="25718"/>
                    </a:lnTo>
                    <a:lnTo>
                      <a:pt x="17431" y="23241"/>
                    </a:lnTo>
                    <a:lnTo>
                      <a:pt x="19621" y="20765"/>
                    </a:lnTo>
                    <a:lnTo>
                      <a:pt x="21717" y="18860"/>
                    </a:lnTo>
                    <a:lnTo>
                      <a:pt x="23908" y="16955"/>
                    </a:lnTo>
                    <a:lnTo>
                      <a:pt x="26479" y="15240"/>
                    </a:lnTo>
                    <a:lnTo>
                      <a:pt x="24479" y="3239"/>
                    </a:lnTo>
                    <a:lnTo>
                      <a:pt x="32480" y="0"/>
                    </a:lnTo>
                    <a:lnTo>
                      <a:pt x="39910" y="9621"/>
                    </a:lnTo>
                    <a:lnTo>
                      <a:pt x="42958" y="9049"/>
                    </a:lnTo>
                    <a:lnTo>
                      <a:pt x="45625" y="8954"/>
                    </a:lnTo>
                    <a:lnTo>
                      <a:pt x="48768" y="8954"/>
                    </a:lnTo>
                    <a:lnTo>
                      <a:pt x="51054" y="9144"/>
                    </a:lnTo>
                    <a:lnTo>
                      <a:pt x="54388" y="9525"/>
                    </a:lnTo>
                    <a:lnTo>
                      <a:pt x="62293" y="0"/>
                    </a:lnTo>
                    <a:lnTo>
                      <a:pt x="70199" y="3429"/>
                    </a:lnTo>
                    <a:lnTo>
                      <a:pt x="68770" y="15526"/>
                    </a:lnTo>
                    <a:lnTo>
                      <a:pt x="71342" y="17431"/>
                    </a:lnTo>
                    <a:lnTo>
                      <a:pt x="73533" y="19336"/>
                    </a:lnTo>
                    <a:lnTo>
                      <a:pt x="75819" y="21622"/>
                    </a:lnTo>
                    <a:lnTo>
                      <a:pt x="77629" y="23813"/>
                    </a:lnTo>
                    <a:lnTo>
                      <a:pt x="79057" y="26004"/>
                    </a:lnTo>
                    <a:lnTo>
                      <a:pt x="91345" y="24575"/>
                    </a:lnTo>
                    <a:lnTo>
                      <a:pt x="94488" y="32576"/>
                    </a:lnTo>
                    <a:lnTo>
                      <a:pt x="85058" y="40005"/>
                    </a:lnTo>
                    <a:lnTo>
                      <a:pt x="85344" y="42006"/>
                    </a:lnTo>
                    <a:lnTo>
                      <a:pt x="85534" y="44387"/>
                    </a:lnTo>
                    <a:lnTo>
                      <a:pt x="85630" y="46863"/>
                    </a:lnTo>
                    <a:lnTo>
                      <a:pt x="85534" y="49626"/>
                    </a:lnTo>
                    <a:lnTo>
                      <a:pt x="85249" y="51721"/>
                    </a:lnTo>
                    <a:lnTo>
                      <a:pt x="84868" y="54388"/>
                    </a:lnTo>
                    <a:lnTo>
                      <a:pt x="91916" y="60008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20" name="Google Shape;320;p9"/>
              <p:cNvSpPr/>
              <p:nvPr/>
            </p:nvSpPr>
            <p:spPr>
              <a:xfrm>
                <a:off x="5778669" y="4330866"/>
                <a:ext cx="1012790" cy="1012790"/>
              </a:xfrm>
              <a:custGeom>
                <a:rect b="b" l="l" r="r" t="t"/>
                <a:pathLst>
                  <a:path extrusionOk="0" h="135445" w="135445">
                    <a:moveTo>
                      <a:pt x="59817" y="15811"/>
                    </a:moveTo>
                    <a:lnTo>
                      <a:pt x="65341" y="0"/>
                    </a:lnTo>
                    <a:lnTo>
                      <a:pt x="77914" y="857"/>
                    </a:lnTo>
                    <a:lnTo>
                      <a:pt x="81248" y="16954"/>
                    </a:lnTo>
                    <a:lnTo>
                      <a:pt x="83915" y="17907"/>
                    </a:lnTo>
                    <a:lnTo>
                      <a:pt x="86201" y="18764"/>
                    </a:lnTo>
                    <a:lnTo>
                      <a:pt x="88582" y="19621"/>
                    </a:lnTo>
                    <a:lnTo>
                      <a:pt x="91154" y="20859"/>
                    </a:lnTo>
                    <a:lnTo>
                      <a:pt x="93345" y="21907"/>
                    </a:lnTo>
                    <a:lnTo>
                      <a:pt x="95345" y="23241"/>
                    </a:lnTo>
                    <a:lnTo>
                      <a:pt x="97345" y="24574"/>
                    </a:lnTo>
                    <a:lnTo>
                      <a:pt x="99250" y="25622"/>
                    </a:lnTo>
                    <a:lnTo>
                      <a:pt x="114204" y="18478"/>
                    </a:lnTo>
                    <a:lnTo>
                      <a:pt x="122205" y="27717"/>
                    </a:lnTo>
                    <a:lnTo>
                      <a:pt x="113157" y="41719"/>
                    </a:lnTo>
                    <a:lnTo>
                      <a:pt x="114585" y="44005"/>
                    </a:lnTo>
                    <a:lnTo>
                      <a:pt x="115728" y="46291"/>
                    </a:lnTo>
                    <a:lnTo>
                      <a:pt x="116776" y="49339"/>
                    </a:lnTo>
                    <a:lnTo>
                      <a:pt x="117824" y="52387"/>
                    </a:lnTo>
                    <a:lnTo>
                      <a:pt x="118872" y="56483"/>
                    </a:lnTo>
                    <a:lnTo>
                      <a:pt x="119443" y="60102"/>
                    </a:lnTo>
                    <a:lnTo>
                      <a:pt x="135445" y="65722"/>
                    </a:lnTo>
                    <a:lnTo>
                      <a:pt x="134588" y="78009"/>
                    </a:lnTo>
                    <a:lnTo>
                      <a:pt x="118205" y="81438"/>
                    </a:lnTo>
                    <a:lnTo>
                      <a:pt x="117348" y="84582"/>
                    </a:lnTo>
                    <a:lnTo>
                      <a:pt x="116109" y="87630"/>
                    </a:lnTo>
                    <a:lnTo>
                      <a:pt x="114966" y="90106"/>
                    </a:lnTo>
                    <a:lnTo>
                      <a:pt x="113728" y="92583"/>
                    </a:lnTo>
                    <a:lnTo>
                      <a:pt x="111823" y="95821"/>
                    </a:lnTo>
                    <a:lnTo>
                      <a:pt x="109728" y="98869"/>
                    </a:lnTo>
                    <a:lnTo>
                      <a:pt x="117062" y="114490"/>
                    </a:lnTo>
                    <a:lnTo>
                      <a:pt x="107823" y="122301"/>
                    </a:lnTo>
                    <a:lnTo>
                      <a:pt x="93821" y="113157"/>
                    </a:lnTo>
                    <a:lnTo>
                      <a:pt x="90297" y="115157"/>
                    </a:lnTo>
                    <a:lnTo>
                      <a:pt x="86868" y="116586"/>
                    </a:lnTo>
                    <a:lnTo>
                      <a:pt x="83248" y="118014"/>
                    </a:lnTo>
                    <a:lnTo>
                      <a:pt x="79343" y="118967"/>
                    </a:lnTo>
                    <a:lnTo>
                      <a:pt x="75342" y="119634"/>
                    </a:lnTo>
                    <a:lnTo>
                      <a:pt x="69818" y="135445"/>
                    </a:lnTo>
                    <a:lnTo>
                      <a:pt x="57531" y="134778"/>
                    </a:lnTo>
                    <a:lnTo>
                      <a:pt x="54102" y="118395"/>
                    </a:lnTo>
                    <a:lnTo>
                      <a:pt x="50292" y="117252"/>
                    </a:lnTo>
                    <a:lnTo>
                      <a:pt x="47434" y="116205"/>
                    </a:lnTo>
                    <a:lnTo>
                      <a:pt x="44862" y="114966"/>
                    </a:lnTo>
                    <a:lnTo>
                      <a:pt x="41910" y="113538"/>
                    </a:lnTo>
                    <a:lnTo>
                      <a:pt x="39243" y="111823"/>
                    </a:lnTo>
                    <a:lnTo>
                      <a:pt x="36099" y="109918"/>
                    </a:lnTo>
                    <a:lnTo>
                      <a:pt x="21145" y="117252"/>
                    </a:lnTo>
                    <a:lnTo>
                      <a:pt x="13144" y="108108"/>
                    </a:lnTo>
                    <a:lnTo>
                      <a:pt x="22288" y="93916"/>
                    </a:lnTo>
                    <a:lnTo>
                      <a:pt x="20193" y="90011"/>
                    </a:lnTo>
                    <a:lnTo>
                      <a:pt x="18859" y="87439"/>
                    </a:lnTo>
                    <a:lnTo>
                      <a:pt x="17526" y="83439"/>
                    </a:lnTo>
                    <a:lnTo>
                      <a:pt x="16573" y="79629"/>
                    </a:lnTo>
                    <a:lnTo>
                      <a:pt x="15621" y="75628"/>
                    </a:lnTo>
                    <a:lnTo>
                      <a:pt x="0" y="69913"/>
                    </a:lnTo>
                    <a:lnTo>
                      <a:pt x="666" y="57531"/>
                    </a:lnTo>
                    <a:lnTo>
                      <a:pt x="16954" y="54197"/>
                    </a:lnTo>
                    <a:lnTo>
                      <a:pt x="18097" y="50482"/>
                    </a:lnTo>
                    <a:lnTo>
                      <a:pt x="19526" y="47148"/>
                    </a:lnTo>
                    <a:lnTo>
                      <a:pt x="21240" y="43624"/>
                    </a:lnTo>
                    <a:lnTo>
                      <a:pt x="22860" y="40767"/>
                    </a:lnTo>
                    <a:lnTo>
                      <a:pt x="25241" y="37242"/>
                    </a:lnTo>
                    <a:lnTo>
                      <a:pt x="26289" y="35718"/>
                    </a:lnTo>
                    <a:lnTo>
                      <a:pt x="18288" y="21240"/>
                    </a:lnTo>
                    <a:lnTo>
                      <a:pt x="27622" y="13335"/>
                    </a:lnTo>
                    <a:lnTo>
                      <a:pt x="41624" y="22193"/>
                    </a:lnTo>
                    <a:lnTo>
                      <a:pt x="44100" y="20859"/>
                    </a:lnTo>
                    <a:lnTo>
                      <a:pt x="46958" y="19716"/>
                    </a:lnTo>
                    <a:lnTo>
                      <a:pt x="50577" y="18192"/>
                    </a:lnTo>
                    <a:lnTo>
                      <a:pt x="54387" y="17049"/>
                    </a:lnTo>
                    <a:lnTo>
                      <a:pt x="60007" y="15716"/>
                    </a:lnTo>
                  </a:path>
                </a:pathLst>
              </a:custGeom>
              <a:noFill/>
              <a:ln cap="flat" cmpd="sng" w="19050">
                <a:solidFill>
                  <a:srgbClr val="FF4C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321" name="Google Shape;321;p9"/>
          <p:cNvSpPr/>
          <p:nvPr/>
        </p:nvSpPr>
        <p:spPr>
          <a:xfrm>
            <a:off x="7809276" y="1686875"/>
            <a:ext cx="1009500" cy="985800"/>
          </a:xfrm>
          <a:prstGeom prst="ellipse">
            <a:avLst/>
          </a:prstGeom>
          <a:noFill/>
          <a:ln cap="flat" cmpd="sng" w="19050">
            <a:solidFill>
              <a:srgbClr val="FF4C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9"/>
          <p:cNvGrpSpPr/>
          <p:nvPr/>
        </p:nvGrpSpPr>
        <p:grpSpPr>
          <a:xfrm>
            <a:off x="7821767" y="1943037"/>
            <a:ext cx="984523" cy="569871"/>
            <a:chOff x="942975" y="1304925"/>
            <a:chExt cx="1333500" cy="790500"/>
          </a:xfrm>
        </p:grpSpPr>
        <p:sp>
          <p:nvSpPr>
            <p:cNvPr id="323" name="Google Shape;323;p9"/>
            <p:cNvSpPr/>
            <p:nvPr/>
          </p:nvSpPr>
          <p:spPr>
            <a:xfrm>
              <a:off x="942975" y="1304925"/>
              <a:ext cx="1333500" cy="7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135807" y="1483301"/>
              <a:ext cx="78600" cy="2952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297800" y="1483301"/>
              <a:ext cx="78600" cy="2952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538530" y="1483301"/>
              <a:ext cx="591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538530" y="1601416"/>
              <a:ext cx="591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538530" y="1719532"/>
              <a:ext cx="591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708098" y="1483301"/>
              <a:ext cx="426900" cy="59100"/>
            </a:xfrm>
            <a:prstGeom prst="rect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019225" y="1395489"/>
              <a:ext cx="1181100" cy="4890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1" name="Google Shape;331;p9"/>
            <p:cNvGrpSpPr/>
            <p:nvPr/>
          </p:nvGrpSpPr>
          <p:grpSpPr>
            <a:xfrm>
              <a:off x="1677322" y="1601421"/>
              <a:ext cx="428416" cy="428416"/>
              <a:chOff x="1612625" y="863600"/>
              <a:chExt cx="3884100" cy="3884100"/>
            </a:xfrm>
          </p:grpSpPr>
          <p:sp>
            <p:nvSpPr>
              <p:cNvPr id="332" name="Google Shape;332;p9"/>
              <p:cNvSpPr/>
              <p:nvPr/>
            </p:nvSpPr>
            <p:spPr>
              <a:xfrm>
                <a:off x="1612625" y="863600"/>
                <a:ext cx="3884100" cy="3884100"/>
              </a:xfrm>
              <a:prstGeom prst="ellipse">
                <a:avLst/>
              </a:prstGeom>
              <a:solidFill>
                <a:srgbClr val="FFFFFF"/>
              </a:solidFill>
              <a:ln cap="flat" cmpd="sng" w="19050">
                <a:solidFill>
                  <a:srgbClr val="FF4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>
                <a:off x="1715400" y="1038200"/>
                <a:ext cx="1724525" cy="2987175"/>
              </a:xfrm>
              <a:custGeom>
                <a:rect b="b" l="l" r="r" t="t"/>
                <a:pathLst>
                  <a:path extrusionOk="0" h="119487" w="68981">
                    <a:moveTo>
                      <a:pt x="4733" y="57180"/>
                    </a:moveTo>
                    <a:lnTo>
                      <a:pt x="2063" y="60760"/>
                    </a:lnTo>
                    <a:lnTo>
                      <a:pt x="728" y="62762"/>
                    </a:lnTo>
                    <a:lnTo>
                      <a:pt x="364" y="63672"/>
                    </a:lnTo>
                    <a:lnTo>
                      <a:pt x="182" y="65188"/>
                    </a:lnTo>
                    <a:lnTo>
                      <a:pt x="61" y="68222"/>
                    </a:lnTo>
                    <a:lnTo>
                      <a:pt x="0" y="70588"/>
                    </a:lnTo>
                    <a:lnTo>
                      <a:pt x="61" y="72954"/>
                    </a:lnTo>
                    <a:lnTo>
                      <a:pt x="243" y="75866"/>
                    </a:lnTo>
                    <a:lnTo>
                      <a:pt x="607" y="79628"/>
                    </a:lnTo>
                    <a:lnTo>
                      <a:pt x="1214" y="83632"/>
                    </a:lnTo>
                    <a:lnTo>
                      <a:pt x="2184" y="87757"/>
                    </a:lnTo>
                    <a:lnTo>
                      <a:pt x="3216" y="91579"/>
                    </a:lnTo>
                    <a:lnTo>
                      <a:pt x="4490" y="95401"/>
                    </a:lnTo>
                    <a:lnTo>
                      <a:pt x="6431" y="100255"/>
                    </a:lnTo>
                    <a:lnTo>
                      <a:pt x="8555" y="104441"/>
                    </a:lnTo>
                    <a:lnTo>
                      <a:pt x="11042" y="108567"/>
                    </a:lnTo>
                    <a:lnTo>
                      <a:pt x="13105" y="111843"/>
                    </a:lnTo>
                    <a:lnTo>
                      <a:pt x="15107" y="114573"/>
                    </a:lnTo>
                    <a:lnTo>
                      <a:pt x="17170" y="117121"/>
                    </a:lnTo>
                    <a:lnTo>
                      <a:pt x="19111" y="119487"/>
                    </a:lnTo>
                    <a:lnTo>
                      <a:pt x="22084" y="117728"/>
                    </a:lnTo>
                    <a:lnTo>
                      <a:pt x="16078" y="106747"/>
                    </a:lnTo>
                    <a:lnTo>
                      <a:pt x="16684" y="104926"/>
                    </a:lnTo>
                    <a:lnTo>
                      <a:pt x="17716" y="102742"/>
                    </a:lnTo>
                    <a:lnTo>
                      <a:pt x="18808" y="100558"/>
                    </a:lnTo>
                    <a:lnTo>
                      <a:pt x="20385" y="97889"/>
                    </a:lnTo>
                    <a:lnTo>
                      <a:pt x="22023" y="95644"/>
                    </a:lnTo>
                    <a:lnTo>
                      <a:pt x="23358" y="93885"/>
                    </a:lnTo>
                    <a:lnTo>
                      <a:pt x="24875" y="92793"/>
                    </a:lnTo>
                    <a:lnTo>
                      <a:pt x="25663" y="92550"/>
                    </a:lnTo>
                    <a:lnTo>
                      <a:pt x="26816" y="92732"/>
                    </a:lnTo>
                    <a:lnTo>
                      <a:pt x="28515" y="93217"/>
                    </a:lnTo>
                    <a:lnTo>
                      <a:pt x="29243" y="93399"/>
                    </a:lnTo>
                    <a:lnTo>
                      <a:pt x="30274" y="92853"/>
                    </a:lnTo>
                    <a:lnTo>
                      <a:pt x="30941" y="92125"/>
                    </a:lnTo>
                    <a:lnTo>
                      <a:pt x="31791" y="90427"/>
                    </a:lnTo>
                    <a:lnTo>
                      <a:pt x="32701" y="87636"/>
                    </a:lnTo>
                    <a:lnTo>
                      <a:pt x="33429" y="85270"/>
                    </a:lnTo>
                    <a:lnTo>
                      <a:pt x="34036" y="83268"/>
                    </a:lnTo>
                    <a:lnTo>
                      <a:pt x="34824" y="81812"/>
                    </a:lnTo>
                    <a:lnTo>
                      <a:pt x="35552" y="81023"/>
                    </a:lnTo>
                    <a:lnTo>
                      <a:pt x="37130" y="80356"/>
                    </a:lnTo>
                    <a:lnTo>
                      <a:pt x="38828" y="79324"/>
                    </a:lnTo>
                    <a:lnTo>
                      <a:pt x="39799" y="78475"/>
                    </a:lnTo>
                    <a:lnTo>
                      <a:pt x="40345" y="77686"/>
                    </a:lnTo>
                    <a:lnTo>
                      <a:pt x="40527" y="76655"/>
                    </a:lnTo>
                    <a:lnTo>
                      <a:pt x="40224" y="75745"/>
                    </a:lnTo>
                    <a:lnTo>
                      <a:pt x="39071" y="74531"/>
                    </a:lnTo>
                    <a:lnTo>
                      <a:pt x="36887" y="72833"/>
                    </a:lnTo>
                    <a:lnTo>
                      <a:pt x="34582" y="71377"/>
                    </a:lnTo>
                    <a:lnTo>
                      <a:pt x="32216" y="69981"/>
                    </a:lnTo>
                    <a:lnTo>
                      <a:pt x="30759" y="69011"/>
                    </a:lnTo>
                    <a:lnTo>
                      <a:pt x="30517" y="67676"/>
                    </a:lnTo>
                    <a:lnTo>
                      <a:pt x="30577" y="65249"/>
                    </a:lnTo>
                    <a:lnTo>
                      <a:pt x="26027" y="63004"/>
                    </a:lnTo>
                    <a:lnTo>
                      <a:pt x="21841" y="61184"/>
                    </a:lnTo>
                    <a:lnTo>
                      <a:pt x="17534" y="59425"/>
                    </a:lnTo>
                    <a:lnTo>
                      <a:pt x="13469" y="57908"/>
                    </a:lnTo>
                    <a:lnTo>
                      <a:pt x="10314" y="56816"/>
                    </a:lnTo>
                    <a:lnTo>
                      <a:pt x="6795" y="55724"/>
                    </a:lnTo>
                    <a:lnTo>
                      <a:pt x="6371" y="54996"/>
                    </a:lnTo>
                    <a:lnTo>
                      <a:pt x="6371" y="53783"/>
                    </a:lnTo>
                    <a:lnTo>
                      <a:pt x="6795" y="52509"/>
                    </a:lnTo>
                    <a:lnTo>
                      <a:pt x="7463" y="51538"/>
                    </a:lnTo>
                    <a:lnTo>
                      <a:pt x="8130" y="51174"/>
                    </a:lnTo>
                    <a:lnTo>
                      <a:pt x="7523" y="48383"/>
                    </a:lnTo>
                    <a:lnTo>
                      <a:pt x="7402" y="47170"/>
                    </a:lnTo>
                    <a:lnTo>
                      <a:pt x="7523" y="46078"/>
                    </a:lnTo>
                    <a:lnTo>
                      <a:pt x="8251" y="43772"/>
                    </a:lnTo>
                    <a:lnTo>
                      <a:pt x="9829" y="40193"/>
                    </a:lnTo>
                    <a:lnTo>
                      <a:pt x="11163" y="38433"/>
                    </a:lnTo>
                    <a:lnTo>
                      <a:pt x="12316" y="37463"/>
                    </a:lnTo>
                    <a:lnTo>
                      <a:pt x="12984" y="37341"/>
                    </a:lnTo>
                    <a:lnTo>
                      <a:pt x="13772" y="37766"/>
                    </a:lnTo>
                    <a:lnTo>
                      <a:pt x="13772" y="39040"/>
                    </a:lnTo>
                    <a:lnTo>
                      <a:pt x="12923" y="40860"/>
                    </a:lnTo>
                    <a:lnTo>
                      <a:pt x="12316" y="42195"/>
                    </a:lnTo>
                    <a:lnTo>
                      <a:pt x="9586" y="43712"/>
                    </a:lnTo>
                    <a:lnTo>
                      <a:pt x="12741" y="47048"/>
                    </a:lnTo>
                    <a:lnTo>
                      <a:pt x="13317" y="47534"/>
                    </a:lnTo>
                    <a:lnTo>
                      <a:pt x="13681" y="47625"/>
                    </a:lnTo>
                    <a:lnTo>
                      <a:pt x="14045" y="47564"/>
                    </a:lnTo>
                    <a:lnTo>
                      <a:pt x="15805" y="45653"/>
                    </a:lnTo>
                    <a:lnTo>
                      <a:pt x="12255" y="43287"/>
                    </a:lnTo>
                    <a:lnTo>
                      <a:pt x="15532" y="41922"/>
                    </a:lnTo>
                    <a:lnTo>
                      <a:pt x="15441" y="40648"/>
                    </a:lnTo>
                    <a:lnTo>
                      <a:pt x="16138" y="40436"/>
                    </a:lnTo>
                    <a:lnTo>
                      <a:pt x="21568" y="32336"/>
                    </a:lnTo>
                    <a:lnTo>
                      <a:pt x="26482" y="30395"/>
                    </a:lnTo>
                    <a:lnTo>
                      <a:pt x="29789" y="29030"/>
                    </a:lnTo>
                    <a:lnTo>
                      <a:pt x="32549" y="27574"/>
                    </a:lnTo>
                    <a:lnTo>
                      <a:pt x="35310" y="25966"/>
                    </a:lnTo>
                    <a:lnTo>
                      <a:pt x="37736" y="24510"/>
                    </a:lnTo>
                    <a:lnTo>
                      <a:pt x="39435" y="23418"/>
                    </a:lnTo>
                    <a:lnTo>
                      <a:pt x="40284" y="22781"/>
                    </a:lnTo>
                    <a:lnTo>
                      <a:pt x="41043" y="22538"/>
                    </a:lnTo>
                    <a:lnTo>
                      <a:pt x="42196" y="22447"/>
                    </a:lnTo>
                    <a:lnTo>
                      <a:pt x="44046" y="22538"/>
                    </a:lnTo>
                    <a:lnTo>
                      <a:pt x="45047" y="22478"/>
                    </a:lnTo>
                    <a:lnTo>
                      <a:pt x="45957" y="22174"/>
                    </a:lnTo>
                    <a:lnTo>
                      <a:pt x="46655" y="21628"/>
                    </a:lnTo>
                    <a:lnTo>
                      <a:pt x="47140" y="20536"/>
                    </a:lnTo>
                    <a:lnTo>
                      <a:pt x="47322" y="19201"/>
                    </a:lnTo>
                    <a:lnTo>
                      <a:pt x="47383" y="18109"/>
                    </a:lnTo>
                    <a:lnTo>
                      <a:pt x="47807" y="17169"/>
                    </a:lnTo>
                    <a:lnTo>
                      <a:pt x="48505" y="16775"/>
                    </a:lnTo>
                    <a:lnTo>
                      <a:pt x="48960" y="16835"/>
                    </a:lnTo>
                    <a:lnTo>
                      <a:pt x="49415" y="17169"/>
                    </a:lnTo>
                    <a:lnTo>
                      <a:pt x="49536" y="17867"/>
                    </a:lnTo>
                    <a:lnTo>
                      <a:pt x="49536" y="18686"/>
                    </a:lnTo>
                    <a:lnTo>
                      <a:pt x="49567" y="19110"/>
                    </a:lnTo>
                    <a:lnTo>
                      <a:pt x="50295" y="19444"/>
                    </a:lnTo>
                    <a:lnTo>
                      <a:pt x="52176" y="20111"/>
                    </a:lnTo>
                    <a:lnTo>
                      <a:pt x="53328" y="20415"/>
                    </a:lnTo>
                    <a:lnTo>
                      <a:pt x="54026" y="20415"/>
                    </a:lnTo>
                    <a:lnTo>
                      <a:pt x="54754" y="20111"/>
                    </a:lnTo>
                    <a:lnTo>
                      <a:pt x="55209" y="19474"/>
                    </a:lnTo>
                    <a:lnTo>
                      <a:pt x="55179" y="18716"/>
                    </a:lnTo>
                    <a:lnTo>
                      <a:pt x="54420" y="17958"/>
                    </a:lnTo>
                    <a:lnTo>
                      <a:pt x="53874" y="17321"/>
                    </a:lnTo>
                    <a:lnTo>
                      <a:pt x="59941" y="17351"/>
                    </a:lnTo>
                    <a:lnTo>
                      <a:pt x="63278" y="17351"/>
                    </a:lnTo>
                    <a:lnTo>
                      <a:pt x="67616" y="17321"/>
                    </a:lnTo>
                    <a:lnTo>
                      <a:pt x="68981" y="12953"/>
                    </a:lnTo>
                    <a:lnTo>
                      <a:pt x="64643" y="12407"/>
                    </a:lnTo>
                    <a:lnTo>
                      <a:pt x="59668" y="11921"/>
                    </a:lnTo>
                    <a:lnTo>
                      <a:pt x="55603" y="11527"/>
                    </a:lnTo>
                    <a:lnTo>
                      <a:pt x="53783" y="11375"/>
                    </a:lnTo>
                    <a:lnTo>
                      <a:pt x="53723" y="9949"/>
                    </a:lnTo>
                    <a:lnTo>
                      <a:pt x="52813" y="10071"/>
                    </a:lnTo>
                    <a:lnTo>
                      <a:pt x="53237" y="8463"/>
                    </a:lnTo>
                    <a:lnTo>
                      <a:pt x="54026" y="7037"/>
                    </a:lnTo>
                    <a:lnTo>
                      <a:pt x="55270" y="5672"/>
                    </a:lnTo>
                    <a:lnTo>
                      <a:pt x="56574" y="4429"/>
                    </a:lnTo>
                    <a:lnTo>
                      <a:pt x="57818" y="3367"/>
                    </a:lnTo>
                    <a:lnTo>
                      <a:pt x="58212" y="2760"/>
                    </a:lnTo>
                    <a:lnTo>
                      <a:pt x="58030" y="1911"/>
                    </a:lnTo>
                    <a:lnTo>
                      <a:pt x="57272" y="1031"/>
                    </a:lnTo>
                    <a:lnTo>
                      <a:pt x="56089" y="0"/>
                    </a:lnTo>
                    <a:lnTo>
                      <a:pt x="52570" y="4550"/>
                    </a:lnTo>
                    <a:lnTo>
                      <a:pt x="51023" y="6522"/>
                    </a:lnTo>
                    <a:lnTo>
                      <a:pt x="49870" y="7765"/>
                    </a:lnTo>
                    <a:lnTo>
                      <a:pt x="47656" y="7705"/>
                    </a:lnTo>
                    <a:lnTo>
                      <a:pt x="45896" y="7705"/>
                    </a:lnTo>
                    <a:lnTo>
                      <a:pt x="44410" y="7856"/>
                    </a:lnTo>
                    <a:lnTo>
                      <a:pt x="43227" y="8342"/>
                    </a:lnTo>
                    <a:lnTo>
                      <a:pt x="43894" y="7219"/>
                    </a:lnTo>
                    <a:lnTo>
                      <a:pt x="44562" y="6400"/>
                    </a:lnTo>
                    <a:lnTo>
                      <a:pt x="45411" y="5308"/>
                    </a:lnTo>
                    <a:lnTo>
                      <a:pt x="46351" y="4459"/>
                    </a:lnTo>
                    <a:lnTo>
                      <a:pt x="47413" y="3579"/>
                    </a:lnTo>
                    <a:lnTo>
                      <a:pt x="41589" y="3670"/>
                    </a:lnTo>
                    <a:lnTo>
                      <a:pt x="37797" y="5763"/>
                    </a:lnTo>
                    <a:lnTo>
                      <a:pt x="35310" y="7310"/>
                    </a:lnTo>
                    <a:lnTo>
                      <a:pt x="31882" y="9434"/>
                    </a:lnTo>
                    <a:lnTo>
                      <a:pt x="29091" y="11436"/>
                    </a:lnTo>
                    <a:lnTo>
                      <a:pt x="26361" y="13590"/>
                    </a:lnTo>
                    <a:lnTo>
                      <a:pt x="23358" y="16289"/>
                    </a:lnTo>
                    <a:lnTo>
                      <a:pt x="21174" y="18443"/>
                    </a:lnTo>
                    <a:lnTo>
                      <a:pt x="18595" y="21295"/>
                    </a:lnTo>
                    <a:lnTo>
                      <a:pt x="16381" y="23903"/>
                    </a:lnTo>
                    <a:lnTo>
                      <a:pt x="14531" y="26391"/>
                    </a:lnTo>
                    <a:lnTo>
                      <a:pt x="12620" y="28878"/>
                    </a:lnTo>
                    <a:lnTo>
                      <a:pt x="10678" y="31912"/>
                    </a:lnTo>
                    <a:lnTo>
                      <a:pt x="9374" y="34278"/>
                    </a:lnTo>
                    <a:lnTo>
                      <a:pt x="7311" y="38312"/>
                    </a:lnTo>
                    <a:lnTo>
                      <a:pt x="5552" y="42286"/>
                    </a:lnTo>
                    <a:lnTo>
                      <a:pt x="4399" y="45259"/>
                    </a:lnTo>
                    <a:lnTo>
                      <a:pt x="3246" y="48626"/>
                    </a:lnTo>
                    <a:lnTo>
                      <a:pt x="2488" y="51477"/>
                    </a:lnTo>
                    <a:lnTo>
                      <a:pt x="1972" y="53722"/>
                    </a:lnTo>
                    <a:lnTo>
                      <a:pt x="3216" y="54602"/>
                    </a:lnTo>
                    <a:lnTo>
                      <a:pt x="4217" y="55390"/>
                    </a:lnTo>
                    <a:lnTo>
                      <a:pt x="4733" y="55906"/>
                    </a:lnTo>
                    <a:lnTo>
                      <a:pt x="4945" y="56422"/>
                    </a:lnTo>
                    <a:lnTo>
                      <a:pt x="4975" y="56907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34" name="Google Shape;334;p9"/>
              <p:cNvSpPr/>
              <p:nvPr/>
            </p:nvSpPr>
            <p:spPr>
              <a:xfrm>
                <a:off x="2814275" y="4388625"/>
                <a:ext cx="1267975" cy="244200"/>
              </a:xfrm>
              <a:custGeom>
                <a:rect b="b" l="l" r="r" t="t"/>
                <a:pathLst>
                  <a:path extrusionOk="0" h="9768" w="50719">
                    <a:moveTo>
                      <a:pt x="0" y="3307"/>
                    </a:moveTo>
                    <a:lnTo>
                      <a:pt x="4307" y="3337"/>
                    </a:lnTo>
                    <a:lnTo>
                      <a:pt x="6218" y="0"/>
                    </a:lnTo>
                    <a:lnTo>
                      <a:pt x="7887" y="121"/>
                    </a:lnTo>
                    <a:lnTo>
                      <a:pt x="8312" y="3398"/>
                    </a:lnTo>
                    <a:lnTo>
                      <a:pt x="12012" y="4308"/>
                    </a:lnTo>
                    <a:lnTo>
                      <a:pt x="13377" y="2882"/>
                    </a:lnTo>
                    <a:lnTo>
                      <a:pt x="22569" y="3822"/>
                    </a:lnTo>
                    <a:lnTo>
                      <a:pt x="22933" y="5369"/>
                    </a:lnTo>
                    <a:lnTo>
                      <a:pt x="28545" y="5218"/>
                    </a:lnTo>
                    <a:lnTo>
                      <a:pt x="31457" y="3398"/>
                    </a:lnTo>
                    <a:lnTo>
                      <a:pt x="34672" y="3337"/>
                    </a:lnTo>
                    <a:lnTo>
                      <a:pt x="34702" y="5400"/>
                    </a:lnTo>
                    <a:lnTo>
                      <a:pt x="38767" y="5521"/>
                    </a:lnTo>
                    <a:lnTo>
                      <a:pt x="39101" y="4247"/>
                    </a:lnTo>
                    <a:lnTo>
                      <a:pt x="42013" y="4672"/>
                    </a:lnTo>
                    <a:lnTo>
                      <a:pt x="43439" y="6188"/>
                    </a:lnTo>
                    <a:lnTo>
                      <a:pt x="50719" y="6643"/>
                    </a:lnTo>
                    <a:lnTo>
                      <a:pt x="49172" y="7250"/>
                    </a:lnTo>
                    <a:lnTo>
                      <a:pt x="46988" y="7826"/>
                    </a:lnTo>
                    <a:lnTo>
                      <a:pt x="43742" y="8554"/>
                    </a:lnTo>
                    <a:lnTo>
                      <a:pt x="40254" y="9070"/>
                    </a:lnTo>
                    <a:lnTo>
                      <a:pt x="36947" y="9434"/>
                    </a:lnTo>
                    <a:lnTo>
                      <a:pt x="33064" y="9677"/>
                    </a:lnTo>
                    <a:lnTo>
                      <a:pt x="29515" y="9768"/>
                    </a:lnTo>
                    <a:lnTo>
                      <a:pt x="26998" y="9737"/>
                    </a:lnTo>
                    <a:lnTo>
                      <a:pt x="24055" y="9586"/>
                    </a:lnTo>
                    <a:lnTo>
                      <a:pt x="21477" y="9373"/>
                    </a:lnTo>
                    <a:lnTo>
                      <a:pt x="18292" y="8979"/>
                    </a:lnTo>
                    <a:lnTo>
                      <a:pt x="14924" y="8372"/>
                    </a:lnTo>
                    <a:lnTo>
                      <a:pt x="10405" y="7250"/>
                    </a:lnTo>
                    <a:lnTo>
                      <a:pt x="6400" y="5946"/>
                    </a:lnTo>
                    <a:lnTo>
                      <a:pt x="3003" y="4702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35" name="Google Shape;335;p9"/>
              <p:cNvSpPr/>
              <p:nvPr/>
            </p:nvSpPr>
            <p:spPr>
              <a:xfrm>
                <a:off x="2995625" y="1033475"/>
                <a:ext cx="2411000" cy="2566975"/>
              </a:xfrm>
              <a:custGeom>
                <a:rect b="b" l="l" r="r" t="t"/>
                <a:pathLst>
                  <a:path extrusionOk="0" h="102679" w="96440">
                    <a:moveTo>
                      <a:pt x="16478" y="36290"/>
                    </a:moveTo>
                    <a:lnTo>
                      <a:pt x="0" y="47625"/>
                    </a:lnTo>
                    <a:lnTo>
                      <a:pt x="381" y="54006"/>
                    </a:lnTo>
                    <a:lnTo>
                      <a:pt x="11096" y="65293"/>
                    </a:lnTo>
                    <a:lnTo>
                      <a:pt x="20335" y="65103"/>
                    </a:lnTo>
                    <a:lnTo>
                      <a:pt x="22717" y="65008"/>
                    </a:lnTo>
                    <a:lnTo>
                      <a:pt x="24145" y="64579"/>
                    </a:lnTo>
                    <a:lnTo>
                      <a:pt x="25669" y="63817"/>
                    </a:lnTo>
                    <a:lnTo>
                      <a:pt x="25669" y="66246"/>
                    </a:lnTo>
                    <a:lnTo>
                      <a:pt x="26146" y="66770"/>
                    </a:lnTo>
                    <a:lnTo>
                      <a:pt x="27241" y="72151"/>
                    </a:lnTo>
                    <a:lnTo>
                      <a:pt x="27860" y="72913"/>
                    </a:lnTo>
                    <a:lnTo>
                      <a:pt x="27955" y="75866"/>
                    </a:lnTo>
                    <a:lnTo>
                      <a:pt x="28860" y="77057"/>
                    </a:lnTo>
                    <a:lnTo>
                      <a:pt x="29337" y="81867"/>
                    </a:lnTo>
                    <a:lnTo>
                      <a:pt x="29337" y="85677"/>
                    </a:lnTo>
                    <a:lnTo>
                      <a:pt x="29337" y="88344"/>
                    </a:lnTo>
                    <a:lnTo>
                      <a:pt x="31099" y="91201"/>
                    </a:lnTo>
                    <a:lnTo>
                      <a:pt x="32527" y="93773"/>
                    </a:lnTo>
                    <a:lnTo>
                      <a:pt x="33766" y="96440"/>
                    </a:lnTo>
                    <a:lnTo>
                      <a:pt x="35433" y="99917"/>
                    </a:lnTo>
                    <a:lnTo>
                      <a:pt x="35433" y="102679"/>
                    </a:lnTo>
                    <a:lnTo>
                      <a:pt x="40528" y="102631"/>
                    </a:lnTo>
                    <a:lnTo>
                      <a:pt x="42672" y="102250"/>
                    </a:lnTo>
                    <a:lnTo>
                      <a:pt x="44148" y="101584"/>
                    </a:lnTo>
                    <a:lnTo>
                      <a:pt x="45720" y="100345"/>
                    </a:lnTo>
                    <a:lnTo>
                      <a:pt x="46767" y="99202"/>
                    </a:lnTo>
                    <a:lnTo>
                      <a:pt x="47672" y="96583"/>
                    </a:lnTo>
                    <a:lnTo>
                      <a:pt x="48387" y="95964"/>
                    </a:lnTo>
                    <a:lnTo>
                      <a:pt x="51863" y="89106"/>
                    </a:lnTo>
                    <a:lnTo>
                      <a:pt x="52816" y="87868"/>
                    </a:lnTo>
                    <a:lnTo>
                      <a:pt x="54244" y="86963"/>
                    </a:lnTo>
                    <a:lnTo>
                      <a:pt x="56578" y="85867"/>
                    </a:lnTo>
                    <a:lnTo>
                      <a:pt x="58816" y="84677"/>
                    </a:lnTo>
                    <a:lnTo>
                      <a:pt x="60483" y="83248"/>
                    </a:lnTo>
                    <a:lnTo>
                      <a:pt x="61341" y="82153"/>
                    </a:lnTo>
                    <a:lnTo>
                      <a:pt x="61626" y="80533"/>
                    </a:lnTo>
                    <a:lnTo>
                      <a:pt x="62150" y="78914"/>
                    </a:lnTo>
                    <a:lnTo>
                      <a:pt x="64008" y="75819"/>
                    </a:lnTo>
                    <a:lnTo>
                      <a:pt x="65770" y="73914"/>
                    </a:lnTo>
                    <a:lnTo>
                      <a:pt x="68199" y="71389"/>
                    </a:lnTo>
                    <a:lnTo>
                      <a:pt x="70342" y="69103"/>
                    </a:lnTo>
                    <a:lnTo>
                      <a:pt x="74390" y="64817"/>
                    </a:lnTo>
                    <a:lnTo>
                      <a:pt x="74009" y="71913"/>
                    </a:lnTo>
                    <a:lnTo>
                      <a:pt x="77343" y="70675"/>
                    </a:lnTo>
                    <a:lnTo>
                      <a:pt x="77009" y="64674"/>
                    </a:lnTo>
                    <a:lnTo>
                      <a:pt x="75771" y="63674"/>
                    </a:lnTo>
                    <a:lnTo>
                      <a:pt x="75819" y="63103"/>
                    </a:lnTo>
                    <a:lnTo>
                      <a:pt x="74676" y="61722"/>
                    </a:lnTo>
                    <a:lnTo>
                      <a:pt x="66341" y="62960"/>
                    </a:lnTo>
                    <a:lnTo>
                      <a:pt x="61055" y="51768"/>
                    </a:lnTo>
                    <a:lnTo>
                      <a:pt x="55483" y="43576"/>
                    </a:lnTo>
                    <a:lnTo>
                      <a:pt x="61531" y="51149"/>
                    </a:lnTo>
                    <a:lnTo>
                      <a:pt x="62722" y="52863"/>
                    </a:lnTo>
                    <a:lnTo>
                      <a:pt x="66055" y="57769"/>
                    </a:lnTo>
                    <a:lnTo>
                      <a:pt x="66865" y="59245"/>
                    </a:lnTo>
                    <a:lnTo>
                      <a:pt x="67818" y="61198"/>
                    </a:lnTo>
                    <a:lnTo>
                      <a:pt x="68294" y="62055"/>
                    </a:lnTo>
                    <a:lnTo>
                      <a:pt x="69389" y="62198"/>
                    </a:lnTo>
                    <a:lnTo>
                      <a:pt x="70627" y="62007"/>
                    </a:lnTo>
                    <a:lnTo>
                      <a:pt x="71628" y="61531"/>
                    </a:lnTo>
                    <a:lnTo>
                      <a:pt x="73723" y="60007"/>
                    </a:lnTo>
                    <a:lnTo>
                      <a:pt x="75342" y="58340"/>
                    </a:lnTo>
                    <a:lnTo>
                      <a:pt x="76152" y="60198"/>
                    </a:lnTo>
                    <a:lnTo>
                      <a:pt x="78057" y="59769"/>
                    </a:lnTo>
                    <a:lnTo>
                      <a:pt x="77962" y="57435"/>
                    </a:lnTo>
                    <a:lnTo>
                      <a:pt x="80105" y="57435"/>
                    </a:lnTo>
                    <a:lnTo>
                      <a:pt x="80105" y="60864"/>
                    </a:lnTo>
                    <a:lnTo>
                      <a:pt x="79343" y="62436"/>
                    </a:lnTo>
                    <a:lnTo>
                      <a:pt x="79105" y="65770"/>
                    </a:lnTo>
                    <a:lnTo>
                      <a:pt x="81057" y="67437"/>
                    </a:lnTo>
                    <a:lnTo>
                      <a:pt x="81962" y="65913"/>
                    </a:lnTo>
                    <a:lnTo>
                      <a:pt x="85201" y="62817"/>
                    </a:lnTo>
                    <a:lnTo>
                      <a:pt x="88677" y="61055"/>
                    </a:lnTo>
                    <a:lnTo>
                      <a:pt x="89868" y="63246"/>
                    </a:lnTo>
                    <a:lnTo>
                      <a:pt x="90249" y="65579"/>
                    </a:lnTo>
                    <a:lnTo>
                      <a:pt x="89106" y="68199"/>
                    </a:lnTo>
                    <a:lnTo>
                      <a:pt x="87249" y="69818"/>
                    </a:lnTo>
                    <a:lnTo>
                      <a:pt x="86296" y="73866"/>
                    </a:lnTo>
                    <a:lnTo>
                      <a:pt x="86487" y="76009"/>
                    </a:lnTo>
                    <a:lnTo>
                      <a:pt x="84105" y="74390"/>
                    </a:lnTo>
                    <a:lnTo>
                      <a:pt x="84010" y="70342"/>
                    </a:lnTo>
                    <a:lnTo>
                      <a:pt x="80914" y="70342"/>
                    </a:lnTo>
                    <a:lnTo>
                      <a:pt x="79200" y="74247"/>
                    </a:lnTo>
                    <a:lnTo>
                      <a:pt x="81581" y="77533"/>
                    </a:lnTo>
                    <a:lnTo>
                      <a:pt x="86487" y="78200"/>
                    </a:lnTo>
                    <a:lnTo>
                      <a:pt x="90820" y="74247"/>
                    </a:lnTo>
                    <a:lnTo>
                      <a:pt x="91011" y="67008"/>
                    </a:lnTo>
                    <a:lnTo>
                      <a:pt x="92916" y="64484"/>
                    </a:lnTo>
                    <a:lnTo>
                      <a:pt x="93821" y="66960"/>
                    </a:lnTo>
                    <a:lnTo>
                      <a:pt x="94440" y="69199"/>
                    </a:lnTo>
                    <a:lnTo>
                      <a:pt x="94869" y="71389"/>
                    </a:lnTo>
                    <a:lnTo>
                      <a:pt x="94916" y="73485"/>
                    </a:lnTo>
                    <a:lnTo>
                      <a:pt x="95107" y="74628"/>
                    </a:lnTo>
                    <a:lnTo>
                      <a:pt x="95678" y="74676"/>
                    </a:lnTo>
                    <a:lnTo>
                      <a:pt x="96440" y="72247"/>
                    </a:lnTo>
                    <a:lnTo>
                      <a:pt x="96297" y="66151"/>
                    </a:lnTo>
                    <a:lnTo>
                      <a:pt x="95821" y="61055"/>
                    </a:lnTo>
                    <a:lnTo>
                      <a:pt x="94773" y="54102"/>
                    </a:lnTo>
                    <a:lnTo>
                      <a:pt x="93392" y="49196"/>
                    </a:lnTo>
                    <a:lnTo>
                      <a:pt x="90487" y="41148"/>
                    </a:lnTo>
                    <a:lnTo>
                      <a:pt x="87391" y="34813"/>
                    </a:lnTo>
                    <a:lnTo>
                      <a:pt x="83248" y="28194"/>
                    </a:lnTo>
                    <a:lnTo>
                      <a:pt x="79390" y="23145"/>
                    </a:lnTo>
                    <a:lnTo>
                      <a:pt x="75342" y="18669"/>
                    </a:lnTo>
                    <a:lnTo>
                      <a:pt x="71818" y="15287"/>
                    </a:lnTo>
                    <a:lnTo>
                      <a:pt x="66484" y="11191"/>
                    </a:lnTo>
                    <a:lnTo>
                      <a:pt x="61912" y="8143"/>
                    </a:lnTo>
                    <a:lnTo>
                      <a:pt x="58054" y="5810"/>
                    </a:lnTo>
                    <a:lnTo>
                      <a:pt x="54149" y="3714"/>
                    </a:lnTo>
                    <a:lnTo>
                      <a:pt x="50244" y="1905"/>
                    </a:lnTo>
                    <a:lnTo>
                      <a:pt x="45053" y="0"/>
                    </a:lnTo>
                    <a:lnTo>
                      <a:pt x="39004" y="3143"/>
                    </a:lnTo>
                    <a:lnTo>
                      <a:pt x="37957" y="1571"/>
                    </a:lnTo>
                    <a:lnTo>
                      <a:pt x="35575" y="619"/>
                    </a:lnTo>
                    <a:lnTo>
                      <a:pt x="35528" y="2809"/>
                    </a:lnTo>
                    <a:lnTo>
                      <a:pt x="37719" y="4619"/>
                    </a:lnTo>
                    <a:lnTo>
                      <a:pt x="35861" y="5381"/>
                    </a:lnTo>
                    <a:lnTo>
                      <a:pt x="30670" y="5619"/>
                    </a:lnTo>
                    <a:lnTo>
                      <a:pt x="18526" y="12382"/>
                    </a:lnTo>
                    <a:lnTo>
                      <a:pt x="19383" y="18145"/>
                    </a:lnTo>
                    <a:lnTo>
                      <a:pt x="18049" y="18430"/>
                    </a:lnTo>
                    <a:lnTo>
                      <a:pt x="17192" y="19573"/>
                    </a:lnTo>
                    <a:lnTo>
                      <a:pt x="21431" y="26098"/>
                    </a:lnTo>
                    <a:lnTo>
                      <a:pt x="21478" y="27908"/>
                    </a:lnTo>
                    <a:lnTo>
                      <a:pt x="18097" y="28432"/>
                    </a:lnTo>
                    <a:lnTo>
                      <a:pt x="18097" y="32670"/>
                    </a:lnTo>
                    <a:lnTo>
                      <a:pt x="16192" y="33004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36" name="Google Shape;336;p9"/>
              <p:cNvSpPr/>
              <p:nvPr/>
            </p:nvSpPr>
            <p:spPr>
              <a:xfrm>
                <a:off x="3548075" y="1835950"/>
                <a:ext cx="325025" cy="126200"/>
              </a:xfrm>
              <a:custGeom>
                <a:rect b="b" l="l" r="r" t="t"/>
                <a:pathLst>
                  <a:path extrusionOk="0" h="5048" w="13001">
                    <a:moveTo>
                      <a:pt x="5476" y="95"/>
                    </a:moveTo>
                    <a:lnTo>
                      <a:pt x="0" y="4619"/>
                    </a:lnTo>
                    <a:lnTo>
                      <a:pt x="12906" y="5048"/>
                    </a:lnTo>
                    <a:lnTo>
                      <a:pt x="13001" y="3238"/>
                    </a:lnTo>
                    <a:lnTo>
                      <a:pt x="8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7" name="Google Shape;337;p9"/>
              <p:cNvSpPr/>
              <p:nvPr/>
            </p:nvSpPr>
            <p:spPr>
              <a:xfrm>
                <a:off x="3886200" y="1876425"/>
                <a:ext cx="446475" cy="171450"/>
              </a:xfrm>
              <a:custGeom>
                <a:rect b="b" l="l" r="r" t="t"/>
                <a:pathLst>
                  <a:path extrusionOk="0" h="6858" w="17859">
                    <a:moveTo>
                      <a:pt x="3810" y="572"/>
                    </a:moveTo>
                    <a:lnTo>
                      <a:pt x="1715" y="2619"/>
                    </a:lnTo>
                    <a:lnTo>
                      <a:pt x="0" y="5572"/>
                    </a:lnTo>
                    <a:lnTo>
                      <a:pt x="6715" y="6858"/>
                    </a:lnTo>
                    <a:lnTo>
                      <a:pt x="6906" y="5715"/>
                    </a:lnTo>
                    <a:lnTo>
                      <a:pt x="10478" y="5191"/>
                    </a:lnTo>
                    <a:lnTo>
                      <a:pt x="9906" y="4001"/>
                    </a:lnTo>
                    <a:lnTo>
                      <a:pt x="15478" y="3953"/>
                    </a:lnTo>
                    <a:lnTo>
                      <a:pt x="15383" y="1857"/>
                    </a:lnTo>
                    <a:lnTo>
                      <a:pt x="17859" y="1381"/>
                    </a:lnTo>
                    <a:lnTo>
                      <a:pt x="10335" y="0"/>
                    </a:lnTo>
                    <a:lnTo>
                      <a:pt x="8382" y="2096"/>
                    </a:lnTo>
                    <a:lnTo>
                      <a:pt x="4810" y="23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8" name="Google Shape;338;p9"/>
              <p:cNvSpPr/>
              <p:nvPr/>
            </p:nvSpPr>
            <p:spPr>
              <a:xfrm>
                <a:off x="4201725" y="1746650"/>
                <a:ext cx="169050" cy="114300"/>
              </a:xfrm>
              <a:custGeom>
                <a:rect b="b" l="l" r="r" t="t"/>
                <a:pathLst>
                  <a:path extrusionOk="0" h="4572" w="6762">
                    <a:moveTo>
                      <a:pt x="0" y="2524"/>
                    </a:moveTo>
                    <a:lnTo>
                      <a:pt x="381" y="4572"/>
                    </a:lnTo>
                    <a:lnTo>
                      <a:pt x="3048" y="4191"/>
                    </a:lnTo>
                    <a:lnTo>
                      <a:pt x="6762" y="2715"/>
                    </a:lnTo>
                    <a:lnTo>
                      <a:pt x="3953" y="0"/>
                    </a:lnTo>
                    <a:lnTo>
                      <a:pt x="3572" y="2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9" name="Google Shape;339;p9"/>
              <p:cNvSpPr/>
              <p:nvPr/>
            </p:nvSpPr>
            <p:spPr>
              <a:xfrm>
                <a:off x="4212425" y="3205175"/>
                <a:ext cx="257175" cy="273825"/>
              </a:xfrm>
              <a:custGeom>
                <a:rect b="b" l="l" r="r" t="t"/>
                <a:pathLst>
                  <a:path extrusionOk="0" h="10953" w="10287">
                    <a:moveTo>
                      <a:pt x="10287" y="0"/>
                    </a:moveTo>
                    <a:lnTo>
                      <a:pt x="4001" y="3905"/>
                    </a:lnTo>
                    <a:lnTo>
                      <a:pt x="619" y="9763"/>
                    </a:lnTo>
                    <a:lnTo>
                      <a:pt x="0" y="10096"/>
                    </a:lnTo>
                    <a:lnTo>
                      <a:pt x="572" y="10858"/>
                    </a:lnTo>
                    <a:lnTo>
                      <a:pt x="1572" y="10953"/>
                    </a:lnTo>
                    <a:lnTo>
                      <a:pt x="2667" y="10144"/>
                    </a:lnTo>
                    <a:lnTo>
                      <a:pt x="6049" y="6334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40" name="Google Shape;340;p9"/>
              <p:cNvSpPr/>
              <p:nvPr/>
            </p:nvSpPr>
            <p:spPr>
              <a:xfrm>
                <a:off x="4592250" y="3468300"/>
                <a:ext cx="110725" cy="272650"/>
              </a:xfrm>
              <a:custGeom>
                <a:rect b="b" l="l" r="r" t="t"/>
                <a:pathLst>
                  <a:path extrusionOk="0" h="10906" w="4429">
                    <a:moveTo>
                      <a:pt x="3143" y="0"/>
                    </a:moveTo>
                    <a:lnTo>
                      <a:pt x="1619" y="6239"/>
                    </a:lnTo>
                    <a:lnTo>
                      <a:pt x="0" y="7620"/>
                    </a:lnTo>
                    <a:lnTo>
                      <a:pt x="95" y="10906"/>
                    </a:lnTo>
                    <a:lnTo>
                      <a:pt x="2667" y="10811"/>
                    </a:lnTo>
                    <a:lnTo>
                      <a:pt x="2476" y="7810"/>
                    </a:lnTo>
                    <a:lnTo>
                      <a:pt x="4429" y="5477"/>
                    </a:lnTo>
                    <a:lnTo>
                      <a:pt x="4429" y="143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41" name="Google Shape;341;p9"/>
              <p:cNvSpPr/>
              <p:nvPr/>
            </p:nvSpPr>
            <p:spPr>
              <a:xfrm>
                <a:off x="4824425" y="3102775"/>
                <a:ext cx="525050" cy="564350"/>
              </a:xfrm>
              <a:custGeom>
                <a:rect b="b" l="l" r="r" t="t"/>
                <a:pathLst>
                  <a:path extrusionOk="0" h="22574" w="21002">
                    <a:moveTo>
                      <a:pt x="1905" y="18478"/>
                    </a:moveTo>
                    <a:lnTo>
                      <a:pt x="8715" y="20240"/>
                    </a:lnTo>
                    <a:lnTo>
                      <a:pt x="8239" y="21002"/>
                    </a:lnTo>
                    <a:lnTo>
                      <a:pt x="8477" y="21907"/>
                    </a:lnTo>
                    <a:lnTo>
                      <a:pt x="9048" y="22336"/>
                    </a:lnTo>
                    <a:lnTo>
                      <a:pt x="10001" y="22574"/>
                    </a:lnTo>
                    <a:lnTo>
                      <a:pt x="11239" y="22574"/>
                    </a:lnTo>
                    <a:lnTo>
                      <a:pt x="12334" y="22288"/>
                    </a:lnTo>
                    <a:lnTo>
                      <a:pt x="15287" y="20574"/>
                    </a:lnTo>
                    <a:lnTo>
                      <a:pt x="15573" y="20193"/>
                    </a:lnTo>
                    <a:lnTo>
                      <a:pt x="18478" y="13573"/>
                    </a:lnTo>
                    <a:lnTo>
                      <a:pt x="19669" y="10049"/>
                    </a:lnTo>
                    <a:lnTo>
                      <a:pt x="21002" y="5477"/>
                    </a:lnTo>
                    <a:lnTo>
                      <a:pt x="20240" y="3762"/>
                    </a:lnTo>
                    <a:lnTo>
                      <a:pt x="15287" y="5715"/>
                    </a:lnTo>
                    <a:lnTo>
                      <a:pt x="12715" y="5239"/>
                    </a:lnTo>
                    <a:lnTo>
                      <a:pt x="12239" y="1571"/>
                    </a:lnTo>
                    <a:lnTo>
                      <a:pt x="9048" y="1619"/>
                    </a:lnTo>
                    <a:lnTo>
                      <a:pt x="8763" y="4334"/>
                    </a:lnTo>
                    <a:lnTo>
                      <a:pt x="5905" y="3715"/>
                    </a:lnTo>
                    <a:lnTo>
                      <a:pt x="5238" y="857"/>
                    </a:lnTo>
                    <a:lnTo>
                      <a:pt x="3762" y="0"/>
                    </a:lnTo>
                    <a:lnTo>
                      <a:pt x="2047" y="2048"/>
                    </a:lnTo>
                    <a:lnTo>
                      <a:pt x="428" y="1571"/>
                    </a:lnTo>
                    <a:lnTo>
                      <a:pt x="0" y="3191"/>
                    </a:lnTo>
                    <a:lnTo>
                      <a:pt x="1952" y="3762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42" name="Google Shape;342;p9"/>
              <p:cNvSpPr/>
              <p:nvPr/>
            </p:nvSpPr>
            <p:spPr>
              <a:xfrm>
                <a:off x="4855375" y="2950375"/>
                <a:ext cx="123825" cy="125000"/>
              </a:xfrm>
              <a:custGeom>
                <a:rect b="b" l="l" r="r" t="t"/>
                <a:pathLst>
                  <a:path extrusionOk="0" h="5000" w="4953">
                    <a:moveTo>
                      <a:pt x="3000" y="0"/>
                    </a:moveTo>
                    <a:lnTo>
                      <a:pt x="0" y="4191"/>
                    </a:lnTo>
                    <a:lnTo>
                      <a:pt x="1286" y="5000"/>
                    </a:lnTo>
                    <a:lnTo>
                      <a:pt x="4953" y="714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43" name="Google Shape;343;p9"/>
              <p:cNvSpPr/>
              <p:nvPr/>
            </p:nvSpPr>
            <p:spPr>
              <a:xfrm>
                <a:off x="3679025" y="973925"/>
                <a:ext cx="159550" cy="88125"/>
              </a:xfrm>
              <a:custGeom>
                <a:rect b="b" l="l" r="r" t="t"/>
                <a:pathLst>
                  <a:path extrusionOk="0" h="3525" w="6382">
                    <a:moveTo>
                      <a:pt x="0" y="0"/>
                    </a:moveTo>
                    <a:lnTo>
                      <a:pt x="1143" y="3525"/>
                    </a:lnTo>
                    <a:lnTo>
                      <a:pt x="6382" y="2096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44" name="Google Shape;344;p9"/>
              <p:cNvSpPr/>
              <p:nvPr/>
            </p:nvSpPr>
            <p:spPr>
              <a:xfrm>
                <a:off x="3457575" y="1145375"/>
                <a:ext cx="92875" cy="92875"/>
              </a:xfrm>
              <a:custGeom>
                <a:rect b="b" l="l" r="r" t="t"/>
                <a:pathLst>
                  <a:path extrusionOk="0" h="3715" w="3715">
                    <a:moveTo>
                      <a:pt x="0" y="286"/>
                    </a:moveTo>
                    <a:lnTo>
                      <a:pt x="286" y="3715"/>
                    </a:lnTo>
                    <a:lnTo>
                      <a:pt x="3524" y="3429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  <p:sp>
            <p:nvSpPr>
              <p:cNvPr id="345" name="Google Shape;345;p9"/>
              <p:cNvSpPr/>
              <p:nvPr/>
            </p:nvSpPr>
            <p:spPr>
              <a:xfrm>
                <a:off x="3181350" y="981075"/>
                <a:ext cx="388150" cy="264325"/>
              </a:xfrm>
              <a:custGeom>
                <a:rect b="b" l="l" r="r" t="t"/>
                <a:pathLst>
                  <a:path extrusionOk="0" h="10573" w="15526">
                    <a:moveTo>
                      <a:pt x="15526" y="381"/>
                    </a:moveTo>
                    <a:lnTo>
                      <a:pt x="11144" y="95"/>
                    </a:lnTo>
                    <a:lnTo>
                      <a:pt x="8954" y="0"/>
                    </a:lnTo>
                    <a:lnTo>
                      <a:pt x="6858" y="476"/>
                    </a:lnTo>
                    <a:lnTo>
                      <a:pt x="4858" y="1810"/>
                    </a:lnTo>
                    <a:lnTo>
                      <a:pt x="2762" y="3905"/>
                    </a:lnTo>
                    <a:lnTo>
                      <a:pt x="953" y="5906"/>
                    </a:lnTo>
                    <a:lnTo>
                      <a:pt x="191" y="7239"/>
                    </a:lnTo>
                    <a:lnTo>
                      <a:pt x="0" y="8954"/>
                    </a:lnTo>
                    <a:lnTo>
                      <a:pt x="762" y="10573"/>
                    </a:lnTo>
                    <a:lnTo>
                      <a:pt x="7430" y="6858"/>
                    </a:lnTo>
                    <a:lnTo>
                      <a:pt x="11335" y="4096"/>
                    </a:lnTo>
                    <a:lnTo>
                      <a:pt x="14192" y="181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</p:spPr>
          </p:sp>
        </p:grpSp>
      </p:grpSp>
      <p:cxnSp>
        <p:nvCxnSpPr>
          <p:cNvPr id="346" name="Google Shape;346;p9"/>
          <p:cNvCxnSpPr>
            <a:stCxn id="252" idx="6"/>
            <a:endCxn id="209" idx="2"/>
          </p:cNvCxnSpPr>
          <p:nvPr/>
        </p:nvCxnSpPr>
        <p:spPr>
          <a:xfrm>
            <a:off x="4341539" y="1102696"/>
            <a:ext cx="2024400" cy="1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9"/>
          <p:cNvCxnSpPr>
            <a:endCxn id="313" idx="2"/>
          </p:cNvCxnSpPr>
          <p:nvPr/>
        </p:nvCxnSpPr>
        <p:spPr>
          <a:xfrm flipH="1" rot="10800000">
            <a:off x="4242463" y="3765500"/>
            <a:ext cx="3888000" cy="2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9"/>
          <p:cNvCxnSpPr>
            <a:stCxn id="252" idx="5"/>
            <a:endCxn id="315" idx="0"/>
          </p:cNvCxnSpPr>
          <p:nvPr/>
        </p:nvCxnSpPr>
        <p:spPr>
          <a:xfrm>
            <a:off x="4196864" y="1426787"/>
            <a:ext cx="1726200" cy="6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9"/>
          <p:cNvCxnSpPr>
            <a:stCxn id="254" idx="6"/>
            <a:endCxn id="209" idx="3"/>
          </p:cNvCxnSpPr>
          <p:nvPr/>
        </p:nvCxnSpPr>
        <p:spPr>
          <a:xfrm flipH="1" rot="10800000">
            <a:off x="4341539" y="1675721"/>
            <a:ext cx="2207100" cy="6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p9"/>
          <p:cNvCxnSpPr>
            <a:stCxn id="220" idx="7"/>
            <a:endCxn id="321" idx="3"/>
          </p:cNvCxnSpPr>
          <p:nvPr/>
        </p:nvCxnSpPr>
        <p:spPr>
          <a:xfrm flipH="1" rot="10800000">
            <a:off x="4196864" y="2528306"/>
            <a:ext cx="3760200" cy="81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9"/>
          <p:cNvCxnSpPr>
            <a:stCxn id="254" idx="6"/>
            <a:endCxn id="315" idx="2"/>
          </p:cNvCxnSpPr>
          <p:nvPr/>
        </p:nvCxnSpPr>
        <p:spPr>
          <a:xfrm>
            <a:off x="4341539" y="2317721"/>
            <a:ext cx="1191900" cy="1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2" name="Google Shape;352;p9"/>
          <p:cNvCxnSpPr>
            <a:stCxn id="315" idx="6"/>
            <a:endCxn id="323" idx="1"/>
          </p:cNvCxnSpPr>
          <p:nvPr/>
        </p:nvCxnSpPr>
        <p:spPr>
          <a:xfrm flipH="1" rot="10800000">
            <a:off x="6312309" y="2228028"/>
            <a:ext cx="15096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9"/>
          <p:cNvCxnSpPr>
            <a:stCxn id="220" idx="5"/>
            <a:endCxn id="256" idx="1"/>
          </p:cNvCxnSpPr>
          <p:nvPr/>
        </p:nvCxnSpPr>
        <p:spPr>
          <a:xfrm flipH="1" rot="10800000">
            <a:off x="4196864" y="3317787"/>
            <a:ext cx="2115600" cy="67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4" name="Google Shape;354;p9"/>
          <p:cNvSpPr txBox="1"/>
          <p:nvPr/>
        </p:nvSpPr>
        <p:spPr>
          <a:xfrm>
            <a:off x="3748375" y="118300"/>
            <a:ext cx="26232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BFF 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7809263" y="284225"/>
            <a:ext cx="1117800" cy="1205400"/>
          </a:xfrm>
          <a:prstGeom prst="ellipse">
            <a:avLst/>
          </a:prstGeom>
          <a:noFill/>
          <a:ln cap="flat" cmpd="sng" w="19050">
            <a:solidFill>
              <a:srgbClr val="FF4C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9"/>
          <p:cNvGrpSpPr/>
          <p:nvPr/>
        </p:nvGrpSpPr>
        <p:grpSpPr>
          <a:xfrm>
            <a:off x="7925477" y="587921"/>
            <a:ext cx="927161" cy="605412"/>
            <a:chOff x="6144825" y="1626400"/>
            <a:chExt cx="2544350" cy="1540488"/>
          </a:xfrm>
        </p:grpSpPr>
        <p:sp>
          <p:nvSpPr>
            <p:cNvPr id="357" name="Google Shape;357;p9"/>
            <p:cNvSpPr/>
            <p:nvPr/>
          </p:nvSpPr>
          <p:spPr>
            <a:xfrm>
              <a:off x="6198475" y="2276488"/>
              <a:ext cx="745200" cy="8904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6349825" y="2457395"/>
              <a:ext cx="442500" cy="528600"/>
            </a:xfrm>
            <a:prstGeom prst="ellipse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59" name="Google Shape;359;p9"/>
            <p:cNvCxnSpPr/>
            <p:nvPr/>
          </p:nvCxnSpPr>
          <p:spPr>
            <a:xfrm flipH="1" rot="10800000">
              <a:off x="6515100" y="2088369"/>
              <a:ext cx="1271700" cy="190500"/>
            </a:xfrm>
            <a:prstGeom prst="straightConnector1">
              <a:avLst/>
            </a:prstGeom>
            <a:noFill/>
            <a:ln cap="flat" cmpd="sng" w="19050">
              <a:solidFill>
                <a:srgbClr val="FF4C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0" name="Google Shape;360;p9"/>
            <p:cNvSpPr/>
            <p:nvPr/>
          </p:nvSpPr>
          <p:spPr>
            <a:xfrm>
              <a:off x="6144825" y="1626400"/>
              <a:ext cx="1273950" cy="583400"/>
            </a:xfrm>
            <a:custGeom>
              <a:rect b="b" l="l" r="r" t="t"/>
              <a:pathLst>
                <a:path extrusionOk="0" h="23336" w="50958">
                  <a:moveTo>
                    <a:pt x="30242" y="23336"/>
                  </a:moveTo>
                  <a:lnTo>
                    <a:pt x="1857" y="15621"/>
                  </a:lnTo>
                  <a:lnTo>
                    <a:pt x="714" y="13859"/>
                  </a:lnTo>
                  <a:lnTo>
                    <a:pt x="95" y="12335"/>
                  </a:lnTo>
                  <a:lnTo>
                    <a:pt x="0" y="10573"/>
                  </a:lnTo>
                  <a:lnTo>
                    <a:pt x="238" y="8810"/>
                  </a:lnTo>
                  <a:lnTo>
                    <a:pt x="1143" y="6953"/>
                  </a:lnTo>
                  <a:lnTo>
                    <a:pt x="2571" y="5572"/>
                  </a:lnTo>
                  <a:lnTo>
                    <a:pt x="3572" y="4858"/>
                  </a:lnTo>
                  <a:lnTo>
                    <a:pt x="48625" y="0"/>
                  </a:lnTo>
                  <a:lnTo>
                    <a:pt x="49482" y="333"/>
                  </a:lnTo>
                  <a:lnTo>
                    <a:pt x="50196" y="952"/>
                  </a:lnTo>
                  <a:lnTo>
                    <a:pt x="50863" y="2095"/>
                  </a:lnTo>
                  <a:lnTo>
                    <a:pt x="50958" y="3286"/>
                  </a:lnTo>
                  <a:lnTo>
                    <a:pt x="50816" y="4334"/>
                  </a:lnTo>
                  <a:lnTo>
                    <a:pt x="50054" y="5477"/>
                  </a:lnTo>
                  <a:lnTo>
                    <a:pt x="38243" y="8429"/>
                  </a:lnTo>
                </a:path>
              </a:pathLst>
            </a:custGeom>
            <a:noFill/>
            <a:ln cap="flat" cmpd="sng" w="19050">
              <a:solidFill>
                <a:srgbClr val="FF4C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61" name="Google Shape;361;p9"/>
            <p:cNvSpPr/>
            <p:nvPr/>
          </p:nvSpPr>
          <p:spPr>
            <a:xfrm>
              <a:off x="6571050" y="1774025"/>
              <a:ext cx="2118125" cy="1374000"/>
            </a:xfrm>
            <a:custGeom>
              <a:rect b="b" l="l" r="r" t="t"/>
              <a:pathLst>
                <a:path extrusionOk="0" h="54960" w="84725">
                  <a:moveTo>
                    <a:pt x="0" y="0"/>
                  </a:moveTo>
                  <a:lnTo>
                    <a:pt x="73010" y="8525"/>
                  </a:lnTo>
                  <a:lnTo>
                    <a:pt x="74962" y="8811"/>
                  </a:lnTo>
                  <a:lnTo>
                    <a:pt x="76962" y="9573"/>
                  </a:lnTo>
                  <a:lnTo>
                    <a:pt x="78582" y="10525"/>
                  </a:lnTo>
                  <a:lnTo>
                    <a:pt x="80106" y="11573"/>
                  </a:lnTo>
                  <a:lnTo>
                    <a:pt x="81392" y="12907"/>
                  </a:lnTo>
                  <a:lnTo>
                    <a:pt x="82344" y="14240"/>
                  </a:lnTo>
                  <a:lnTo>
                    <a:pt x="83106" y="15764"/>
                  </a:lnTo>
                  <a:lnTo>
                    <a:pt x="83725" y="17002"/>
                  </a:lnTo>
                  <a:lnTo>
                    <a:pt x="84297" y="19193"/>
                  </a:lnTo>
                  <a:lnTo>
                    <a:pt x="84630" y="20765"/>
                  </a:lnTo>
                  <a:lnTo>
                    <a:pt x="84725" y="22860"/>
                  </a:lnTo>
                  <a:lnTo>
                    <a:pt x="84582" y="25146"/>
                  </a:lnTo>
                  <a:lnTo>
                    <a:pt x="83916" y="27337"/>
                  </a:lnTo>
                  <a:lnTo>
                    <a:pt x="82963" y="29385"/>
                  </a:lnTo>
                  <a:lnTo>
                    <a:pt x="81773" y="30957"/>
                  </a:lnTo>
                  <a:lnTo>
                    <a:pt x="80391" y="32433"/>
                  </a:lnTo>
                  <a:lnTo>
                    <a:pt x="79582" y="32957"/>
                  </a:lnTo>
                  <a:lnTo>
                    <a:pt x="4525" y="54960"/>
                  </a:lnTo>
                </a:path>
              </a:pathLst>
            </a:custGeom>
            <a:noFill/>
            <a:ln cap="flat" cmpd="sng" w="19050">
              <a:solidFill>
                <a:srgbClr val="FF4C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62" name="Google Shape;362;p9"/>
            <p:cNvSpPr/>
            <p:nvPr/>
          </p:nvSpPr>
          <p:spPr>
            <a:xfrm>
              <a:off x="7232700" y="2124125"/>
              <a:ext cx="666000" cy="796200"/>
            </a:xfrm>
            <a:prstGeom prst="arc">
              <a:avLst>
                <a:gd fmla="val 16200000" name="adj1"/>
                <a:gd fmla="val 3322711" name="adj2"/>
              </a:avLst>
            </a:prstGeom>
            <a:noFill/>
            <a:ln cap="flat" cmpd="sng" w="9525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 rot="-10797816">
              <a:off x="7471127" y="1892647"/>
              <a:ext cx="472200" cy="564600"/>
            </a:xfrm>
            <a:prstGeom prst="arc">
              <a:avLst>
                <a:gd fmla="val 582712" name="adj1"/>
                <a:gd fmla="val 4569145" name="adj2"/>
              </a:avLst>
            </a:prstGeom>
            <a:noFill/>
            <a:ln cap="flat" cmpd="sng" w="9525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 rot="-10797333">
              <a:off x="6943550" y="1826874"/>
              <a:ext cx="386700" cy="462300"/>
            </a:xfrm>
            <a:prstGeom prst="arc">
              <a:avLst>
                <a:gd fmla="val 18834326" name="adj1"/>
                <a:gd fmla="val 4569145" name="adj2"/>
              </a:avLst>
            </a:prstGeom>
            <a:noFill/>
            <a:ln cap="flat" cmpd="sng" w="9525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 rot="-10796754">
              <a:off x="6473047" y="1774200"/>
              <a:ext cx="317700" cy="379500"/>
            </a:xfrm>
            <a:prstGeom prst="arc">
              <a:avLst>
                <a:gd fmla="val 18037715" name="adj1"/>
                <a:gd fmla="val 4569145" name="adj2"/>
              </a:avLst>
            </a:prstGeom>
            <a:noFill/>
            <a:ln cap="flat" cmpd="sng" w="9525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 rot="-10793883">
              <a:off x="6557508" y="1708400"/>
              <a:ext cx="168600" cy="201300"/>
            </a:xfrm>
            <a:prstGeom prst="arc">
              <a:avLst>
                <a:gd fmla="val 5451547" name="adj1"/>
                <a:gd fmla="val 10199038" name="adj2"/>
              </a:avLst>
            </a:prstGeom>
            <a:noFill/>
            <a:ln cap="flat" cmpd="sng" w="9525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 rot="-10793055">
              <a:off x="6855326" y="1675850"/>
              <a:ext cx="148500" cy="177300"/>
            </a:xfrm>
            <a:prstGeom prst="arc">
              <a:avLst>
                <a:gd fmla="val 5835438" name="adj1"/>
                <a:gd fmla="val 13157694" name="adj2"/>
              </a:avLst>
            </a:prstGeom>
            <a:noFill/>
            <a:ln cap="flat" cmpd="sng" w="9525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 rot="-10793055">
              <a:off x="7084201" y="1649275"/>
              <a:ext cx="148500" cy="177300"/>
            </a:xfrm>
            <a:prstGeom prst="arc">
              <a:avLst>
                <a:gd fmla="val 5835438" name="adj1"/>
                <a:gd fmla="val 14418529" name="adj2"/>
              </a:avLst>
            </a:prstGeom>
            <a:noFill/>
            <a:ln cap="flat" cmpd="sng" w="9525">
              <a:solidFill>
                <a:srgbClr val="FF4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00" y="-12"/>
            <a:ext cx="793432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150" y="3061750"/>
            <a:ext cx="5553440" cy="17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0"/>
          <p:cNvSpPr txBox="1"/>
          <p:nvPr/>
        </p:nvSpPr>
        <p:spPr>
          <a:xfrm>
            <a:off x="398900" y="213775"/>
            <a:ext cx="29766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VAS</a:t>
            </a: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Value Added Service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241174" y="1366425"/>
            <a:ext cx="29766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0659" lvl="0" marL="36576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same “refactoring” one level down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0659" lvl="0" marL="36576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11111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11111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Encapsulating recurring calls and logic</a:t>
            </a:r>
            <a:endParaRPr sz="1000">
              <a:solidFill>
                <a:srgbClr val="11111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488" y="2467050"/>
            <a:ext cx="5568968" cy="26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025" y="46275"/>
            <a:ext cx="4086269" cy="24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1"/>
          <p:cNvSpPr txBox="1"/>
          <p:nvPr/>
        </p:nvSpPr>
        <p:spPr>
          <a:xfrm>
            <a:off x="398900" y="213775"/>
            <a:ext cx="15414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VAS  “Playlists” example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650" y="38262"/>
            <a:ext cx="6284635" cy="50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2"/>
          <p:cNvSpPr txBox="1"/>
          <p:nvPr/>
        </p:nvSpPr>
        <p:spPr>
          <a:xfrm>
            <a:off x="398900" y="213775"/>
            <a:ext cx="26232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Big Picture</a:t>
            </a:r>
            <a:r>
              <a:rPr lang="en" sz="2400">
                <a:solidFill>
                  <a:srgbClr val="11111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endParaRPr sz="2400">
              <a:solidFill>
                <a:srgbClr val="11111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F2F2F2"/>
      </a:lt2>
      <a:accent1>
        <a:srgbClr val="FF5500"/>
      </a:accent1>
      <a:accent2>
        <a:srgbClr val="7700DB"/>
      </a:accent2>
      <a:accent3>
        <a:srgbClr val="FC0073"/>
      </a:accent3>
      <a:accent4>
        <a:srgbClr val="00995C"/>
      </a:accent4>
      <a:accent5>
        <a:srgbClr val="FFC219"/>
      </a:accent5>
      <a:accent6>
        <a:srgbClr val="0070E0"/>
      </a:accent6>
      <a:hlink>
        <a:srgbClr val="3388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