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71" r:id="rId15"/>
    <p:sldId id="272" r:id="rId16"/>
    <p:sldId id="276" r:id="rId17"/>
    <p:sldId id="277" r:id="rId18"/>
    <p:sldId id="280" r:id="rId19"/>
    <p:sldId id="281" r:id="rId20"/>
    <p:sldId id="282" r:id="rId21"/>
    <p:sldId id="278" r:id="rId22"/>
    <p:sldId id="279" r:id="rId23"/>
    <p:sldId id="273" r:id="rId24"/>
    <p:sldId id="268" r:id="rId25"/>
    <p:sldId id="269" r:id="rId26"/>
    <p:sldId id="274" r:id="rId27"/>
    <p:sldId id="275" r:id="rId28"/>
    <p:sldId id="270" r:id="rId29"/>
    <p:sldId id="283" r:id="rId30"/>
    <p:sldId id="286" r:id="rId31"/>
  </p:sldIdLst>
  <p:sldSz cx="12192000" cy="6858000"/>
  <p:notesSz cx="6858000" cy="9144000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34"/>
  </p:normalViewPr>
  <p:slideViewPr>
    <p:cSldViewPr snapToGrid="0" snapToObjects="1">
      <p:cViewPr varScale="1">
        <p:scale>
          <a:sx n="115" d="100"/>
          <a:sy n="115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7633D-712A-EF4F-BA27-DDE8C3CC7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706F74-06C7-0C44-85A7-4DA5D02EC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51935-69D4-4146-974D-5E04809FD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40B6-2F97-B649-AE17-10A942481C04}" type="datetimeFigureOut">
              <a:rPr lang="en-HU" smtClean="0"/>
              <a:t>2021. 07. 11.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A99F7-62B9-224F-9F7E-DDC88D192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6488C-EC49-344B-966B-FFB7822AF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9199-0930-794F-A65A-90C255BD4E4E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13409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5F045-842B-8C4A-950D-571C7D592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B90528-BB42-F24B-B836-C4D5606DE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5AF57-E770-3745-B057-8A5CC81A3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40B6-2F97-B649-AE17-10A942481C04}" type="datetimeFigureOut">
              <a:rPr lang="en-HU" smtClean="0"/>
              <a:t>2021. 07. 11.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5BCC2-2CA0-E04B-801E-A6104049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474C2-09D5-F549-BD82-9A0BFC8B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9199-0930-794F-A65A-90C255BD4E4E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01176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D06F10-81BC-B44F-869B-CBE60F0CEA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CA013F-3410-8549-B561-D021826B3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9E45A-C559-A549-B9D6-6C9653155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40B6-2F97-B649-AE17-10A942481C04}" type="datetimeFigureOut">
              <a:rPr lang="en-HU" smtClean="0"/>
              <a:t>2021. 07. 11.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0F02B-FFA1-1544-A0D7-862E1298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38250-75BB-FD41-84EF-1996C3BE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9199-0930-794F-A65A-90C255BD4E4E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621692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9581E-16CF-E447-972F-403FC2A8C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F916B-9FB1-D44E-BF07-3FD548D01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31934-4BD8-9E4C-97DA-57F5ADFDA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40B6-2F97-B649-AE17-10A942481C04}" type="datetimeFigureOut">
              <a:rPr lang="en-HU" smtClean="0"/>
              <a:t>2021. 07. 11.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907F1-A501-0547-BBAB-1451F3E1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2E575-DB90-F949-ADC4-4DF84E5F7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9199-0930-794F-A65A-90C255BD4E4E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83321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8C8C5-A1B5-9543-B5C0-298489C4D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A80EF-D754-3241-9EF2-B0AFEBBFD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8AC0E-499B-D144-8281-B3561B8A1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40B6-2F97-B649-AE17-10A942481C04}" type="datetimeFigureOut">
              <a:rPr lang="en-HU" smtClean="0"/>
              <a:t>2021. 07. 11.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906DC-B6AC-4948-BFBA-2D0DF6109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8E132-8E91-784A-9C1C-DC9B0E1CF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9199-0930-794F-A65A-90C255BD4E4E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46450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9152-2A89-464F-82AA-534D6DAB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11968-31F6-4C44-A1D1-B09C76899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3F103-1CDA-D64D-8BA6-A883F46EB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347013-CBD0-B54A-9ACF-50E2974CC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40B6-2F97-B649-AE17-10A942481C04}" type="datetimeFigureOut">
              <a:rPr lang="en-HU" smtClean="0"/>
              <a:t>2021. 07. 11.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9E1F2-0235-2D47-9E1E-459CBDAD7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1B9F9-8EDE-AF40-9A35-BE4B457DF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9199-0930-794F-A65A-90C255BD4E4E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69839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86473-A9A2-7D44-A4E1-52081181D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473EB-65F3-BD4B-B2C2-43E6E3D16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27990-F6D1-1548-AEF7-9B2B912FA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6EDBF0-0F40-C84C-AB09-A86BF5732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3DE124-77E0-2D46-A14E-6C7B3AE2D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589D35-424D-5B44-8488-0DEF4EE89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40B6-2F97-B649-AE17-10A942481C04}" type="datetimeFigureOut">
              <a:rPr lang="en-HU" smtClean="0"/>
              <a:t>2021. 07. 11.</a:t>
            </a:fld>
            <a:endParaRPr lang="en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44B9EB-6082-D44D-AE30-931F37B8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5B3C31-71D5-2844-8B71-8BB1A1DC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9199-0930-794F-A65A-90C255BD4E4E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06891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B2DCF-57C5-0647-ACF5-6A3F784FF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ACAE44-907F-0B49-BF10-CB427396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40B6-2F97-B649-AE17-10A942481C04}" type="datetimeFigureOut">
              <a:rPr lang="en-HU" smtClean="0"/>
              <a:t>2021. 07. 11.</a:t>
            </a:fld>
            <a:endParaRPr lang="en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923B8-2605-EA40-A558-D09668BE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7E5A6F-AFB5-C84A-BF51-F50F9BAE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9199-0930-794F-A65A-90C255BD4E4E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21443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9CC053-9F52-A64C-B8EB-E83DBC1DB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40B6-2F97-B649-AE17-10A942481C04}" type="datetimeFigureOut">
              <a:rPr lang="en-HU" smtClean="0"/>
              <a:t>2021. 07. 11.</a:t>
            </a:fld>
            <a:endParaRPr lang="en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457A4-8440-0C47-927A-092F4A5C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8C79A-10FB-544A-8C92-BA021C56B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9199-0930-794F-A65A-90C255BD4E4E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56905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DFE5F-37B9-354A-9396-76F36D054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A8395-938A-B84D-B1C9-6C8B56349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29BC2-6A9D-174D-8830-C4BD3DF6D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C6719-7ED7-4C41-9B3B-4B408C838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40B6-2F97-B649-AE17-10A942481C04}" type="datetimeFigureOut">
              <a:rPr lang="en-HU" smtClean="0"/>
              <a:t>2021. 07. 11.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46C46-E726-E246-AB9B-E7457B457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AE1D5-7A6F-4441-900C-5C5E1955C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9199-0930-794F-A65A-90C255BD4E4E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96055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1D5D5-47BE-1F42-A9DA-8709E097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546387-9E4B-0348-BCD3-5D4F977D24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91DF4-744F-9C4A-AEFD-051419DB7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2FFBC-A0CF-E947-A0E7-4163F8EDF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40B6-2F97-B649-AE17-10A942481C04}" type="datetimeFigureOut">
              <a:rPr lang="en-HU" smtClean="0"/>
              <a:t>2021. 07. 11.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DBAE6E-D52D-334C-864B-20BA5F08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960F9-F63B-3240-A1E9-B4373BC8A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9199-0930-794F-A65A-90C255BD4E4E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98066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B814D0-621A-5647-AE18-5F60AD34B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21D07-0C7B-5F43-B87D-793774884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04428-1523-794C-BD68-D040B8B724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840B6-2F97-B649-AE17-10A942481C04}" type="datetimeFigureOut">
              <a:rPr lang="en-HU" smtClean="0"/>
              <a:t>2021. 07. 11.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33AFE-3889-A045-AB42-68C8E701D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A27D7-AF8E-4B4A-8745-E37C1530C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29199-0930-794F-A65A-90C255BD4E4E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07234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zoltan.balazs@cujo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163A7-3B8F-964F-9D52-10B31A3DCA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U" b="1" dirty="0">
                <a:solidFill>
                  <a:srgbClr val="002060"/>
                </a:solidFill>
                <a:latin typeface="Garamond" panose="02020404030301010803" pitchFamily="18" charset="0"/>
              </a:rPr>
              <a:t>Shodan Safari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4A930-3E93-294E-93FC-452A693144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HU" dirty="0">
                <a:solidFill>
                  <a:srgbClr val="002060"/>
                </a:solidFill>
                <a:latin typeface="Garamond" panose="02020404030301010803" pitchFamily="18" charset="0"/>
              </a:rPr>
              <a:t>HWSW 2021</a:t>
            </a:r>
          </a:p>
          <a:p>
            <a:r>
              <a:rPr lang="en-HU" dirty="0">
                <a:solidFill>
                  <a:srgbClr val="002060"/>
                </a:solidFill>
                <a:latin typeface="Garamond" panose="02020404030301010803" pitchFamily="18" charset="0"/>
              </a:rPr>
              <a:t>Balázs Zoltán</a:t>
            </a:r>
          </a:p>
          <a:p>
            <a:r>
              <a:rPr lang="en-HU" dirty="0">
                <a:solidFill>
                  <a:srgbClr val="002060"/>
                </a:solidFill>
                <a:latin typeface="Garamond" panose="02020404030301010803" pitchFamily="18" charset="0"/>
              </a:rPr>
              <a:t>Head of Vulnerability Research @ CUJO AI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350DDBF-616F-2F4C-B533-9423CF9BD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0" y="5100637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61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shelf, scene&#10;&#10;Description automatically generated">
            <a:extLst>
              <a:ext uri="{FF2B5EF4-FFF2-40B4-BE49-F238E27FC236}">
                <a16:creationId xmlns:a16="http://schemas.microsoft.com/office/drawing/2014/main" id="{CFBFF828-57F6-E14F-AC6D-BB2D76A66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24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C2A07242-B386-C54E-8A5E-095F76CF8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0" y="643466"/>
            <a:ext cx="990411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13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od, several&#10;&#10;Description automatically generated">
            <a:extLst>
              <a:ext uri="{FF2B5EF4-FFF2-40B4-BE49-F238E27FC236}">
                <a16:creationId xmlns:a16="http://schemas.microsoft.com/office/drawing/2014/main" id="{59839F96-4AEE-9E41-934B-472589426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903" y="643466"/>
            <a:ext cx="887819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86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 with medium confidence">
            <a:extLst>
              <a:ext uri="{FF2B5EF4-FFF2-40B4-BE49-F238E27FC236}">
                <a16:creationId xmlns:a16="http://schemas.microsoft.com/office/drawing/2014/main" id="{6C5383BF-E5B9-0C4B-B371-8465691C7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1034713" cy="689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15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B291CEC-5213-5D4A-AA85-D8CB5D16D7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46" b="216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45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C94E281-1B89-BE40-9B88-5B5694E36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029" y="643466"/>
            <a:ext cx="747794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28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41DF1F4-367B-554C-A392-4C12133EC3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98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B02C0239-6B7F-4E4F-B087-3AC2D8139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77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28AC29C1-E259-5F40-894D-22EB93273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50" y="882650"/>
            <a:ext cx="99949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72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425580BA-275A-5847-A32B-5FAD1F746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647700"/>
            <a:ext cx="96393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87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6EB48C0-53BB-4F46-AD23-DDC214726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18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2BDD4B0E-5AB1-8946-9E8C-AB5C8A5B2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44" y="643466"/>
            <a:ext cx="928511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76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DE8F52D4-7E14-4349-A3D0-61BEAAC87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71" y="643466"/>
            <a:ext cx="981685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09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12068F5-0449-9345-8CC5-0111ED164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215900"/>
            <a:ext cx="98679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17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D25E793-7B35-C944-ADCD-6C1E2D959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539750"/>
            <a:ext cx="120904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15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ch and a chair in a room&#10;&#10;Description automatically generated with low confidence">
            <a:extLst>
              <a:ext uri="{FF2B5EF4-FFF2-40B4-BE49-F238E27FC236}">
                <a16:creationId xmlns:a16="http://schemas.microsoft.com/office/drawing/2014/main" id="{44B85F47-CF80-7944-92AF-0C9961A7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0" y="643466"/>
            <a:ext cx="990411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69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chair in a room&#10;&#10;Description automatically generated with low confidence">
            <a:extLst>
              <a:ext uri="{FF2B5EF4-FFF2-40B4-BE49-F238E27FC236}">
                <a16:creationId xmlns:a16="http://schemas.microsoft.com/office/drawing/2014/main" id="{6C6EC7EF-F2CD-1A44-95B4-EEFE4FE51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0" y="643466"/>
            <a:ext cx="990411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70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or, indoor, wall, room&#10;&#10;Description automatically generated">
            <a:extLst>
              <a:ext uri="{FF2B5EF4-FFF2-40B4-BE49-F238E27FC236}">
                <a16:creationId xmlns:a16="http://schemas.microsoft.com/office/drawing/2014/main" id="{9B66C13B-BEF2-4841-996D-4756D636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0" y="643466"/>
            <a:ext cx="990411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26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E3A40196-D917-F244-A6E9-CF114EAC5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0" y="643466"/>
            <a:ext cx="990411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43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9206EDA8-4809-8047-A0AB-A962D55D3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0" y="643466"/>
            <a:ext cx="9904119" cy="557106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76F8C61-307C-474B-B775-A1F94FCD88FC}"/>
              </a:ext>
            </a:extLst>
          </p:cNvPr>
          <p:cNvSpPr/>
          <p:nvPr/>
        </p:nvSpPr>
        <p:spPr>
          <a:xfrm>
            <a:off x="4296704" y="3195521"/>
            <a:ext cx="1085850" cy="1214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3D18D1-6732-284D-9FD3-AD23C29BCDAC}"/>
              </a:ext>
            </a:extLst>
          </p:cNvPr>
          <p:cNvSpPr/>
          <p:nvPr/>
        </p:nvSpPr>
        <p:spPr>
          <a:xfrm>
            <a:off x="8352031" y="3125390"/>
            <a:ext cx="613550" cy="6072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B04C8C5-8414-8748-9344-C8E6CB04C491}"/>
              </a:ext>
            </a:extLst>
          </p:cNvPr>
          <p:cNvSpPr/>
          <p:nvPr/>
        </p:nvSpPr>
        <p:spPr>
          <a:xfrm>
            <a:off x="6269553" y="2518171"/>
            <a:ext cx="613550" cy="6072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042883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9F2CC-5CE1-2E48-9EB4-E0F47935A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 dirty="0">
                <a:solidFill>
                  <a:srgbClr val="002060"/>
                </a:solidFill>
                <a:latin typeface="Garamond" panose="02020404030301010803" pitchFamily="18" charset="0"/>
              </a:rPr>
              <a:t>Please, pretty please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CF66E-70F7-D241-9D21-DFF4825EE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U" dirty="0">
                <a:solidFill>
                  <a:srgbClr val="002060"/>
                </a:solidFill>
                <a:latin typeface="Garamond" panose="02020404030301010803" pitchFamily="18" charset="0"/>
              </a:rPr>
              <a:t>Disable UPNP on your router, and on every router you have access to</a:t>
            </a:r>
          </a:p>
          <a:p>
            <a:r>
              <a:rPr lang="en-HU" dirty="0">
                <a:solidFill>
                  <a:srgbClr val="002060"/>
                </a:solidFill>
                <a:latin typeface="Garamond" panose="02020404030301010803" pitchFamily="18" charset="0"/>
              </a:rPr>
              <a:t>Revisit port forwards</a:t>
            </a:r>
          </a:p>
          <a:p>
            <a:r>
              <a:rPr lang="en-HU" dirty="0">
                <a:solidFill>
                  <a:srgbClr val="002060"/>
                </a:solidFill>
                <a:latin typeface="Garamond" panose="02020404030301010803" pitchFamily="18" charset="0"/>
              </a:rPr>
              <a:t>Check if incoming IPv6 is filtered …</a:t>
            </a:r>
          </a:p>
          <a:p>
            <a:r>
              <a:rPr lang="en-HU" dirty="0">
                <a:solidFill>
                  <a:srgbClr val="002060"/>
                </a:solidFill>
                <a:latin typeface="Garamond" panose="02020404030301010803" pitchFamily="18" charset="0"/>
              </a:rPr>
              <a:t>Don’t buy smart devices you don’t need</a:t>
            </a:r>
          </a:p>
          <a:p>
            <a:r>
              <a:rPr lang="en-GB" dirty="0">
                <a:solidFill>
                  <a:srgbClr val="002060"/>
                </a:solidFill>
                <a:latin typeface="Garamond" panose="02020404030301010803" pitchFamily="18" charset="0"/>
              </a:rPr>
              <a:t>T</a:t>
            </a:r>
            <a:r>
              <a:rPr lang="en-HU" dirty="0">
                <a:solidFill>
                  <a:srgbClr val="002060"/>
                </a:solidFill>
                <a:latin typeface="Garamond" panose="02020404030301010803" pitchFamily="18" charset="0"/>
              </a:rPr>
              <a:t>urn off those you don’t need 7*24</a:t>
            </a:r>
          </a:p>
        </p:txBody>
      </p:sp>
    </p:spTree>
    <p:extLst>
      <p:ext uri="{BB962C8B-B14F-4D97-AF65-F5344CB8AC3E}">
        <p14:creationId xmlns:p14="http://schemas.microsoft.com/office/powerpoint/2010/main" val="235866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B65BF890-E8DF-2049-B8C6-9178B42EB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26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9F2CC-5CE1-2E48-9EB4-E0F47935A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 dirty="0">
                <a:solidFill>
                  <a:srgbClr val="002060"/>
                </a:solidFill>
                <a:latin typeface="Garamond" panose="02020404030301010803" pitchFamily="18" charset="0"/>
              </a:rPr>
              <a:t>That’s all folks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CF66E-70F7-D241-9D21-DFF4825EE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rgbClr val="002060"/>
                </a:solidFill>
                <a:latin typeface="Garamond" panose="02020404030301010803" pitchFamily="18" charset="0"/>
                <a:hlinkClick r:id="rId2"/>
              </a:rPr>
              <a:t>z</a:t>
            </a:r>
            <a:r>
              <a:rPr lang="en-HU" dirty="0">
                <a:solidFill>
                  <a:srgbClr val="002060"/>
                </a:solidFill>
                <a:latin typeface="Garamond" panose="02020404030301010803" pitchFamily="18" charset="0"/>
                <a:hlinkClick r:id="rId2"/>
              </a:rPr>
              <a:t>oltan.balazs@cujo.com</a:t>
            </a:r>
            <a:endParaRPr lang="en-HU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en-GB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002060"/>
                </a:solidFill>
                <a:latin typeface="Garamond" panose="02020404030301010803" pitchFamily="18" charset="0"/>
              </a:rPr>
              <a:t>t</a:t>
            </a:r>
            <a:r>
              <a:rPr lang="en-HU" dirty="0">
                <a:solidFill>
                  <a:srgbClr val="002060"/>
                </a:solidFill>
                <a:latin typeface="Garamond" panose="02020404030301010803" pitchFamily="18" charset="0"/>
              </a:rPr>
              <a:t>witter.com/zh4ck</a:t>
            </a:r>
          </a:p>
          <a:p>
            <a:pPr marL="0" indent="0" algn="ctr">
              <a:buNone/>
            </a:pPr>
            <a:endParaRPr lang="en-GB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002060"/>
                </a:solidFill>
                <a:latin typeface="Garamond" panose="02020404030301010803" pitchFamily="18" charset="0"/>
              </a:rPr>
              <a:t>l</a:t>
            </a:r>
            <a:r>
              <a:rPr lang="en-HU" dirty="0">
                <a:solidFill>
                  <a:srgbClr val="002060"/>
                </a:solidFill>
                <a:latin typeface="Garamond" panose="02020404030301010803" pitchFamily="18" charset="0"/>
              </a:rPr>
              <a:t>inkedin.com/in/zbalazs</a:t>
            </a:r>
          </a:p>
        </p:txBody>
      </p:sp>
    </p:spTree>
    <p:extLst>
      <p:ext uri="{BB962C8B-B14F-4D97-AF65-F5344CB8AC3E}">
        <p14:creationId xmlns:p14="http://schemas.microsoft.com/office/powerpoint/2010/main" val="2511684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outdoor, pen, gate&#10;&#10;Description automatically generated">
            <a:extLst>
              <a:ext uri="{FF2B5EF4-FFF2-40B4-BE49-F238E27FC236}">
                <a16:creationId xmlns:a16="http://schemas.microsoft.com/office/drawing/2014/main" id="{847C59DE-E44F-FA4F-9CD3-15F5AA5F8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142999" y="643466"/>
            <a:ext cx="990600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87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building, metal, area&#10;&#10;Description automatically generated">
            <a:extLst>
              <a:ext uri="{FF2B5EF4-FFF2-40B4-BE49-F238E27FC236}">
                <a16:creationId xmlns:a16="http://schemas.microsoft.com/office/drawing/2014/main" id="{BFF3A40E-6847-304F-814B-854D3E107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3572"/>
            <a:ext cx="9148763" cy="686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45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ld&#10;&#10;Description automatically generated">
            <a:extLst>
              <a:ext uri="{FF2B5EF4-FFF2-40B4-BE49-F238E27FC236}">
                <a16:creationId xmlns:a16="http://schemas.microsoft.com/office/drawing/2014/main" id="{A3511FC2-64C4-5740-B470-86191EEAC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0" y="643466"/>
            <a:ext cx="990411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8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2448B51-F005-EB49-8CFA-36F5E1EDE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0" y="643466"/>
            <a:ext cx="990411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90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g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4D07D5FB-74D5-7549-ACF9-A874EE3A1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0" y="643466"/>
            <a:ext cx="990411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11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at, indoor&#10;&#10;Description automatically generated">
            <a:extLst>
              <a:ext uri="{FF2B5EF4-FFF2-40B4-BE49-F238E27FC236}">
                <a16:creationId xmlns:a16="http://schemas.microsoft.com/office/drawing/2014/main" id="{A38D9278-876A-C94F-A2D0-58A45AE61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ED4A01-3C83-6C4C-AAD2-8AC7D4858829}"/>
              </a:ext>
            </a:extLst>
          </p:cNvPr>
          <p:cNvSpPr txBox="1"/>
          <p:nvPr/>
        </p:nvSpPr>
        <p:spPr>
          <a:xfrm>
            <a:off x="10201275" y="242888"/>
            <a:ext cx="150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dirty="0"/>
              <a:t>Guess the country! </a:t>
            </a:r>
          </a:p>
        </p:txBody>
      </p:sp>
    </p:spTree>
    <p:extLst>
      <p:ext uri="{BB962C8B-B14F-4D97-AF65-F5344CB8AC3E}">
        <p14:creationId xmlns:p14="http://schemas.microsoft.com/office/powerpoint/2010/main" val="3223586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85</Words>
  <Application>Microsoft Macintosh PowerPoint</Application>
  <PresentationFormat>Widescreen</PresentationFormat>
  <Paragraphs>17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Garamond</vt:lpstr>
      <vt:lpstr>Office Theme</vt:lpstr>
      <vt:lpstr>Shodan Safari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Please, pretty please</vt:lpstr>
      <vt:lpstr>That’s all folks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Zoltan Balazs</dc:creator>
  <cp:lastModifiedBy>Zoltan Balazs</cp:lastModifiedBy>
  <cp:revision>6</cp:revision>
  <dcterms:created xsi:type="dcterms:W3CDTF">2021-07-11T08:15:29Z</dcterms:created>
  <dcterms:modified xsi:type="dcterms:W3CDTF">2021-07-11T08:54:48Z</dcterms:modified>
</cp:coreProperties>
</file>