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ó Zoltán" initials="SZ" lastIdx="1" clrIdx="0">
    <p:extLst>
      <p:ext uri="{19B8F6BF-5375-455C-9EA6-DF929625EA0E}">
        <p15:presenceInfo xmlns:p15="http://schemas.microsoft.com/office/powerpoint/2012/main" userId="S::17432@fotdhu.fotav.hu::b17f935c-9685-4c49-ac75-4ba4c32ea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08D"/>
    <a:srgbClr val="91C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321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93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257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81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147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84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80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7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93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660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AF69-AF8F-435D-9861-5AA8D637E396}" type="datetimeFigureOut">
              <a:rPr lang="hu-HU" smtClean="0"/>
              <a:t>2021.07.06.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1F3A-F370-45A3-B38C-1D89712DB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39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4997E64-CF89-4FDB-98BD-47BDA1C45F7A}"/>
              </a:ext>
            </a:extLst>
          </p:cNvPr>
          <p:cNvSpPr txBox="1"/>
          <p:nvPr/>
        </p:nvSpPr>
        <p:spPr>
          <a:xfrm>
            <a:off x="1865376" y="4498848"/>
            <a:ext cx="245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91C849"/>
                </a:solidFill>
              </a:rPr>
              <a:t>Szabó Zoltán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3E082A-D85C-470D-9F70-C5E18EB3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76" y="5022068"/>
            <a:ext cx="2523744" cy="4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AF51EEE-068A-4109-8A4F-407A07575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377" y="1051102"/>
            <a:ext cx="2950845" cy="260330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1865376" y="1051102"/>
            <a:ext cx="4315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</p:spTree>
    <p:extLst>
      <p:ext uri="{BB962C8B-B14F-4D97-AF65-F5344CB8AC3E}">
        <p14:creationId xmlns:p14="http://schemas.microsoft.com/office/powerpoint/2010/main" val="4261781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105C433-1BC9-405F-B2FB-809BE04A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13" y="1907667"/>
            <a:ext cx="5578441" cy="313410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DF7A5C3-A323-4723-B463-141B511AA974}"/>
              </a:ext>
            </a:extLst>
          </p:cNvPr>
          <p:cNvSpPr txBox="1"/>
          <p:nvPr/>
        </p:nvSpPr>
        <p:spPr>
          <a:xfrm>
            <a:off x="5614739" y="1720840"/>
            <a:ext cx="6437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A proaktív hozzáállás értékelése.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A folyamatok rendszeres felülvizsgálata, fejlesztése.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A biztonsági szint fejlesztéseinek támogatása.</a:t>
            </a:r>
          </a:p>
        </p:txBody>
      </p:sp>
    </p:spTree>
    <p:extLst>
      <p:ext uri="{BB962C8B-B14F-4D97-AF65-F5344CB8AC3E}">
        <p14:creationId xmlns:p14="http://schemas.microsoft.com/office/powerpoint/2010/main" val="148285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BEF2B05-8716-4051-A56B-310DF460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91" y="1200150"/>
            <a:ext cx="4743450" cy="44577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DF7A5C3-A323-4723-B463-141B511AA974}"/>
              </a:ext>
            </a:extLst>
          </p:cNvPr>
          <p:cNvSpPr txBox="1"/>
          <p:nvPr/>
        </p:nvSpPr>
        <p:spPr>
          <a:xfrm>
            <a:off x="3959675" y="806440"/>
            <a:ext cx="6437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„A biztonságot nem a sikeres auditok, vagy a magas KPI jelentik, hanem a megfelelő hozzáállású szakemberek, a felelős vezetők és a megbízható folyamatok.”</a:t>
            </a:r>
          </a:p>
        </p:txBody>
      </p:sp>
    </p:spTree>
    <p:extLst>
      <p:ext uri="{BB962C8B-B14F-4D97-AF65-F5344CB8AC3E}">
        <p14:creationId xmlns:p14="http://schemas.microsoft.com/office/powerpoint/2010/main" val="3125666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CE5A967-36F3-4B26-B8AA-E585A94C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3" y="83302"/>
            <a:ext cx="8082632" cy="668371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</p:spTree>
    <p:extLst>
      <p:ext uri="{BB962C8B-B14F-4D97-AF65-F5344CB8AC3E}">
        <p14:creationId xmlns:p14="http://schemas.microsoft.com/office/powerpoint/2010/main" val="54642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B32E9DE4-65F3-4F9C-BF05-7C1B6109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620" y="1182059"/>
            <a:ext cx="2960378" cy="407193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72C0E5EA-2C58-4EE6-8293-7AF2594C8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115" y="1478800"/>
            <a:ext cx="2315279" cy="347845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4F30466-3474-4D41-9350-C81F2D3978FB}"/>
              </a:ext>
            </a:extLst>
          </p:cNvPr>
          <p:cNvSpPr txBox="1"/>
          <p:nvPr/>
        </p:nvSpPr>
        <p:spPr>
          <a:xfrm>
            <a:off x="4252361" y="975099"/>
            <a:ext cx="61417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accent3">
                    <a:lumMod val="75000"/>
                  </a:schemeClr>
                </a:solidFill>
              </a:rPr>
              <a:t>Üzemeltetés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accent3">
                    <a:lumMod val="75000"/>
                  </a:schemeClr>
                </a:solidFill>
              </a:rPr>
              <a:t>szakértelem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accent3">
                    <a:lumMod val="75000"/>
                  </a:schemeClr>
                </a:solidFill>
              </a:rPr>
              <a:t>biztonságtudatosság</a:t>
            </a:r>
          </a:p>
          <a:p>
            <a:r>
              <a:rPr lang="hu-HU" sz="3600" b="1" dirty="0">
                <a:solidFill>
                  <a:schemeClr val="accent3">
                    <a:lumMod val="75000"/>
                  </a:schemeClr>
                </a:solidFill>
              </a:rPr>
              <a:t>IT biztonság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megfelelés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ellenőrzés/felügyelet</a:t>
            </a:r>
          </a:p>
          <a:p>
            <a:r>
              <a:rPr lang="hu-HU" sz="3600" b="1" dirty="0">
                <a:solidFill>
                  <a:schemeClr val="accent3">
                    <a:lumMod val="75000"/>
                  </a:schemeClr>
                </a:solidFill>
              </a:rPr>
              <a:t>Menedzsment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üzleti célok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erőforrás </a:t>
            </a:r>
          </a:p>
          <a:p>
            <a:endParaRPr lang="hu-H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4570473-86A7-4BE6-8A46-4A219BF9F28D}"/>
              </a:ext>
            </a:extLst>
          </p:cNvPr>
          <p:cNvSpPr txBox="1"/>
          <p:nvPr/>
        </p:nvSpPr>
        <p:spPr>
          <a:xfrm>
            <a:off x="552388" y="5040646"/>
            <a:ext cx="359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C8808D"/>
                </a:solidFill>
              </a:rPr>
              <a:t>Nem tudatosított feladatok és kockázat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761D601-F850-42B3-B050-E61D8894E9A5}"/>
              </a:ext>
            </a:extLst>
          </p:cNvPr>
          <p:cNvSpPr txBox="1"/>
          <p:nvPr/>
        </p:nvSpPr>
        <p:spPr>
          <a:xfrm>
            <a:off x="7732965" y="5086812"/>
            <a:ext cx="359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C8808D"/>
                </a:solidFill>
              </a:rPr>
              <a:t>Ismerem a kockázatokat, a feladatokat és a szükséges lépéseket megterveztem.</a:t>
            </a:r>
          </a:p>
        </p:txBody>
      </p:sp>
    </p:spTree>
    <p:extLst>
      <p:ext uri="{BB962C8B-B14F-4D97-AF65-F5344CB8AC3E}">
        <p14:creationId xmlns:p14="http://schemas.microsoft.com/office/powerpoint/2010/main" val="106466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26181D6-360A-47B5-B0CF-54FB9011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99" y="537591"/>
            <a:ext cx="72866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4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C07E109-804F-424C-914A-49171E6C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83" y="1620016"/>
            <a:ext cx="6143625" cy="296227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1F259C4-10C0-4193-A251-BEDCC50FFBDF}"/>
              </a:ext>
            </a:extLst>
          </p:cNvPr>
          <p:cNvSpPr txBox="1"/>
          <p:nvPr/>
        </p:nvSpPr>
        <p:spPr>
          <a:xfrm>
            <a:off x="1661160" y="1555394"/>
            <a:ext cx="4315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>
                    <a:lumMod val="75000"/>
                  </a:schemeClr>
                </a:solidFill>
              </a:rPr>
              <a:t>Biztonságtudatosság – oktatás /és sokszor vizsga/ a felhasználóknak…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78CE9FF-6BFF-4AA1-9135-EFF1F8BD70EB}"/>
              </a:ext>
            </a:extLst>
          </p:cNvPr>
          <p:cNvSpPr txBox="1"/>
          <p:nvPr/>
        </p:nvSpPr>
        <p:spPr>
          <a:xfrm>
            <a:off x="4760975" y="4166792"/>
            <a:ext cx="4315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>
                    <a:lumMod val="75000"/>
                  </a:schemeClr>
                </a:solidFill>
              </a:rPr>
              <a:t>…de van szakmai alapú, biztonságtudatosságra figyelmet fordító oktatás az üzemeltetésben résztvevőknek?</a:t>
            </a:r>
          </a:p>
          <a:p>
            <a:r>
              <a:rPr lang="hu-HU" sz="1600" b="1" dirty="0">
                <a:solidFill>
                  <a:schemeClr val="accent3">
                    <a:lumMod val="75000"/>
                  </a:schemeClr>
                </a:solidFill>
              </a:rPr>
              <a:t>Elégséges a projektekben elérhető dokumentáció a megfelelő biztonsági környezet kialakításához?</a:t>
            </a:r>
          </a:p>
        </p:txBody>
      </p:sp>
    </p:spTree>
    <p:extLst>
      <p:ext uri="{BB962C8B-B14F-4D97-AF65-F5344CB8AC3E}">
        <p14:creationId xmlns:p14="http://schemas.microsoft.com/office/powerpoint/2010/main" val="854518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6867D6D-3616-4925-90B7-FD9382EB0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17" y="1536191"/>
            <a:ext cx="6758935" cy="37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03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88491FF-7D11-4088-91C4-A78CD1D10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885825"/>
            <a:ext cx="6829425" cy="508635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</p:spTree>
    <p:extLst>
      <p:ext uri="{BB962C8B-B14F-4D97-AF65-F5344CB8AC3E}">
        <p14:creationId xmlns:p14="http://schemas.microsoft.com/office/powerpoint/2010/main" val="5239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F28B4CD-14A4-4BAE-9F15-0C14A6C3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8" y="1047369"/>
            <a:ext cx="5404470" cy="476326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DF7A5C3-A323-4723-B463-141B511AA974}"/>
              </a:ext>
            </a:extLst>
          </p:cNvPr>
          <p:cNvSpPr txBox="1"/>
          <p:nvPr/>
        </p:nvSpPr>
        <p:spPr>
          <a:xfrm>
            <a:off x="5364802" y="1586865"/>
            <a:ext cx="6577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Megfelelő elvárások.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Az ellenőrzés, audit nem „személyes kritika”.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A résztvevők partnerek.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Az együttműködés a kulcs.</a:t>
            </a:r>
          </a:p>
        </p:txBody>
      </p:sp>
    </p:spTree>
    <p:extLst>
      <p:ext uri="{BB962C8B-B14F-4D97-AF65-F5344CB8AC3E}">
        <p14:creationId xmlns:p14="http://schemas.microsoft.com/office/powerpoint/2010/main" val="235022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332331E4-7F80-402C-83CA-B9D39448146B}"/>
              </a:ext>
            </a:extLst>
          </p:cNvPr>
          <p:cNvSpPr txBox="1"/>
          <p:nvPr/>
        </p:nvSpPr>
        <p:spPr>
          <a:xfrm>
            <a:off x="210312" y="90982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91C849"/>
                </a:solidFill>
              </a:rPr>
              <a:t>Biztonságtudatosság az üzemeltetésben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7E99F46-6FF3-4F45-A85F-F865CDBE0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1" y="1474351"/>
            <a:ext cx="5260399" cy="369223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DF7A5C3-A323-4723-B463-141B511AA974}"/>
              </a:ext>
            </a:extLst>
          </p:cNvPr>
          <p:cNvSpPr txBox="1"/>
          <p:nvPr/>
        </p:nvSpPr>
        <p:spPr>
          <a:xfrm>
            <a:off x="5931731" y="1474351"/>
            <a:ext cx="56628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Kommunikáció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Egyértelmű elvárások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Elérhető dokumentáció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Egyszerű, átlátható folyamatok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3">
                    <a:lumMod val="75000"/>
                  </a:schemeClr>
                </a:solidFill>
              </a:rPr>
              <a:t>Oktatás!</a:t>
            </a:r>
          </a:p>
        </p:txBody>
      </p:sp>
    </p:spTree>
    <p:extLst>
      <p:ext uri="{BB962C8B-B14F-4D97-AF65-F5344CB8AC3E}">
        <p14:creationId xmlns:p14="http://schemas.microsoft.com/office/powerpoint/2010/main" val="104660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179</Words>
  <Application>Microsoft Office PowerPoint</Application>
  <PresentationFormat>Szélesvásznú</PresentationFormat>
  <Paragraphs>39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Szabó Zoltán</dc:creator>
  <cp:lastModifiedBy>Szabó Zoltán</cp:lastModifiedBy>
  <cp:revision>26</cp:revision>
  <dcterms:created xsi:type="dcterms:W3CDTF">2021-07-06T08:11:53Z</dcterms:created>
  <dcterms:modified xsi:type="dcterms:W3CDTF">2021-07-06T21:17:22Z</dcterms:modified>
</cp:coreProperties>
</file>