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076138785" r:id="rId3"/>
    <p:sldId id="2076138784" r:id="rId4"/>
    <p:sldId id="2076138787" r:id="rId5"/>
    <p:sldId id="2076138788" r:id="rId6"/>
    <p:sldId id="2076138789" r:id="rId7"/>
    <p:sldId id="2076138772" r:id="rId8"/>
    <p:sldId id="280" r:id="rId9"/>
    <p:sldId id="281" r:id="rId10"/>
    <p:sldId id="2076138776" r:id="rId11"/>
    <p:sldId id="2076138782" r:id="rId12"/>
    <p:sldId id="2076138771" r:id="rId13"/>
    <p:sldId id="292" r:id="rId14"/>
    <p:sldId id="2076138777" r:id="rId15"/>
    <p:sldId id="2076138783" r:id="rId16"/>
    <p:sldId id="2076138779" r:id="rId17"/>
    <p:sldId id="2076138778" r:id="rId18"/>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CE954-321D-48D2-BAEA-925286FDCE09}" v="217" dt="2021-07-06T16:20:58.587"/>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25" d="100"/>
          <a:sy n="125" d="100"/>
        </p:scale>
        <p:origin x="114"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észáros Etele" userId="b445c6fa-a57b-4a47-8a60-22f154d595d2" providerId="ADAL" clId="{15CCE954-321D-48D2-BAEA-925286FDCE09}"/>
    <pc:docChg chg="undo custSel addSld delSld modSld sldOrd">
      <pc:chgData name="Mészáros Etele" userId="b445c6fa-a57b-4a47-8a60-22f154d595d2" providerId="ADAL" clId="{15CCE954-321D-48D2-BAEA-925286FDCE09}" dt="2021-07-06T16:46:00.248" v="1715" actId="14100"/>
      <pc:docMkLst>
        <pc:docMk/>
      </pc:docMkLst>
      <pc:sldChg chg="addSp delSp modSp mod setBg">
        <pc:chgData name="Mészáros Etele" userId="b445c6fa-a57b-4a47-8a60-22f154d595d2" providerId="ADAL" clId="{15CCE954-321D-48D2-BAEA-925286FDCE09}" dt="2021-07-06T16:39:07.321" v="1692" actId="20577"/>
        <pc:sldMkLst>
          <pc:docMk/>
          <pc:sldMk cId="3688513091" sldId="256"/>
        </pc:sldMkLst>
        <pc:spChg chg="mod">
          <ac:chgData name="Mészáros Etele" userId="b445c6fa-a57b-4a47-8a60-22f154d595d2" providerId="ADAL" clId="{15CCE954-321D-48D2-BAEA-925286FDCE09}" dt="2021-07-06T16:19:11.352" v="1642" actId="20577"/>
          <ac:spMkLst>
            <pc:docMk/>
            <pc:sldMk cId="3688513091" sldId="256"/>
            <ac:spMk id="2" creationId="{1C07AC49-2F9A-46DE-B385-3BC55686EB8B}"/>
          </ac:spMkLst>
        </pc:spChg>
        <pc:spChg chg="mod">
          <ac:chgData name="Mészáros Etele" userId="b445c6fa-a57b-4a47-8a60-22f154d595d2" providerId="ADAL" clId="{15CCE954-321D-48D2-BAEA-925286FDCE09}" dt="2021-07-06T16:39:07.321" v="1692" actId="20577"/>
          <ac:spMkLst>
            <pc:docMk/>
            <pc:sldMk cId="3688513091" sldId="256"/>
            <ac:spMk id="3" creationId="{ED959554-CC64-4AD5-920F-64AD47A0FAA2}"/>
          </ac:spMkLst>
        </pc:spChg>
        <pc:spChg chg="add del">
          <ac:chgData name="Mészáros Etele" userId="b445c6fa-a57b-4a47-8a60-22f154d595d2" providerId="ADAL" clId="{15CCE954-321D-48D2-BAEA-925286FDCE09}" dt="2021-07-06T15:00:18.674" v="1058" actId="26606"/>
          <ac:spMkLst>
            <pc:docMk/>
            <pc:sldMk cId="3688513091" sldId="256"/>
            <ac:spMk id="10" creationId="{CDA1A2E9-63FE-408D-A803-8E306ECAB4B3}"/>
          </ac:spMkLst>
        </pc:spChg>
        <pc:spChg chg="add del">
          <ac:chgData name="Mészáros Etele" userId="b445c6fa-a57b-4a47-8a60-22f154d595d2" providerId="ADAL" clId="{15CCE954-321D-48D2-BAEA-925286FDCE09}" dt="2021-07-06T15:00:18.674" v="1058" actId="26606"/>
          <ac:spMkLst>
            <pc:docMk/>
            <pc:sldMk cId="3688513091" sldId="256"/>
            <ac:spMk id="12" creationId="{FBE9F90C-C163-435B-9A68-D15C92D1CF2B}"/>
          </ac:spMkLst>
        </pc:spChg>
        <pc:spChg chg="add del">
          <ac:chgData name="Mészáros Etele" userId="b445c6fa-a57b-4a47-8a60-22f154d595d2" providerId="ADAL" clId="{15CCE954-321D-48D2-BAEA-925286FDCE09}" dt="2021-07-06T15:00:18.674" v="1058" actId="26606"/>
          <ac:spMkLst>
            <pc:docMk/>
            <pc:sldMk cId="3688513091" sldId="256"/>
            <ac:spMk id="14" creationId="{1A882A9F-F4E9-4E23-8F0B-20B5DF42EAA9}"/>
          </ac:spMkLst>
        </pc:spChg>
        <pc:spChg chg="add">
          <ac:chgData name="Mészáros Etele" userId="b445c6fa-a57b-4a47-8a60-22f154d595d2" providerId="ADAL" clId="{15CCE954-321D-48D2-BAEA-925286FDCE09}" dt="2021-07-06T15:00:18.674" v="1058" actId="26606"/>
          <ac:spMkLst>
            <pc:docMk/>
            <pc:sldMk cId="3688513091" sldId="256"/>
            <ac:spMk id="19" creationId="{3E443FD7-A66B-4AA0-872D-B088B9BC5F17}"/>
          </ac:spMkLst>
        </pc:spChg>
        <pc:spChg chg="add">
          <ac:chgData name="Mészáros Etele" userId="b445c6fa-a57b-4a47-8a60-22f154d595d2" providerId="ADAL" clId="{15CCE954-321D-48D2-BAEA-925286FDCE09}" dt="2021-07-06T15:00:18.674" v="1058" actId="26606"/>
          <ac:spMkLst>
            <pc:docMk/>
            <pc:sldMk cId="3688513091" sldId="256"/>
            <ac:spMk id="21" creationId="{C04BE0EF-3561-49B4-9A29-F283168A91C7}"/>
          </ac:spMkLst>
        </pc:spChg>
        <pc:picChg chg="add mod">
          <ac:chgData name="Mészáros Etele" userId="b445c6fa-a57b-4a47-8a60-22f154d595d2" providerId="ADAL" clId="{15CCE954-321D-48D2-BAEA-925286FDCE09}" dt="2021-07-06T15:00:18.674" v="1058" actId="26606"/>
          <ac:picMkLst>
            <pc:docMk/>
            <pc:sldMk cId="3688513091" sldId="256"/>
            <ac:picMk id="7" creationId="{1F395C61-BCC6-49B6-A880-4678D5C95A9D}"/>
          </ac:picMkLst>
        </pc:picChg>
      </pc:sldChg>
      <pc:sldChg chg="del">
        <pc:chgData name="Mészáros Etele" userId="b445c6fa-a57b-4a47-8a60-22f154d595d2" providerId="ADAL" clId="{15CCE954-321D-48D2-BAEA-925286FDCE09}" dt="2021-07-06T15:22:00.875" v="1374" actId="47"/>
        <pc:sldMkLst>
          <pc:docMk/>
          <pc:sldMk cId="2008696131" sldId="258"/>
        </pc:sldMkLst>
      </pc:sldChg>
      <pc:sldChg chg="modSp mod modAnim">
        <pc:chgData name="Mészáros Etele" userId="b445c6fa-a57b-4a47-8a60-22f154d595d2" providerId="ADAL" clId="{15CCE954-321D-48D2-BAEA-925286FDCE09}" dt="2021-07-06T15:32:13.601" v="1471"/>
        <pc:sldMkLst>
          <pc:docMk/>
          <pc:sldMk cId="945780712" sldId="280"/>
        </pc:sldMkLst>
        <pc:spChg chg="mod">
          <ac:chgData name="Mészáros Etele" userId="b445c6fa-a57b-4a47-8a60-22f154d595d2" providerId="ADAL" clId="{15CCE954-321D-48D2-BAEA-925286FDCE09}" dt="2021-07-06T14:32:08.088" v="508" actId="113"/>
          <ac:spMkLst>
            <pc:docMk/>
            <pc:sldMk cId="945780712" sldId="280"/>
            <ac:spMk id="2" creationId="{3A42D403-CF9C-40FC-B69C-20AE379077DC}"/>
          </ac:spMkLst>
        </pc:spChg>
      </pc:sldChg>
      <pc:sldChg chg="modSp mod">
        <pc:chgData name="Mészáros Etele" userId="b445c6fa-a57b-4a47-8a60-22f154d595d2" providerId="ADAL" clId="{15CCE954-321D-48D2-BAEA-925286FDCE09}" dt="2021-07-06T14:24:37.762" v="419" actId="20577"/>
        <pc:sldMkLst>
          <pc:docMk/>
          <pc:sldMk cId="3921986937" sldId="281"/>
        </pc:sldMkLst>
        <pc:spChg chg="mod">
          <ac:chgData name="Mészáros Etele" userId="b445c6fa-a57b-4a47-8a60-22f154d595d2" providerId="ADAL" clId="{15CCE954-321D-48D2-BAEA-925286FDCE09}" dt="2021-07-06T14:21:17.430" v="380" actId="14100"/>
          <ac:spMkLst>
            <pc:docMk/>
            <pc:sldMk cId="3921986937" sldId="281"/>
            <ac:spMk id="5" creationId="{885ED4B9-88F9-0149-9756-53AF03B5775D}"/>
          </ac:spMkLst>
        </pc:spChg>
        <pc:spChg chg="mod">
          <ac:chgData name="Mészáros Etele" userId="b445c6fa-a57b-4a47-8a60-22f154d595d2" providerId="ADAL" clId="{15CCE954-321D-48D2-BAEA-925286FDCE09}" dt="2021-07-06T14:24:37.762" v="419" actId="20577"/>
          <ac:spMkLst>
            <pc:docMk/>
            <pc:sldMk cId="3921986937" sldId="281"/>
            <ac:spMk id="12" creationId="{B2A8638E-E231-47DB-AB8E-8F4F62BED297}"/>
          </ac:spMkLst>
        </pc:spChg>
        <pc:picChg chg="mod">
          <ac:chgData name="Mészáros Etele" userId="b445c6fa-a57b-4a47-8a60-22f154d595d2" providerId="ADAL" clId="{15CCE954-321D-48D2-BAEA-925286FDCE09}" dt="2021-07-06T14:21:07.766" v="378" actId="1076"/>
          <ac:picMkLst>
            <pc:docMk/>
            <pc:sldMk cId="3921986937" sldId="281"/>
            <ac:picMk id="7" creationId="{03C9F56A-2098-4444-B73D-272D8F4B555F}"/>
          </ac:picMkLst>
        </pc:picChg>
      </pc:sldChg>
      <pc:sldChg chg="modSp mod">
        <pc:chgData name="Mészáros Etele" userId="b445c6fa-a57b-4a47-8a60-22f154d595d2" providerId="ADAL" clId="{15CCE954-321D-48D2-BAEA-925286FDCE09}" dt="2021-07-06T14:35:49.840" v="534" actId="113"/>
        <pc:sldMkLst>
          <pc:docMk/>
          <pc:sldMk cId="2471883291" sldId="292"/>
        </pc:sldMkLst>
        <pc:spChg chg="mod">
          <ac:chgData name="Mészáros Etele" userId="b445c6fa-a57b-4a47-8a60-22f154d595d2" providerId="ADAL" clId="{15CCE954-321D-48D2-BAEA-925286FDCE09}" dt="2021-07-06T14:35:49.840" v="534" actId="113"/>
          <ac:spMkLst>
            <pc:docMk/>
            <pc:sldMk cId="2471883291" sldId="292"/>
            <ac:spMk id="3" creationId="{38DB83C4-E7F8-4CFE-B456-981168C8C900}"/>
          </ac:spMkLst>
        </pc:spChg>
      </pc:sldChg>
      <pc:sldChg chg="addSp delSp modSp mod modAnim">
        <pc:chgData name="Mészáros Etele" userId="b445c6fa-a57b-4a47-8a60-22f154d595d2" providerId="ADAL" clId="{15CCE954-321D-48D2-BAEA-925286FDCE09}" dt="2021-07-06T15:34:03.318" v="1520" actId="1076"/>
        <pc:sldMkLst>
          <pc:docMk/>
          <pc:sldMk cId="4116691030" sldId="2076138771"/>
        </pc:sldMkLst>
        <pc:spChg chg="mod">
          <ac:chgData name="Mészáros Etele" userId="b445c6fa-a57b-4a47-8a60-22f154d595d2" providerId="ADAL" clId="{15CCE954-321D-48D2-BAEA-925286FDCE09}" dt="2021-07-06T14:41:20.018" v="751" actId="20577"/>
          <ac:spMkLst>
            <pc:docMk/>
            <pc:sldMk cId="4116691030" sldId="2076138771"/>
            <ac:spMk id="2" creationId="{A28EA3E7-7C4E-46F7-AFC3-6F382DE5E705}"/>
          </ac:spMkLst>
        </pc:spChg>
        <pc:spChg chg="mod">
          <ac:chgData name="Mészáros Etele" userId="b445c6fa-a57b-4a47-8a60-22f154d595d2" providerId="ADAL" clId="{15CCE954-321D-48D2-BAEA-925286FDCE09}" dt="2021-07-06T14:30:10.694" v="450" actId="14100"/>
          <ac:spMkLst>
            <pc:docMk/>
            <pc:sldMk cId="4116691030" sldId="2076138771"/>
            <ac:spMk id="3" creationId="{0B6C33F7-52E4-42FC-A7B5-9C12568BF731}"/>
          </ac:spMkLst>
        </pc:spChg>
        <pc:spChg chg="add del mod">
          <ac:chgData name="Mészáros Etele" userId="b445c6fa-a57b-4a47-8a60-22f154d595d2" providerId="ADAL" clId="{15CCE954-321D-48D2-BAEA-925286FDCE09}" dt="2021-07-06T14:31:15.808" v="459" actId="478"/>
          <ac:spMkLst>
            <pc:docMk/>
            <pc:sldMk cId="4116691030" sldId="2076138771"/>
            <ac:spMk id="8" creationId="{61A4B9C6-B395-45EB-AD87-0D9ED3D3BA24}"/>
          </ac:spMkLst>
        </pc:spChg>
        <pc:spChg chg="mod">
          <ac:chgData name="Mészáros Etele" userId="b445c6fa-a57b-4a47-8a60-22f154d595d2" providerId="ADAL" clId="{15CCE954-321D-48D2-BAEA-925286FDCE09}" dt="2021-07-06T14:30:30.769" v="451" actId="1076"/>
          <ac:spMkLst>
            <pc:docMk/>
            <pc:sldMk cId="4116691030" sldId="2076138771"/>
            <ac:spMk id="30" creationId="{67AB7323-B235-4516-B12F-9BB6BF2B597F}"/>
          </ac:spMkLst>
        </pc:spChg>
        <pc:spChg chg="mod">
          <ac:chgData name="Mészáros Etele" userId="b445c6fa-a57b-4a47-8a60-22f154d595d2" providerId="ADAL" clId="{15CCE954-321D-48D2-BAEA-925286FDCE09}" dt="2021-07-06T14:30:30.769" v="451" actId="1076"/>
          <ac:spMkLst>
            <pc:docMk/>
            <pc:sldMk cId="4116691030" sldId="2076138771"/>
            <ac:spMk id="32" creationId="{9C77BD10-92EE-45B1-9E36-0C049F46B654}"/>
          </ac:spMkLst>
        </pc:spChg>
        <pc:spChg chg="mod">
          <ac:chgData name="Mészáros Etele" userId="b445c6fa-a57b-4a47-8a60-22f154d595d2" providerId="ADAL" clId="{15CCE954-321D-48D2-BAEA-925286FDCE09}" dt="2021-07-06T14:30:30.769" v="451" actId="1076"/>
          <ac:spMkLst>
            <pc:docMk/>
            <pc:sldMk cId="4116691030" sldId="2076138771"/>
            <ac:spMk id="34" creationId="{D95853D0-905D-48E5-9328-1A5B777532CC}"/>
          </ac:spMkLst>
        </pc:spChg>
        <pc:spChg chg="mod">
          <ac:chgData name="Mészáros Etele" userId="b445c6fa-a57b-4a47-8a60-22f154d595d2" providerId="ADAL" clId="{15CCE954-321D-48D2-BAEA-925286FDCE09}" dt="2021-07-06T14:30:30.769" v="451" actId="1076"/>
          <ac:spMkLst>
            <pc:docMk/>
            <pc:sldMk cId="4116691030" sldId="2076138771"/>
            <ac:spMk id="87" creationId="{B1B70586-23CD-4594-9254-9DDF07650540}"/>
          </ac:spMkLst>
        </pc:spChg>
        <pc:spChg chg="mod">
          <ac:chgData name="Mészáros Etele" userId="b445c6fa-a57b-4a47-8a60-22f154d595d2" providerId="ADAL" clId="{15CCE954-321D-48D2-BAEA-925286FDCE09}" dt="2021-07-06T15:33:47.039" v="1519" actId="20577"/>
          <ac:spMkLst>
            <pc:docMk/>
            <pc:sldMk cId="4116691030" sldId="2076138771"/>
            <ac:spMk id="88" creationId="{DB320742-81FF-4A7A-AD26-E3E89DB92DBE}"/>
          </ac:spMkLst>
        </pc:spChg>
        <pc:spChg chg="add mod">
          <ac:chgData name="Mészáros Etele" userId="b445c6fa-a57b-4a47-8a60-22f154d595d2" providerId="ADAL" clId="{15CCE954-321D-48D2-BAEA-925286FDCE09}" dt="2021-07-06T15:34:03.318" v="1520" actId="1076"/>
          <ac:spMkLst>
            <pc:docMk/>
            <pc:sldMk cId="4116691030" sldId="2076138771"/>
            <ac:spMk id="89" creationId="{82293EAF-3FB5-4495-9E64-9825A45623ED}"/>
          </ac:spMkLst>
        </pc:spChg>
        <pc:spChg chg="add mod">
          <ac:chgData name="Mészáros Etele" userId="b445c6fa-a57b-4a47-8a60-22f154d595d2" providerId="ADAL" clId="{15CCE954-321D-48D2-BAEA-925286FDCE09}" dt="2021-07-06T15:34:03.318" v="1520" actId="1076"/>
          <ac:spMkLst>
            <pc:docMk/>
            <pc:sldMk cId="4116691030" sldId="2076138771"/>
            <ac:spMk id="91" creationId="{F7E4F35D-B697-42B6-B124-9A8DF34B2844}"/>
          </ac:spMkLst>
        </pc:spChg>
        <pc:spChg chg="del mod">
          <ac:chgData name="Mészáros Etele" userId="b445c6fa-a57b-4a47-8a60-22f154d595d2" providerId="ADAL" clId="{15CCE954-321D-48D2-BAEA-925286FDCE09}" dt="2021-07-06T14:31:18.774" v="460" actId="478"/>
          <ac:spMkLst>
            <pc:docMk/>
            <pc:sldMk cId="4116691030" sldId="2076138771"/>
            <ac:spMk id="92" creationId="{53CCE811-7B79-4131-A9FE-8C3A705E9457}"/>
          </ac:spMkLst>
        </pc:spChg>
        <pc:spChg chg="add mod">
          <ac:chgData name="Mészáros Etele" userId="b445c6fa-a57b-4a47-8a60-22f154d595d2" providerId="ADAL" clId="{15CCE954-321D-48D2-BAEA-925286FDCE09}" dt="2021-07-06T15:34:03.318" v="1520" actId="1076"/>
          <ac:spMkLst>
            <pc:docMk/>
            <pc:sldMk cId="4116691030" sldId="2076138771"/>
            <ac:spMk id="93" creationId="{BE35BA32-956D-42F1-97EA-14AED1EF85B7}"/>
          </ac:spMkLst>
        </pc:spChg>
        <pc:grpChg chg="mod">
          <ac:chgData name="Mészáros Etele" userId="b445c6fa-a57b-4a47-8a60-22f154d595d2" providerId="ADAL" clId="{15CCE954-321D-48D2-BAEA-925286FDCE09}" dt="2021-07-06T14:30:30.769" v="451" actId="1076"/>
          <ac:grpSpMkLst>
            <pc:docMk/>
            <pc:sldMk cId="4116691030" sldId="2076138771"/>
            <ac:grpSpMk id="131" creationId="{E9E936C3-27F5-4D6B-B755-5BD1649B1719}"/>
          </ac:grpSpMkLst>
        </pc:grpChg>
        <pc:grpChg chg="mod">
          <ac:chgData name="Mészáros Etele" userId="b445c6fa-a57b-4a47-8a60-22f154d595d2" providerId="ADAL" clId="{15CCE954-321D-48D2-BAEA-925286FDCE09}" dt="2021-07-06T14:30:30.769" v="451" actId="1076"/>
          <ac:grpSpMkLst>
            <pc:docMk/>
            <pc:sldMk cId="4116691030" sldId="2076138771"/>
            <ac:grpSpMk id="143" creationId="{2C125D5C-D957-40C1-AD52-FFE0B15B5682}"/>
          </ac:grpSpMkLst>
        </pc:grpChg>
        <pc:grpChg chg="mod">
          <ac:chgData name="Mészáros Etele" userId="b445c6fa-a57b-4a47-8a60-22f154d595d2" providerId="ADAL" clId="{15CCE954-321D-48D2-BAEA-925286FDCE09}" dt="2021-07-06T14:30:47.791" v="454" actId="1076"/>
          <ac:grpSpMkLst>
            <pc:docMk/>
            <pc:sldMk cId="4116691030" sldId="2076138771"/>
            <ac:grpSpMk id="146" creationId="{C670AF1A-947C-4D46-8EC8-169EF34B0275}"/>
          </ac:grpSpMkLst>
        </pc:grpChg>
        <pc:picChg chg="add mod">
          <ac:chgData name="Mészáros Etele" userId="b445c6fa-a57b-4a47-8a60-22f154d595d2" providerId="ADAL" clId="{15CCE954-321D-48D2-BAEA-925286FDCE09}" dt="2021-07-06T15:34:03.318" v="1520" actId="1076"/>
          <ac:picMkLst>
            <pc:docMk/>
            <pc:sldMk cId="4116691030" sldId="2076138771"/>
            <ac:picMk id="24" creationId="{165411A9-971C-4AB0-AECC-565DC9EB73EE}"/>
          </ac:picMkLst>
        </pc:picChg>
        <pc:picChg chg="add mod">
          <ac:chgData name="Mészáros Etele" userId="b445c6fa-a57b-4a47-8a60-22f154d595d2" providerId="ADAL" clId="{15CCE954-321D-48D2-BAEA-925286FDCE09}" dt="2021-07-06T15:34:03.318" v="1520" actId="1076"/>
          <ac:picMkLst>
            <pc:docMk/>
            <pc:sldMk cId="4116691030" sldId="2076138771"/>
            <ac:picMk id="26" creationId="{066BAF6C-D711-4C1A-A719-7B0EC71616A0}"/>
          </ac:picMkLst>
        </pc:picChg>
        <pc:picChg chg="add mod">
          <ac:chgData name="Mészáros Etele" userId="b445c6fa-a57b-4a47-8a60-22f154d595d2" providerId="ADAL" clId="{15CCE954-321D-48D2-BAEA-925286FDCE09}" dt="2021-07-06T15:34:03.318" v="1520" actId="1076"/>
          <ac:picMkLst>
            <pc:docMk/>
            <pc:sldMk cId="4116691030" sldId="2076138771"/>
            <ac:picMk id="28" creationId="{80D2B440-99B1-485E-8059-B222BB83507C}"/>
          </ac:picMkLst>
        </pc:picChg>
        <pc:picChg chg="add del">
          <ac:chgData name="Mészáros Etele" userId="b445c6fa-a57b-4a47-8a60-22f154d595d2" providerId="ADAL" clId="{15CCE954-321D-48D2-BAEA-925286FDCE09}" dt="2021-07-06T14:42:09.082" v="757" actId="478"/>
          <ac:picMkLst>
            <pc:docMk/>
            <pc:sldMk cId="4116691030" sldId="2076138771"/>
            <ac:picMk id="33" creationId="{C86E279A-71CB-487E-B823-45CE87F33D2C}"/>
          </ac:picMkLst>
        </pc:picChg>
      </pc:sldChg>
      <pc:sldChg chg="addSp delSp modSp mod modAnim">
        <pc:chgData name="Mészáros Etele" userId="b445c6fa-a57b-4a47-8a60-22f154d595d2" providerId="ADAL" clId="{15CCE954-321D-48D2-BAEA-925286FDCE09}" dt="2021-07-06T16:16:43.588" v="1639" actId="1076"/>
        <pc:sldMkLst>
          <pc:docMk/>
          <pc:sldMk cId="3194571139" sldId="2076138772"/>
        </pc:sldMkLst>
        <pc:spChg chg="mod">
          <ac:chgData name="Mészáros Etele" userId="b445c6fa-a57b-4a47-8a60-22f154d595d2" providerId="ADAL" clId="{15CCE954-321D-48D2-BAEA-925286FDCE09}" dt="2021-07-06T14:34:07.201" v="522" actId="20577"/>
          <ac:spMkLst>
            <pc:docMk/>
            <pc:sldMk cId="3194571139" sldId="2076138772"/>
            <ac:spMk id="2" creationId="{A28EA3E7-7C4E-46F7-AFC3-6F382DE5E705}"/>
          </ac:spMkLst>
        </pc:spChg>
        <pc:spChg chg="mod">
          <ac:chgData name="Mészáros Etele" userId="b445c6fa-a57b-4a47-8a60-22f154d595d2" providerId="ADAL" clId="{15CCE954-321D-48D2-BAEA-925286FDCE09}" dt="2021-07-06T14:17:42.108" v="352" actId="5793"/>
          <ac:spMkLst>
            <pc:docMk/>
            <pc:sldMk cId="3194571139" sldId="2076138772"/>
            <ac:spMk id="4" creationId="{21DC8030-55E5-48F2-B732-45512F5F6D6E}"/>
          </ac:spMkLst>
        </pc:spChg>
        <pc:spChg chg="mod">
          <ac:chgData name="Mészáros Etele" userId="b445c6fa-a57b-4a47-8a60-22f154d595d2" providerId="ADAL" clId="{15CCE954-321D-48D2-BAEA-925286FDCE09}" dt="2021-07-06T14:17:59.292" v="354" actId="1076"/>
          <ac:spMkLst>
            <pc:docMk/>
            <pc:sldMk cId="3194571139" sldId="2076138772"/>
            <ac:spMk id="9" creationId="{65053430-399E-4088-ABB1-AB638E7AAC23}"/>
          </ac:spMkLst>
        </pc:spChg>
        <pc:spChg chg="mod">
          <ac:chgData name="Mészáros Etele" userId="b445c6fa-a57b-4a47-8a60-22f154d595d2" providerId="ADAL" clId="{15CCE954-321D-48D2-BAEA-925286FDCE09}" dt="2021-07-06T14:18:15.946" v="355" actId="1076"/>
          <ac:spMkLst>
            <pc:docMk/>
            <pc:sldMk cId="3194571139" sldId="2076138772"/>
            <ac:spMk id="10" creationId="{1E8B10E7-1D30-408F-9FD2-4A3A19FC76C1}"/>
          </ac:spMkLst>
        </pc:spChg>
        <pc:spChg chg="mod">
          <ac:chgData name="Mészáros Etele" userId="b445c6fa-a57b-4a47-8a60-22f154d595d2" providerId="ADAL" clId="{15CCE954-321D-48D2-BAEA-925286FDCE09}" dt="2021-07-06T14:18:15.946" v="355" actId="1076"/>
          <ac:spMkLst>
            <pc:docMk/>
            <pc:sldMk cId="3194571139" sldId="2076138772"/>
            <ac:spMk id="42" creationId="{F8BAD400-360B-4AD9-9B5E-E8D9A156FAD5}"/>
          </ac:spMkLst>
        </pc:spChg>
        <pc:spChg chg="mod">
          <ac:chgData name="Mészáros Etele" userId="b445c6fa-a57b-4a47-8a60-22f154d595d2" providerId="ADAL" clId="{15CCE954-321D-48D2-BAEA-925286FDCE09}" dt="2021-07-06T14:18:15.946" v="355" actId="1076"/>
          <ac:spMkLst>
            <pc:docMk/>
            <pc:sldMk cId="3194571139" sldId="2076138772"/>
            <ac:spMk id="43" creationId="{64D40493-9DE2-4C6C-B14C-31D470F6843A}"/>
          </ac:spMkLst>
        </pc:spChg>
        <pc:spChg chg="mod">
          <ac:chgData name="Mészáros Etele" userId="b445c6fa-a57b-4a47-8a60-22f154d595d2" providerId="ADAL" clId="{15CCE954-321D-48D2-BAEA-925286FDCE09}" dt="2021-07-06T14:18:15.946" v="355" actId="1076"/>
          <ac:spMkLst>
            <pc:docMk/>
            <pc:sldMk cId="3194571139" sldId="2076138772"/>
            <ac:spMk id="44" creationId="{8939403C-1660-4C2D-AFF7-73AD24D4C07D}"/>
          </ac:spMkLst>
        </pc:spChg>
        <pc:spChg chg="mod">
          <ac:chgData name="Mészáros Etele" userId="b445c6fa-a57b-4a47-8a60-22f154d595d2" providerId="ADAL" clId="{15CCE954-321D-48D2-BAEA-925286FDCE09}" dt="2021-07-06T14:18:15.946" v="355" actId="1076"/>
          <ac:spMkLst>
            <pc:docMk/>
            <pc:sldMk cId="3194571139" sldId="2076138772"/>
            <ac:spMk id="45" creationId="{67588B3C-2472-44BE-BD55-A3147CBF681F}"/>
          </ac:spMkLst>
        </pc:spChg>
        <pc:spChg chg="mod">
          <ac:chgData name="Mészáros Etele" userId="b445c6fa-a57b-4a47-8a60-22f154d595d2" providerId="ADAL" clId="{15CCE954-321D-48D2-BAEA-925286FDCE09}" dt="2021-07-06T14:18:15.946" v="355" actId="1076"/>
          <ac:spMkLst>
            <pc:docMk/>
            <pc:sldMk cId="3194571139" sldId="2076138772"/>
            <ac:spMk id="62" creationId="{633548E1-4EE2-4A17-A2F1-7F24EE94310A}"/>
          </ac:spMkLst>
        </pc:spChg>
        <pc:spChg chg="mod">
          <ac:chgData name="Mészáros Etele" userId="b445c6fa-a57b-4a47-8a60-22f154d595d2" providerId="ADAL" clId="{15CCE954-321D-48D2-BAEA-925286FDCE09}" dt="2021-07-06T14:18:15.946" v="355" actId="1076"/>
          <ac:spMkLst>
            <pc:docMk/>
            <pc:sldMk cId="3194571139" sldId="2076138772"/>
            <ac:spMk id="63" creationId="{504FAD52-549E-4EC9-A3D1-8CE7F210F4AE}"/>
          </ac:spMkLst>
        </pc:spChg>
        <pc:spChg chg="mod">
          <ac:chgData name="Mészáros Etele" userId="b445c6fa-a57b-4a47-8a60-22f154d595d2" providerId="ADAL" clId="{15CCE954-321D-48D2-BAEA-925286FDCE09}" dt="2021-07-06T14:18:15.946" v="355" actId="1076"/>
          <ac:spMkLst>
            <pc:docMk/>
            <pc:sldMk cId="3194571139" sldId="2076138772"/>
            <ac:spMk id="64" creationId="{9DBE583C-D22D-4A4D-9739-3B4339162ED9}"/>
          </ac:spMkLst>
        </pc:spChg>
        <pc:spChg chg="mod">
          <ac:chgData name="Mészáros Etele" userId="b445c6fa-a57b-4a47-8a60-22f154d595d2" providerId="ADAL" clId="{15CCE954-321D-48D2-BAEA-925286FDCE09}" dt="2021-07-06T14:18:15.946" v="355" actId="1076"/>
          <ac:spMkLst>
            <pc:docMk/>
            <pc:sldMk cId="3194571139" sldId="2076138772"/>
            <ac:spMk id="68" creationId="{63899E60-BD9D-43C0-A509-2FB4EFA85370}"/>
          </ac:spMkLst>
        </pc:spChg>
        <pc:spChg chg="mod">
          <ac:chgData name="Mészáros Etele" userId="b445c6fa-a57b-4a47-8a60-22f154d595d2" providerId="ADAL" clId="{15CCE954-321D-48D2-BAEA-925286FDCE09}" dt="2021-07-06T14:18:15.946" v="355" actId="1076"/>
          <ac:spMkLst>
            <pc:docMk/>
            <pc:sldMk cId="3194571139" sldId="2076138772"/>
            <ac:spMk id="69" creationId="{E27744A3-AC4F-45B5-8AA2-1E37B368EC83}"/>
          </ac:spMkLst>
        </pc:spChg>
        <pc:spChg chg="mod">
          <ac:chgData name="Mészáros Etele" userId="b445c6fa-a57b-4a47-8a60-22f154d595d2" providerId="ADAL" clId="{15CCE954-321D-48D2-BAEA-925286FDCE09}" dt="2021-07-06T14:18:15.946" v="355" actId="1076"/>
          <ac:spMkLst>
            <pc:docMk/>
            <pc:sldMk cId="3194571139" sldId="2076138772"/>
            <ac:spMk id="70" creationId="{CB9B76B1-C804-4C71-89F2-82A1F9DE9C97}"/>
          </ac:spMkLst>
        </pc:spChg>
        <pc:spChg chg="mod">
          <ac:chgData name="Mészáros Etele" userId="b445c6fa-a57b-4a47-8a60-22f154d595d2" providerId="ADAL" clId="{15CCE954-321D-48D2-BAEA-925286FDCE09}" dt="2021-07-06T14:18:15.946" v="355" actId="1076"/>
          <ac:spMkLst>
            <pc:docMk/>
            <pc:sldMk cId="3194571139" sldId="2076138772"/>
            <ac:spMk id="71" creationId="{F7A26F26-8FC4-47A1-B6A5-AD14C232D2C0}"/>
          </ac:spMkLst>
        </pc:spChg>
        <pc:spChg chg="del mod">
          <ac:chgData name="Mészáros Etele" userId="b445c6fa-a57b-4a47-8a60-22f154d595d2" providerId="ADAL" clId="{15CCE954-321D-48D2-BAEA-925286FDCE09}" dt="2021-07-06T16:16:27.274" v="1638" actId="478"/>
          <ac:spMkLst>
            <pc:docMk/>
            <pc:sldMk cId="3194571139" sldId="2076138772"/>
            <ac:spMk id="85" creationId="{6B3F7D66-2C65-4251-A925-EEB1EAE90954}"/>
          </ac:spMkLst>
        </pc:spChg>
        <pc:spChg chg="mod">
          <ac:chgData name="Mészáros Etele" userId="b445c6fa-a57b-4a47-8a60-22f154d595d2" providerId="ADAL" clId="{15CCE954-321D-48D2-BAEA-925286FDCE09}" dt="2021-07-06T14:18:35.612" v="357" actId="1076"/>
          <ac:spMkLst>
            <pc:docMk/>
            <pc:sldMk cId="3194571139" sldId="2076138772"/>
            <ac:spMk id="90" creationId="{2EE48781-2034-465C-9C28-738921572FD9}"/>
          </ac:spMkLst>
        </pc:spChg>
        <pc:spChg chg="add mod">
          <ac:chgData name="Mészáros Etele" userId="b445c6fa-a57b-4a47-8a60-22f154d595d2" providerId="ADAL" clId="{15CCE954-321D-48D2-BAEA-925286FDCE09}" dt="2021-07-06T16:16:43.588" v="1639" actId="1076"/>
          <ac:spMkLst>
            <pc:docMk/>
            <pc:sldMk cId="3194571139" sldId="2076138772"/>
            <ac:spMk id="94" creationId="{C619A8CC-E77D-4301-B9D4-A6897186E371}"/>
          </ac:spMkLst>
        </pc:spChg>
        <pc:spChg chg="add mod">
          <ac:chgData name="Mészáros Etele" userId="b445c6fa-a57b-4a47-8a60-22f154d595d2" providerId="ADAL" clId="{15CCE954-321D-48D2-BAEA-925286FDCE09}" dt="2021-07-06T16:16:43.588" v="1639" actId="1076"/>
          <ac:spMkLst>
            <pc:docMk/>
            <pc:sldMk cId="3194571139" sldId="2076138772"/>
            <ac:spMk id="96" creationId="{31A253AB-30DF-43BC-B9DA-888FE2EAF7C6}"/>
          </ac:spMkLst>
        </pc:spChg>
        <pc:spChg chg="mod">
          <ac:chgData name="Mészáros Etele" userId="b445c6fa-a57b-4a47-8a60-22f154d595d2" providerId="ADAL" clId="{15CCE954-321D-48D2-BAEA-925286FDCE09}" dt="2021-07-06T14:18:15.946" v="355" actId="1076"/>
          <ac:spMkLst>
            <pc:docMk/>
            <pc:sldMk cId="3194571139" sldId="2076138772"/>
            <ac:spMk id="98" creationId="{112C1B0C-716D-4E1A-8515-1D73435639C3}"/>
          </ac:spMkLst>
        </pc:spChg>
        <pc:spChg chg="mod">
          <ac:chgData name="Mészáros Etele" userId="b445c6fa-a57b-4a47-8a60-22f154d595d2" providerId="ADAL" clId="{15CCE954-321D-48D2-BAEA-925286FDCE09}" dt="2021-07-06T14:18:15.946" v="355" actId="1076"/>
          <ac:spMkLst>
            <pc:docMk/>
            <pc:sldMk cId="3194571139" sldId="2076138772"/>
            <ac:spMk id="99" creationId="{7C75BE3A-8321-49A5-B4B5-071E107EA521}"/>
          </ac:spMkLst>
        </pc:spChg>
        <pc:spChg chg="mod">
          <ac:chgData name="Mészáros Etele" userId="b445c6fa-a57b-4a47-8a60-22f154d595d2" providerId="ADAL" clId="{15CCE954-321D-48D2-BAEA-925286FDCE09}" dt="2021-07-06T14:18:15.946" v="355" actId="1076"/>
          <ac:spMkLst>
            <pc:docMk/>
            <pc:sldMk cId="3194571139" sldId="2076138772"/>
            <ac:spMk id="100" creationId="{FFCE6F92-8184-45A1-A1C3-E07038DFE7D3}"/>
          </ac:spMkLst>
        </pc:spChg>
        <pc:spChg chg="mod">
          <ac:chgData name="Mészáros Etele" userId="b445c6fa-a57b-4a47-8a60-22f154d595d2" providerId="ADAL" clId="{15CCE954-321D-48D2-BAEA-925286FDCE09}" dt="2021-07-06T14:18:15.946" v="355" actId="1076"/>
          <ac:spMkLst>
            <pc:docMk/>
            <pc:sldMk cId="3194571139" sldId="2076138772"/>
            <ac:spMk id="101" creationId="{2598D575-79CC-4915-9619-4922605FED2B}"/>
          </ac:spMkLst>
        </pc:spChg>
        <pc:spChg chg="mod">
          <ac:chgData name="Mészáros Etele" userId="b445c6fa-a57b-4a47-8a60-22f154d595d2" providerId="ADAL" clId="{15CCE954-321D-48D2-BAEA-925286FDCE09}" dt="2021-07-06T14:18:15.946" v="355" actId="1076"/>
          <ac:spMkLst>
            <pc:docMk/>
            <pc:sldMk cId="3194571139" sldId="2076138772"/>
            <ac:spMk id="102" creationId="{7DBFB518-41F3-4D84-8005-BF7103000E80}"/>
          </ac:spMkLst>
        </pc:spChg>
        <pc:spChg chg="add mod">
          <ac:chgData name="Mészáros Etele" userId="b445c6fa-a57b-4a47-8a60-22f154d595d2" providerId="ADAL" clId="{15CCE954-321D-48D2-BAEA-925286FDCE09}" dt="2021-07-06T16:16:43.588" v="1639" actId="1076"/>
          <ac:spMkLst>
            <pc:docMk/>
            <pc:sldMk cId="3194571139" sldId="2076138772"/>
            <ac:spMk id="104" creationId="{4AA0A212-644B-4591-AE27-5189178720E9}"/>
          </ac:spMkLst>
        </pc:spChg>
        <pc:spChg chg="mod">
          <ac:chgData name="Mészáros Etele" userId="b445c6fa-a57b-4a47-8a60-22f154d595d2" providerId="ADAL" clId="{15CCE954-321D-48D2-BAEA-925286FDCE09}" dt="2021-07-06T14:18:15.946" v="355" actId="1076"/>
          <ac:spMkLst>
            <pc:docMk/>
            <pc:sldMk cId="3194571139" sldId="2076138772"/>
            <ac:spMk id="121" creationId="{E246E905-7FD2-45D3-BFE7-6C000194A2B0}"/>
          </ac:spMkLst>
        </pc:spChg>
        <pc:spChg chg="mod">
          <ac:chgData name="Mészáros Etele" userId="b445c6fa-a57b-4a47-8a60-22f154d595d2" providerId="ADAL" clId="{15CCE954-321D-48D2-BAEA-925286FDCE09}" dt="2021-07-06T14:18:15.946" v="355" actId="1076"/>
          <ac:spMkLst>
            <pc:docMk/>
            <pc:sldMk cId="3194571139" sldId="2076138772"/>
            <ac:spMk id="122" creationId="{DCBCD845-450B-4CC3-995F-8AFB7BB1A78A}"/>
          </ac:spMkLst>
        </pc:spChg>
        <pc:spChg chg="mod">
          <ac:chgData name="Mészáros Etele" userId="b445c6fa-a57b-4a47-8a60-22f154d595d2" providerId="ADAL" clId="{15CCE954-321D-48D2-BAEA-925286FDCE09}" dt="2021-07-06T14:18:15.946" v="355" actId="1076"/>
          <ac:spMkLst>
            <pc:docMk/>
            <pc:sldMk cId="3194571139" sldId="2076138772"/>
            <ac:spMk id="124" creationId="{0EB0FC2C-AF85-4F43-ABE8-E85CE21D3027}"/>
          </ac:spMkLst>
        </pc:spChg>
        <pc:spChg chg="mod">
          <ac:chgData name="Mészáros Etele" userId="b445c6fa-a57b-4a47-8a60-22f154d595d2" providerId="ADAL" clId="{15CCE954-321D-48D2-BAEA-925286FDCE09}" dt="2021-07-06T14:18:15.946" v="355" actId="1076"/>
          <ac:spMkLst>
            <pc:docMk/>
            <pc:sldMk cId="3194571139" sldId="2076138772"/>
            <ac:spMk id="125" creationId="{A1F47350-EED8-4A7C-B7B3-05964B5F0D05}"/>
          </ac:spMkLst>
        </pc:spChg>
        <pc:spChg chg="mod">
          <ac:chgData name="Mészáros Etele" userId="b445c6fa-a57b-4a47-8a60-22f154d595d2" providerId="ADAL" clId="{15CCE954-321D-48D2-BAEA-925286FDCE09}" dt="2021-07-06T14:18:15.946" v="355" actId="1076"/>
          <ac:spMkLst>
            <pc:docMk/>
            <pc:sldMk cId="3194571139" sldId="2076138772"/>
            <ac:spMk id="126" creationId="{E4A43D39-0C32-4ECA-BB3D-C34E2D14A73B}"/>
          </ac:spMkLst>
        </pc:spChg>
        <pc:spChg chg="mod">
          <ac:chgData name="Mészáros Etele" userId="b445c6fa-a57b-4a47-8a60-22f154d595d2" providerId="ADAL" clId="{15CCE954-321D-48D2-BAEA-925286FDCE09}" dt="2021-07-06T14:18:15.946" v="355" actId="1076"/>
          <ac:spMkLst>
            <pc:docMk/>
            <pc:sldMk cId="3194571139" sldId="2076138772"/>
            <ac:spMk id="127" creationId="{0B34956E-B93C-415B-A949-FBCA477399AE}"/>
          </ac:spMkLst>
        </pc:spChg>
        <pc:spChg chg="mod">
          <ac:chgData name="Mészáros Etele" userId="b445c6fa-a57b-4a47-8a60-22f154d595d2" providerId="ADAL" clId="{15CCE954-321D-48D2-BAEA-925286FDCE09}" dt="2021-07-06T14:18:15.946" v="355" actId="1076"/>
          <ac:spMkLst>
            <pc:docMk/>
            <pc:sldMk cId="3194571139" sldId="2076138772"/>
            <ac:spMk id="128" creationId="{1E25F31D-15E8-404F-B866-E6C288CB98D5}"/>
          </ac:spMkLst>
        </pc:spChg>
        <pc:spChg chg="mod">
          <ac:chgData name="Mészáros Etele" userId="b445c6fa-a57b-4a47-8a60-22f154d595d2" providerId="ADAL" clId="{15CCE954-321D-48D2-BAEA-925286FDCE09}" dt="2021-07-06T14:18:15.946" v="355" actId="1076"/>
          <ac:spMkLst>
            <pc:docMk/>
            <pc:sldMk cId="3194571139" sldId="2076138772"/>
            <ac:spMk id="129" creationId="{10F2AFF5-940A-4034-A293-11E5411AF103}"/>
          </ac:spMkLst>
        </pc:spChg>
        <pc:spChg chg="mod">
          <ac:chgData name="Mészáros Etele" userId="b445c6fa-a57b-4a47-8a60-22f154d595d2" providerId="ADAL" clId="{15CCE954-321D-48D2-BAEA-925286FDCE09}" dt="2021-07-06T14:18:15.946" v="355" actId="1076"/>
          <ac:spMkLst>
            <pc:docMk/>
            <pc:sldMk cId="3194571139" sldId="2076138772"/>
            <ac:spMk id="130" creationId="{6E4C5467-85F1-4CCE-B1FF-F8DE9C9D1611}"/>
          </ac:spMkLst>
        </pc:spChg>
        <pc:grpChg chg="mod">
          <ac:chgData name="Mészáros Etele" userId="b445c6fa-a57b-4a47-8a60-22f154d595d2" providerId="ADAL" clId="{15CCE954-321D-48D2-BAEA-925286FDCE09}" dt="2021-07-06T14:18:15.946" v="355" actId="1076"/>
          <ac:grpSpMkLst>
            <pc:docMk/>
            <pc:sldMk cId="3194571139" sldId="2076138772"/>
            <ac:grpSpMk id="29" creationId="{584CD90A-A270-46B9-80F3-65E77CDD2E1D}"/>
          </ac:grpSpMkLst>
        </pc:grpChg>
        <pc:grpChg chg="mod">
          <ac:chgData name="Mészáros Etele" userId="b445c6fa-a57b-4a47-8a60-22f154d595d2" providerId="ADAL" clId="{15CCE954-321D-48D2-BAEA-925286FDCE09}" dt="2021-07-06T14:18:15.946" v="355" actId="1076"/>
          <ac:grpSpMkLst>
            <pc:docMk/>
            <pc:sldMk cId="3194571139" sldId="2076138772"/>
            <ac:grpSpMk id="49" creationId="{3A972F91-91C1-4727-9432-80C0D046F4EB}"/>
          </ac:grpSpMkLst>
        </pc:grpChg>
        <pc:grpChg chg="mod">
          <ac:chgData name="Mészáros Etele" userId="b445c6fa-a57b-4a47-8a60-22f154d595d2" providerId="ADAL" clId="{15CCE954-321D-48D2-BAEA-925286FDCE09}" dt="2021-07-06T14:18:15.946" v="355" actId="1076"/>
          <ac:grpSpMkLst>
            <pc:docMk/>
            <pc:sldMk cId="3194571139" sldId="2076138772"/>
            <ac:grpSpMk id="103" creationId="{6A3AF5E0-0F43-42B9-B3C7-246B23D6E8D0}"/>
          </ac:grpSpMkLst>
        </pc:grpChg>
        <pc:grpChg chg="mod">
          <ac:chgData name="Mészáros Etele" userId="b445c6fa-a57b-4a47-8a60-22f154d595d2" providerId="ADAL" clId="{15CCE954-321D-48D2-BAEA-925286FDCE09}" dt="2021-07-06T14:18:15.946" v="355" actId="1076"/>
          <ac:grpSpMkLst>
            <pc:docMk/>
            <pc:sldMk cId="3194571139" sldId="2076138772"/>
            <ac:grpSpMk id="120" creationId="{9ED5956A-0528-48FC-B8F1-0750DEBCEA26}"/>
          </ac:grpSpMkLst>
        </pc:grpChg>
        <pc:grpChg chg="mod">
          <ac:chgData name="Mészáros Etele" userId="b445c6fa-a57b-4a47-8a60-22f154d595d2" providerId="ADAL" clId="{15CCE954-321D-48D2-BAEA-925286FDCE09}" dt="2021-07-06T14:18:15.946" v="355" actId="1076"/>
          <ac:grpSpMkLst>
            <pc:docMk/>
            <pc:sldMk cId="3194571139" sldId="2076138772"/>
            <ac:grpSpMk id="123" creationId="{DA1F1CB4-0FE9-4406-A199-8DB63A80A4C9}"/>
          </ac:grpSpMkLst>
        </pc:grpChg>
        <pc:picChg chg="mod">
          <ac:chgData name="Mészáros Etele" userId="b445c6fa-a57b-4a47-8a60-22f154d595d2" providerId="ADAL" clId="{15CCE954-321D-48D2-BAEA-925286FDCE09}" dt="2021-07-06T14:20:07.042" v="374" actId="1076"/>
          <ac:picMkLst>
            <pc:docMk/>
            <pc:sldMk cId="3194571139" sldId="2076138772"/>
            <ac:picMk id="89" creationId="{07C2C7EC-8B0F-4DD2-8616-6397DFBFB852}"/>
          </ac:picMkLst>
        </pc:picChg>
        <pc:picChg chg="mod">
          <ac:chgData name="Mészáros Etele" userId="b445c6fa-a57b-4a47-8a60-22f154d595d2" providerId="ADAL" clId="{15CCE954-321D-48D2-BAEA-925286FDCE09}" dt="2021-07-06T14:20:04.379" v="373" actId="14100"/>
          <ac:picMkLst>
            <pc:docMk/>
            <pc:sldMk cId="3194571139" sldId="2076138772"/>
            <ac:picMk id="91" creationId="{7C692EA3-A144-452B-BCF3-27962D9B2DE0}"/>
          </ac:picMkLst>
        </pc:picChg>
        <pc:picChg chg="add mod">
          <ac:chgData name="Mészáros Etele" userId="b445c6fa-a57b-4a47-8a60-22f154d595d2" providerId="ADAL" clId="{15CCE954-321D-48D2-BAEA-925286FDCE09}" dt="2021-07-06T16:16:43.588" v="1639" actId="1076"/>
          <ac:picMkLst>
            <pc:docMk/>
            <pc:sldMk cId="3194571139" sldId="2076138772"/>
            <ac:picMk id="93" creationId="{374361E0-1049-40C3-8EE9-78F957D32F47}"/>
          </ac:picMkLst>
        </pc:picChg>
        <pc:picChg chg="add mod">
          <ac:chgData name="Mészáros Etele" userId="b445c6fa-a57b-4a47-8a60-22f154d595d2" providerId="ADAL" clId="{15CCE954-321D-48D2-BAEA-925286FDCE09}" dt="2021-07-06T16:16:43.588" v="1639" actId="1076"/>
          <ac:picMkLst>
            <pc:docMk/>
            <pc:sldMk cId="3194571139" sldId="2076138772"/>
            <ac:picMk id="95" creationId="{168A4312-5B24-4D47-B6A9-07090A914429}"/>
          </ac:picMkLst>
        </pc:picChg>
        <pc:picChg chg="add mod">
          <ac:chgData name="Mészáros Etele" userId="b445c6fa-a57b-4a47-8a60-22f154d595d2" providerId="ADAL" clId="{15CCE954-321D-48D2-BAEA-925286FDCE09}" dt="2021-07-06T16:16:43.588" v="1639" actId="1076"/>
          <ac:picMkLst>
            <pc:docMk/>
            <pc:sldMk cId="3194571139" sldId="2076138772"/>
            <ac:picMk id="97" creationId="{42AAD2AF-6D2A-4445-B689-E9F583273922}"/>
          </ac:picMkLst>
        </pc:picChg>
      </pc:sldChg>
      <pc:sldChg chg="modSp mod">
        <pc:chgData name="Mészáros Etele" userId="b445c6fa-a57b-4a47-8a60-22f154d595d2" providerId="ADAL" clId="{15CCE954-321D-48D2-BAEA-925286FDCE09}" dt="2021-07-06T14:52:56.509" v="853" actId="20577"/>
        <pc:sldMkLst>
          <pc:docMk/>
          <pc:sldMk cId="2708052442" sldId="2076138776"/>
        </pc:sldMkLst>
        <pc:spChg chg="mod">
          <ac:chgData name="Mészáros Etele" userId="b445c6fa-a57b-4a47-8a60-22f154d595d2" providerId="ADAL" clId="{15CCE954-321D-48D2-BAEA-925286FDCE09}" dt="2021-07-06T14:52:56.509" v="853" actId="20577"/>
          <ac:spMkLst>
            <pc:docMk/>
            <pc:sldMk cId="2708052442" sldId="2076138776"/>
            <ac:spMk id="2" creationId="{4C3F6B31-D7D9-4763-9A32-8DE15D67A966}"/>
          </ac:spMkLst>
        </pc:spChg>
        <pc:spChg chg="mod">
          <ac:chgData name="Mészáros Etele" userId="b445c6fa-a57b-4a47-8a60-22f154d595d2" providerId="ADAL" clId="{15CCE954-321D-48D2-BAEA-925286FDCE09}" dt="2021-07-06T14:32:57.266" v="516" actId="1076"/>
          <ac:spMkLst>
            <pc:docMk/>
            <pc:sldMk cId="2708052442" sldId="2076138776"/>
            <ac:spMk id="7" creationId="{A062974C-6F24-4476-941A-F698CC9B792C}"/>
          </ac:spMkLst>
        </pc:spChg>
        <pc:spChg chg="mod">
          <ac:chgData name="Mészáros Etele" userId="b445c6fa-a57b-4a47-8a60-22f154d595d2" providerId="ADAL" clId="{15CCE954-321D-48D2-BAEA-925286FDCE09}" dt="2021-07-06T14:33:07.426" v="517" actId="1076"/>
          <ac:spMkLst>
            <pc:docMk/>
            <pc:sldMk cId="2708052442" sldId="2076138776"/>
            <ac:spMk id="14" creationId="{7B7EBEDA-47C2-4FA4-9E50-9C1D8E6F2D6D}"/>
          </ac:spMkLst>
        </pc:spChg>
        <pc:picChg chg="mod">
          <ac:chgData name="Mészáros Etele" userId="b445c6fa-a57b-4a47-8a60-22f154d595d2" providerId="ADAL" clId="{15CCE954-321D-48D2-BAEA-925286FDCE09}" dt="2021-07-06T14:32:57.266" v="516" actId="1076"/>
          <ac:picMkLst>
            <pc:docMk/>
            <pc:sldMk cId="2708052442" sldId="2076138776"/>
            <ac:picMk id="9" creationId="{1559C487-607C-4C2C-AF27-C56E7F3C36F3}"/>
          </ac:picMkLst>
        </pc:picChg>
        <pc:picChg chg="mod">
          <ac:chgData name="Mészáros Etele" userId="b445c6fa-a57b-4a47-8a60-22f154d595d2" providerId="ADAL" clId="{15CCE954-321D-48D2-BAEA-925286FDCE09}" dt="2021-07-06T14:33:07.426" v="517" actId="1076"/>
          <ac:picMkLst>
            <pc:docMk/>
            <pc:sldMk cId="2708052442" sldId="2076138776"/>
            <ac:picMk id="11" creationId="{5970E28E-6FA0-4046-B0D3-672D66F043D7}"/>
          </ac:picMkLst>
        </pc:picChg>
      </pc:sldChg>
      <pc:sldChg chg="modSp mod">
        <pc:chgData name="Mészáros Etele" userId="b445c6fa-a57b-4a47-8a60-22f154d595d2" providerId="ADAL" clId="{15CCE954-321D-48D2-BAEA-925286FDCE09}" dt="2021-07-06T14:52:44.429" v="833" actId="20577"/>
        <pc:sldMkLst>
          <pc:docMk/>
          <pc:sldMk cId="174809072" sldId="2076138777"/>
        </pc:sldMkLst>
        <pc:spChg chg="mod">
          <ac:chgData name="Mészáros Etele" userId="b445c6fa-a57b-4a47-8a60-22f154d595d2" providerId="ADAL" clId="{15CCE954-321D-48D2-BAEA-925286FDCE09}" dt="2021-07-06T14:52:44.429" v="833" actId="20577"/>
          <ac:spMkLst>
            <pc:docMk/>
            <pc:sldMk cId="174809072" sldId="2076138777"/>
            <ac:spMk id="4" creationId="{D0BF8DFB-5AD1-4434-840C-26DC19CD9168}"/>
          </ac:spMkLst>
        </pc:spChg>
        <pc:spChg chg="mod">
          <ac:chgData name="Mészáros Etele" userId="b445c6fa-a57b-4a47-8a60-22f154d595d2" providerId="ADAL" clId="{15CCE954-321D-48D2-BAEA-925286FDCE09}" dt="2021-07-06T14:45:16.516" v="808" actId="1076"/>
          <ac:spMkLst>
            <pc:docMk/>
            <pc:sldMk cId="174809072" sldId="2076138777"/>
            <ac:spMk id="17" creationId="{0FCEC3D7-1239-4EFC-BC47-7D4A99AAD974}"/>
          </ac:spMkLst>
        </pc:spChg>
        <pc:spChg chg="mod">
          <ac:chgData name="Mészáros Etele" userId="b445c6fa-a57b-4a47-8a60-22f154d595d2" providerId="ADAL" clId="{15CCE954-321D-48D2-BAEA-925286FDCE09}" dt="2021-07-06T14:45:16.516" v="808" actId="1076"/>
          <ac:spMkLst>
            <pc:docMk/>
            <pc:sldMk cId="174809072" sldId="2076138777"/>
            <ac:spMk id="18" creationId="{DDA744F0-779C-4422-8C78-92A7235B926C}"/>
          </ac:spMkLst>
        </pc:spChg>
        <pc:spChg chg="mod">
          <ac:chgData name="Mészáros Etele" userId="b445c6fa-a57b-4a47-8a60-22f154d595d2" providerId="ADAL" clId="{15CCE954-321D-48D2-BAEA-925286FDCE09}" dt="2021-07-06T14:45:16.516" v="808" actId="1076"/>
          <ac:spMkLst>
            <pc:docMk/>
            <pc:sldMk cId="174809072" sldId="2076138777"/>
            <ac:spMk id="19" creationId="{72D2E67D-7392-4F46-BBD6-42E55FEF438C}"/>
          </ac:spMkLst>
        </pc:spChg>
        <pc:picChg chg="mod">
          <ac:chgData name="Mészáros Etele" userId="b445c6fa-a57b-4a47-8a60-22f154d595d2" providerId="ADAL" clId="{15CCE954-321D-48D2-BAEA-925286FDCE09}" dt="2021-07-06T14:45:16.516" v="808" actId="1076"/>
          <ac:picMkLst>
            <pc:docMk/>
            <pc:sldMk cId="174809072" sldId="2076138777"/>
            <ac:picMk id="10" creationId="{2D495466-A76B-461D-B0FF-9D5CFE851274}"/>
          </ac:picMkLst>
        </pc:picChg>
        <pc:picChg chg="mod">
          <ac:chgData name="Mészáros Etele" userId="b445c6fa-a57b-4a47-8a60-22f154d595d2" providerId="ADAL" clId="{15CCE954-321D-48D2-BAEA-925286FDCE09}" dt="2021-07-06T14:45:16.516" v="808" actId="1076"/>
          <ac:picMkLst>
            <pc:docMk/>
            <pc:sldMk cId="174809072" sldId="2076138777"/>
            <ac:picMk id="12" creationId="{D67B64E6-1C56-4C1E-BC7F-B02809C44A74}"/>
          </ac:picMkLst>
        </pc:picChg>
        <pc:picChg chg="mod">
          <ac:chgData name="Mészáros Etele" userId="b445c6fa-a57b-4a47-8a60-22f154d595d2" providerId="ADAL" clId="{15CCE954-321D-48D2-BAEA-925286FDCE09}" dt="2021-07-06T14:45:16.516" v="808" actId="1076"/>
          <ac:picMkLst>
            <pc:docMk/>
            <pc:sldMk cId="174809072" sldId="2076138777"/>
            <ac:picMk id="14" creationId="{92653F1C-B7C7-495B-9097-65F7E56E1E47}"/>
          </ac:picMkLst>
        </pc:picChg>
      </pc:sldChg>
      <pc:sldChg chg="addSp delSp modSp mod">
        <pc:chgData name="Mészáros Etele" userId="b445c6fa-a57b-4a47-8a60-22f154d595d2" providerId="ADAL" clId="{15CCE954-321D-48D2-BAEA-925286FDCE09}" dt="2021-07-06T16:14:48.461" v="1627" actId="113"/>
        <pc:sldMkLst>
          <pc:docMk/>
          <pc:sldMk cId="2571394969" sldId="2076138778"/>
        </pc:sldMkLst>
        <pc:spChg chg="del">
          <ac:chgData name="Mészáros Etele" userId="b445c6fa-a57b-4a47-8a60-22f154d595d2" providerId="ADAL" clId="{15CCE954-321D-48D2-BAEA-925286FDCE09}" dt="2021-07-06T15:37:29.603" v="1539" actId="478"/>
          <ac:spMkLst>
            <pc:docMk/>
            <pc:sldMk cId="2571394969" sldId="2076138778"/>
            <ac:spMk id="3" creationId="{DAC29654-86AB-47BB-B314-7DBE834C73EF}"/>
          </ac:spMkLst>
        </pc:spChg>
        <pc:spChg chg="mod">
          <ac:chgData name="Mészáros Etele" userId="b445c6fa-a57b-4a47-8a60-22f154d595d2" providerId="ADAL" clId="{15CCE954-321D-48D2-BAEA-925286FDCE09}" dt="2021-07-06T16:14:17.684" v="1625" actId="20577"/>
          <ac:spMkLst>
            <pc:docMk/>
            <pc:sldMk cId="2571394969" sldId="2076138778"/>
            <ac:spMk id="5" creationId="{FA32AF8D-47E1-4659-AB0B-11E8F87D2EEE}"/>
          </ac:spMkLst>
        </pc:spChg>
        <pc:spChg chg="mod">
          <ac:chgData name="Mészáros Etele" userId="b445c6fa-a57b-4a47-8a60-22f154d595d2" providerId="ADAL" clId="{15CCE954-321D-48D2-BAEA-925286FDCE09}" dt="2021-07-06T16:14:48.461" v="1627" actId="113"/>
          <ac:spMkLst>
            <pc:docMk/>
            <pc:sldMk cId="2571394969" sldId="2076138778"/>
            <ac:spMk id="6" creationId="{951984B2-4668-46F3-81FF-4A2C13ABDCD0}"/>
          </ac:spMkLst>
        </pc:spChg>
        <pc:spChg chg="add mod">
          <ac:chgData name="Mészáros Etele" userId="b445c6fa-a57b-4a47-8a60-22f154d595d2" providerId="ADAL" clId="{15CCE954-321D-48D2-BAEA-925286FDCE09}" dt="2021-07-06T16:13:34.708" v="1617" actId="1076"/>
          <ac:spMkLst>
            <pc:docMk/>
            <pc:sldMk cId="2571394969" sldId="2076138778"/>
            <ac:spMk id="8" creationId="{CA6B0163-6995-4EA3-BD57-67CA17605806}"/>
          </ac:spMkLst>
        </pc:spChg>
        <pc:picChg chg="add mod">
          <ac:chgData name="Mészáros Etele" userId="b445c6fa-a57b-4a47-8a60-22f154d595d2" providerId="ADAL" clId="{15CCE954-321D-48D2-BAEA-925286FDCE09}" dt="2021-07-06T16:13:54.570" v="1624" actId="14100"/>
          <ac:picMkLst>
            <pc:docMk/>
            <pc:sldMk cId="2571394969" sldId="2076138778"/>
            <ac:picMk id="10" creationId="{39A770DB-194B-4620-B88A-57DD69FDBD44}"/>
          </ac:picMkLst>
        </pc:picChg>
        <pc:picChg chg="add mod">
          <ac:chgData name="Mészáros Etele" userId="b445c6fa-a57b-4a47-8a60-22f154d595d2" providerId="ADAL" clId="{15CCE954-321D-48D2-BAEA-925286FDCE09}" dt="2021-07-06T16:13:43.719" v="1620" actId="1076"/>
          <ac:picMkLst>
            <pc:docMk/>
            <pc:sldMk cId="2571394969" sldId="2076138778"/>
            <ac:picMk id="5122" creationId="{3C2FCDD5-AC72-4A8A-BC5B-AF1CDB3CA43F}"/>
          </ac:picMkLst>
        </pc:picChg>
        <pc:picChg chg="add del mod">
          <ac:chgData name="Mészáros Etele" userId="b445c6fa-a57b-4a47-8a60-22f154d595d2" providerId="ADAL" clId="{15CCE954-321D-48D2-BAEA-925286FDCE09}" dt="2021-07-06T16:12:16.877" v="1589" actId="478"/>
          <ac:picMkLst>
            <pc:docMk/>
            <pc:sldMk cId="2571394969" sldId="2076138778"/>
            <ac:picMk id="5124" creationId="{2E00CDAC-8D56-4308-8149-8088B4CB2BCA}"/>
          </ac:picMkLst>
        </pc:picChg>
        <pc:picChg chg="add del mod">
          <ac:chgData name="Mészáros Etele" userId="b445c6fa-a57b-4a47-8a60-22f154d595d2" providerId="ADAL" clId="{15CCE954-321D-48D2-BAEA-925286FDCE09}" dt="2021-07-06T16:12:14.997" v="1588" actId="478"/>
          <ac:picMkLst>
            <pc:docMk/>
            <pc:sldMk cId="2571394969" sldId="2076138778"/>
            <ac:picMk id="5126" creationId="{C1E9EE2F-9B7E-43CA-B498-05AA97D24B00}"/>
          </ac:picMkLst>
        </pc:picChg>
      </pc:sldChg>
      <pc:sldChg chg="addSp delSp modSp mod ord">
        <pc:chgData name="Mészáros Etele" userId="b445c6fa-a57b-4a47-8a60-22f154d595d2" providerId="ADAL" clId="{15CCE954-321D-48D2-BAEA-925286FDCE09}" dt="2021-07-06T16:37:02.585" v="1682" actId="1076"/>
        <pc:sldMkLst>
          <pc:docMk/>
          <pc:sldMk cId="4097442283" sldId="2076138779"/>
        </pc:sldMkLst>
        <pc:spChg chg="del">
          <ac:chgData name="Mészáros Etele" userId="b445c6fa-a57b-4a47-8a60-22f154d595d2" providerId="ADAL" clId="{15CCE954-321D-48D2-BAEA-925286FDCE09}" dt="2021-07-06T14:53:15.607" v="854" actId="478"/>
          <ac:spMkLst>
            <pc:docMk/>
            <pc:sldMk cId="4097442283" sldId="2076138779"/>
            <ac:spMk id="3" creationId="{2F8957EF-316C-48F7-9CBD-A0B83886AF89}"/>
          </ac:spMkLst>
        </pc:spChg>
        <pc:spChg chg="add mod">
          <ac:chgData name="Mészáros Etele" userId="b445c6fa-a57b-4a47-8a60-22f154d595d2" providerId="ADAL" clId="{15CCE954-321D-48D2-BAEA-925286FDCE09}" dt="2021-07-06T14:53:54.829" v="887" actId="20577"/>
          <ac:spMkLst>
            <pc:docMk/>
            <pc:sldMk cId="4097442283" sldId="2076138779"/>
            <ac:spMk id="4" creationId="{16DE6599-7A08-408F-B794-08E937FD0354}"/>
          </ac:spMkLst>
        </pc:spChg>
        <pc:spChg chg="add mod">
          <ac:chgData name="Mészáros Etele" userId="b445c6fa-a57b-4a47-8a60-22f154d595d2" providerId="ADAL" clId="{15CCE954-321D-48D2-BAEA-925286FDCE09}" dt="2021-07-06T16:37:02.585" v="1682" actId="1076"/>
          <ac:spMkLst>
            <pc:docMk/>
            <pc:sldMk cId="4097442283" sldId="2076138779"/>
            <ac:spMk id="6" creationId="{6F4A30D1-CBB2-4D5B-A030-7AE418FE84B5}"/>
          </ac:spMkLst>
        </pc:spChg>
        <pc:picChg chg="mod">
          <ac:chgData name="Mészáros Etele" userId="b445c6fa-a57b-4a47-8a60-22f154d595d2" providerId="ADAL" clId="{15CCE954-321D-48D2-BAEA-925286FDCE09}" dt="2021-07-06T16:15:34.861" v="1637" actId="14100"/>
          <ac:picMkLst>
            <pc:docMk/>
            <pc:sldMk cId="4097442283" sldId="2076138779"/>
            <ac:picMk id="4098" creationId="{C3A6BCEE-1B34-4573-A842-57175E9CFC47}"/>
          </ac:picMkLst>
        </pc:picChg>
      </pc:sldChg>
      <pc:sldChg chg="del">
        <pc:chgData name="Mészáros Etele" userId="b445c6fa-a57b-4a47-8a60-22f154d595d2" providerId="ADAL" clId="{15CCE954-321D-48D2-BAEA-925286FDCE09}" dt="2021-07-06T14:37:58.680" v="664" actId="47"/>
        <pc:sldMkLst>
          <pc:docMk/>
          <pc:sldMk cId="1208577547" sldId="2076138780"/>
        </pc:sldMkLst>
      </pc:sldChg>
      <pc:sldChg chg="del">
        <pc:chgData name="Mészáros Etele" userId="b445c6fa-a57b-4a47-8a60-22f154d595d2" providerId="ADAL" clId="{15CCE954-321D-48D2-BAEA-925286FDCE09}" dt="2021-07-06T16:14:30.474" v="1626" actId="47"/>
        <pc:sldMkLst>
          <pc:docMk/>
          <pc:sldMk cId="1589716811" sldId="2076138781"/>
        </pc:sldMkLst>
      </pc:sldChg>
      <pc:sldChg chg="addSp delSp modSp new mod ord">
        <pc:chgData name="Mészáros Etele" userId="b445c6fa-a57b-4a47-8a60-22f154d595d2" providerId="ADAL" clId="{15CCE954-321D-48D2-BAEA-925286FDCE09}" dt="2021-07-06T15:31:02.678" v="1432" actId="20577"/>
        <pc:sldMkLst>
          <pc:docMk/>
          <pc:sldMk cId="930312091" sldId="2076138782"/>
        </pc:sldMkLst>
        <pc:spChg chg="add mod">
          <ac:chgData name="Mészáros Etele" userId="b445c6fa-a57b-4a47-8a60-22f154d595d2" providerId="ADAL" clId="{15CCE954-321D-48D2-BAEA-925286FDCE09}" dt="2021-07-06T15:31:02.678" v="1432" actId="20577"/>
          <ac:spMkLst>
            <pc:docMk/>
            <pc:sldMk cId="930312091" sldId="2076138782"/>
            <ac:spMk id="4" creationId="{5CEA07F1-D90F-4B79-8EE4-8AA170E16D5B}"/>
          </ac:spMkLst>
        </pc:spChg>
        <pc:graphicFrameChg chg="add del mod modGraphic">
          <ac:chgData name="Mészáros Etele" userId="b445c6fa-a57b-4a47-8a60-22f154d595d2" providerId="ADAL" clId="{15CCE954-321D-48D2-BAEA-925286FDCE09}" dt="2021-07-06T04:27:55.389" v="23" actId="478"/>
          <ac:graphicFrameMkLst>
            <pc:docMk/>
            <pc:sldMk cId="930312091" sldId="2076138782"/>
            <ac:graphicFrameMk id="2" creationId="{83CA00D1-9B27-41C2-8B95-EA5269E054AF}"/>
          </ac:graphicFrameMkLst>
        </pc:graphicFrameChg>
        <pc:graphicFrameChg chg="add mod modGraphic">
          <ac:chgData name="Mészáros Etele" userId="b445c6fa-a57b-4a47-8a60-22f154d595d2" providerId="ADAL" clId="{15CCE954-321D-48D2-BAEA-925286FDCE09}" dt="2021-07-06T14:34:51.330" v="528" actId="20577"/>
          <ac:graphicFrameMkLst>
            <pc:docMk/>
            <pc:sldMk cId="930312091" sldId="2076138782"/>
            <ac:graphicFrameMk id="3" creationId="{356A7872-8169-4F1F-9B18-C7071DA7CA2A}"/>
          </ac:graphicFrameMkLst>
        </pc:graphicFrameChg>
      </pc:sldChg>
      <pc:sldChg chg="addSp delSp modSp new mod">
        <pc:chgData name="Mészáros Etele" userId="b445c6fa-a57b-4a47-8a60-22f154d595d2" providerId="ADAL" clId="{15CCE954-321D-48D2-BAEA-925286FDCE09}" dt="2021-07-06T15:33:16.423" v="1479" actId="20577"/>
        <pc:sldMkLst>
          <pc:docMk/>
          <pc:sldMk cId="4237169876" sldId="2076138783"/>
        </pc:sldMkLst>
        <pc:spChg chg="add del">
          <ac:chgData name="Mészáros Etele" userId="b445c6fa-a57b-4a47-8a60-22f154d595d2" providerId="ADAL" clId="{15CCE954-321D-48D2-BAEA-925286FDCE09}" dt="2021-07-06T04:30:01.039" v="93" actId="478"/>
          <ac:spMkLst>
            <pc:docMk/>
            <pc:sldMk cId="4237169876" sldId="2076138783"/>
            <ac:spMk id="3" creationId="{F075FCF4-A50D-44E4-81DE-F011B8CD4A44}"/>
          </ac:spMkLst>
        </pc:spChg>
        <pc:spChg chg="add mod">
          <ac:chgData name="Mészáros Etele" userId="b445c6fa-a57b-4a47-8a60-22f154d595d2" providerId="ADAL" clId="{15CCE954-321D-48D2-BAEA-925286FDCE09}" dt="2021-07-06T15:33:16.423" v="1479" actId="20577"/>
          <ac:spMkLst>
            <pc:docMk/>
            <pc:sldMk cId="4237169876" sldId="2076138783"/>
            <ac:spMk id="4" creationId="{0A34D120-EF95-4307-987F-34E40AC8C24E}"/>
          </ac:spMkLst>
        </pc:spChg>
        <pc:graphicFrameChg chg="add mod modGraphic">
          <ac:chgData name="Mészáros Etele" userId="b445c6fa-a57b-4a47-8a60-22f154d595d2" providerId="ADAL" clId="{15CCE954-321D-48D2-BAEA-925286FDCE09}" dt="2021-07-06T14:46:05.260" v="813" actId="242"/>
          <ac:graphicFrameMkLst>
            <pc:docMk/>
            <pc:sldMk cId="4237169876" sldId="2076138783"/>
            <ac:graphicFrameMk id="5" creationId="{B8B70FCD-22A8-46AB-A21D-80B056AC775B}"/>
          </ac:graphicFrameMkLst>
        </pc:graphicFrameChg>
      </pc:sldChg>
      <pc:sldChg chg="addSp delSp modSp new mod">
        <pc:chgData name="Mészáros Etele" userId="b445c6fa-a57b-4a47-8a60-22f154d595d2" providerId="ADAL" clId="{15CCE954-321D-48D2-BAEA-925286FDCE09}" dt="2021-07-06T15:57:24.314" v="1572" actId="1076"/>
        <pc:sldMkLst>
          <pc:docMk/>
          <pc:sldMk cId="363939372" sldId="2076138784"/>
        </pc:sldMkLst>
        <pc:spChg chg="add del mod">
          <ac:chgData name="Mészáros Etele" userId="b445c6fa-a57b-4a47-8a60-22f154d595d2" providerId="ADAL" clId="{15CCE954-321D-48D2-BAEA-925286FDCE09}" dt="2021-07-06T14:58:18.340" v="976" actId="478"/>
          <ac:spMkLst>
            <pc:docMk/>
            <pc:sldMk cId="363939372" sldId="2076138784"/>
            <ac:spMk id="4" creationId="{BCD9B399-42A1-49AA-86C3-97AD96DBBC8A}"/>
          </ac:spMkLst>
        </pc:spChg>
        <pc:spChg chg="add mod">
          <ac:chgData name="Mészáros Etele" userId="b445c6fa-a57b-4a47-8a60-22f154d595d2" providerId="ADAL" clId="{15CCE954-321D-48D2-BAEA-925286FDCE09}" dt="2021-07-06T14:58:32.910" v="998" actId="20577"/>
          <ac:spMkLst>
            <pc:docMk/>
            <pc:sldMk cId="363939372" sldId="2076138784"/>
            <ac:spMk id="5" creationId="{DE2255A8-3DFA-494A-ABD1-F0718398EB81}"/>
          </ac:spMkLst>
        </pc:spChg>
        <pc:spChg chg="add mod">
          <ac:chgData name="Mészáros Etele" userId="b445c6fa-a57b-4a47-8a60-22f154d595d2" providerId="ADAL" clId="{15CCE954-321D-48D2-BAEA-925286FDCE09}" dt="2021-07-06T15:57:21.959" v="1571" actId="14100"/>
          <ac:spMkLst>
            <pc:docMk/>
            <pc:sldMk cId="363939372" sldId="2076138784"/>
            <ac:spMk id="7" creationId="{C9B09E18-2B0D-48D2-BB25-EAF704BC1EA9}"/>
          </ac:spMkLst>
        </pc:spChg>
        <pc:picChg chg="add mod">
          <ac:chgData name="Mészáros Etele" userId="b445c6fa-a57b-4a47-8a60-22f154d595d2" providerId="ADAL" clId="{15CCE954-321D-48D2-BAEA-925286FDCE09}" dt="2021-07-06T15:57:24.314" v="1572" actId="1076"/>
          <ac:picMkLst>
            <pc:docMk/>
            <pc:sldMk cId="363939372" sldId="2076138784"/>
            <ac:picMk id="11266" creationId="{95D31B51-FCB5-468F-9F10-38194B1D5B1F}"/>
          </ac:picMkLst>
        </pc:picChg>
      </pc:sldChg>
      <pc:sldChg chg="addSp delSp modSp new mod ord setBg">
        <pc:chgData name="Mészáros Etele" userId="b445c6fa-a57b-4a47-8a60-22f154d595d2" providerId="ADAL" clId="{15CCE954-321D-48D2-BAEA-925286FDCE09}" dt="2021-07-06T16:20:33.016" v="1643" actId="20577"/>
        <pc:sldMkLst>
          <pc:docMk/>
          <pc:sldMk cId="3760610084" sldId="2076138785"/>
        </pc:sldMkLst>
        <pc:spChg chg="add mod">
          <ac:chgData name="Mészáros Etele" userId="b445c6fa-a57b-4a47-8a60-22f154d595d2" providerId="ADAL" clId="{15CCE954-321D-48D2-BAEA-925286FDCE09}" dt="2021-07-06T14:55:55.269" v="957" actId="20577"/>
          <ac:spMkLst>
            <pc:docMk/>
            <pc:sldMk cId="3760610084" sldId="2076138785"/>
            <ac:spMk id="11" creationId="{4B31E331-F626-4F54-8C23-6AED5F6FC93C}"/>
          </ac:spMkLst>
        </pc:spChg>
        <pc:spChg chg="add mod">
          <ac:chgData name="Mészáros Etele" userId="b445c6fa-a57b-4a47-8a60-22f154d595d2" providerId="ADAL" clId="{15CCE954-321D-48D2-BAEA-925286FDCE09}" dt="2021-07-06T16:20:33.016" v="1643" actId="20577"/>
          <ac:spMkLst>
            <pc:docMk/>
            <pc:sldMk cId="3760610084" sldId="2076138785"/>
            <ac:spMk id="13" creationId="{55818D42-A826-4454-A52F-D7D4E37BBAA1}"/>
          </ac:spMkLst>
        </pc:spChg>
        <pc:spChg chg="add del">
          <ac:chgData name="Mészáros Etele" userId="b445c6fa-a57b-4a47-8a60-22f154d595d2" providerId="ADAL" clId="{15CCE954-321D-48D2-BAEA-925286FDCE09}" dt="2021-07-06T05:08:15.549" v="141" actId="26606"/>
          <ac:spMkLst>
            <pc:docMk/>
            <pc:sldMk cId="3760610084" sldId="2076138785"/>
            <ac:spMk id="71" creationId="{42A4FC2C-047E-45A5-965D-8E1E3BF09BC6}"/>
          </ac:spMkLst>
        </pc:spChg>
        <pc:spChg chg="add del">
          <ac:chgData name="Mészáros Etele" userId="b445c6fa-a57b-4a47-8a60-22f154d595d2" providerId="ADAL" clId="{15CCE954-321D-48D2-BAEA-925286FDCE09}" dt="2021-07-06T05:08:29.349" v="143" actId="26606"/>
          <ac:spMkLst>
            <pc:docMk/>
            <pc:sldMk cId="3760610084" sldId="2076138785"/>
            <ac:spMk id="73" creationId="{83C98ABE-055B-441F-B07E-44F97F083C39}"/>
          </ac:spMkLst>
        </pc:spChg>
        <pc:spChg chg="add del">
          <ac:chgData name="Mészáros Etele" userId="b445c6fa-a57b-4a47-8a60-22f154d595d2" providerId="ADAL" clId="{15CCE954-321D-48D2-BAEA-925286FDCE09}" dt="2021-07-06T05:08:29.349" v="143" actId="26606"/>
          <ac:spMkLst>
            <pc:docMk/>
            <pc:sldMk cId="3760610084" sldId="2076138785"/>
            <ac:spMk id="75" creationId="{29FDB030-9B49-4CED-8CCD-4D99382388AC}"/>
          </ac:spMkLst>
        </pc:spChg>
        <pc:spChg chg="add del">
          <ac:chgData name="Mészáros Etele" userId="b445c6fa-a57b-4a47-8a60-22f154d595d2" providerId="ADAL" clId="{15CCE954-321D-48D2-BAEA-925286FDCE09}" dt="2021-07-06T05:08:29.349" v="143" actId="26606"/>
          <ac:spMkLst>
            <pc:docMk/>
            <pc:sldMk cId="3760610084" sldId="2076138785"/>
            <ac:spMk id="77" creationId="{3783CA14-24A1-485C-8B30-D6A5D87987AD}"/>
          </ac:spMkLst>
        </pc:spChg>
        <pc:spChg chg="add del">
          <ac:chgData name="Mészáros Etele" userId="b445c6fa-a57b-4a47-8a60-22f154d595d2" providerId="ADAL" clId="{15CCE954-321D-48D2-BAEA-925286FDCE09}" dt="2021-07-06T05:08:29.349" v="143" actId="26606"/>
          <ac:spMkLst>
            <pc:docMk/>
            <pc:sldMk cId="3760610084" sldId="2076138785"/>
            <ac:spMk id="79" creationId="{9A97C86A-04D6-40F7-AE84-31AB43E6A846}"/>
          </ac:spMkLst>
        </pc:spChg>
        <pc:spChg chg="add del">
          <ac:chgData name="Mészáros Etele" userId="b445c6fa-a57b-4a47-8a60-22f154d595d2" providerId="ADAL" clId="{15CCE954-321D-48D2-BAEA-925286FDCE09}" dt="2021-07-06T05:08:29.349" v="143" actId="26606"/>
          <ac:spMkLst>
            <pc:docMk/>
            <pc:sldMk cId="3760610084" sldId="2076138785"/>
            <ac:spMk id="81" creationId="{FF9F2414-84E8-453E-B1F3-389FDE8192D9}"/>
          </ac:spMkLst>
        </pc:spChg>
        <pc:spChg chg="add del">
          <ac:chgData name="Mészáros Etele" userId="b445c6fa-a57b-4a47-8a60-22f154d595d2" providerId="ADAL" clId="{15CCE954-321D-48D2-BAEA-925286FDCE09}" dt="2021-07-06T05:08:29.349" v="143" actId="26606"/>
          <ac:spMkLst>
            <pc:docMk/>
            <pc:sldMk cId="3760610084" sldId="2076138785"/>
            <ac:spMk id="83" creationId="{3ECA69A1-7536-43AC-85EF-C7106179F5ED}"/>
          </ac:spMkLst>
        </pc:spChg>
        <pc:spChg chg="add del">
          <ac:chgData name="Mészáros Etele" userId="b445c6fa-a57b-4a47-8a60-22f154d595d2" providerId="ADAL" clId="{15CCE954-321D-48D2-BAEA-925286FDCE09}" dt="2021-07-06T05:08:29.349" v="143" actId="26606"/>
          <ac:spMkLst>
            <pc:docMk/>
            <pc:sldMk cId="3760610084" sldId="2076138785"/>
            <ac:spMk id="13316" creationId="{F3060C83-F051-4F0E-ABAD-AA0DFC48B218}"/>
          </ac:spMkLst>
        </pc:spChg>
        <pc:picChg chg="add del mod">
          <ac:chgData name="Mészáros Etele" userId="b445c6fa-a57b-4a47-8a60-22f154d595d2" providerId="ADAL" clId="{15CCE954-321D-48D2-BAEA-925286FDCE09}" dt="2021-07-06T15:21:42.713" v="1370" actId="478"/>
          <ac:picMkLst>
            <pc:docMk/>
            <pc:sldMk cId="3760610084" sldId="2076138785"/>
            <ac:picMk id="12" creationId="{94F5FF99-3827-477C-B6A2-31E8CE3BB6D2}"/>
          </ac:picMkLst>
        </pc:picChg>
        <pc:picChg chg="add mod">
          <ac:chgData name="Mészáros Etele" userId="b445c6fa-a57b-4a47-8a60-22f154d595d2" providerId="ADAL" clId="{15CCE954-321D-48D2-BAEA-925286FDCE09}" dt="2021-07-06T15:21:58.018" v="1373" actId="1076"/>
          <ac:picMkLst>
            <pc:docMk/>
            <pc:sldMk cId="3760610084" sldId="2076138785"/>
            <ac:picMk id="13314" creationId="{C18B2E3E-26B0-4072-87DC-B1B996F9D2FD}"/>
          </ac:picMkLst>
        </pc:picChg>
      </pc:sldChg>
      <pc:sldChg chg="addSp delSp modSp new del">
        <pc:chgData name="Mészáros Etele" userId="b445c6fa-a57b-4a47-8a60-22f154d595d2" providerId="ADAL" clId="{15CCE954-321D-48D2-BAEA-925286FDCE09}" dt="2021-07-06T15:21:30.593" v="1369" actId="47"/>
        <pc:sldMkLst>
          <pc:docMk/>
          <pc:sldMk cId="1324015057" sldId="2076138786"/>
        </pc:sldMkLst>
        <pc:picChg chg="add del mod">
          <ac:chgData name="Mészáros Etele" userId="b445c6fa-a57b-4a47-8a60-22f154d595d2" providerId="ADAL" clId="{15CCE954-321D-48D2-BAEA-925286FDCE09}" dt="2021-07-06T15:04:35.419" v="1172" actId="21"/>
          <ac:picMkLst>
            <pc:docMk/>
            <pc:sldMk cId="1324015057" sldId="2076138786"/>
            <ac:picMk id="14338" creationId="{C28BCDA5-6E64-42BF-BF0E-7E85D1BF4481}"/>
          </ac:picMkLst>
        </pc:picChg>
      </pc:sldChg>
      <pc:sldChg chg="addSp delSp modSp new del mod">
        <pc:chgData name="Mészáros Etele" userId="b445c6fa-a57b-4a47-8a60-22f154d595d2" providerId="ADAL" clId="{15CCE954-321D-48D2-BAEA-925286FDCE09}" dt="2021-07-06T14:22:13.606" v="381" actId="47"/>
        <pc:sldMkLst>
          <pc:docMk/>
          <pc:sldMk cId="34027013" sldId="2076138787"/>
        </pc:sldMkLst>
        <pc:spChg chg="add del mod">
          <ac:chgData name="Mészáros Etele" userId="b445c6fa-a57b-4a47-8a60-22f154d595d2" providerId="ADAL" clId="{15CCE954-321D-48D2-BAEA-925286FDCE09}" dt="2021-07-06T14:17:09.164" v="346" actId="21"/>
          <ac:spMkLst>
            <pc:docMk/>
            <pc:sldMk cId="34027013" sldId="2076138787"/>
            <ac:spMk id="8" creationId="{CA858329-635F-411C-81AA-93B7687BCBAF}"/>
          </ac:spMkLst>
        </pc:spChg>
        <pc:spChg chg="add del mod">
          <ac:chgData name="Mészáros Etele" userId="b445c6fa-a57b-4a47-8a60-22f154d595d2" providerId="ADAL" clId="{15CCE954-321D-48D2-BAEA-925286FDCE09}" dt="2021-07-06T14:16:12.197" v="338" actId="21"/>
          <ac:spMkLst>
            <pc:docMk/>
            <pc:sldMk cId="34027013" sldId="2076138787"/>
            <ac:spMk id="9" creationId="{7630E26D-EC33-4B58-B34E-1908A4827D32}"/>
          </ac:spMkLst>
        </pc:spChg>
        <pc:spChg chg="add del mod">
          <ac:chgData name="Mészáros Etele" userId="b445c6fa-a57b-4a47-8a60-22f154d595d2" providerId="ADAL" clId="{15CCE954-321D-48D2-BAEA-925286FDCE09}" dt="2021-07-06T14:14:45.125" v="323" actId="21"/>
          <ac:spMkLst>
            <pc:docMk/>
            <pc:sldMk cId="34027013" sldId="2076138787"/>
            <ac:spMk id="10" creationId="{A413C323-3FFE-4262-9168-EC7A6BF64000}"/>
          </ac:spMkLst>
        </pc:spChg>
        <pc:picChg chg="add del mod">
          <ac:chgData name="Mészáros Etele" userId="b445c6fa-a57b-4a47-8a60-22f154d595d2" providerId="ADAL" clId="{15CCE954-321D-48D2-BAEA-925286FDCE09}" dt="2021-07-06T14:14:45.125" v="323" actId="21"/>
          <ac:picMkLst>
            <pc:docMk/>
            <pc:sldMk cId="34027013" sldId="2076138787"/>
            <ac:picMk id="3" creationId="{8EEAEED9-D94D-452A-A937-C42D8BD69500}"/>
          </ac:picMkLst>
        </pc:picChg>
        <pc:picChg chg="add del mod">
          <ac:chgData name="Mészáros Etele" userId="b445c6fa-a57b-4a47-8a60-22f154d595d2" providerId="ADAL" clId="{15CCE954-321D-48D2-BAEA-925286FDCE09}" dt="2021-07-06T14:15:50.819" v="332" actId="21"/>
          <ac:picMkLst>
            <pc:docMk/>
            <pc:sldMk cId="34027013" sldId="2076138787"/>
            <ac:picMk id="5" creationId="{ECEA9AB1-53A4-4D72-8251-460D98D7C2AF}"/>
          </ac:picMkLst>
        </pc:picChg>
        <pc:picChg chg="add del mod">
          <ac:chgData name="Mészáros Etele" userId="b445c6fa-a57b-4a47-8a60-22f154d595d2" providerId="ADAL" clId="{15CCE954-321D-48D2-BAEA-925286FDCE09}" dt="2021-07-06T14:16:51.175" v="343" actId="21"/>
          <ac:picMkLst>
            <pc:docMk/>
            <pc:sldMk cId="34027013" sldId="2076138787"/>
            <ac:picMk id="7" creationId="{FD9AAFB0-0049-4110-A9D5-783B012D3694}"/>
          </ac:picMkLst>
        </pc:picChg>
      </pc:sldChg>
      <pc:sldChg chg="addSp delSp modSp new mod setBg">
        <pc:chgData name="Mészáros Etele" userId="b445c6fa-a57b-4a47-8a60-22f154d595d2" providerId="ADAL" clId="{15CCE954-321D-48D2-BAEA-925286FDCE09}" dt="2021-07-06T15:47:45.434" v="1541" actId="21"/>
        <pc:sldMkLst>
          <pc:docMk/>
          <pc:sldMk cId="3189884674" sldId="2076138787"/>
        </pc:sldMkLst>
        <pc:spChg chg="add del mod">
          <ac:chgData name="Mészáros Etele" userId="b445c6fa-a57b-4a47-8a60-22f154d595d2" providerId="ADAL" clId="{15CCE954-321D-48D2-BAEA-925286FDCE09}" dt="2021-07-06T15:13:59.652" v="1226" actId="478"/>
          <ac:spMkLst>
            <pc:docMk/>
            <pc:sldMk cId="3189884674" sldId="2076138787"/>
            <ac:spMk id="2" creationId="{29C09E45-6C4C-42DA-9FAA-8EBB3D04E2C3}"/>
          </ac:spMkLst>
        </pc:spChg>
        <pc:spChg chg="add mod">
          <ac:chgData name="Mészáros Etele" userId="b445c6fa-a57b-4a47-8a60-22f154d595d2" providerId="ADAL" clId="{15CCE954-321D-48D2-BAEA-925286FDCE09}" dt="2021-07-06T15:21:08.361" v="1366" actId="20577"/>
          <ac:spMkLst>
            <pc:docMk/>
            <pc:sldMk cId="3189884674" sldId="2076138787"/>
            <ac:spMk id="13" creationId="{25DADF0F-B28F-4B3F-8CD1-05CD86FBD968}"/>
          </ac:spMkLst>
        </pc:spChg>
        <pc:spChg chg="add del">
          <ac:chgData name="Mészáros Etele" userId="b445c6fa-a57b-4a47-8a60-22f154d595d2" providerId="ADAL" clId="{15CCE954-321D-48D2-BAEA-925286FDCE09}" dt="2021-07-06T15:47:45.434" v="1541" actId="21"/>
          <ac:spMkLst>
            <pc:docMk/>
            <pc:sldMk cId="3189884674" sldId="2076138787"/>
            <ac:spMk id="15" creationId="{6678F22D-C085-435E-B5B6-A634BAC8513D}"/>
          </ac:spMkLst>
        </pc:spChg>
        <pc:spChg chg="add">
          <ac:chgData name="Mészáros Etele" userId="b445c6fa-a57b-4a47-8a60-22f154d595d2" providerId="ADAL" clId="{15CCE954-321D-48D2-BAEA-925286FDCE09}" dt="2021-07-06T15:12:10.763" v="1210" actId="26606"/>
          <ac:spMkLst>
            <pc:docMk/>
            <pc:sldMk cId="3189884674" sldId="2076138787"/>
            <ac:spMk id="16" creationId="{70155189-D96C-4527-B0EC-654B946BE615}"/>
          </ac:spMkLst>
        </pc:spChg>
        <pc:picChg chg="add mod ord">
          <ac:chgData name="Mészáros Etele" userId="b445c6fa-a57b-4a47-8a60-22f154d595d2" providerId="ADAL" clId="{15CCE954-321D-48D2-BAEA-925286FDCE09}" dt="2021-07-06T15:14:16.383" v="1231" actId="1076"/>
          <ac:picMkLst>
            <pc:docMk/>
            <pc:sldMk cId="3189884674" sldId="2076138787"/>
            <ac:picMk id="3" creationId="{0043A305-B349-41D6-AC95-07146CDE89B3}"/>
          </ac:picMkLst>
        </pc:picChg>
        <pc:picChg chg="add del mod">
          <ac:chgData name="Mészáros Etele" userId="b445c6fa-a57b-4a47-8a60-22f154d595d2" providerId="ADAL" clId="{15CCE954-321D-48D2-BAEA-925286FDCE09}" dt="2021-07-06T15:10:10.184" v="1192" actId="478"/>
          <ac:picMkLst>
            <pc:docMk/>
            <pc:sldMk cId="3189884674" sldId="2076138787"/>
            <ac:picMk id="5" creationId="{3CFCF574-2F4C-4853-A5AF-1975DB5D214B}"/>
          </ac:picMkLst>
        </pc:picChg>
        <pc:picChg chg="add del mod">
          <ac:chgData name="Mészáros Etele" userId="b445c6fa-a57b-4a47-8a60-22f154d595d2" providerId="ADAL" clId="{15CCE954-321D-48D2-BAEA-925286FDCE09}" dt="2021-07-06T15:09:30.992" v="1187" actId="478"/>
          <ac:picMkLst>
            <pc:docMk/>
            <pc:sldMk cId="3189884674" sldId="2076138787"/>
            <ac:picMk id="7" creationId="{B51D941E-7107-4F5A-94A3-EB53C5C1CBA8}"/>
          </ac:picMkLst>
        </pc:picChg>
        <pc:picChg chg="add del mod">
          <ac:chgData name="Mészáros Etele" userId="b445c6fa-a57b-4a47-8a60-22f154d595d2" providerId="ADAL" clId="{15CCE954-321D-48D2-BAEA-925286FDCE09}" dt="2021-07-06T15:13:54.754" v="1224" actId="478"/>
          <ac:picMkLst>
            <pc:docMk/>
            <pc:sldMk cId="3189884674" sldId="2076138787"/>
            <ac:picMk id="9" creationId="{706766D6-32F7-4086-B184-4A3C70A10B15}"/>
          </ac:picMkLst>
        </pc:picChg>
        <pc:picChg chg="add del mod">
          <ac:chgData name="Mészáros Etele" userId="b445c6fa-a57b-4a47-8a60-22f154d595d2" providerId="ADAL" clId="{15CCE954-321D-48D2-BAEA-925286FDCE09}" dt="2021-07-06T15:13:56.117" v="1225" actId="478"/>
          <ac:picMkLst>
            <pc:docMk/>
            <pc:sldMk cId="3189884674" sldId="2076138787"/>
            <ac:picMk id="11" creationId="{8274490C-2277-4221-BA5E-7A9E9575A0C3}"/>
          </ac:picMkLst>
        </pc:picChg>
      </pc:sldChg>
      <pc:sldChg chg="addSp modSp new mod">
        <pc:chgData name="Mészáros Etele" userId="b445c6fa-a57b-4a47-8a60-22f154d595d2" providerId="ADAL" clId="{15CCE954-321D-48D2-BAEA-925286FDCE09}" dt="2021-07-06T16:46:00.248" v="1715" actId="14100"/>
        <pc:sldMkLst>
          <pc:docMk/>
          <pc:sldMk cId="2779051448" sldId="2076138788"/>
        </pc:sldMkLst>
        <pc:spChg chg="add mod">
          <ac:chgData name="Mészáros Etele" userId="b445c6fa-a57b-4a47-8a60-22f154d595d2" providerId="ADAL" clId="{15CCE954-321D-48D2-BAEA-925286FDCE09}" dt="2021-07-06T15:15:02.802" v="1342" actId="20577"/>
          <ac:spMkLst>
            <pc:docMk/>
            <pc:sldMk cId="2779051448" sldId="2076138788"/>
            <ac:spMk id="4" creationId="{BF7C4E88-D8BB-469B-A478-73182E645A24}"/>
          </ac:spMkLst>
        </pc:spChg>
        <pc:picChg chg="add mod">
          <ac:chgData name="Mészáros Etele" userId="b445c6fa-a57b-4a47-8a60-22f154d595d2" providerId="ADAL" clId="{15CCE954-321D-48D2-BAEA-925286FDCE09}" dt="2021-07-06T16:45:39.236" v="1709" actId="14100"/>
          <ac:picMkLst>
            <pc:docMk/>
            <pc:sldMk cId="2779051448" sldId="2076138788"/>
            <ac:picMk id="2" creationId="{A452CF5A-757E-4AEB-A34B-0A4554A558AB}"/>
          </ac:picMkLst>
        </pc:picChg>
        <pc:picChg chg="add mod">
          <ac:chgData name="Mészáros Etele" userId="b445c6fa-a57b-4a47-8a60-22f154d595d2" providerId="ADAL" clId="{15CCE954-321D-48D2-BAEA-925286FDCE09}" dt="2021-07-06T16:45:40.630" v="1710" actId="1076"/>
          <ac:picMkLst>
            <pc:docMk/>
            <pc:sldMk cId="2779051448" sldId="2076138788"/>
            <ac:picMk id="3" creationId="{16B53862-8132-4665-803F-062189AC15FD}"/>
          </ac:picMkLst>
        </pc:picChg>
        <pc:picChg chg="add mod">
          <ac:chgData name="Mészáros Etele" userId="b445c6fa-a57b-4a47-8a60-22f154d595d2" providerId="ADAL" clId="{15CCE954-321D-48D2-BAEA-925286FDCE09}" dt="2021-07-06T16:46:00.248" v="1715" actId="14100"/>
          <ac:picMkLst>
            <pc:docMk/>
            <pc:sldMk cId="2779051448" sldId="2076138788"/>
            <ac:picMk id="6" creationId="{DEDDAD64-1033-4796-9F13-C366D6E02BE2}"/>
          </ac:picMkLst>
        </pc:picChg>
      </pc:sldChg>
      <pc:sldChg chg="addSp delSp modSp new mod">
        <pc:chgData name="Mészáros Etele" userId="b445c6fa-a57b-4a47-8a60-22f154d595d2" providerId="ADAL" clId="{15CCE954-321D-48D2-BAEA-925286FDCE09}" dt="2021-07-06T15:36:02.169" v="1529" actId="1076"/>
        <pc:sldMkLst>
          <pc:docMk/>
          <pc:sldMk cId="3091039876" sldId="2076138789"/>
        </pc:sldMkLst>
        <pc:spChg chg="add mod">
          <ac:chgData name="Mészáros Etele" userId="b445c6fa-a57b-4a47-8a60-22f154d595d2" providerId="ADAL" clId="{15CCE954-321D-48D2-BAEA-925286FDCE09}" dt="2021-07-06T15:17:43.508" v="1345" actId="14100"/>
          <ac:spMkLst>
            <pc:docMk/>
            <pc:sldMk cId="3091039876" sldId="2076138789"/>
            <ac:spMk id="2" creationId="{F94444A7-E9A7-4E3A-A0A3-82BECDC56086}"/>
          </ac:spMkLst>
        </pc:spChg>
        <pc:spChg chg="add del">
          <ac:chgData name="Mészáros Etele" userId="b445c6fa-a57b-4a47-8a60-22f154d595d2" providerId="ADAL" clId="{15CCE954-321D-48D2-BAEA-925286FDCE09}" dt="2021-07-06T15:18:04.029" v="1347" actId="478"/>
          <ac:spMkLst>
            <pc:docMk/>
            <pc:sldMk cId="3091039876" sldId="2076138789"/>
            <ac:spMk id="3" creationId="{5781D2D6-E5F0-467C-B30C-4B5369412AE1}"/>
          </ac:spMkLst>
        </pc:spChg>
        <pc:spChg chg="add mod">
          <ac:chgData name="Mészáros Etele" userId="b445c6fa-a57b-4a47-8a60-22f154d595d2" providerId="ADAL" clId="{15CCE954-321D-48D2-BAEA-925286FDCE09}" dt="2021-07-06T15:25:59.101" v="1422" actId="108"/>
          <ac:spMkLst>
            <pc:docMk/>
            <pc:sldMk cId="3091039876" sldId="2076138789"/>
            <ac:spMk id="8" creationId="{D7C1F6CA-A4DA-40C0-92B3-382953C2C861}"/>
          </ac:spMkLst>
        </pc:spChg>
        <pc:picChg chg="add del mod">
          <ac:chgData name="Mészáros Etele" userId="b445c6fa-a57b-4a47-8a60-22f154d595d2" providerId="ADAL" clId="{15CCE954-321D-48D2-BAEA-925286FDCE09}" dt="2021-07-06T15:35:49.296" v="1526" actId="478"/>
          <ac:picMkLst>
            <pc:docMk/>
            <pc:sldMk cId="3091039876" sldId="2076138789"/>
            <ac:picMk id="5" creationId="{41CDECC3-9E98-4119-9982-28FE32757097}"/>
          </ac:picMkLst>
        </pc:picChg>
        <pc:picChg chg="add mod">
          <ac:chgData name="Mészáros Etele" userId="b445c6fa-a57b-4a47-8a60-22f154d595d2" providerId="ADAL" clId="{15CCE954-321D-48D2-BAEA-925286FDCE09}" dt="2021-07-06T15:36:02.169" v="1529" actId="1076"/>
          <ac:picMkLst>
            <pc:docMk/>
            <pc:sldMk cId="3091039876" sldId="2076138789"/>
            <ac:picMk id="7" creationId="{08C1C11C-67E7-494A-AB3C-336DA621EB2A}"/>
          </ac:picMkLst>
        </pc:picChg>
        <pc:picChg chg="add del">
          <ac:chgData name="Mészáros Etele" userId="b445c6fa-a57b-4a47-8a60-22f154d595d2" providerId="ADAL" clId="{15CCE954-321D-48D2-BAEA-925286FDCE09}" dt="2021-07-06T15:18:35.534" v="1349" actId="478"/>
          <ac:picMkLst>
            <pc:docMk/>
            <pc:sldMk cId="3091039876" sldId="2076138789"/>
            <ac:picMk id="15366" creationId="{7F966C52-FF60-4043-B824-E57F819742BD}"/>
          </ac:picMkLst>
        </pc:picChg>
        <pc:picChg chg="add del">
          <ac:chgData name="Mészáros Etele" userId="b445c6fa-a57b-4a47-8a60-22f154d595d2" providerId="ADAL" clId="{15CCE954-321D-48D2-BAEA-925286FDCE09}" dt="2021-07-06T15:24:23.407" v="1377" actId="478"/>
          <ac:picMkLst>
            <pc:docMk/>
            <pc:sldMk cId="3091039876" sldId="2076138789"/>
            <ac:picMk id="15368" creationId="{C093722F-2897-41E8-9FAF-B38C23D51415}"/>
          </ac:picMkLst>
        </pc:picChg>
      </pc:sldChg>
      <pc:sldChg chg="addSp modSp new del mod">
        <pc:chgData name="Mészáros Etele" userId="b445c6fa-a57b-4a47-8a60-22f154d595d2" providerId="ADAL" clId="{15CCE954-321D-48D2-BAEA-925286FDCE09}" dt="2021-07-06T16:34:51.204" v="1649" actId="47"/>
        <pc:sldMkLst>
          <pc:docMk/>
          <pc:sldMk cId="3102340040" sldId="2076138790"/>
        </pc:sldMkLst>
        <pc:picChg chg="add mod">
          <ac:chgData name="Mészáros Etele" userId="b445c6fa-a57b-4a47-8a60-22f154d595d2" providerId="ADAL" clId="{15CCE954-321D-48D2-BAEA-925286FDCE09}" dt="2021-07-06T16:33:38.209" v="1648" actId="1076"/>
          <ac:picMkLst>
            <pc:docMk/>
            <pc:sldMk cId="3102340040" sldId="2076138790"/>
            <ac:picMk id="3" creationId="{BA623910-FA24-4CE6-8EE4-D385FDD2A88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48E94-ECCE-4E33-92D8-E4244FDC2539}" type="datetimeFigureOut">
              <a:rPr lang="hu-HU" smtClean="0"/>
              <a:t>2021.07.06.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7CB63B-6129-494E-AC3A-4594D6858A42}" type="slidenum">
              <a:rPr lang="hu-HU" smtClean="0"/>
              <a:t>‹#›</a:t>
            </a:fld>
            <a:endParaRPr lang="hu-HU"/>
          </a:p>
        </p:txBody>
      </p:sp>
    </p:spTree>
    <p:extLst>
      <p:ext uri="{BB962C8B-B14F-4D97-AF65-F5344CB8AC3E}">
        <p14:creationId xmlns:p14="http://schemas.microsoft.com/office/powerpoint/2010/main" val="123061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microsoft.com/intune/byod-technology-decision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docs.microsoft.com/en-us/intune/device-management-capabilitie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microsoft.com/intune/byod-technology-decision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ocs.microsoft.com/en-us/intune/device-management-capabilitie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s.microsoft.com/en-us/mem/intune/remote-actions/device-managemen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There are a couple of ways to approach device management. </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Mobile application management (MAM)</a:t>
            </a:r>
            <a:r>
              <a:rPr lang="en-US" sz="1200" b="0" i="0" u="none" strike="noStrike"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Typically for personally owned devices, so that the company only has control over only the applications used for business purposes.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Users can use their personal devices to access organizational resources.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When opening an app, such as email or SharePoint, users are prompted for additional authentication. If a device is ever lost or stolen, you can remove all organization data from the device.</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Mobile device management (MDM)</a:t>
            </a:r>
            <a:r>
              <a:rPr lang="en-US" sz="1200" b="0" i="0" u="none" strike="noStrike"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Typically used for company owned devices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 Users "enroll" their devices, and use certificates to communicate with Intune.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As an IT administrator, you push apps on devices, restrict devices to a specific operating system, block personal devices, and more. If a device is ever lost or stolen, you can also remove all data from the device.</a:t>
            </a:r>
          </a:p>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You can also use a combination of </a:t>
            </a:r>
            <a:r>
              <a:rPr lang="en-US" sz="1200" b="0" i="0" u="sng" strike="noStrike" kern="1200" dirty="0">
                <a:solidFill>
                  <a:schemeClr val="tx1"/>
                </a:solidFill>
                <a:effectLst/>
                <a:latin typeface="+mn-lt"/>
                <a:ea typeface="+mn-ea"/>
                <a:cs typeface="+mn-cs"/>
                <a:hlinkClick r:id="rId3"/>
              </a:rPr>
              <a:t>MDM and MAM</a:t>
            </a:r>
            <a:r>
              <a:rPr lang="en-US" sz="1200" b="0" i="0" u="none" strike="noStrike" kern="1200" dirty="0">
                <a:solidFill>
                  <a:schemeClr val="tx1"/>
                </a:solidFill>
                <a:effectLst/>
                <a:latin typeface="+mn-lt"/>
                <a:ea typeface="+mn-ea"/>
                <a:cs typeface="+mn-cs"/>
              </a:rPr>
              <a:t> together.</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Recap of difference between MDM and MAM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MAM: Company manages the security of only those applications that are enrolled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MDM: Company manages the security of the entire device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MAM: Individual applications are enrolled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MDM: Entire device is enrolled</a:t>
            </a:r>
          </a:p>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We will focus on MAM, as it is more common for SMBs who support a BYOD (bring your own device)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Bonus material (optional): </a:t>
            </a:r>
          </a:p>
          <a:p>
            <a:r>
              <a:rPr lang="en-US" sz="1200" b="0" i="0" u="none" strike="noStrike" kern="1200" dirty="0">
                <a:solidFill>
                  <a:schemeClr val="tx1"/>
                </a:solidFill>
                <a:effectLst/>
                <a:latin typeface="+mn-lt"/>
                <a:ea typeface="+mn-ea"/>
                <a:cs typeface="+mn-cs"/>
              </a:rPr>
              <a:t>Using Intune to manage apps with MAM without managing the device is useful when:</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You want to allow users to use their own device (BYOD).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You want to provide a one-time pop-up message to let users know that MAM protections are in place, rather than continual device-level notification.</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You want to comply with policies that require less management capability on personal devices. For instance, you want to manage the corporate data for the apps, rather than manage the corporate data for the entire device.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r>
              <a:rPr lang="en-US" sz="1200" b="0" i="0" u="none" strike="noStrike" kern="1200" dirty="0">
                <a:solidFill>
                  <a:schemeClr val="tx1"/>
                </a:solidFill>
                <a:effectLst/>
                <a:latin typeface="+mn-lt"/>
                <a:ea typeface="+mn-ea"/>
                <a:cs typeface="+mn-cs"/>
              </a:rPr>
              <a:t>Using Intune to manage the device with MDM is useful when:</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Users need a Wi-Fi or a VPN corporate connectivity profile to be productive – you can \</a:t>
            </a:r>
            <a:r>
              <a:rPr lang="en-US" sz="1200" b="0" i="0" u="none" strike="noStrike" kern="1200" dirty="0" err="1">
                <a:solidFill>
                  <a:schemeClr val="tx1"/>
                </a:solidFill>
                <a:effectLst/>
                <a:latin typeface="+mn-lt"/>
                <a:ea typeface="+mn-ea"/>
                <a:cs typeface="+mn-cs"/>
              </a:rPr>
              <a:t>p</a:t>
            </a:r>
            <a:r>
              <a:rPr lang="en-US" sz="1200" kern="1200" dirty="0" err="1">
                <a:solidFill>
                  <a:schemeClr val="tx1"/>
                </a:solidFill>
                <a:effectLst/>
                <a:latin typeface="+mn-lt"/>
                <a:ea typeface="+mn-ea"/>
                <a:cs typeface="+mn-cs"/>
              </a:rPr>
              <a:t>Preconfigure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profiles for your </a:t>
            </a:r>
            <a:r>
              <a:rPr lang="en-US" sz="1200" kern="1200" dirty="0" err="1">
                <a:solidFill>
                  <a:schemeClr val="tx1"/>
                </a:solidFill>
                <a:effectLst/>
                <a:latin typeface="+mn-lt"/>
                <a:ea typeface="+mn-ea"/>
                <a:cs typeface="+mn-cs"/>
              </a:rPr>
              <a:t>corp</a:t>
            </a:r>
            <a:r>
              <a:rPr lang="en-US" sz="1200" kern="1200" dirty="0">
                <a:solidFill>
                  <a:schemeClr val="tx1"/>
                </a:solidFill>
                <a:effectLst/>
                <a:latin typeface="+mn-lt"/>
                <a:ea typeface="+mn-ea"/>
                <a:cs typeface="+mn-cs"/>
              </a:rPr>
              <a:t> location</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Users need a set of apps to be pushed to their device.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Your organization needs to comply with regulatory or other policies that call out specific MDM controls, such as security or encryption.</a:t>
            </a:r>
          </a:p>
          <a:p>
            <a:endParaRPr lang="en-US" dirty="0"/>
          </a:p>
          <a:p>
            <a:r>
              <a:rPr lang="en-US" dirty="0"/>
              <a:t>See </a:t>
            </a:r>
            <a:r>
              <a:rPr lang="en-US" sz="1200" kern="1200" dirty="0">
                <a:solidFill>
                  <a:schemeClr val="tx1"/>
                </a:solidFill>
                <a:effectLst/>
                <a:latin typeface="+mn-lt"/>
                <a:ea typeface="+mn-ea"/>
                <a:cs typeface="+mn-cs"/>
                <a:hlinkClick r:id="rId4"/>
              </a:rPr>
              <a:t>https://docs.microsoft.com/en-us/intune/device-management-capabilities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F0533-C7D6-46FE-B0A4-8044D98A40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786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2400"/>
              </a:spcBef>
            </a:pPr>
            <a:r>
              <a:rPr lang="en-US" sz="900">
                <a:latin typeface="Segoe UI Semilight" panose="020B0402040204020203" pitchFamily="34" charset="0"/>
                <a:cs typeface="Segoe UI Semilight" panose="020B0402040204020203" pitchFamily="34" charset="0"/>
              </a:rPr>
              <a:t>Intune App Protection policies (APP) protect corporate data even if device itself is not managed</a:t>
            </a:r>
          </a:p>
          <a:p>
            <a:pPr>
              <a:lnSpc>
                <a:spcPct val="100000"/>
              </a:lnSpc>
              <a:spcBef>
                <a:spcPts val="2400"/>
              </a:spcBef>
            </a:pPr>
            <a:r>
              <a:rPr lang="en-US" sz="900">
                <a:latin typeface="Segoe UI Semilight" panose="020B0402040204020203" pitchFamily="34" charset="0"/>
                <a:cs typeface="Segoe UI Semilight" panose="020B0402040204020203" pitchFamily="34" charset="0"/>
              </a:rPr>
              <a:t>Enables bring-you-own (BYO) and personal devices at work where users may be reluctant to “enroll” their device</a:t>
            </a:r>
          </a:p>
          <a:p>
            <a:pPr>
              <a:lnSpc>
                <a:spcPct val="100000"/>
              </a:lnSpc>
              <a:spcBef>
                <a:spcPts val="2400"/>
              </a:spcBef>
            </a:pPr>
            <a:r>
              <a:rPr lang="en-US" sz="900">
                <a:latin typeface="Segoe UI Semilight" panose="020B0402040204020203" pitchFamily="34" charset="0"/>
                <a:cs typeface="Segoe UI Semilight" panose="020B0402040204020203" pitchFamily="34" charset="0"/>
              </a:rPr>
              <a:t>Ensures corporate data cannot be copied and pasted to personal apps within the device</a:t>
            </a:r>
          </a:p>
          <a:p>
            <a:pPr>
              <a:lnSpc>
                <a:spcPct val="100000"/>
              </a:lnSpc>
              <a:spcBef>
                <a:spcPts val="2400"/>
              </a:spcBef>
            </a:pPr>
            <a:r>
              <a:rPr lang="en-US" sz="900">
                <a:latin typeface="Segoe UI Semilight" panose="020B0402040204020203" pitchFamily="34" charset="0"/>
                <a:cs typeface="Segoe UI Semilight" panose="020B0402040204020203" pitchFamily="34" charset="0"/>
              </a:rPr>
              <a:t>May be applied if device is unmanaged, managed by Intune, or by another vendor </a:t>
            </a:r>
          </a:p>
          <a:p>
            <a:endParaRPr lang="en-US"/>
          </a:p>
          <a:p>
            <a:endParaRPr lang="en-US"/>
          </a:p>
          <a:p>
            <a:r>
              <a:rPr lang="en-US"/>
              <a:t>Users can access thousands of SaaS apps easily, but often return to the most familiar tools, like the Office 365 suite. Intune is purpose-built to integrate with Office 365 allowing employees to use apps that everyone knows without putting the enterprise at risk. They can begin a document on one device and switch to a different device later without losing anything in transition. Office 365 applications are context aware making them easy to use no matter the size of the screen or device. Employees can work, collaborate and create from wherever on whatever device without worrying about hardware or log ins, leading to greater productivity. </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7/6/2021 2:19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107935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2D2A7-FEDB-4FEC-BF57-39E9383DCE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82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There are a couple of ways to approach device management. </a:t>
            </a:r>
          </a:p>
          <a:p>
            <a:pPr marL="171450" indent="-171450">
              <a:buFont typeface="Arial" panose="020B0604020202020204" pitchFamily="34" charset="0"/>
              <a:buChar char="•"/>
            </a:pPr>
            <a:r>
              <a:rPr lang="en-US" sz="1200" b="1" i="0" u="none" strike="noStrike" kern="1200">
                <a:solidFill>
                  <a:schemeClr val="tx1"/>
                </a:solidFill>
                <a:effectLst/>
                <a:latin typeface="+mn-lt"/>
                <a:ea typeface="+mn-ea"/>
                <a:cs typeface="+mn-cs"/>
              </a:rPr>
              <a:t>Mobile application management (MAM)</a:t>
            </a:r>
            <a:r>
              <a:rPr lang="en-US" sz="1200" b="0" i="0" u="none" strike="noStrike" kern="120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Typically for personally owned devices, so that the company only has control over only the applications used for business purposes.</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Users can use their personal devices to access organizational resources. </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When opening an app, such as email or SharePoint, users are prompted for additional authentication. If a device is ever lost or stolen, you can remove all organization data from the device.</a:t>
            </a:r>
          </a:p>
          <a:p>
            <a:pPr marL="171450" indent="-171450">
              <a:buFont typeface="Arial" panose="020B0604020202020204" pitchFamily="34" charset="0"/>
              <a:buChar char="•"/>
            </a:pPr>
            <a:r>
              <a:rPr lang="en-US" sz="1200" b="1" i="0" u="none" strike="noStrike" kern="1200">
                <a:solidFill>
                  <a:schemeClr val="tx1"/>
                </a:solidFill>
                <a:effectLst/>
                <a:latin typeface="+mn-lt"/>
                <a:ea typeface="+mn-ea"/>
                <a:cs typeface="+mn-cs"/>
              </a:rPr>
              <a:t>Mobile device management (MDM)</a:t>
            </a:r>
            <a:r>
              <a:rPr lang="en-US" sz="1200" b="0" i="0" u="none" strike="noStrike" kern="120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Typically used for company owned devices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 Users "enroll" their devices, and use certificates to communicate with Intune.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As an IT administrator, you push apps on devices, restrict devices to a specific operating system, block personal devices, and more. If a device is ever lost or stolen, you can also remove all data from the device.</a:t>
            </a:r>
          </a:p>
          <a:p>
            <a:pPr marL="0" indent="0">
              <a:buFont typeface="Arial" panose="020B0604020202020204" pitchFamily="34" charset="0"/>
              <a:buNone/>
            </a:pPr>
            <a:endParaRPr lang="en-US" sz="1200" b="0" i="0" u="none" strike="noStrike" kern="1200">
              <a:solidFill>
                <a:schemeClr val="tx1"/>
              </a:solidFill>
              <a:effectLst/>
              <a:latin typeface="+mn-lt"/>
              <a:ea typeface="+mn-ea"/>
              <a:cs typeface="+mn-cs"/>
            </a:endParaRPr>
          </a:p>
          <a:p>
            <a:pPr marL="0" indent="0">
              <a:buFont typeface="Arial" panose="020B0604020202020204" pitchFamily="34" charset="0"/>
              <a:buNone/>
            </a:pPr>
            <a:r>
              <a:rPr lang="en-US" sz="1200" b="0" i="0" u="none" strike="noStrike" kern="1200">
                <a:solidFill>
                  <a:schemeClr val="tx1"/>
                </a:solidFill>
                <a:effectLst/>
                <a:latin typeface="+mn-lt"/>
                <a:ea typeface="+mn-ea"/>
                <a:cs typeface="+mn-cs"/>
              </a:rPr>
              <a:t>You can also use a combination of </a:t>
            </a:r>
            <a:r>
              <a:rPr lang="en-US" sz="1200" b="0" i="0" u="sng" strike="noStrike" kern="1200">
                <a:solidFill>
                  <a:schemeClr val="tx1"/>
                </a:solidFill>
                <a:effectLst/>
                <a:latin typeface="+mn-lt"/>
                <a:ea typeface="+mn-ea"/>
                <a:cs typeface="+mn-cs"/>
                <a:hlinkClick r:id="rId3"/>
              </a:rPr>
              <a:t>MDM and MAM</a:t>
            </a:r>
            <a:r>
              <a:rPr lang="en-US" sz="1200" b="0" i="0" u="none" strike="noStrike" kern="1200">
                <a:solidFill>
                  <a:schemeClr val="tx1"/>
                </a:solidFill>
                <a:effectLst/>
                <a:latin typeface="+mn-lt"/>
                <a:ea typeface="+mn-ea"/>
                <a:cs typeface="+mn-cs"/>
              </a:rPr>
              <a:t> together.</a:t>
            </a:r>
          </a:p>
          <a:p>
            <a:pPr marL="171450" indent="-171450">
              <a:buFont typeface="Arial" panose="020B0604020202020204" pitchFamily="34" charset="0"/>
              <a:buChar char="•"/>
            </a:pPr>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Recap of difference between MDM and MAM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MAM: Company manages the security of only those applications that are enrolled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MDM: Company manages the security of the entire device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MAM: Individual applications are enrolled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MDM: Entire device is enrolled</a:t>
            </a:r>
          </a:p>
          <a:p>
            <a:pPr marL="0" indent="0">
              <a:buFont typeface="Arial" panose="020B0604020202020204" pitchFamily="34" charset="0"/>
              <a:buNone/>
            </a:pPr>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We will focus on MAM, as it is more common for SMBs who support a BYOD (bring your own device)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Bonus material (optional): </a:t>
            </a:r>
          </a:p>
          <a:p>
            <a:r>
              <a:rPr lang="en-US" sz="1200" b="0" i="0" u="none" strike="noStrike" kern="1200">
                <a:solidFill>
                  <a:schemeClr val="tx1"/>
                </a:solidFill>
                <a:effectLst/>
                <a:latin typeface="+mn-lt"/>
                <a:ea typeface="+mn-ea"/>
                <a:cs typeface="+mn-cs"/>
              </a:rPr>
              <a:t>Using Intune to manage apps with MAM without managing the device is useful when:</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You want to allow users to use their own device (BYOD).</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You want to provide a one-time pop-up message to let users know that MAM protections are in place, rather than continual device-level notification.</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You want to comply with policies that require less management capability on personal devices. For instance, you want to manage the corporate data for the apps, rather than manage the corporate data for the entire device.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prstClr val="black"/>
              </a:solidFill>
            </a:endParaRPr>
          </a:p>
          <a:p>
            <a:r>
              <a:rPr lang="en-US" sz="1200" b="0" i="0" u="none" strike="noStrike" kern="1200">
                <a:solidFill>
                  <a:schemeClr val="tx1"/>
                </a:solidFill>
                <a:effectLst/>
                <a:latin typeface="+mn-lt"/>
                <a:ea typeface="+mn-ea"/>
                <a:cs typeface="+mn-cs"/>
              </a:rPr>
              <a:t>Using Intune to manage the device with MDM is useful when:</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Users need a Wi-Fi or a VPN corporate connectivity profile to be productive – you can \</a:t>
            </a:r>
            <a:r>
              <a:rPr lang="en-US" sz="1200" b="0" i="0" u="none" strike="noStrike" kern="1200" err="1">
                <a:solidFill>
                  <a:schemeClr val="tx1"/>
                </a:solidFill>
                <a:effectLst/>
                <a:latin typeface="+mn-lt"/>
                <a:ea typeface="+mn-ea"/>
                <a:cs typeface="+mn-cs"/>
              </a:rPr>
              <a:t>p</a:t>
            </a:r>
            <a:r>
              <a:rPr lang="en-US" sz="1200" kern="1200" err="1">
                <a:solidFill>
                  <a:schemeClr val="tx1"/>
                </a:solidFill>
                <a:effectLst/>
                <a:latin typeface="+mn-lt"/>
                <a:ea typeface="+mn-ea"/>
                <a:cs typeface="+mn-cs"/>
              </a:rPr>
              <a:t>Preconfigure</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Wifi</a:t>
            </a:r>
            <a:r>
              <a:rPr lang="en-US" sz="1200" kern="1200">
                <a:solidFill>
                  <a:schemeClr val="tx1"/>
                </a:solidFill>
                <a:effectLst/>
                <a:latin typeface="+mn-lt"/>
                <a:ea typeface="+mn-ea"/>
                <a:cs typeface="+mn-cs"/>
              </a:rPr>
              <a:t> profiles for your </a:t>
            </a:r>
            <a:r>
              <a:rPr lang="en-US" sz="1200" kern="1200" err="1">
                <a:solidFill>
                  <a:schemeClr val="tx1"/>
                </a:solidFill>
                <a:effectLst/>
                <a:latin typeface="+mn-lt"/>
                <a:ea typeface="+mn-ea"/>
                <a:cs typeface="+mn-cs"/>
              </a:rPr>
              <a:t>corp</a:t>
            </a:r>
            <a:r>
              <a:rPr lang="en-US" sz="1200" kern="1200">
                <a:solidFill>
                  <a:schemeClr val="tx1"/>
                </a:solidFill>
                <a:effectLst/>
                <a:latin typeface="+mn-lt"/>
                <a:ea typeface="+mn-ea"/>
                <a:cs typeface="+mn-cs"/>
              </a:rPr>
              <a:t> location</a:t>
            </a:r>
            <a:endParaRPr lang="en-US" sz="1200" b="0" i="0" u="none" strike="noStrike"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Users need a set of apps to be pushed to their device.</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Your organization needs to comply with regulatory or other policies that call out specific MDM controls, such as security or encryption.</a:t>
            </a:r>
          </a:p>
          <a:p>
            <a:endParaRPr lang="en-US"/>
          </a:p>
          <a:p>
            <a:r>
              <a:rPr lang="en-US"/>
              <a:t>See </a:t>
            </a:r>
            <a:r>
              <a:rPr lang="en-US" sz="1200" kern="1200">
                <a:solidFill>
                  <a:schemeClr val="tx1"/>
                </a:solidFill>
                <a:effectLst/>
                <a:latin typeface="+mn-lt"/>
                <a:ea typeface="+mn-ea"/>
                <a:cs typeface="+mn-cs"/>
                <a:hlinkClick r:id="rId4"/>
              </a:rPr>
              <a:t>https://docs.microsoft.com/en-us/intune/device-management-capabilities</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F0533-C7D6-46FE-B0A4-8044D98A40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738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171717"/>
                </a:solidFill>
                <a:effectLst/>
                <a:latin typeface="Segoe UI" panose="020B0502040204020203" pitchFamily="34" charset="0"/>
              </a:rPr>
              <a:t>As an IT admin, you must ensure that managed devices are providing the resources that your users need to do their work, while protecting that data from risk.</a:t>
            </a:r>
          </a:p>
          <a:p>
            <a:pPr algn="l"/>
            <a:r>
              <a:rPr lang="en-US" b="0" i="0">
                <a:solidFill>
                  <a:srgbClr val="171717"/>
                </a:solidFill>
                <a:effectLst/>
                <a:latin typeface="Segoe UI" panose="020B0502040204020203" pitchFamily="34" charset="0"/>
              </a:rPr>
              <a:t>The </a:t>
            </a:r>
            <a:r>
              <a:rPr lang="en-US" b="1" i="0">
                <a:solidFill>
                  <a:srgbClr val="171717"/>
                </a:solidFill>
                <a:effectLst/>
                <a:latin typeface="Segoe UI" panose="020B0502040204020203" pitchFamily="34" charset="0"/>
              </a:rPr>
              <a:t>Devices</a:t>
            </a:r>
            <a:r>
              <a:rPr lang="en-US" b="0" i="0">
                <a:solidFill>
                  <a:srgbClr val="171717"/>
                </a:solidFill>
                <a:effectLst/>
                <a:latin typeface="Segoe UI" panose="020B0502040204020203" pitchFamily="34" charset="0"/>
              </a:rPr>
              <a:t> workload gives you insights into the devices you manage, and lets you activate remote tasks on those devices.</a:t>
            </a:r>
          </a:p>
          <a:p>
            <a:pPr algn="l"/>
            <a:r>
              <a:rPr lang="en-US">
                <a:hlinkClick r:id="rId3"/>
              </a:rPr>
              <a:t>https://docs.microsoft.com/en-us/mem/intune/remote-actions/device-management</a:t>
            </a:r>
            <a:endParaRPr lang="en-US" b="0" i="0">
              <a:solidFill>
                <a:srgbClr val="171717"/>
              </a:solidFill>
              <a:effectLst/>
              <a:latin typeface="Segoe UI" panose="020B0502040204020203" pitchFamily="34" charset="0"/>
            </a:endParaRP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7/6/2021 2:22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2339556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5709037-C582-4583-BFE0-82F06BECDF8F}"/>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AB7D5ADE-05A0-4290-B538-A6A94FCDE8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14F90987-B978-46FB-BEBC-1C122326C391}"/>
              </a:ext>
            </a:extLst>
          </p:cNvPr>
          <p:cNvSpPr>
            <a:spLocks noGrp="1"/>
          </p:cNvSpPr>
          <p:nvPr>
            <p:ph type="dt" sz="half" idx="10"/>
          </p:nvPr>
        </p:nvSpPr>
        <p:spPr/>
        <p:txBody>
          <a:bodyPr/>
          <a:lstStyle/>
          <a:p>
            <a:fld id="{08998CB6-A301-4C53-A59E-1EC3B7116D90}" type="datetimeFigureOut">
              <a:rPr lang="hu-HU" smtClean="0"/>
              <a:t>2021.07.01.</a:t>
            </a:fld>
            <a:endParaRPr lang="hu-HU"/>
          </a:p>
        </p:txBody>
      </p:sp>
      <p:sp>
        <p:nvSpPr>
          <p:cNvPr id="5" name="Élőláb helye 4">
            <a:extLst>
              <a:ext uri="{FF2B5EF4-FFF2-40B4-BE49-F238E27FC236}">
                <a16:creationId xmlns:a16="http://schemas.microsoft.com/office/drawing/2014/main" id="{B011919B-05E1-4C03-B550-9309AF3FADBD}"/>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66366660-9002-4DDF-BBF7-7FD4A0F5F356}"/>
              </a:ext>
            </a:extLst>
          </p:cNvPr>
          <p:cNvSpPr>
            <a:spLocks noGrp="1"/>
          </p:cNvSpPr>
          <p:nvPr>
            <p:ph type="sldNum" sz="quarter" idx="12"/>
          </p:nvPr>
        </p:nvSpPr>
        <p:spPr/>
        <p:txBody>
          <a:bodyPr/>
          <a:lstStyle/>
          <a:p>
            <a:fld id="{6ED42C78-53B3-4D01-94E3-3AC7C434BB84}" type="slidenum">
              <a:rPr lang="hu-HU" smtClean="0"/>
              <a:t>‹#›</a:t>
            </a:fld>
            <a:endParaRPr lang="hu-HU"/>
          </a:p>
        </p:txBody>
      </p:sp>
    </p:spTree>
    <p:extLst>
      <p:ext uri="{BB962C8B-B14F-4D97-AF65-F5344CB8AC3E}">
        <p14:creationId xmlns:p14="http://schemas.microsoft.com/office/powerpoint/2010/main" val="20906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E2F7441-2D8F-4A4E-9497-D0DBF0FB7D65}"/>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B96B235A-0A84-4A55-8D00-8920068C83FB}"/>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EC3DE4C-FF28-44CE-B4FF-A51D1A129B62}"/>
              </a:ext>
            </a:extLst>
          </p:cNvPr>
          <p:cNvSpPr>
            <a:spLocks noGrp="1"/>
          </p:cNvSpPr>
          <p:nvPr>
            <p:ph type="dt" sz="half" idx="10"/>
          </p:nvPr>
        </p:nvSpPr>
        <p:spPr/>
        <p:txBody>
          <a:bodyPr/>
          <a:lstStyle/>
          <a:p>
            <a:fld id="{08998CB6-A301-4C53-A59E-1EC3B7116D90}" type="datetimeFigureOut">
              <a:rPr lang="hu-HU" smtClean="0"/>
              <a:t>2021.07.01.</a:t>
            </a:fld>
            <a:endParaRPr lang="hu-HU"/>
          </a:p>
        </p:txBody>
      </p:sp>
      <p:sp>
        <p:nvSpPr>
          <p:cNvPr id="5" name="Élőláb helye 4">
            <a:extLst>
              <a:ext uri="{FF2B5EF4-FFF2-40B4-BE49-F238E27FC236}">
                <a16:creationId xmlns:a16="http://schemas.microsoft.com/office/drawing/2014/main" id="{4648A87B-FF19-4312-BB2E-976E3F683374}"/>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9691CB2D-E152-4A5B-937B-5225B716CC5A}"/>
              </a:ext>
            </a:extLst>
          </p:cNvPr>
          <p:cNvSpPr>
            <a:spLocks noGrp="1"/>
          </p:cNvSpPr>
          <p:nvPr>
            <p:ph type="sldNum" sz="quarter" idx="12"/>
          </p:nvPr>
        </p:nvSpPr>
        <p:spPr/>
        <p:txBody>
          <a:bodyPr/>
          <a:lstStyle/>
          <a:p>
            <a:fld id="{6ED42C78-53B3-4D01-94E3-3AC7C434BB84}" type="slidenum">
              <a:rPr lang="hu-HU" smtClean="0"/>
              <a:t>‹#›</a:t>
            </a:fld>
            <a:endParaRPr lang="hu-HU"/>
          </a:p>
        </p:txBody>
      </p:sp>
    </p:spTree>
    <p:extLst>
      <p:ext uri="{BB962C8B-B14F-4D97-AF65-F5344CB8AC3E}">
        <p14:creationId xmlns:p14="http://schemas.microsoft.com/office/powerpoint/2010/main" val="3260122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2E5E6FBC-EC0C-41E6-9808-2B28C07AEF95}"/>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B72E298F-B833-4759-A205-3CE805A7A183}"/>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7FAA0491-0137-40FE-89E5-D4FFC5224564}"/>
              </a:ext>
            </a:extLst>
          </p:cNvPr>
          <p:cNvSpPr>
            <a:spLocks noGrp="1"/>
          </p:cNvSpPr>
          <p:nvPr>
            <p:ph type="dt" sz="half" idx="10"/>
          </p:nvPr>
        </p:nvSpPr>
        <p:spPr/>
        <p:txBody>
          <a:bodyPr/>
          <a:lstStyle/>
          <a:p>
            <a:fld id="{08998CB6-A301-4C53-A59E-1EC3B7116D90}" type="datetimeFigureOut">
              <a:rPr lang="hu-HU" smtClean="0"/>
              <a:t>2021.07.01.</a:t>
            </a:fld>
            <a:endParaRPr lang="hu-HU"/>
          </a:p>
        </p:txBody>
      </p:sp>
      <p:sp>
        <p:nvSpPr>
          <p:cNvPr id="5" name="Élőláb helye 4">
            <a:extLst>
              <a:ext uri="{FF2B5EF4-FFF2-40B4-BE49-F238E27FC236}">
                <a16:creationId xmlns:a16="http://schemas.microsoft.com/office/drawing/2014/main" id="{31D9EFCF-9D66-49C1-B9E1-C8EB55A6536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0D8F8A0E-5F99-46AC-9485-D9E413108F68}"/>
              </a:ext>
            </a:extLst>
          </p:cNvPr>
          <p:cNvSpPr>
            <a:spLocks noGrp="1"/>
          </p:cNvSpPr>
          <p:nvPr>
            <p:ph type="sldNum" sz="quarter" idx="12"/>
          </p:nvPr>
        </p:nvSpPr>
        <p:spPr/>
        <p:txBody>
          <a:bodyPr/>
          <a:lstStyle/>
          <a:p>
            <a:fld id="{6ED42C78-53B3-4D01-94E3-3AC7C434BB84}" type="slidenum">
              <a:rPr lang="hu-HU" smtClean="0"/>
              <a:t>‹#›</a:t>
            </a:fld>
            <a:endParaRPr lang="hu-HU"/>
          </a:p>
        </p:txBody>
      </p:sp>
    </p:spTree>
    <p:extLst>
      <p:ext uri="{BB962C8B-B14F-4D97-AF65-F5344CB8AC3E}">
        <p14:creationId xmlns:p14="http://schemas.microsoft.com/office/powerpoint/2010/main" val="3406642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591493"/>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
        <p:nvSpPr>
          <p:cNvPr id="4" name="Text Placeholder 3">
            <a:extLst>
              <a:ext uri="{FF2B5EF4-FFF2-40B4-BE49-F238E27FC236}">
                <a16:creationId xmlns:a16="http://schemas.microsoft.com/office/drawing/2014/main" id="{23CAFAB6-6DBB-7645-AAFA-61A4DC2FD097}"/>
              </a:ext>
            </a:extLst>
          </p:cNvPr>
          <p:cNvSpPr>
            <a:spLocks noGrp="1"/>
          </p:cNvSpPr>
          <p:nvPr>
            <p:ph type="body" sz="quarter" idx="12" hasCustomPrompt="1"/>
          </p:nvPr>
        </p:nvSpPr>
        <p:spPr>
          <a:xfrm>
            <a:off x="426423" y="1234829"/>
            <a:ext cx="11339774" cy="353070"/>
          </a:xfrm>
        </p:spPr>
        <p:txBody>
          <a:bodyPr wrap="square" lIns="0" tIns="0" rIns="0" bIns="0">
            <a:spAutoFit/>
          </a:bodyPr>
          <a:lstStyle>
            <a:lvl1pPr marL="0" indent="0">
              <a:lnSpc>
                <a:spcPct val="90000"/>
              </a:lnSpc>
              <a:spcBef>
                <a:spcPts val="0"/>
              </a:spcBef>
              <a:spcAft>
                <a:spcPts val="1274"/>
              </a:spcAft>
              <a:buNone/>
              <a:defRPr sz="2549" b="0" i="0">
                <a:solidFill>
                  <a:srgbClr val="000000"/>
                </a:solidFill>
                <a:latin typeface="+mn-lt"/>
              </a:defRPr>
            </a:lvl1pPr>
            <a:lvl2pPr marL="224097" indent="0">
              <a:lnSpc>
                <a:spcPct val="90000"/>
              </a:lnSpc>
              <a:spcBef>
                <a:spcPts val="0"/>
              </a:spcBef>
              <a:spcAft>
                <a:spcPts val="1274"/>
              </a:spcAft>
              <a:buNone/>
              <a:defRPr sz="1961">
                <a:solidFill>
                  <a:schemeClr val="tx2"/>
                </a:solidFill>
              </a:defRPr>
            </a:lvl2pPr>
            <a:lvl3pPr marL="448193" indent="0">
              <a:spcBef>
                <a:spcPts val="0"/>
              </a:spcBef>
              <a:spcAft>
                <a:spcPts val="1274"/>
              </a:spcAft>
              <a:buNone/>
              <a:defRPr sz="1961"/>
            </a:lvl3pPr>
            <a:lvl4pPr marL="672290" indent="0">
              <a:spcBef>
                <a:spcPts val="0"/>
              </a:spcBef>
              <a:spcAft>
                <a:spcPts val="1274"/>
              </a:spcAft>
              <a:buNone/>
              <a:defRPr sz="1961"/>
            </a:lvl4pPr>
            <a:lvl5pPr marL="896386" indent="0">
              <a:buNone/>
              <a:defRPr/>
            </a:lvl5pPr>
          </a:lstStyle>
          <a:p>
            <a:pPr lvl="0"/>
            <a:r>
              <a:rPr lang="en-US"/>
              <a:t>Subtitle Segoe UI 26pt</a:t>
            </a:r>
          </a:p>
        </p:txBody>
      </p:sp>
    </p:spTree>
    <p:extLst>
      <p:ext uri="{BB962C8B-B14F-4D97-AF65-F5344CB8AC3E}">
        <p14:creationId xmlns:p14="http://schemas.microsoft.com/office/powerpoint/2010/main" val="142558368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5602577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able layout">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26424" y="2135536"/>
            <a:ext cx="11336039" cy="4288197"/>
          </a:xfrm>
        </p:spPr>
        <p:txBody>
          <a:bodyPr bIns="1737360" anchor="ctr">
            <a:noAutofit/>
          </a:bodyPr>
          <a:lstStyle>
            <a:lvl1pPr algn="ctr">
              <a:defRPr sz="1961">
                <a:solidFill>
                  <a:srgbClr val="000000"/>
                </a:solidFill>
                <a:latin typeface="+mj-lt"/>
              </a:defRPr>
            </a:lvl1pPr>
          </a:lstStyle>
          <a:p>
            <a:r>
              <a:rPr lang="en-US"/>
              <a:t>Click icon to add table</a:t>
            </a:r>
          </a:p>
        </p:txBody>
      </p:sp>
      <p:sp>
        <p:nvSpPr>
          <p:cNvPr id="5" name="Title Placeholder 1">
            <a:extLst>
              <a:ext uri="{FF2B5EF4-FFF2-40B4-BE49-F238E27FC236}">
                <a16:creationId xmlns:a16="http://schemas.microsoft.com/office/drawing/2014/main" id="{4F997AC3-87B6-4E0B-88C2-A05069E413C4}"/>
              </a:ext>
            </a:extLst>
          </p:cNvPr>
          <p:cNvSpPr>
            <a:spLocks noGrp="1"/>
          </p:cNvSpPr>
          <p:nvPr>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Table layout</a:t>
            </a:r>
          </a:p>
        </p:txBody>
      </p:sp>
    </p:spTree>
    <p:extLst>
      <p:ext uri="{BB962C8B-B14F-4D97-AF65-F5344CB8AC3E}">
        <p14:creationId xmlns:p14="http://schemas.microsoft.com/office/powerpoint/2010/main" val="38711911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D6FDB1-E954-47C7-9AF0-1696C6E00605}"/>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087B0D09-B383-4F34-B0FD-2A2ADD7AEB50}"/>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8295C3C5-A306-49B7-86DC-9DD961391F83}"/>
              </a:ext>
            </a:extLst>
          </p:cNvPr>
          <p:cNvSpPr>
            <a:spLocks noGrp="1"/>
          </p:cNvSpPr>
          <p:nvPr>
            <p:ph type="dt" sz="half" idx="10"/>
          </p:nvPr>
        </p:nvSpPr>
        <p:spPr/>
        <p:txBody>
          <a:bodyPr/>
          <a:lstStyle/>
          <a:p>
            <a:fld id="{08998CB6-A301-4C53-A59E-1EC3B7116D90}" type="datetimeFigureOut">
              <a:rPr lang="hu-HU" smtClean="0"/>
              <a:t>2021.07.01.</a:t>
            </a:fld>
            <a:endParaRPr lang="hu-HU"/>
          </a:p>
        </p:txBody>
      </p:sp>
      <p:sp>
        <p:nvSpPr>
          <p:cNvPr id="5" name="Élőláb helye 4">
            <a:extLst>
              <a:ext uri="{FF2B5EF4-FFF2-40B4-BE49-F238E27FC236}">
                <a16:creationId xmlns:a16="http://schemas.microsoft.com/office/drawing/2014/main" id="{DD65809F-0491-4C63-AA63-1467F5F4A340}"/>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252D4CE5-C850-4814-B137-C6DA787F0637}"/>
              </a:ext>
            </a:extLst>
          </p:cNvPr>
          <p:cNvSpPr>
            <a:spLocks noGrp="1"/>
          </p:cNvSpPr>
          <p:nvPr>
            <p:ph type="sldNum" sz="quarter" idx="12"/>
          </p:nvPr>
        </p:nvSpPr>
        <p:spPr/>
        <p:txBody>
          <a:bodyPr/>
          <a:lstStyle/>
          <a:p>
            <a:fld id="{6ED42C78-53B3-4D01-94E3-3AC7C434BB84}" type="slidenum">
              <a:rPr lang="hu-HU" smtClean="0"/>
              <a:t>‹#›</a:t>
            </a:fld>
            <a:endParaRPr lang="hu-HU"/>
          </a:p>
        </p:txBody>
      </p:sp>
    </p:spTree>
    <p:extLst>
      <p:ext uri="{BB962C8B-B14F-4D97-AF65-F5344CB8AC3E}">
        <p14:creationId xmlns:p14="http://schemas.microsoft.com/office/powerpoint/2010/main" val="142971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A52633A-5DB2-4857-8406-622E8F525A7F}"/>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36C58B94-CE9E-4395-8324-4F187228A4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9437A1D5-834A-4415-BD7D-899FB3B5FA5E}"/>
              </a:ext>
            </a:extLst>
          </p:cNvPr>
          <p:cNvSpPr>
            <a:spLocks noGrp="1"/>
          </p:cNvSpPr>
          <p:nvPr>
            <p:ph type="dt" sz="half" idx="10"/>
          </p:nvPr>
        </p:nvSpPr>
        <p:spPr/>
        <p:txBody>
          <a:bodyPr/>
          <a:lstStyle/>
          <a:p>
            <a:fld id="{08998CB6-A301-4C53-A59E-1EC3B7116D90}" type="datetimeFigureOut">
              <a:rPr lang="hu-HU" smtClean="0"/>
              <a:t>2021.07.01.</a:t>
            </a:fld>
            <a:endParaRPr lang="hu-HU"/>
          </a:p>
        </p:txBody>
      </p:sp>
      <p:sp>
        <p:nvSpPr>
          <p:cNvPr id="5" name="Élőláb helye 4">
            <a:extLst>
              <a:ext uri="{FF2B5EF4-FFF2-40B4-BE49-F238E27FC236}">
                <a16:creationId xmlns:a16="http://schemas.microsoft.com/office/drawing/2014/main" id="{827D48C9-D54E-4DB1-89CB-04348F227460}"/>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AF36BDB0-1355-4334-801E-FC3D9B97E0DE}"/>
              </a:ext>
            </a:extLst>
          </p:cNvPr>
          <p:cNvSpPr>
            <a:spLocks noGrp="1"/>
          </p:cNvSpPr>
          <p:nvPr>
            <p:ph type="sldNum" sz="quarter" idx="12"/>
          </p:nvPr>
        </p:nvSpPr>
        <p:spPr/>
        <p:txBody>
          <a:bodyPr/>
          <a:lstStyle/>
          <a:p>
            <a:fld id="{6ED42C78-53B3-4D01-94E3-3AC7C434BB84}" type="slidenum">
              <a:rPr lang="hu-HU" smtClean="0"/>
              <a:t>‹#›</a:t>
            </a:fld>
            <a:endParaRPr lang="hu-HU"/>
          </a:p>
        </p:txBody>
      </p:sp>
    </p:spTree>
    <p:extLst>
      <p:ext uri="{BB962C8B-B14F-4D97-AF65-F5344CB8AC3E}">
        <p14:creationId xmlns:p14="http://schemas.microsoft.com/office/powerpoint/2010/main" val="106688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375F8EC-257A-4E4D-ACF7-256D6954B688}"/>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6F5868C3-D0B5-4F25-B0B9-E9762619B6B7}"/>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9B5FAF34-7E2C-4D0D-B3CE-BAD7EF4FAD6F}"/>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60DF3941-0570-450E-8031-D3E72C074D22}"/>
              </a:ext>
            </a:extLst>
          </p:cNvPr>
          <p:cNvSpPr>
            <a:spLocks noGrp="1"/>
          </p:cNvSpPr>
          <p:nvPr>
            <p:ph type="dt" sz="half" idx="10"/>
          </p:nvPr>
        </p:nvSpPr>
        <p:spPr/>
        <p:txBody>
          <a:bodyPr/>
          <a:lstStyle/>
          <a:p>
            <a:fld id="{08998CB6-A301-4C53-A59E-1EC3B7116D90}" type="datetimeFigureOut">
              <a:rPr lang="hu-HU" smtClean="0"/>
              <a:t>2021.07.01.</a:t>
            </a:fld>
            <a:endParaRPr lang="hu-HU"/>
          </a:p>
        </p:txBody>
      </p:sp>
      <p:sp>
        <p:nvSpPr>
          <p:cNvPr id="6" name="Élőláb helye 5">
            <a:extLst>
              <a:ext uri="{FF2B5EF4-FFF2-40B4-BE49-F238E27FC236}">
                <a16:creationId xmlns:a16="http://schemas.microsoft.com/office/drawing/2014/main" id="{CE3B531F-5D3E-48E4-8CCF-94A7693F7DD7}"/>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245C6065-7DA5-4CCA-B1B4-AC8E05B24E26}"/>
              </a:ext>
            </a:extLst>
          </p:cNvPr>
          <p:cNvSpPr>
            <a:spLocks noGrp="1"/>
          </p:cNvSpPr>
          <p:nvPr>
            <p:ph type="sldNum" sz="quarter" idx="12"/>
          </p:nvPr>
        </p:nvSpPr>
        <p:spPr/>
        <p:txBody>
          <a:bodyPr/>
          <a:lstStyle/>
          <a:p>
            <a:fld id="{6ED42C78-53B3-4D01-94E3-3AC7C434BB84}" type="slidenum">
              <a:rPr lang="hu-HU" smtClean="0"/>
              <a:t>‹#›</a:t>
            </a:fld>
            <a:endParaRPr lang="hu-HU"/>
          </a:p>
        </p:txBody>
      </p:sp>
    </p:spTree>
    <p:extLst>
      <p:ext uri="{BB962C8B-B14F-4D97-AF65-F5344CB8AC3E}">
        <p14:creationId xmlns:p14="http://schemas.microsoft.com/office/powerpoint/2010/main" val="423033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BD4E406-3440-437C-B349-39FD0A01B712}"/>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5ADD455F-5657-4D45-8627-98EDB4E31E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6CA06F0-219B-40FC-85B9-A9D540C50219}"/>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117E3FA0-C858-45C5-86CB-28C3F27E71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974EF379-987A-4F7C-9375-0EA1268020B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C9E9AE49-F148-4E91-995E-2FE9C99A86C2}"/>
              </a:ext>
            </a:extLst>
          </p:cNvPr>
          <p:cNvSpPr>
            <a:spLocks noGrp="1"/>
          </p:cNvSpPr>
          <p:nvPr>
            <p:ph type="dt" sz="half" idx="10"/>
          </p:nvPr>
        </p:nvSpPr>
        <p:spPr/>
        <p:txBody>
          <a:bodyPr/>
          <a:lstStyle/>
          <a:p>
            <a:fld id="{08998CB6-A301-4C53-A59E-1EC3B7116D90}" type="datetimeFigureOut">
              <a:rPr lang="hu-HU" smtClean="0"/>
              <a:t>2021.07.01.</a:t>
            </a:fld>
            <a:endParaRPr lang="hu-HU"/>
          </a:p>
        </p:txBody>
      </p:sp>
      <p:sp>
        <p:nvSpPr>
          <p:cNvPr id="8" name="Élőláb helye 7">
            <a:extLst>
              <a:ext uri="{FF2B5EF4-FFF2-40B4-BE49-F238E27FC236}">
                <a16:creationId xmlns:a16="http://schemas.microsoft.com/office/drawing/2014/main" id="{19149A2A-08DF-46BF-B902-F920A30D39D0}"/>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AE7327C2-8786-4B04-B25A-C0C3AF8DE9D3}"/>
              </a:ext>
            </a:extLst>
          </p:cNvPr>
          <p:cNvSpPr>
            <a:spLocks noGrp="1"/>
          </p:cNvSpPr>
          <p:nvPr>
            <p:ph type="sldNum" sz="quarter" idx="12"/>
          </p:nvPr>
        </p:nvSpPr>
        <p:spPr/>
        <p:txBody>
          <a:bodyPr/>
          <a:lstStyle/>
          <a:p>
            <a:fld id="{6ED42C78-53B3-4D01-94E3-3AC7C434BB84}" type="slidenum">
              <a:rPr lang="hu-HU" smtClean="0"/>
              <a:t>‹#›</a:t>
            </a:fld>
            <a:endParaRPr lang="hu-HU"/>
          </a:p>
        </p:txBody>
      </p:sp>
    </p:spTree>
    <p:extLst>
      <p:ext uri="{BB962C8B-B14F-4D97-AF65-F5344CB8AC3E}">
        <p14:creationId xmlns:p14="http://schemas.microsoft.com/office/powerpoint/2010/main" val="2458226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EF71607-4282-4818-BACC-01898E1B03EE}"/>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9734AE52-A7FB-4DB2-8609-0BDEFA31623D}"/>
              </a:ext>
            </a:extLst>
          </p:cNvPr>
          <p:cNvSpPr>
            <a:spLocks noGrp="1"/>
          </p:cNvSpPr>
          <p:nvPr>
            <p:ph type="dt" sz="half" idx="10"/>
          </p:nvPr>
        </p:nvSpPr>
        <p:spPr/>
        <p:txBody>
          <a:bodyPr/>
          <a:lstStyle/>
          <a:p>
            <a:fld id="{08998CB6-A301-4C53-A59E-1EC3B7116D90}" type="datetimeFigureOut">
              <a:rPr lang="hu-HU" smtClean="0"/>
              <a:t>2021.07.01.</a:t>
            </a:fld>
            <a:endParaRPr lang="hu-HU"/>
          </a:p>
        </p:txBody>
      </p:sp>
      <p:sp>
        <p:nvSpPr>
          <p:cNvPr id="4" name="Élőláb helye 3">
            <a:extLst>
              <a:ext uri="{FF2B5EF4-FFF2-40B4-BE49-F238E27FC236}">
                <a16:creationId xmlns:a16="http://schemas.microsoft.com/office/drawing/2014/main" id="{49FDA691-A207-4D5C-BA2C-BC9603875234}"/>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CEF99412-7484-49BC-B196-21232D1A9275}"/>
              </a:ext>
            </a:extLst>
          </p:cNvPr>
          <p:cNvSpPr>
            <a:spLocks noGrp="1"/>
          </p:cNvSpPr>
          <p:nvPr>
            <p:ph type="sldNum" sz="quarter" idx="12"/>
          </p:nvPr>
        </p:nvSpPr>
        <p:spPr/>
        <p:txBody>
          <a:bodyPr/>
          <a:lstStyle/>
          <a:p>
            <a:fld id="{6ED42C78-53B3-4D01-94E3-3AC7C434BB84}" type="slidenum">
              <a:rPr lang="hu-HU" smtClean="0"/>
              <a:t>‹#›</a:t>
            </a:fld>
            <a:endParaRPr lang="hu-HU"/>
          </a:p>
        </p:txBody>
      </p:sp>
    </p:spTree>
    <p:extLst>
      <p:ext uri="{BB962C8B-B14F-4D97-AF65-F5344CB8AC3E}">
        <p14:creationId xmlns:p14="http://schemas.microsoft.com/office/powerpoint/2010/main" val="64388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4449C189-BB91-4A4A-BD4D-705ADF4608EE}"/>
              </a:ext>
            </a:extLst>
          </p:cNvPr>
          <p:cNvSpPr>
            <a:spLocks noGrp="1"/>
          </p:cNvSpPr>
          <p:nvPr>
            <p:ph type="dt" sz="half" idx="10"/>
          </p:nvPr>
        </p:nvSpPr>
        <p:spPr/>
        <p:txBody>
          <a:bodyPr/>
          <a:lstStyle/>
          <a:p>
            <a:fld id="{08998CB6-A301-4C53-A59E-1EC3B7116D90}" type="datetimeFigureOut">
              <a:rPr lang="hu-HU" smtClean="0"/>
              <a:t>2021.07.01.</a:t>
            </a:fld>
            <a:endParaRPr lang="hu-HU"/>
          </a:p>
        </p:txBody>
      </p:sp>
      <p:sp>
        <p:nvSpPr>
          <p:cNvPr id="3" name="Élőláb helye 2">
            <a:extLst>
              <a:ext uri="{FF2B5EF4-FFF2-40B4-BE49-F238E27FC236}">
                <a16:creationId xmlns:a16="http://schemas.microsoft.com/office/drawing/2014/main" id="{F1A95D74-6AEC-419D-A933-7DEE3B3B1E1E}"/>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CE6F5355-EF12-4BFC-951A-90C2AC244FFD}"/>
              </a:ext>
            </a:extLst>
          </p:cNvPr>
          <p:cNvSpPr>
            <a:spLocks noGrp="1"/>
          </p:cNvSpPr>
          <p:nvPr>
            <p:ph type="sldNum" sz="quarter" idx="12"/>
          </p:nvPr>
        </p:nvSpPr>
        <p:spPr/>
        <p:txBody>
          <a:bodyPr/>
          <a:lstStyle/>
          <a:p>
            <a:fld id="{6ED42C78-53B3-4D01-94E3-3AC7C434BB84}" type="slidenum">
              <a:rPr lang="hu-HU" smtClean="0"/>
              <a:t>‹#›</a:t>
            </a:fld>
            <a:endParaRPr lang="hu-HU"/>
          </a:p>
        </p:txBody>
      </p:sp>
    </p:spTree>
    <p:extLst>
      <p:ext uri="{BB962C8B-B14F-4D97-AF65-F5344CB8AC3E}">
        <p14:creationId xmlns:p14="http://schemas.microsoft.com/office/powerpoint/2010/main" val="2642592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2A4113D-4DCF-4438-8CDE-71A5AD043BE7}"/>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DE48CE7D-67AC-4877-A464-C7EE88E9CA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059F5C55-96B4-4DC7-A428-B96A1CBA45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BB8E6371-E19B-4E46-9394-8214EF976AB3}"/>
              </a:ext>
            </a:extLst>
          </p:cNvPr>
          <p:cNvSpPr>
            <a:spLocks noGrp="1"/>
          </p:cNvSpPr>
          <p:nvPr>
            <p:ph type="dt" sz="half" idx="10"/>
          </p:nvPr>
        </p:nvSpPr>
        <p:spPr/>
        <p:txBody>
          <a:bodyPr/>
          <a:lstStyle/>
          <a:p>
            <a:fld id="{08998CB6-A301-4C53-A59E-1EC3B7116D90}" type="datetimeFigureOut">
              <a:rPr lang="hu-HU" smtClean="0"/>
              <a:t>2021.07.01.</a:t>
            </a:fld>
            <a:endParaRPr lang="hu-HU"/>
          </a:p>
        </p:txBody>
      </p:sp>
      <p:sp>
        <p:nvSpPr>
          <p:cNvPr id="6" name="Élőláb helye 5">
            <a:extLst>
              <a:ext uri="{FF2B5EF4-FFF2-40B4-BE49-F238E27FC236}">
                <a16:creationId xmlns:a16="http://schemas.microsoft.com/office/drawing/2014/main" id="{29CB229E-64F7-44F7-B282-44CDCD160571}"/>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5F6089D0-FB73-4951-B858-2816C9E4C92F}"/>
              </a:ext>
            </a:extLst>
          </p:cNvPr>
          <p:cNvSpPr>
            <a:spLocks noGrp="1"/>
          </p:cNvSpPr>
          <p:nvPr>
            <p:ph type="sldNum" sz="quarter" idx="12"/>
          </p:nvPr>
        </p:nvSpPr>
        <p:spPr/>
        <p:txBody>
          <a:bodyPr/>
          <a:lstStyle/>
          <a:p>
            <a:fld id="{6ED42C78-53B3-4D01-94E3-3AC7C434BB84}" type="slidenum">
              <a:rPr lang="hu-HU" smtClean="0"/>
              <a:t>‹#›</a:t>
            </a:fld>
            <a:endParaRPr lang="hu-HU"/>
          </a:p>
        </p:txBody>
      </p:sp>
    </p:spTree>
    <p:extLst>
      <p:ext uri="{BB962C8B-B14F-4D97-AF65-F5344CB8AC3E}">
        <p14:creationId xmlns:p14="http://schemas.microsoft.com/office/powerpoint/2010/main" val="3479042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03515E8-2E69-4A6C-A8D3-2604C1617F7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2FFA7919-2C79-49A5-91F3-2431076CAD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20A3D0EA-9EA2-4453-9CF6-16B268B782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22E8C0F-4FEB-4D8A-BF0B-D31FEF6846F4}"/>
              </a:ext>
            </a:extLst>
          </p:cNvPr>
          <p:cNvSpPr>
            <a:spLocks noGrp="1"/>
          </p:cNvSpPr>
          <p:nvPr>
            <p:ph type="dt" sz="half" idx="10"/>
          </p:nvPr>
        </p:nvSpPr>
        <p:spPr/>
        <p:txBody>
          <a:bodyPr/>
          <a:lstStyle/>
          <a:p>
            <a:fld id="{08998CB6-A301-4C53-A59E-1EC3B7116D90}" type="datetimeFigureOut">
              <a:rPr lang="hu-HU" smtClean="0"/>
              <a:t>2021.07.01.</a:t>
            </a:fld>
            <a:endParaRPr lang="hu-HU"/>
          </a:p>
        </p:txBody>
      </p:sp>
      <p:sp>
        <p:nvSpPr>
          <p:cNvPr id="6" name="Élőláb helye 5">
            <a:extLst>
              <a:ext uri="{FF2B5EF4-FFF2-40B4-BE49-F238E27FC236}">
                <a16:creationId xmlns:a16="http://schemas.microsoft.com/office/drawing/2014/main" id="{95BAA098-F815-4DA6-B1C5-ACFDAF316425}"/>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4029C133-822C-459A-B093-53396E091AA3}"/>
              </a:ext>
            </a:extLst>
          </p:cNvPr>
          <p:cNvSpPr>
            <a:spLocks noGrp="1"/>
          </p:cNvSpPr>
          <p:nvPr>
            <p:ph type="sldNum" sz="quarter" idx="12"/>
          </p:nvPr>
        </p:nvSpPr>
        <p:spPr/>
        <p:txBody>
          <a:bodyPr/>
          <a:lstStyle/>
          <a:p>
            <a:fld id="{6ED42C78-53B3-4D01-94E3-3AC7C434BB84}" type="slidenum">
              <a:rPr lang="hu-HU" smtClean="0"/>
              <a:t>‹#›</a:t>
            </a:fld>
            <a:endParaRPr lang="hu-HU"/>
          </a:p>
        </p:txBody>
      </p:sp>
    </p:spTree>
    <p:extLst>
      <p:ext uri="{BB962C8B-B14F-4D97-AF65-F5344CB8AC3E}">
        <p14:creationId xmlns:p14="http://schemas.microsoft.com/office/powerpoint/2010/main" val="201586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60B19ACE-2416-442C-8800-E56088A88B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692D3C96-BCB4-4FEF-9AFD-62C87E8BED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E96E1B48-5335-468B-9010-F38DEBC76C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98CB6-A301-4C53-A59E-1EC3B7116D90}" type="datetimeFigureOut">
              <a:rPr lang="hu-HU" smtClean="0"/>
              <a:t>2021.07.01.</a:t>
            </a:fld>
            <a:endParaRPr lang="hu-HU"/>
          </a:p>
        </p:txBody>
      </p:sp>
      <p:sp>
        <p:nvSpPr>
          <p:cNvPr id="5" name="Élőláb helye 4">
            <a:extLst>
              <a:ext uri="{FF2B5EF4-FFF2-40B4-BE49-F238E27FC236}">
                <a16:creationId xmlns:a16="http://schemas.microsoft.com/office/drawing/2014/main" id="{F93C83DF-4F8C-4FFC-8BE6-8262162E9E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9567AC8F-864B-4475-A1CD-5955EF487B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42C78-53B3-4D01-94E3-3AC7C434BB84}" type="slidenum">
              <a:rPr lang="hu-HU" smtClean="0"/>
              <a:t>‹#›</a:t>
            </a:fld>
            <a:endParaRPr lang="hu-HU"/>
          </a:p>
        </p:txBody>
      </p:sp>
    </p:spTree>
    <p:extLst>
      <p:ext uri="{BB962C8B-B14F-4D97-AF65-F5344CB8AC3E}">
        <p14:creationId xmlns:p14="http://schemas.microsoft.com/office/powerpoint/2010/main" val="1365224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android.com/enterprise/"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play.google.com/store/apps/details?id=com.google.android.apps.work.clouddpc"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28.svg"/><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1C07AC49-2F9A-46DE-B385-3BC55686EB8B}"/>
              </a:ext>
            </a:extLst>
          </p:cNvPr>
          <p:cNvSpPr>
            <a:spLocks noGrp="1"/>
          </p:cNvSpPr>
          <p:nvPr>
            <p:ph type="ctrTitle"/>
          </p:nvPr>
        </p:nvSpPr>
        <p:spPr>
          <a:xfrm>
            <a:off x="1094096" y="1076520"/>
            <a:ext cx="5391614" cy="2105573"/>
          </a:xfrm>
        </p:spPr>
        <p:txBody>
          <a:bodyPr anchor="b">
            <a:normAutofit/>
          </a:bodyPr>
          <a:lstStyle/>
          <a:p>
            <a:pPr algn="l"/>
            <a:r>
              <a:rPr lang="hu-HU" sz="4400" b="1" dirty="0"/>
              <a:t>Android mobile </a:t>
            </a:r>
            <a:r>
              <a:rPr lang="hu-HU" sz="4400" b="1" dirty="0" err="1"/>
              <a:t>device</a:t>
            </a:r>
            <a:r>
              <a:rPr lang="hu-HU" sz="4400" b="1" dirty="0"/>
              <a:t> management </a:t>
            </a:r>
            <a:r>
              <a:rPr lang="hu-HU" sz="4400" b="1" dirty="0" err="1"/>
              <a:t>with</a:t>
            </a:r>
            <a:r>
              <a:rPr lang="hu-HU" sz="4400" b="1" dirty="0"/>
              <a:t> Microsoft </a:t>
            </a:r>
            <a:r>
              <a:rPr lang="hu-HU" sz="4400" b="1" dirty="0" err="1"/>
              <a:t>Intune</a:t>
            </a:r>
            <a:endParaRPr lang="hu-HU" sz="4400" b="1" dirty="0"/>
          </a:p>
        </p:txBody>
      </p:sp>
      <p:sp>
        <p:nvSpPr>
          <p:cNvPr id="3" name="Alcím 2">
            <a:extLst>
              <a:ext uri="{FF2B5EF4-FFF2-40B4-BE49-F238E27FC236}">
                <a16:creationId xmlns:a16="http://schemas.microsoft.com/office/drawing/2014/main" id="{ED959554-CC64-4AD5-920F-64AD47A0FAA2}"/>
              </a:ext>
            </a:extLst>
          </p:cNvPr>
          <p:cNvSpPr>
            <a:spLocks noGrp="1"/>
          </p:cNvSpPr>
          <p:nvPr>
            <p:ph type="subTitle" idx="1"/>
          </p:nvPr>
        </p:nvSpPr>
        <p:spPr>
          <a:xfrm>
            <a:off x="1094096" y="3842932"/>
            <a:ext cx="4167115" cy="2163551"/>
          </a:xfrm>
        </p:spPr>
        <p:txBody>
          <a:bodyPr anchor="t">
            <a:normAutofit/>
          </a:bodyPr>
          <a:lstStyle/>
          <a:p>
            <a:pPr algn="l">
              <a:lnSpc>
                <a:spcPts val="2880"/>
              </a:lnSpc>
            </a:pPr>
            <a:r>
              <a:rPr lang="hu-HU" sz="2800" b="1" dirty="0"/>
              <a:t>Mészáros Etele</a:t>
            </a:r>
          </a:p>
          <a:p>
            <a:pPr algn="l">
              <a:spcBef>
                <a:spcPts val="600"/>
              </a:spcBef>
            </a:pPr>
            <a:r>
              <a:rPr lang="hu-HU" sz="2000" dirty="0">
                <a:solidFill>
                  <a:srgbClr val="0070C0"/>
                </a:solidFill>
              </a:rPr>
              <a:t>MCP, MCSA, MCSE, MCT</a:t>
            </a:r>
          </a:p>
          <a:p>
            <a:pPr algn="l"/>
            <a:r>
              <a:rPr lang="hu-HU" b="1" dirty="0" err="1"/>
              <a:t>TriSys</a:t>
            </a:r>
            <a:r>
              <a:rPr lang="hu-HU" b="1" dirty="0"/>
              <a:t> IT Solutions Kft.</a:t>
            </a:r>
          </a:p>
        </p:txBody>
      </p:sp>
      <p:sp>
        <p:nvSpPr>
          <p:cNvPr id="21" name="Freeform: Shape 20">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Smart Phone">
            <a:extLst>
              <a:ext uri="{FF2B5EF4-FFF2-40B4-BE49-F238E27FC236}">
                <a16:creationId xmlns:a16="http://schemas.microsoft.com/office/drawing/2014/main" id="{1F395C61-BCC6-49B6-A880-4678D5C95A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3688513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F6B31-D7D9-4763-9A32-8DE15D67A966}"/>
              </a:ext>
            </a:extLst>
          </p:cNvPr>
          <p:cNvSpPr txBox="1">
            <a:spLocks/>
          </p:cNvSpPr>
          <p:nvPr/>
        </p:nvSpPr>
        <p:spPr>
          <a:xfrm>
            <a:off x="323986" y="193329"/>
            <a:ext cx="11336039" cy="758022"/>
          </a:xfrm>
          <a:prstGeom prst="rect">
            <a:avLst/>
          </a:prstGeom>
        </p:spPr>
        <p:txBody>
          <a:bodyPr vert="horz" wrap="square" lIns="0" tIns="164592"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3200" b="1" dirty="0" err="1"/>
              <a:t>Personally</a:t>
            </a:r>
            <a:r>
              <a:rPr lang="hu-HU" sz="3200" b="1" dirty="0"/>
              <a:t> </a:t>
            </a:r>
            <a:r>
              <a:rPr lang="hu-HU" sz="3200" b="1" dirty="0" err="1"/>
              <a:t>owned</a:t>
            </a:r>
            <a:r>
              <a:rPr lang="hu-HU" sz="3200" b="1" dirty="0"/>
              <a:t> </a:t>
            </a:r>
            <a:r>
              <a:rPr lang="hu-HU" sz="3200" b="1" dirty="0" err="1"/>
              <a:t>devices</a:t>
            </a:r>
            <a:r>
              <a:rPr lang="hu-HU" sz="3200" b="1" dirty="0"/>
              <a:t>: Management </a:t>
            </a:r>
            <a:r>
              <a:rPr lang="hu-HU" sz="3200" b="1" dirty="0" err="1"/>
              <a:t>scenarios</a:t>
            </a:r>
            <a:endParaRPr lang="en-US" sz="3200" b="1" dirty="0"/>
          </a:p>
        </p:txBody>
      </p:sp>
      <p:sp>
        <p:nvSpPr>
          <p:cNvPr id="7" name="Téglalap 6">
            <a:extLst>
              <a:ext uri="{FF2B5EF4-FFF2-40B4-BE49-F238E27FC236}">
                <a16:creationId xmlns:a16="http://schemas.microsoft.com/office/drawing/2014/main" id="{A062974C-6F24-4476-941A-F698CC9B792C}"/>
              </a:ext>
            </a:extLst>
          </p:cNvPr>
          <p:cNvSpPr/>
          <p:nvPr/>
        </p:nvSpPr>
        <p:spPr>
          <a:xfrm>
            <a:off x="1750512" y="1664503"/>
            <a:ext cx="2088953" cy="627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bg1"/>
                </a:solidFill>
                <a:latin typeface="Segoe UI" panose="020B0502040204020203" pitchFamily="34" charset="0"/>
              </a:rPr>
              <a:t>P</a:t>
            </a:r>
            <a:r>
              <a:rPr lang="en-US" sz="1200" b="0" i="0" dirty="0" err="1">
                <a:solidFill>
                  <a:schemeClr val="bg1"/>
                </a:solidFill>
                <a:effectLst/>
                <a:latin typeface="Segoe UI" panose="020B0502040204020203" pitchFamily="34" charset="0"/>
              </a:rPr>
              <a:t>ersonally</a:t>
            </a:r>
            <a:r>
              <a:rPr lang="en-US" sz="1200" b="0" i="0" dirty="0">
                <a:solidFill>
                  <a:schemeClr val="bg1"/>
                </a:solidFill>
                <a:effectLst/>
                <a:latin typeface="Segoe UI" panose="020B0502040204020203" pitchFamily="34" charset="0"/>
              </a:rPr>
              <a:t> owned devices with</a:t>
            </a:r>
            <a:r>
              <a:rPr lang="hu-HU" sz="1200" b="0" i="0" dirty="0">
                <a:solidFill>
                  <a:schemeClr val="bg1"/>
                </a:solidFill>
                <a:effectLst/>
                <a:latin typeface="Segoe UI" panose="020B0502040204020203" pitchFamily="34" charset="0"/>
              </a:rPr>
              <a:t>out</a:t>
            </a:r>
            <a:r>
              <a:rPr lang="en-US" sz="1200" b="0" i="0" dirty="0">
                <a:solidFill>
                  <a:schemeClr val="bg1"/>
                </a:solidFill>
                <a:effectLst/>
                <a:latin typeface="Segoe UI" panose="020B0502040204020203" pitchFamily="34" charset="0"/>
              </a:rPr>
              <a:t> </a:t>
            </a:r>
            <a:r>
              <a:rPr lang="hu-HU" sz="1200" b="0" i="0" dirty="0" err="1">
                <a:solidFill>
                  <a:schemeClr val="bg1"/>
                </a:solidFill>
                <a:effectLst/>
                <a:latin typeface="Segoe UI" panose="020B0502040204020203" pitchFamily="34" charset="0"/>
              </a:rPr>
              <a:t>enrollment</a:t>
            </a:r>
            <a:endParaRPr lang="hu-HU" sz="1200" b="0" i="0" dirty="0">
              <a:solidFill>
                <a:schemeClr val="bg1"/>
              </a:solidFill>
              <a:effectLst/>
              <a:latin typeface="Segoe UI" panose="020B0502040204020203" pitchFamily="34" charset="0"/>
            </a:endParaRPr>
          </a:p>
          <a:p>
            <a:pPr algn="ctr"/>
            <a:r>
              <a:rPr lang="hu-HU" sz="1200" dirty="0">
                <a:solidFill>
                  <a:schemeClr val="bg1"/>
                </a:solidFill>
                <a:latin typeface="Segoe UI" panose="020B0502040204020203" pitchFamily="34" charset="0"/>
              </a:rPr>
              <a:t>(MAM-WE)</a:t>
            </a:r>
            <a:endParaRPr lang="hu-HU" sz="1200" dirty="0">
              <a:solidFill>
                <a:schemeClr val="bg1"/>
              </a:solidFill>
            </a:endParaRPr>
          </a:p>
        </p:txBody>
      </p:sp>
      <p:pic>
        <p:nvPicPr>
          <p:cNvPr id="9" name="Kép 8">
            <a:extLst>
              <a:ext uri="{FF2B5EF4-FFF2-40B4-BE49-F238E27FC236}">
                <a16:creationId xmlns:a16="http://schemas.microsoft.com/office/drawing/2014/main" id="{1559C487-607C-4C2C-AF27-C56E7F3C36F3}"/>
              </a:ext>
            </a:extLst>
          </p:cNvPr>
          <p:cNvPicPr>
            <a:picLocks noChangeAspect="1"/>
          </p:cNvPicPr>
          <p:nvPr/>
        </p:nvPicPr>
        <p:blipFill>
          <a:blip r:embed="rId2"/>
          <a:stretch>
            <a:fillRect/>
          </a:stretch>
        </p:blipFill>
        <p:spPr>
          <a:xfrm>
            <a:off x="2061564" y="2392988"/>
            <a:ext cx="1466850" cy="3076575"/>
          </a:xfrm>
          <a:prstGeom prst="rect">
            <a:avLst/>
          </a:prstGeom>
        </p:spPr>
      </p:pic>
      <p:pic>
        <p:nvPicPr>
          <p:cNvPr id="11" name="Kép 10">
            <a:extLst>
              <a:ext uri="{FF2B5EF4-FFF2-40B4-BE49-F238E27FC236}">
                <a16:creationId xmlns:a16="http://schemas.microsoft.com/office/drawing/2014/main" id="{5970E28E-6FA0-4046-B0D3-672D66F043D7}"/>
              </a:ext>
            </a:extLst>
          </p:cNvPr>
          <p:cNvPicPr>
            <a:picLocks noChangeAspect="1"/>
          </p:cNvPicPr>
          <p:nvPr/>
        </p:nvPicPr>
        <p:blipFill>
          <a:blip r:embed="rId3"/>
          <a:stretch>
            <a:fillRect/>
          </a:stretch>
        </p:blipFill>
        <p:spPr>
          <a:xfrm>
            <a:off x="7863488" y="2392987"/>
            <a:ext cx="1600200" cy="3076575"/>
          </a:xfrm>
          <a:prstGeom prst="rect">
            <a:avLst/>
          </a:prstGeom>
        </p:spPr>
      </p:pic>
      <p:sp>
        <p:nvSpPr>
          <p:cNvPr id="14" name="Téglalap 13">
            <a:extLst>
              <a:ext uri="{FF2B5EF4-FFF2-40B4-BE49-F238E27FC236}">
                <a16:creationId xmlns:a16="http://schemas.microsoft.com/office/drawing/2014/main" id="{7B7EBEDA-47C2-4FA4-9E50-9C1D8E6F2D6D}"/>
              </a:ext>
            </a:extLst>
          </p:cNvPr>
          <p:cNvSpPr/>
          <p:nvPr/>
        </p:nvSpPr>
        <p:spPr>
          <a:xfrm>
            <a:off x="7518953" y="1664503"/>
            <a:ext cx="2197994" cy="627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bg1"/>
                </a:solidFill>
                <a:latin typeface="Segoe UI" panose="020B0502040204020203" pitchFamily="34" charset="0"/>
              </a:rPr>
              <a:t>P</a:t>
            </a:r>
            <a:r>
              <a:rPr lang="en-US" sz="1200" b="0" i="0" dirty="0" err="1">
                <a:solidFill>
                  <a:schemeClr val="bg1"/>
                </a:solidFill>
                <a:effectLst/>
                <a:latin typeface="Segoe UI" panose="020B0502040204020203" pitchFamily="34" charset="0"/>
              </a:rPr>
              <a:t>ersonally</a:t>
            </a:r>
            <a:r>
              <a:rPr lang="en-US" sz="1200" b="0" i="0" dirty="0">
                <a:solidFill>
                  <a:schemeClr val="bg1"/>
                </a:solidFill>
                <a:effectLst/>
                <a:latin typeface="Segoe UI" panose="020B0502040204020203" pitchFamily="34" charset="0"/>
              </a:rPr>
              <a:t> owned devices with a work profile</a:t>
            </a:r>
            <a:endParaRPr lang="hu-HU" sz="1200" b="0" i="0" dirty="0">
              <a:solidFill>
                <a:schemeClr val="bg1"/>
              </a:solidFill>
              <a:effectLst/>
              <a:latin typeface="Segoe UI" panose="020B0502040204020203" pitchFamily="34" charset="0"/>
            </a:endParaRPr>
          </a:p>
          <a:p>
            <a:pPr algn="ctr"/>
            <a:r>
              <a:rPr lang="hu-HU" sz="1200" dirty="0">
                <a:solidFill>
                  <a:schemeClr val="bg1"/>
                </a:solidFill>
                <a:latin typeface="Segoe UI" panose="020B0502040204020203" pitchFamily="34" charset="0"/>
              </a:rPr>
              <a:t>(BYOD)</a:t>
            </a:r>
            <a:endParaRPr lang="hu-HU" sz="1200" dirty="0">
              <a:solidFill>
                <a:schemeClr val="bg1"/>
              </a:solidFill>
            </a:endParaRPr>
          </a:p>
        </p:txBody>
      </p:sp>
    </p:spTree>
    <p:extLst>
      <p:ext uri="{BB962C8B-B14F-4D97-AF65-F5344CB8AC3E}">
        <p14:creationId xmlns:p14="http://schemas.microsoft.com/office/powerpoint/2010/main" val="2708052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áblázat 3">
            <a:extLst>
              <a:ext uri="{FF2B5EF4-FFF2-40B4-BE49-F238E27FC236}">
                <a16:creationId xmlns:a16="http://schemas.microsoft.com/office/drawing/2014/main" id="{356A7872-8169-4F1F-9B18-C7071DA7CA2A}"/>
              </a:ext>
            </a:extLst>
          </p:cNvPr>
          <p:cNvGraphicFramePr>
            <a:graphicFrameLocks noGrp="1"/>
          </p:cNvGraphicFramePr>
          <p:nvPr>
            <p:extLst>
              <p:ext uri="{D42A27DB-BD31-4B8C-83A1-F6EECF244321}">
                <p14:modId xmlns:p14="http://schemas.microsoft.com/office/powerpoint/2010/main" val="4044480505"/>
              </p:ext>
            </p:extLst>
          </p:nvPr>
        </p:nvGraphicFramePr>
        <p:xfrm>
          <a:off x="463826" y="2232990"/>
          <a:ext cx="10807150" cy="2427871"/>
        </p:xfrm>
        <a:graphic>
          <a:graphicData uri="http://schemas.openxmlformats.org/drawingml/2006/table">
            <a:tbl>
              <a:tblPr firstRow="1" bandRow="1">
                <a:tableStyleId>{5C22544A-7EE6-4342-B048-85BDC9FD1C3A}</a:tableStyleId>
              </a:tblPr>
              <a:tblGrid>
                <a:gridCol w="2161430">
                  <a:extLst>
                    <a:ext uri="{9D8B030D-6E8A-4147-A177-3AD203B41FA5}">
                      <a16:colId xmlns:a16="http://schemas.microsoft.com/office/drawing/2014/main" val="2269248576"/>
                    </a:ext>
                  </a:extLst>
                </a:gridCol>
                <a:gridCol w="2161430">
                  <a:extLst>
                    <a:ext uri="{9D8B030D-6E8A-4147-A177-3AD203B41FA5}">
                      <a16:colId xmlns:a16="http://schemas.microsoft.com/office/drawing/2014/main" val="2962860267"/>
                    </a:ext>
                  </a:extLst>
                </a:gridCol>
                <a:gridCol w="2161430">
                  <a:extLst>
                    <a:ext uri="{9D8B030D-6E8A-4147-A177-3AD203B41FA5}">
                      <a16:colId xmlns:a16="http://schemas.microsoft.com/office/drawing/2014/main" val="987612936"/>
                    </a:ext>
                  </a:extLst>
                </a:gridCol>
                <a:gridCol w="2161430">
                  <a:extLst>
                    <a:ext uri="{9D8B030D-6E8A-4147-A177-3AD203B41FA5}">
                      <a16:colId xmlns:a16="http://schemas.microsoft.com/office/drawing/2014/main" val="3605516780"/>
                    </a:ext>
                  </a:extLst>
                </a:gridCol>
                <a:gridCol w="2161430">
                  <a:extLst>
                    <a:ext uri="{9D8B030D-6E8A-4147-A177-3AD203B41FA5}">
                      <a16:colId xmlns:a16="http://schemas.microsoft.com/office/drawing/2014/main" val="2097866257"/>
                    </a:ext>
                  </a:extLst>
                </a:gridCol>
              </a:tblGrid>
              <a:tr h="653658">
                <a:tc>
                  <a:txBody>
                    <a:bodyPr/>
                    <a:lstStyle/>
                    <a:p>
                      <a:pPr algn="ctr"/>
                      <a:r>
                        <a:rPr lang="hu-HU" dirty="0" err="1"/>
                        <a:t>Personal</a:t>
                      </a:r>
                      <a:endParaRPr lang="hu-HU"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b="1" dirty="0" err="1">
                          <a:effectLst/>
                        </a:rPr>
                        <a:t>Enrollment</a:t>
                      </a:r>
                      <a:r>
                        <a:rPr lang="hu-HU" b="1" dirty="0">
                          <a:effectLst/>
                        </a:rPr>
                        <a:t> </a:t>
                      </a:r>
                      <a:r>
                        <a:rPr lang="hu-HU" b="1" dirty="0" err="1">
                          <a:effectLst/>
                        </a:rPr>
                        <a:t>Methods</a:t>
                      </a:r>
                      <a:endParaRPr lang="hu-HU" dirty="0">
                        <a:effectLs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b="1" dirty="0" err="1">
                          <a:effectLst/>
                        </a:rPr>
                        <a:t>Reset</a:t>
                      </a:r>
                      <a:r>
                        <a:rPr lang="hu-HU" b="1" dirty="0">
                          <a:effectLst/>
                        </a:rPr>
                        <a:t> </a:t>
                      </a:r>
                      <a:r>
                        <a:rPr lang="hu-HU" b="1" dirty="0" err="1">
                          <a:effectLst/>
                        </a:rPr>
                        <a:t>Required</a:t>
                      </a:r>
                      <a:endParaRPr lang="hu-HU" dirty="0">
                        <a:effectLs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b="1" dirty="0" err="1">
                          <a:effectLst/>
                        </a:rPr>
                        <a:t>User</a:t>
                      </a:r>
                      <a:r>
                        <a:rPr lang="hu-HU" b="1" dirty="0">
                          <a:effectLst/>
                        </a:rPr>
                        <a:t> </a:t>
                      </a:r>
                      <a:r>
                        <a:rPr lang="hu-HU" b="1" dirty="0" err="1">
                          <a:effectLst/>
                        </a:rPr>
                        <a:t>Affinity</a:t>
                      </a:r>
                      <a:endParaRPr lang="hu-HU" dirty="0">
                        <a:effectLs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b="1" dirty="0" err="1">
                          <a:effectLst/>
                        </a:rPr>
                        <a:t>Locked</a:t>
                      </a:r>
                      <a:endParaRPr lang="hu-HU" dirty="0">
                        <a:effectLst/>
                      </a:endParaRPr>
                    </a:p>
                  </a:txBody>
                  <a:tcPr anchor="ctr"/>
                </a:tc>
                <a:extLst>
                  <a:ext uri="{0D108BD9-81ED-4DB2-BD59-A6C34878D82A}">
                    <a16:rowId xmlns:a16="http://schemas.microsoft.com/office/drawing/2014/main" val="1047706286"/>
                  </a:ext>
                </a:extLst>
              </a:tr>
              <a:tr h="1774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effectLst/>
                        </a:rPr>
                        <a:t>Android Enterprise personally-owned with Work Profile</a:t>
                      </a:r>
                      <a:endParaRPr lang="en-US" dirty="0">
                        <a:effectLst/>
                      </a:endParaRPr>
                    </a:p>
                    <a:p>
                      <a:pPr algn="ctr"/>
                      <a:endParaRPr lang="hu-HU"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effectLst/>
                        </a:rPr>
                        <a:t>User initiated via Company Portal</a:t>
                      </a:r>
                      <a:endParaRPr lang="en-US" dirty="0">
                        <a:effectLst/>
                      </a:endParaRPr>
                    </a:p>
                    <a:p>
                      <a:pPr algn="ctr"/>
                      <a:endParaRPr lang="hu-HU"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b="1" dirty="0">
                          <a:effectLst/>
                        </a:rPr>
                        <a:t>No</a:t>
                      </a:r>
                    </a:p>
                    <a:p>
                      <a:pPr algn="ctr"/>
                      <a:endParaRPr lang="hu-HU"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b="1" dirty="0" err="1">
                          <a:effectLst/>
                        </a:rPr>
                        <a:t>Yes</a:t>
                      </a:r>
                      <a:endParaRPr lang="hu-HU" b="1" dirty="0">
                        <a:effectLst/>
                      </a:endParaRPr>
                    </a:p>
                    <a:p>
                      <a:pPr algn="ctr"/>
                      <a:endParaRPr lang="hu-HU"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b="1" dirty="0">
                          <a:effectLst/>
                        </a:rPr>
                        <a:t>No</a:t>
                      </a:r>
                    </a:p>
                    <a:p>
                      <a:pPr algn="ctr"/>
                      <a:endParaRPr lang="hu-HU" b="1" dirty="0"/>
                    </a:p>
                  </a:txBody>
                  <a:tcPr anchor="ctr"/>
                </a:tc>
                <a:extLst>
                  <a:ext uri="{0D108BD9-81ED-4DB2-BD59-A6C34878D82A}">
                    <a16:rowId xmlns:a16="http://schemas.microsoft.com/office/drawing/2014/main" val="1597969818"/>
                  </a:ext>
                </a:extLst>
              </a:tr>
            </a:tbl>
          </a:graphicData>
        </a:graphic>
      </p:graphicFrame>
      <p:sp>
        <p:nvSpPr>
          <p:cNvPr id="4" name="Title 1">
            <a:extLst>
              <a:ext uri="{FF2B5EF4-FFF2-40B4-BE49-F238E27FC236}">
                <a16:creationId xmlns:a16="http://schemas.microsoft.com/office/drawing/2014/main" id="{5CEA07F1-D90F-4B79-8EE4-8AA170E16D5B}"/>
              </a:ext>
            </a:extLst>
          </p:cNvPr>
          <p:cNvSpPr txBox="1">
            <a:spLocks/>
          </p:cNvSpPr>
          <p:nvPr/>
        </p:nvSpPr>
        <p:spPr>
          <a:xfrm>
            <a:off x="323986" y="193329"/>
            <a:ext cx="11336039" cy="758022"/>
          </a:xfrm>
          <a:prstGeom prst="rect">
            <a:avLst/>
          </a:prstGeom>
        </p:spPr>
        <p:txBody>
          <a:bodyPr vert="horz" wrap="square" lIns="0" tIns="164592"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3200" b="1" dirty="0" err="1"/>
              <a:t>Personally</a:t>
            </a:r>
            <a:r>
              <a:rPr lang="hu-HU" sz="3200" b="1" dirty="0"/>
              <a:t> </a:t>
            </a:r>
            <a:r>
              <a:rPr lang="hu-HU" sz="3200" b="1" dirty="0" err="1"/>
              <a:t>owned</a:t>
            </a:r>
            <a:r>
              <a:rPr lang="hu-HU" sz="3200" b="1" dirty="0"/>
              <a:t> </a:t>
            </a:r>
            <a:r>
              <a:rPr lang="hu-HU" sz="3200" b="1" dirty="0" err="1"/>
              <a:t>devices</a:t>
            </a:r>
            <a:r>
              <a:rPr lang="hu-HU" sz="3200" b="1" dirty="0"/>
              <a:t>: </a:t>
            </a:r>
            <a:r>
              <a:rPr lang="hu-HU" sz="3200" b="1" dirty="0" err="1"/>
              <a:t>Enrollment</a:t>
            </a:r>
            <a:r>
              <a:rPr lang="hu-HU" sz="3200" b="1" dirty="0"/>
              <a:t> </a:t>
            </a:r>
            <a:r>
              <a:rPr lang="hu-HU" sz="3200" b="1" dirty="0" err="1"/>
              <a:t>methods</a:t>
            </a:r>
            <a:endParaRPr lang="en-US" sz="3200" b="1" dirty="0"/>
          </a:p>
        </p:txBody>
      </p:sp>
    </p:spTree>
    <p:extLst>
      <p:ext uri="{BB962C8B-B14F-4D97-AF65-F5344CB8AC3E}">
        <p14:creationId xmlns:p14="http://schemas.microsoft.com/office/powerpoint/2010/main" val="930312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A4B9C6-B395-45EB-AD87-0D9ED3D3BA24}"/>
              </a:ext>
            </a:extLst>
          </p:cNvPr>
          <p:cNvSpPr/>
          <p:nvPr/>
        </p:nvSpPr>
        <p:spPr bwMode="auto">
          <a:xfrm>
            <a:off x="6285143" y="1158024"/>
            <a:ext cx="5639926" cy="5428379"/>
          </a:xfrm>
          <a:prstGeom prst="rect">
            <a:avLst/>
          </a:prstGeom>
          <a:solidFill>
            <a:schemeClr val="bg1"/>
          </a:solidFill>
          <a:ln>
            <a:noFill/>
          </a:ln>
          <a:effectLst>
            <a:outerShdw blurRad="190500" dist="50800" dir="2700000" sx="101000" sy="101000" algn="tl" rotWithShape="0">
              <a:srgbClr val="333333">
                <a:alpha val="3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cs typeface="Segoe UI" pitchFamily="34" charset="0"/>
            </a:endParaRPr>
          </a:p>
        </p:txBody>
      </p:sp>
      <p:sp>
        <p:nvSpPr>
          <p:cNvPr id="2" name="Title 1">
            <a:extLst>
              <a:ext uri="{FF2B5EF4-FFF2-40B4-BE49-F238E27FC236}">
                <a16:creationId xmlns:a16="http://schemas.microsoft.com/office/drawing/2014/main" id="{A28EA3E7-7C4E-46F7-AFC3-6F382DE5E705}"/>
              </a:ext>
            </a:extLst>
          </p:cNvPr>
          <p:cNvSpPr>
            <a:spLocks noGrp="1"/>
          </p:cNvSpPr>
          <p:nvPr>
            <p:ph type="title"/>
          </p:nvPr>
        </p:nvSpPr>
        <p:spPr>
          <a:xfrm>
            <a:off x="323986" y="193329"/>
            <a:ext cx="11336039" cy="758022"/>
          </a:xfrm>
        </p:spPr>
        <p:txBody>
          <a:bodyPr vert="horz" wrap="square" lIns="0" tIns="164592" rIns="0" bIns="0" rtlCol="0" anchor="t">
            <a:noAutofit/>
          </a:bodyPr>
          <a:lstStyle/>
          <a:p>
            <a:r>
              <a:rPr lang="en-US" sz="3200" b="1" dirty="0"/>
              <a:t>Managing mobile devices</a:t>
            </a:r>
            <a:r>
              <a:rPr lang="hu-HU" sz="3200" b="1" dirty="0"/>
              <a:t>: MDM</a:t>
            </a:r>
            <a:endParaRPr lang="en-US" sz="3200" b="1" dirty="0"/>
          </a:p>
        </p:txBody>
      </p:sp>
      <p:sp>
        <p:nvSpPr>
          <p:cNvPr id="3" name="Text Placeholder 2">
            <a:extLst>
              <a:ext uri="{FF2B5EF4-FFF2-40B4-BE49-F238E27FC236}">
                <a16:creationId xmlns:a16="http://schemas.microsoft.com/office/drawing/2014/main" id="{0B6C33F7-52E4-42FC-A7B5-9C12568BF731}"/>
              </a:ext>
            </a:extLst>
          </p:cNvPr>
          <p:cNvSpPr>
            <a:spLocks noGrp="1"/>
          </p:cNvSpPr>
          <p:nvPr>
            <p:ph type="body" sz="quarter" idx="12"/>
          </p:nvPr>
        </p:nvSpPr>
        <p:spPr>
          <a:xfrm>
            <a:off x="6516875" y="1934831"/>
            <a:ext cx="5039021" cy="947763"/>
          </a:xfrm>
        </p:spPr>
        <p:txBody>
          <a:bodyPr/>
          <a:lstStyle/>
          <a:p>
            <a:pPr>
              <a:spcAft>
                <a:spcPts val="600"/>
              </a:spcAft>
            </a:pPr>
            <a:r>
              <a:rPr lang="en-US" sz="1400" dirty="0">
                <a:solidFill>
                  <a:prstClr val="black"/>
                </a:solidFill>
              </a:rPr>
              <a:t>Commonly used for total management of </a:t>
            </a:r>
            <a:r>
              <a:rPr lang="en-US" sz="1400" dirty="0">
                <a:solidFill>
                  <a:prstClr val="black"/>
                </a:solidFill>
                <a:latin typeface="+mj-lt"/>
              </a:rPr>
              <a:t>company-owned devices</a:t>
            </a:r>
          </a:p>
          <a:p>
            <a:pPr>
              <a:spcAft>
                <a:spcPts val="600"/>
              </a:spcAft>
            </a:pPr>
            <a:r>
              <a:rPr lang="en-US" sz="1400" b="1" dirty="0">
                <a:solidFill>
                  <a:prstClr val="black"/>
                </a:solidFill>
                <a:latin typeface="+mj-lt"/>
              </a:rPr>
              <a:t>Device Enrollment Required</a:t>
            </a:r>
          </a:p>
          <a:p>
            <a:pPr>
              <a:spcAft>
                <a:spcPts val="600"/>
              </a:spcAft>
            </a:pPr>
            <a:r>
              <a:rPr lang="en-US" sz="1400" dirty="0">
                <a:solidFill>
                  <a:prstClr val="black"/>
                </a:solidFill>
              </a:rPr>
              <a:t>Company manages the security of the entire device</a:t>
            </a:r>
          </a:p>
          <a:p>
            <a:endParaRPr lang="en-US" sz="1600" dirty="0">
              <a:solidFill>
                <a:prstClr val="black"/>
              </a:solidFill>
            </a:endParaRPr>
          </a:p>
          <a:p>
            <a:endParaRPr lang="en-US" sz="1600" dirty="0"/>
          </a:p>
        </p:txBody>
      </p:sp>
      <p:sp>
        <p:nvSpPr>
          <p:cNvPr id="6" name="Rectangle 5">
            <a:extLst>
              <a:ext uri="{FF2B5EF4-FFF2-40B4-BE49-F238E27FC236}">
                <a16:creationId xmlns:a16="http://schemas.microsoft.com/office/drawing/2014/main" id="{1B95225E-61C3-4E52-803F-5DADFE53F555}"/>
              </a:ext>
            </a:extLst>
          </p:cNvPr>
          <p:cNvSpPr/>
          <p:nvPr/>
        </p:nvSpPr>
        <p:spPr>
          <a:xfrm>
            <a:off x="6561603" y="1381823"/>
            <a:ext cx="4366901" cy="400110"/>
          </a:xfrm>
          <a:prstGeom prst="rect">
            <a:avLst/>
          </a:prstGeom>
        </p:spPr>
        <p:txBody>
          <a:bodyPr wrap="non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78D7"/>
                </a:solidFill>
                <a:effectLst/>
                <a:uLnTx/>
                <a:uFillTx/>
                <a:latin typeface="Segoe UI Semibold"/>
                <a:ea typeface="+mn-ea"/>
                <a:cs typeface="+mn-cs"/>
              </a:rPr>
              <a:t>Mobile Device Management (</a:t>
            </a:r>
            <a:r>
              <a:rPr kumimoji="0" lang="en-US" sz="2000" b="0" i="0" u="none" strike="noStrike" kern="1200" cap="none" spc="0" normalizeH="0" baseline="0" noProof="0">
                <a:ln>
                  <a:noFill/>
                </a:ln>
                <a:solidFill>
                  <a:srgbClr val="282828"/>
                </a:solidFill>
                <a:effectLst/>
                <a:uLnTx/>
                <a:uFillTx/>
                <a:latin typeface="Segoe UI Semibold"/>
                <a:ea typeface="+mn-ea"/>
                <a:cs typeface="+mn-cs"/>
              </a:rPr>
              <a:t>MDM</a:t>
            </a:r>
            <a:r>
              <a:rPr kumimoji="0" lang="en-US" sz="2000" b="0" i="0" u="none" strike="noStrike" kern="1200" cap="none" spc="0" normalizeH="0" baseline="0" noProof="0">
                <a:ln>
                  <a:noFill/>
                </a:ln>
                <a:solidFill>
                  <a:srgbClr val="0078D7"/>
                </a:solidFill>
                <a:effectLst/>
                <a:uLnTx/>
                <a:uFillTx/>
                <a:latin typeface="Segoe UI Semibold"/>
                <a:ea typeface="+mn-ea"/>
                <a:cs typeface="+mn-cs"/>
              </a:rPr>
              <a:t>)</a:t>
            </a:r>
          </a:p>
        </p:txBody>
      </p:sp>
      <p:sp>
        <p:nvSpPr>
          <p:cNvPr id="30" name="Rectangle 29">
            <a:extLst>
              <a:ext uri="{FF2B5EF4-FFF2-40B4-BE49-F238E27FC236}">
                <a16:creationId xmlns:a16="http://schemas.microsoft.com/office/drawing/2014/main" id="{67AB7323-B235-4516-B12F-9BB6BF2B597F}"/>
              </a:ext>
            </a:extLst>
          </p:cNvPr>
          <p:cNvSpPr/>
          <p:nvPr/>
        </p:nvSpPr>
        <p:spPr>
          <a:xfrm>
            <a:off x="7033622" y="3351713"/>
            <a:ext cx="2047740" cy="502702"/>
          </a:xfrm>
          <a:prstGeom prst="rect">
            <a:avLst/>
          </a:prstGeom>
        </p:spPr>
        <p:txBody>
          <a:bodyPr wrap="square">
            <a:spAutoFit/>
          </a:bodyPr>
          <a:lstStyle/>
          <a:p>
            <a:pPr marL="34925" marR="0" lvl="0" indent="0" algn="l" defTabSz="914367" rtl="0" eaLnBrk="1" fontAlgn="auto" latinLnBrk="0" hangingPunct="1">
              <a:lnSpc>
                <a:spcPts val="1635"/>
              </a:lnSpc>
              <a:spcBef>
                <a:spcPts val="0"/>
              </a:spcBef>
              <a:spcAft>
                <a:spcPts val="0"/>
              </a:spcAft>
              <a:buClrTx/>
              <a:buSzTx/>
              <a:buFontTx/>
              <a:buNone/>
              <a:tabLst/>
              <a:defRPr/>
            </a:pPr>
            <a:r>
              <a:rPr kumimoji="0" lang="en-US" sz="1400" b="0" i="0" u="none" strike="noStrike" kern="1200" cap="none" spc="-25" normalizeH="0" baseline="0" noProof="0" dirty="0">
                <a:ln>
                  <a:noFill/>
                </a:ln>
                <a:solidFill>
                  <a:srgbClr val="000000"/>
                </a:solidFill>
                <a:effectLst/>
                <a:uLnTx/>
                <a:uFillTx/>
                <a:latin typeface="Segoe UI"/>
                <a:ea typeface="+mn-ea"/>
                <a:cs typeface="Segoe UI"/>
              </a:rPr>
              <a:t>Provision settings, certs, profiles</a:t>
            </a:r>
          </a:p>
        </p:txBody>
      </p:sp>
      <p:sp>
        <p:nvSpPr>
          <p:cNvPr id="34" name="Rectangle 33">
            <a:extLst>
              <a:ext uri="{FF2B5EF4-FFF2-40B4-BE49-F238E27FC236}">
                <a16:creationId xmlns:a16="http://schemas.microsoft.com/office/drawing/2014/main" id="{D95853D0-905D-48E5-9328-1A5B777532CC}"/>
              </a:ext>
            </a:extLst>
          </p:cNvPr>
          <p:cNvSpPr/>
          <p:nvPr/>
        </p:nvSpPr>
        <p:spPr>
          <a:xfrm>
            <a:off x="7059924" y="4032306"/>
            <a:ext cx="2250376" cy="502702"/>
          </a:xfrm>
          <a:prstGeom prst="rect">
            <a:avLst/>
          </a:prstGeom>
        </p:spPr>
        <p:txBody>
          <a:bodyPr wrap="square">
            <a:spAutoFit/>
          </a:bodyPr>
          <a:lstStyle/>
          <a:p>
            <a:pPr marL="34925" marR="0" lvl="0" indent="0" algn="l" defTabSz="914367" rtl="0" eaLnBrk="1" fontAlgn="auto" latinLnBrk="0" hangingPunct="1">
              <a:lnSpc>
                <a:spcPts val="1635"/>
              </a:lnSpc>
              <a:spcBef>
                <a:spcPts val="0"/>
              </a:spcBef>
              <a:spcAft>
                <a:spcPts val="0"/>
              </a:spcAft>
              <a:buClrTx/>
              <a:buSzTx/>
              <a:buFontTx/>
              <a:buNone/>
              <a:tabLst/>
              <a:defRPr/>
            </a:pPr>
            <a:r>
              <a:rPr kumimoji="0" lang="en-US" sz="1400" b="0" i="0" u="none" strike="noStrike" kern="1200" cap="none" spc="-25" normalizeH="0" baseline="0" noProof="0" dirty="0">
                <a:ln>
                  <a:noFill/>
                </a:ln>
                <a:solidFill>
                  <a:srgbClr val="000000"/>
                </a:solidFill>
                <a:effectLst/>
                <a:uLnTx/>
                <a:uFillTx/>
                <a:latin typeface="Segoe UI"/>
                <a:ea typeface="+mn-ea"/>
                <a:cs typeface="Segoe UI"/>
              </a:rPr>
              <a:t>Report &amp; measure device compliance</a:t>
            </a:r>
          </a:p>
        </p:txBody>
      </p:sp>
      <p:sp>
        <p:nvSpPr>
          <p:cNvPr id="32" name="Rectangle 31">
            <a:extLst>
              <a:ext uri="{FF2B5EF4-FFF2-40B4-BE49-F238E27FC236}">
                <a16:creationId xmlns:a16="http://schemas.microsoft.com/office/drawing/2014/main" id="{9C77BD10-92EE-45B1-9E36-0C049F46B654}"/>
              </a:ext>
            </a:extLst>
          </p:cNvPr>
          <p:cNvSpPr/>
          <p:nvPr/>
        </p:nvSpPr>
        <p:spPr>
          <a:xfrm>
            <a:off x="9660028" y="3351713"/>
            <a:ext cx="2047740" cy="502702"/>
          </a:xfrm>
          <a:prstGeom prst="rect">
            <a:avLst/>
          </a:prstGeom>
        </p:spPr>
        <p:txBody>
          <a:bodyPr wrap="square">
            <a:spAutoFit/>
          </a:bodyPr>
          <a:lstStyle/>
          <a:p>
            <a:pPr marL="34925" marR="0" lvl="0" indent="0" algn="l" defTabSz="914367" rtl="0" eaLnBrk="1" fontAlgn="auto" latinLnBrk="0" hangingPunct="1">
              <a:lnSpc>
                <a:spcPts val="1635"/>
              </a:lnSpc>
              <a:spcBef>
                <a:spcPts val="0"/>
              </a:spcBef>
              <a:spcAft>
                <a:spcPts val="0"/>
              </a:spcAft>
              <a:buClrTx/>
              <a:buSzTx/>
              <a:buFontTx/>
              <a:buNone/>
              <a:tabLst/>
              <a:defRPr/>
            </a:pPr>
            <a:r>
              <a:rPr kumimoji="0" lang="en-US" sz="1400" b="0" i="0" u="none" strike="noStrike" kern="1200" cap="none" spc="-25" normalizeH="0" baseline="0" noProof="0">
                <a:ln>
                  <a:noFill/>
                </a:ln>
                <a:solidFill>
                  <a:srgbClr val="000000"/>
                </a:solidFill>
                <a:effectLst/>
                <a:uLnTx/>
                <a:uFillTx/>
                <a:latin typeface="Segoe UI"/>
                <a:ea typeface="+mn-ea"/>
                <a:cs typeface="Segoe UI"/>
              </a:rPr>
              <a:t>Advanced policy controls</a:t>
            </a:r>
          </a:p>
        </p:txBody>
      </p:sp>
      <p:sp>
        <p:nvSpPr>
          <p:cNvPr id="86" name="Text Placeholder 2">
            <a:extLst>
              <a:ext uri="{FF2B5EF4-FFF2-40B4-BE49-F238E27FC236}">
                <a16:creationId xmlns:a16="http://schemas.microsoft.com/office/drawing/2014/main" id="{B2F28023-B1EB-48D5-BFFE-CFE8E2245906}"/>
              </a:ext>
            </a:extLst>
          </p:cNvPr>
          <p:cNvSpPr txBox="1">
            <a:spLocks/>
          </p:cNvSpPr>
          <p:nvPr/>
        </p:nvSpPr>
        <p:spPr>
          <a:xfrm>
            <a:off x="6534248" y="4882817"/>
            <a:ext cx="5117206" cy="609911"/>
          </a:xfrm>
          <a:prstGeom prst="rect">
            <a:avLst/>
          </a:prstGeom>
        </p:spPr>
        <p:txBody>
          <a:bodyPr vert="horz" wrap="square" lIns="0" tIns="0" rIns="0" bIns="0" rtlCol="0">
            <a:spAutoFit/>
          </a:bodyPr>
          <a:lstStyle>
            <a:lvl1pPr marL="0" marR="0" indent="0" algn="l" defTabSz="914367" rtl="0" eaLnBrk="1" fontAlgn="auto" latinLnBrk="0" hangingPunct="1">
              <a:lnSpc>
                <a:spcPct val="90000"/>
              </a:lnSpc>
              <a:spcBef>
                <a:spcPts val="0"/>
              </a:spcBef>
              <a:spcAft>
                <a:spcPts val="1274"/>
              </a:spcAft>
              <a:buClrTx/>
              <a:buSzPct val="90000"/>
              <a:buFont typeface="Wingdings" panose="05000000000000000000" pitchFamily="2" charset="2"/>
              <a:buNone/>
              <a:tabLst/>
              <a:defRPr sz="2549" b="0" i="0" kern="1200" spc="0" baseline="0">
                <a:solidFill>
                  <a:srgbClr val="000000"/>
                </a:solidFill>
                <a:latin typeface="+mn-lt"/>
                <a:ea typeface="+mn-ea"/>
                <a:cs typeface="+mn-cs"/>
              </a:defRPr>
            </a:lvl1pPr>
            <a:lvl2pPr marL="224097" marR="0" indent="0" algn="l" defTabSz="914367" rtl="0" eaLnBrk="1" fontAlgn="auto" latinLnBrk="0" hangingPunct="1">
              <a:lnSpc>
                <a:spcPct val="90000"/>
              </a:lnSpc>
              <a:spcBef>
                <a:spcPts val="0"/>
              </a:spcBef>
              <a:spcAft>
                <a:spcPts val="1274"/>
              </a:spcAft>
              <a:buClrTx/>
              <a:buSzPct val="90000"/>
              <a:buFont typeface="Wingdings" panose="05000000000000000000" pitchFamily="2" charset="2"/>
              <a:buNone/>
              <a:tabLst/>
              <a:defRPr sz="1961" kern="1200" spc="0" baseline="0">
                <a:solidFill>
                  <a:schemeClr val="tx2"/>
                </a:solidFill>
                <a:latin typeface="+mn-lt"/>
                <a:ea typeface="+mn-ea"/>
                <a:cs typeface="+mn-cs"/>
              </a:defRPr>
            </a:lvl2pPr>
            <a:lvl3pPr marL="448193" marR="0" indent="0" algn="l" defTabSz="914367" rtl="0" eaLnBrk="1" fontAlgn="auto" latinLnBrk="0" hangingPunct="1">
              <a:lnSpc>
                <a:spcPct val="90000"/>
              </a:lnSpc>
              <a:spcBef>
                <a:spcPts val="0"/>
              </a:spcBef>
              <a:spcAft>
                <a:spcPts val="1274"/>
              </a:spcAft>
              <a:buClrTx/>
              <a:buSzPct val="90000"/>
              <a:buFont typeface="Wingdings" panose="05000000000000000000" pitchFamily="2" charset="2"/>
              <a:buNone/>
              <a:tabLst/>
              <a:defRPr sz="1961" kern="1200" spc="0" baseline="0">
                <a:solidFill>
                  <a:srgbClr val="000000"/>
                </a:solidFill>
                <a:latin typeface="+mn-lt"/>
                <a:ea typeface="+mn-ea"/>
                <a:cs typeface="+mn-cs"/>
              </a:defRPr>
            </a:lvl3pPr>
            <a:lvl4pPr marL="672290" marR="0" indent="0" algn="l" defTabSz="914367" rtl="0" eaLnBrk="1" fontAlgn="auto" latinLnBrk="0" hangingPunct="1">
              <a:lnSpc>
                <a:spcPct val="90000"/>
              </a:lnSpc>
              <a:spcBef>
                <a:spcPts val="0"/>
              </a:spcBef>
              <a:spcAft>
                <a:spcPts val="1274"/>
              </a:spcAft>
              <a:buClrTx/>
              <a:buSzPct val="90000"/>
              <a:buFont typeface="Wingdings" panose="05000000000000000000" pitchFamily="2" charset="2"/>
              <a:buNone/>
              <a:tabLst/>
              <a:defRPr sz="1961" kern="1200" spc="0" baseline="0">
                <a:solidFill>
                  <a:srgbClr val="000000"/>
                </a:solidFill>
                <a:latin typeface="+mn-lt"/>
                <a:ea typeface="+mn-ea"/>
                <a:cs typeface="+mn-cs"/>
              </a:defRPr>
            </a:lvl4pPr>
            <a:lvl5pPr marL="896386"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1600" dirty="0">
                <a:solidFill>
                  <a:prstClr val="black"/>
                </a:solidFill>
              </a:rPr>
              <a:t> </a:t>
            </a:r>
          </a:p>
          <a:p>
            <a:endParaRPr lang="en-US" sz="1600" dirty="0">
              <a:solidFill>
                <a:prstClr val="black"/>
              </a:solidFill>
            </a:endParaRPr>
          </a:p>
        </p:txBody>
      </p:sp>
      <p:sp>
        <p:nvSpPr>
          <p:cNvPr id="87" name="TextBox 86">
            <a:extLst>
              <a:ext uri="{FF2B5EF4-FFF2-40B4-BE49-F238E27FC236}">
                <a16:creationId xmlns:a16="http://schemas.microsoft.com/office/drawing/2014/main" id="{B1B70586-23CD-4594-9254-9DDF07650540}"/>
              </a:ext>
            </a:extLst>
          </p:cNvPr>
          <p:cNvSpPr txBox="1"/>
          <p:nvPr/>
        </p:nvSpPr>
        <p:spPr>
          <a:xfrm>
            <a:off x="6325279" y="2867720"/>
            <a:ext cx="1678729" cy="489365"/>
          </a:xfrm>
          <a:prstGeom prst="rect">
            <a:avLst/>
          </a:prstGeom>
          <a:noFill/>
        </p:spPr>
        <p:txBody>
          <a:bodyPr wrap="none" lIns="182880" tIns="146304" rIns="182880" bIns="146304" rtlCol="0">
            <a:spAutoFit/>
          </a:bodyPr>
          <a:lstStyle/>
          <a:p>
            <a:pPr>
              <a:lnSpc>
                <a:spcPct val="90000"/>
              </a:lnSpc>
              <a:spcAft>
                <a:spcPts val="600"/>
              </a:spcAft>
            </a:pPr>
            <a:r>
              <a:rPr lang="en-US" sz="1400" dirty="0">
                <a:solidFill>
                  <a:schemeClr val="accent1"/>
                </a:solidFill>
                <a:latin typeface="+mj-lt"/>
              </a:rPr>
              <a:t>Key capabilities</a:t>
            </a:r>
          </a:p>
        </p:txBody>
      </p:sp>
      <p:sp>
        <p:nvSpPr>
          <p:cNvPr id="88" name="TextBox 87">
            <a:extLst>
              <a:ext uri="{FF2B5EF4-FFF2-40B4-BE49-F238E27FC236}">
                <a16:creationId xmlns:a16="http://schemas.microsoft.com/office/drawing/2014/main" id="{DB320742-81FF-4A7A-AD26-E3E89DB92DBE}"/>
              </a:ext>
            </a:extLst>
          </p:cNvPr>
          <p:cNvSpPr txBox="1"/>
          <p:nvPr/>
        </p:nvSpPr>
        <p:spPr>
          <a:xfrm>
            <a:off x="6325279" y="4785364"/>
            <a:ext cx="5750724"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a:solidFill>
                  <a:schemeClr val="accent1"/>
                </a:solidFill>
                <a:latin typeface="+mj-lt"/>
              </a:rPr>
              <a:t>Administration</a:t>
            </a:r>
          </a:p>
        </p:txBody>
      </p:sp>
      <p:sp>
        <p:nvSpPr>
          <p:cNvPr id="5" name="Rectangle 4">
            <a:extLst>
              <a:ext uri="{FF2B5EF4-FFF2-40B4-BE49-F238E27FC236}">
                <a16:creationId xmlns:a16="http://schemas.microsoft.com/office/drawing/2014/main" id="{9752F2D5-FAAC-4DE5-9666-9FB713067D19}"/>
              </a:ext>
            </a:extLst>
          </p:cNvPr>
          <p:cNvSpPr/>
          <p:nvPr/>
        </p:nvSpPr>
        <p:spPr bwMode="auto">
          <a:xfrm>
            <a:off x="166833" y="939490"/>
            <a:ext cx="6033485" cy="5829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a:extLst>
              <a:ext uri="{FF2B5EF4-FFF2-40B4-BE49-F238E27FC236}">
                <a16:creationId xmlns:a16="http://schemas.microsoft.com/office/drawing/2014/main" id="{BA5ECE21-ABCD-45A9-8DD9-060A39ED8C34}"/>
              </a:ext>
            </a:extLst>
          </p:cNvPr>
          <p:cNvSpPr/>
          <p:nvPr/>
        </p:nvSpPr>
        <p:spPr bwMode="auto">
          <a:xfrm>
            <a:off x="6269245" y="1161153"/>
            <a:ext cx="5664888" cy="5428380"/>
          </a:xfrm>
          <a:prstGeom prst="rect">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nvGrpSpPr>
          <p:cNvPr id="131" name="Group 17">
            <a:extLst>
              <a:ext uri="{FF2B5EF4-FFF2-40B4-BE49-F238E27FC236}">
                <a16:creationId xmlns:a16="http://schemas.microsoft.com/office/drawing/2014/main" id="{E9E936C3-27F5-4D6B-B755-5BD1649B1719}"/>
              </a:ext>
            </a:extLst>
          </p:cNvPr>
          <p:cNvGrpSpPr>
            <a:grpSpLocks noChangeAspect="1"/>
          </p:cNvGrpSpPr>
          <p:nvPr/>
        </p:nvGrpSpPr>
        <p:grpSpPr bwMode="auto">
          <a:xfrm>
            <a:off x="6505994" y="3396197"/>
            <a:ext cx="401254" cy="399734"/>
            <a:chOff x="3405" y="1696"/>
            <a:chExt cx="264" cy="263"/>
          </a:xfrm>
        </p:grpSpPr>
        <p:sp>
          <p:nvSpPr>
            <p:cNvPr id="132" name="Freeform 18">
              <a:extLst>
                <a:ext uri="{FF2B5EF4-FFF2-40B4-BE49-F238E27FC236}">
                  <a16:creationId xmlns:a16="http://schemas.microsoft.com/office/drawing/2014/main" id="{BCE49203-C4FF-4392-968B-268FC3CF53BB}"/>
                </a:ext>
              </a:extLst>
            </p:cNvPr>
            <p:cNvSpPr>
              <a:spLocks/>
            </p:cNvSpPr>
            <p:nvPr/>
          </p:nvSpPr>
          <p:spPr bwMode="auto">
            <a:xfrm>
              <a:off x="3405" y="1696"/>
              <a:ext cx="66" cy="65"/>
            </a:xfrm>
            <a:custGeom>
              <a:avLst/>
              <a:gdLst>
                <a:gd name="T0" fmla="*/ 0 w 106"/>
                <a:gd name="T1" fmla="*/ 0 h 105"/>
                <a:gd name="T2" fmla="*/ 0 w 106"/>
                <a:gd name="T3" fmla="*/ 0 h 105"/>
                <a:gd name="T4" fmla="*/ 0 w 106"/>
                <a:gd name="T5" fmla="*/ 105 h 105"/>
                <a:gd name="T6" fmla="*/ 26 w 106"/>
                <a:gd name="T7" fmla="*/ 105 h 105"/>
                <a:gd name="T8" fmla="*/ 26 w 106"/>
                <a:gd name="T9" fmla="*/ 26 h 105"/>
                <a:gd name="T10" fmla="*/ 106 w 106"/>
                <a:gd name="T11" fmla="*/ 26 h 105"/>
                <a:gd name="T12" fmla="*/ 106 w 106"/>
                <a:gd name="T13" fmla="*/ 0 h 105"/>
                <a:gd name="T14" fmla="*/ 0 w 106"/>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5">
                  <a:moveTo>
                    <a:pt x="0" y="0"/>
                  </a:moveTo>
                  <a:lnTo>
                    <a:pt x="0" y="0"/>
                  </a:lnTo>
                  <a:lnTo>
                    <a:pt x="0" y="105"/>
                  </a:lnTo>
                  <a:lnTo>
                    <a:pt x="26" y="105"/>
                  </a:lnTo>
                  <a:lnTo>
                    <a:pt x="26" y="26"/>
                  </a:lnTo>
                  <a:lnTo>
                    <a:pt x="106" y="26"/>
                  </a:lnTo>
                  <a:lnTo>
                    <a:pt x="106" y="0"/>
                  </a:lnTo>
                  <a:lnTo>
                    <a:pt x="0" y="0"/>
                  </a:lnTo>
                  <a:close/>
                </a:path>
              </a:pathLst>
            </a:custGeom>
            <a:solidFill>
              <a:srgbClr val="0078D4"/>
            </a:solidFill>
            <a:ln w="0">
              <a:noFill/>
              <a:prstDash val="solid"/>
              <a:round/>
              <a:headEnd/>
              <a:tailEnd/>
            </a:ln>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sp>
          <p:nvSpPr>
            <p:cNvPr id="133" name="Freeform 19">
              <a:extLst>
                <a:ext uri="{FF2B5EF4-FFF2-40B4-BE49-F238E27FC236}">
                  <a16:creationId xmlns:a16="http://schemas.microsoft.com/office/drawing/2014/main" id="{2B860C54-4A22-4826-A405-8BBAD7FDDF04}"/>
                </a:ext>
              </a:extLst>
            </p:cNvPr>
            <p:cNvSpPr>
              <a:spLocks/>
            </p:cNvSpPr>
            <p:nvPr/>
          </p:nvSpPr>
          <p:spPr bwMode="auto">
            <a:xfrm>
              <a:off x="3405" y="1894"/>
              <a:ext cx="66" cy="65"/>
            </a:xfrm>
            <a:custGeom>
              <a:avLst/>
              <a:gdLst>
                <a:gd name="T0" fmla="*/ 0 w 106"/>
                <a:gd name="T1" fmla="*/ 0 h 106"/>
                <a:gd name="T2" fmla="*/ 0 w 106"/>
                <a:gd name="T3" fmla="*/ 0 h 106"/>
                <a:gd name="T4" fmla="*/ 0 w 106"/>
                <a:gd name="T5" fmla="*/ 106 h 106"/>
                <a:gd name="T6" fmla="*/ 106 w 106"/>
                <a:gd name="T7" fmla="*/ 106 h 106"/>
                <a:gd name="T8" fmla="*/ 106 w 106"/>
                <a:gd name="T9" fmla="*/ 80 h 106"/>
                <a:gd name="T10" fmla="*/ 26 w 106"/>
                <a:gd name="T11" fmla="*/ 80 h 106"/>
                <a:gd name="T12" fmla="*/ 26 w 106"/>
                <a:gd name="T13" fmla="*/ 0 h 106"/>
                <a:gd name="T14" fmla="*/ 0 w 106"/>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6">
                  <a:moveTo>
                    <a:pt x="0" y="0"/>
                  </a:moveTo>
                  <a:lnTo>
                    <a:pt x="0" y="0"/>
                  </a:lnTo>
                  <a:lnTo>
                    <a:pt x="0" y="106"/>
                  </a:lnTo>
                  <a:lnTo>
                    <a:pt x="106" y="106"/>
                  </a:lnTo>
                  <a:lnTo>
                    <a:pt x="106" y="80"/>
                  </a:lnTo>
                  <a:lnTo>
                    <a:pt x="26" y="80"/>
                  </a:lnTo>
                  <a:lnTo>
                    <a:pt x="26" y="0"/>
                  </a:lnTo>
                  <a:lnTo>
                    <a:pt x="0" y="0"/>
                  </a:lnTo>
                  <a:close/>
                </a:path>
              </a:pathLst>
            </a:custGeom>
            <a:solidFill>
              <a:srgbClr val="0078D4"/>
            </a:solidFill>
            <a:ln w="0">
              <a:noFill/>
              <a:prstDash val="solid"/>
              <a:round/>
              <a:headEnd/>
              <a:tailEnd/>
            </a:ln>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sp>
          <p:nvSpPr>
            <p:cNvPr id="134" name="Freeform 20">
              <a:extLst>
                <a:ext uri="{FF2B5EF4-FFF2-40B4-BE49-F238E27FC236}">
                  <a16:creationId xmlns:a16="http://schemas.microsoft.com/office/drawing/2014/main" id="{B3F9DA70-8C2B-44C1-B07A-5EC572CCC4C3}"/>
                </a:ext>
              </a:extLst>
            </p:cNvPr>
            <p:cNvSpPr>
              <a:spLocks/>
            </p:cNvSpPr>
            <p:nvPr/>
          </p:nvSpPr>
          <p:spPr bwMode="auto">
            <a:xfrm>
              <a:off x="3604" y="1696"/>
              <a:ext cx="65" cy="65"/>
            </a:xfrm>
            <a:custGeom>
              <a:avLst/>
              <a:gdLst>
                <a:gd name="T0" fmla="*/ 0 w 106"/>
                <a:gd name="T1" fmla="*/ 0 h 105"/>
                <a:gd name="T2" fmla="*/ 0 w 106"/>
                <a:gd name="T3" fmla="*/ 0 h 105"/>
                <a:gd name="T4" fmla="*/ 0 w 106"/>
                <a:gd name="T5" fmla="*/ 26 h 105"/>
                <a:gd name="T6" fmla="*/ 79 w 106"/>
                <a:gd name="T7" fmla="*/ 26 h 105"/>
                <a:gd name="T8" fmla="*/ 79 w 106"/>
                <a:gd name="T9" fmla="*/ 105 h 105"/>
                <a:gd name="T10" fmla="*/ 106 w 106"/>
                <a:gd name="T11" fmla="*/ 105 h 105"/>
                <a:gd name="T12" fmla="*/ 106 w 106"/>
                <a:gd name="T13" fmla="*/ 0 h 105"/>
                <a:gd name="T14" fmla="*/ 0 w 106"/>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5">
                  <a:moveTo>
                    <a:pt x="0" y="0"/>
                  </a:moveTo>
                  <a:lnTo>
                    <a:pt x="0" y="0"/>
                  </a:lnTo>
                  <a:lnTo>
                    <a:pt x="0" y="26"/>
                  </a:lnTo>
                  <a:lnTo>
                    <a:pt x="79" y="26"/>
                  </a:lnTo>
                  <a:lnTo>
                    <a:pt x="79" y="105"/>
                  </a:lnTo>
                  <a:lnTo>
                    <a:pt x="106" y="105"/>
                  </a:lnTo>
                  <a:lnTo>
                    <a:pt x="106" y="0"/>
                  </a:lnTo>
                  <a:lnTo>
                    <a:pt x="0" y="0"/>
                  </a:lnTo>
                  <a:close/>
                </a:path>
              </a:pathLst>
            </a:custGeom>
            <a:solidFill>
              <a:srgbClr val="0078D4"/>
            </a:solidFill>
            <a:ln w="0">
              <a:noFill/>
              <a:prstDash val="solid"/>
              <a:round/>
              <a:headEnd/>
              <a:tailEnd/>
            </a:ln>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sp>
          <p:nvSpPr>
            <p:cNvPr id="135" name="Freeform 21">
              <a:extLst>
                <a:ext uri="{FF2B5EF4-FFF2-40B4-BE49-F238E27FC236}">
                  <a16:creationId xmlns:a16="http://schemas.microsoft.com/office/drawing/2014/main" id="{6CC4B6D1-F052-4F0B-9A0F-A73C0AF5072D}"/>
                </a:ext>
              </a:extLst>
            </p:cNvPr>
            <p:cNvSpPr>
              <a:spLocks/>
            </p:cNvSpPr>
            <p:nvPr/>
          </p:nvSpPr>
          <p:spPr bwMode="auto">
            <a:xfrm>
              <a:off x="3604" y="1894"/>
              <a:ext cx="65" cy="65"/>
            </a:xfrm>
            <a:custGeom>
              <a:avLst/>
              <a:gdLst>
                <a:gd name="T0" fmla="*/ 79 w 106"/>
                <a:gd name="T1" fmla="*/ 0 h 106"/>
                <a:gd name="T2" fmla="*/ 79 w 106"/>
                <a:gd name="T3" fmla="*/ 0 h 106"/>
                <a:gd name="T4" fmla="*/ 79 w 106"/>
                <a:gd name="T5" fmla="*/ 80 h 106"/>
                <a:gd name="T6" fmla="*/ 0 w 106"/>
                <a:gd name="T7" fmla="*/ 80 h 106"/>
                <a:gd name="T8" fmla="*/ 0 w 106"/>
                <a:gd name="T9" fmla="*/ 106 h 106"/>
                <a:gd name="T10" fmla="*/ 106 w 106"/>
                <a:gd name="T11" fmla="*/ 106 h 106"/>
                <a:gd name="T12" fmla="*/ 106 w 106"/>
                <a:gd name="T13" fmla="*/ 0 h 106"/>
                <a:gd name="T14" fmla="*/ 79 w 106"/>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6">
                  <a:moveTo>
                    <a:pt x="79" y="0"/>
                  </a:moveTo>
                  <a:lnTo>
                    <a:pt x="79" y="0"/>
                  </a:lnTo>
                  <a:lnTo>
                    <a:pt x="79" y="80"/>
                  </a:lnTo>
                  <a:lnTo>
                    <a:pt x="0" y="80"/>
                  </a:lnTo>
                  <a:lnTo>
                    <a:pt x="0" y="106"/>
                  </a:lnTo>
                  <a:lnTo>
                    <a:pt x="106" y="106"/>
                  </a:lnTo>
                  <a:lnTo>
                    <a:pt x="106" y="0"/>
                  </a:lnTo>
                  <a:lnTo>
                    <a:pt x="79" y="0"/>
                  </a:lnTo>
                  <a:close/>
                </a:path>
              </a:pathLst>
            </a:custGeom>
            <a:solidFill>
              <a:srgbClr val="0078D4"/>
            </a:solidFill>
            <a:ln w="0">
              <a:noFill/>
              <a:prstDash val="solid"/>
              <a:round/>
              <a:headEnd/>
              <a:tailEnd/>
            </a:ln>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sp>
          <p:nvSpPr>
            <p:cNvPr id="136" name="Freeform 22">
              <a:extLst>
                <a:ext uri="{FF2B5EF4-FFF2-40B4-BE49-F238E27FC236}">
                  <a16:creationId xmlns:a16="http://schemas.microsoft.com/office/drawing/2014/main" id="{1123640F-BDCA-4E05-BE0B-E8F10D0AB75D}"/>
                </a:ext>
              </a:extLst>
            </p:cNvPr>
            <p:cNvSpPr>
              <a:spLocks/>
            </p:cNvSpPr>
            <p:nvPr/>
          </p:nvSpPr>
          <p:spPr bwMode="auto">
            <a:xfrm>
              <a:off x="3503" y="1761"/>
              <a:ext cx="67" cy="67"/>
            </a:xfrm>
            <a:custGeom>
              <a:avLst/>
              <a:gdLst>
                <a:gd name="T0" fmla="*/ 4 w 108"/>
                <a:gd name="T1" fmla="*/ 75 h 108"/>
                <a:gd name="T2" fmla="*/ 4 w 108"/>
                <a:gd name="T3" fmla="*/ 75 h 108"/>
                <a:gd name="T4" fmla="*/ 0 w 108"/>
                <a:gd name="T5" fmla="*/ 54 h 108"/>
                <a:gd name="T6" fmla="*/ 4 w 108"/>
                <a:gd name="T7" fmla="*/ 33 h 108"/>
                <a:gd name="T8" fmla="*/ 16 w 108"/>
                <a:gd name="T9" fmla="*/ 16 h 108"/>
                <a:gd name="T10" fmla="*/ 33 w 108"/>
                <a:gd name="T11" fmla="*/ 4 h 108"/>
                <a:gd name="T12" fmla="*/ 54 w 108"/>
                <a:gd name="T13" fmla="*/ 0 h 108"/>
                <a:gd name="T14" fmla="*/ 75 w 108"/>
                <a:gd name="T15" fmla="*/ 4 h 108"/>
                <a:gd name="T16" fmla="*/ 92 w 108"/>
                <a:gd name="T17" fmla="*/ 16 h 108"/>
                <a:gd name="T18" fmla="*/ 104 w 108"/>
                <a:gd name="T19" fmla="*/ 33 h 108"/>
                <a:gd name="T20" fmla="*/ 108 w 108"/>
                <a:gd name="T21" fmla="*/ 54 h 108"/>
                <a:gd name="T22" fmla="*/ 104 w 108"/>
                <a:gd name="T23" fmla="*/ 75 h 108"/>
                <a:gd name="T24" fmla="*/ 92 w 108"/>
                <a:gd name="T25" fmla="*/ 92 h 108"/>
                <a:gd name="T26" fmla="*/ 75 w 108"/>
                <a:gd name="T27" fmla="*/ 104 h 108"/>
                <a:gd name="T28" fmla="*/ 54 w 108"/>
                <a:gd name="T29" fmla="*/ 108 h 108"/>
                <a:gd name="T30" fmla="*/ 33 w 108"/>
                <a:gd name="T31" fmla="*/ 104 h 108"/>
                <a:gd name="T32" fmla="*/ 16 w 108"/>
                <a:gd name="T33" fmla="*/ 92 h 108"/>
                <a:gd name="T34" fmla="*/ 4 w 108"/>
                <a:gd name="T35" fmla="*/ 7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108">
                  <a:moveTo>
                    <a:pt x="4" y="75"/>
                  </a:moveTo>
                  <a:lnTo>
                    <a:pt x="4" y="75"/>
                  </a:lnTo>
                  <a:cubicBezTo>
                    <a:pt x="1" y="68"/>
                    <a:pt x="0" y="61"/>
                    <a:pt x="0" y="54"/>
                  </a:cubicBezTo>
                  <a:cubicBezTo>
                    <a:pt x="0" y="46"/>
                    <a:pt x="1" y="39"/>
                    <a:pt x="4" y="33"/>
                  </a:cubicBezTo>
                  <a:cubicBezTo>
                    <a:pt x="7" y="26"/>
                    <a:pt x="11" y="20"/>
                    <a:pt x="16" y="16"/>
                  </a:cubicBezTo>
                  <a:cubicBezTo>
                    <a:pt x="20" y="11"/>
                    <a:pt x="26" y="7"/>
                    <a:pt x="33" y="4"/>
                  </a:cubicBezTo>
                  <a:cubicBezTo>
                    <a:pt x="39" y="1"/>
                    <a:pt x="46" y="0"/>
                    <a:pt x="54" y="0"/>
                  </a:cubicBezTo>
                  <a:cubicBezTo>
                    <a:pt x="61" y="0"/>
                    <a:pt x="68" y="1"/>
                    <a:pt x="75" y="4"/>
                  </a:cubicBezTo>
                  <a:cubicBezTo>
                    <a:pt x="81" y="7"/>
                    <a:pt x="87" y="11"/>
                    <a:pt x="92" y="16"/>
                  </a:cubicBezTo>
                  <a:cubicBezTo>
                    <a:pt x="97" y="20"/>
                    <a:pt x="101" y="26"/>
                    <a:pt x="104" y="33"/>
                  </a:cubicBezTo>
                  <a:cubicBezTo>
                    <a:pt x="106" y="39"/>
                    <a:pt x="108" y="46"/>
                    <a:pt x="108" y="54"/>
                  </a:cubicBezTo>
                  <a:cubicBezTo>
                    <a:pt x="108" y="61"/>
                    <a:pt x="106" y="68"/>
                    <a:pt x="104" y="75"/>
                  </a:cubicBezTo>
                  <a:cubicBezTo>
                    <a:pt x="101" y="81"/>
                    <a:pt x="97" y="87"/>
                    <a:pt x="92" y="92"/>
                  </a:cubicBezTo>
                  <a:cubicBezTo>
                    <a:pt x="87" y="97"/>
                    <a:pt x="81" y="101"/>
                    <a:pt x="75" y="104"/>
                  </a:cubicBezTo>
                  <a:cubicBezTo>
                    <a:pt x="68" y="106"/>
                    <a:pt x="61" y="108"/>
                    <a:pt x="54" y="108"/>
                  </a:cubicBezTo>
                  <a:cubicBezTo>
                    <a:pt x="46" y="108"/>
                    <a:pt x="39" y="106"/>
                    <a:pt x="33" y="104"/>
                  </a:cubicBezTo>
                  <a:cubicBezTo>
                    <a:pt x="26" y="101"/>
                    <a:pt x="20" y="97"/>
                    <a:pt x="16" y="92"/>
                  </a:cubicBezTo>
                  <a:cubicBezTo>
                    <a:pt x="11" y="87"/>
                    <a:pt x="7" y="81"/>
                    <a:pt x="4" y="75"/>
                  </a:cubicBezTo>
                  <a:close/>
                </a:path>
              </a:pathLst>
            </a:custGeom>
            <a:solidFill>
              <a:srgbClr val="C1C1C1"/>
            </a:solidFill>
            <a:ln w="0">
              <a:noFill/>
              <a:prstDash val="solid"/>
              <a:round/>
              <a:headEnd/>
              <a:tailEnd/>
            </a:ln>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sp>
          <p:nvSpPr>
            <p:cNvPr id="137" name="Freeform 23">
              <a:extLst>
                <a:ext uri="{FF2B5EF4-FFF2-40B4-BE49-F238E27FC236}">
                  <a16:creationId xmlns:a16="http://schemas.microsoft.com/office/drawing/2014/main" id="{22448F53-49B4-40BF-971E-2DBB65B32C01}"/>
                </a:ext>
              </a:extLst>
            </p:cNvPr>
            <p:cNvSpPr>
              <a:spLocks/>
            </p:cNvSpPr>
            <p:nvPr/>
          </p:nvSpPr>
          <p:spPr bwMode="auto">
            <a:xfrm>
              <a:off x="3486" y="1845"/>
              <a:ext cx="101" cy="48"/>
            </a:xfrm>
            <a:custGeom>
              <a:avLst/>
              <a:gdLst>
                <a:gd name="T0" fmla="*/ 0 w 162"/>
                <a:gd name="T1" fmla="*/ 77 h 77"/>
                <a:gd name="T2" fmla="*/ 0 w 162"/>
                <a:gd name="T3" fmla="*/ 77 h 77"/>
                <a:gd name="T4" fmla="*/ 6 w 162"/>
                <a:gd name="T5" fmla="*/ 49 h 77"/>
                <a:gd name="T6" fmla="*/ 23 w 162"/>
                <a:gd name="T7" fmla="*/ 24 h 77"/>
                <a:gd name="T8" fmla="*/ 49 w 162"/>
                <a:gd name="T9" fmla="*/ 6 h 77"/>
                <a:gd name="T10" fmla="*/ 81 w 162"/>
                <a:gd name="T11" fmla="*/ 0 h 77"/>
                <a:gd name="T12" fmla="*/ 113 w 162"/>
                <a:gd name="T13" fmla="*/ 6 h 77"/>
                <a:gd name="T14" fmla="*/ 139 w 162"/>
                <a:gd name="T15" fmla="*/ 23 h 77"/>
                <a:gd name="T16" fmla="*/ 156 w 162"/>
                <a:gd name="T17" fmla="*/ 49 h 77"/>
                <a:gd name="T18" fmla="*/ 162 w 162"/>
                <a:gd name="T19" fmla="*/ 77 h 77"/>
                <a:gd name="T20" fmla="*/ 0 w 162"/>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77">
                  <a:moveTo>
                    <a:pt x="0" y="77"/>
                  </a:moveTo>
                  <a:lnTo>
                    <a:pt x="0" y="77"/>
                  </a:lnTo>
                  <a:cubicBezTo>
                    <a:pt x="0" y="67"/>
                    <a:pt x="2" y="58"/>
                    <a:pt x="6" y="49"/>
                  </a:cubicBezTo>
                  <a:cubicBezTo>
                    <a:pt x="10" y="39"/>
                    <a:pt x="16" y="31"/>
                    <a:pt x="23" y="24"/>
                  </a:cubicBezTo>
                  <a:cubicBezTo>
                    <a:pt x="30" y="16"/>
                    <a:pt x="39" y="11"/>
                    <a:pt x="49" y="6"/>
                  </a:cubicBezTo>
                  <a:cubicBezTo>
                    <a:pt x="59" y="2"/>
                    <a:pt x="69" y="0"/>
                    <a:pt x="81" y="0"/>
                  </a:cubicBezTo>
                  <a:cubicBezTo>
                    <a:pt x="92" y="0"/>
                    <a:pt x="103" y="2"/>
                    <a:pt x="113" y="6"/>
                  </a:cubicBezTo>
                  <a:cubicBezTo>
                    <a:pt x="123" y="10"/>
                    <a:pt x="131" y="16"/>
                    <a:pt x="139" y="23"/>
                  </a:cubicBezTo>
                  <a:cubicBezTo>
                    <a:pt x="146" y="31"/>
                    <a:pt x="152" y="39"/>
                    <a:pt x="156" y="49"/>
                  </a:cubicBezTo>
                  <a:cubicBezTo>
                    <a:pt x="159" y="58"/>
                    <a:pt x="161" y="67"/>
                    <a:pt x="162" y="77"/>
                  </a:cubicBezTo>
                  <a:lnTo>
                    <a:pt x="0" y="77"/>
                  </a:lnTo>
                  <a:close/>
                </a:path>
              </a:pathLst>
            </a:custGeom>
            <a:solidFill>
              <a:srgbClr val="C1C1C1"/>
            </a:solidFill>
            <a:ln w="0">
              <a:noFill/>
              <a:prstDash val="solid"/>
              <a:round/>
              <a:headEnd/>
              <a:tailEnd/>
            </a:ln>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grpSp>
      <p:grpSp>
        <p:nvGrpSpPr>
          <p:cNvPr id="143" name="Group 142">
            <a:extLst>
              <a:ext uri="{FF2B5EF4-FFF2-40B4-BE49-F238E27FC236}">
                <a16:creationId xmlns:a16="http://schemas.microsoft.com/office/drawing/2014/main" id="{2C125D5C-D957-40C1-AD52-FFE0B15B5682}"/>
              </a:ext>
            </a:extLst>
          </p:cNvPr>
          <p:cNvGrpSpPr/>
          <p:nvPr/>
        </p:nvGrpSpPr>
        <p:grpSpPr>
          <a:xfrm>
            <a:off x="9310299" y="3273466"/>
            <a:ext cx="430465" cy="510639"/>
            <a:chOff x="10617002" y="4405895"/>
            <a:chExt cx="443609" cy="526232"/>
          </a:xfrm>
        </p:grpSpPr>
        <p:grpSp>
          <p:nvGrpSpPr>
            <p:cNvPr id="140" name="Group 4">
              <a:extLst>
                <a:ext uri="{FF2B5EF4-FFF2-40B4-BE49-F238E27FC236}">
                  <a16:creationId xmlns:a16="http://schemas.microsoft.com/office/drawing/2014/main" id="{CA44CA43-D874-4B22-86B0-0548DFED9909}"/>
                </a:ext>
              </a:extLst>
            </p:cNvPr>
            <p:cNvGrpSpPr>
              <a:grpSpLocks noChangeAspect="1"/>
            </p:cNvGrpSpPr>
            <p:nvPr/>
          </p:nvGrpSpPr>
          <p:grpSpPr bwMode="auto">
            <a:xfrm>
              <a:off x="10617002" y="4547952"/>
              <a:ext cx="379413" cy="384175"/>
              <a:chOff x="7349" y="2514"/>
              <a:chExt cx="239" cy="242"/>
            </a:xfrm>
          </p:grpSpPr>
          <p:sp>
            <p:nvSpPr>
              <p:cNvPr id="141" name="Freeform 5">
                <a:extLst>
                  <a:ext uri="{FF2B5EF4-FFF2-40B4-BE49-F238E27FC236}">
                    <a16:creationId xmlns:a16="http://schemas.microsoft.com/office/drawing/2014/main" id="{26187A0C-EDD2-46D1-BCAE-09FF6EE80C22}"/>
                  </a:ext>
                </a:extLst>
              </p:cNvPr>
              <p:cNvSpPr>
                <a:spLocks/>
              </p:cNvSpPr>
              <p:nvPr/>
            </p:nvSpPr>
            <p:spPr bwMode="auto">
              <a:xfrm>
                <a:off x="7349" y="2514"/>
                <a:ext cx="130" cy="215"/>
              </a:xfrm>
              <a:custGeom>
                <a:avLst/>
                <a:gdLst>
                  <a:gd name="T0" fmla="*/ 150 w 174"/>
                  <a:gd name="T1" fmla="*/ 0 h 289"/>
                  <a:gd name="T2" fmla="*/ 150 w 174"/>
                  <a:gd name="T3" fmla="*/ 0 h 289"/>
                  <a:gd name="T4" fmla="*/ 0 w 174"/>
                  <a:gd name="T5" fmla="*/ 0 h 289"/>
                  <a:gd name="T6" fmla="*/ 0 w 174"/>
                  <a:gd name="T7" fmla="*/ 289 h 289"/>
                  <a:gd name="T8" fmla="*/ 67 w 174"/>
                  <a:gd name="T9" fmla="*/ 289 h 289"/>
                  <a:gd name="T10" fmla="*/ 67 w 174"/>
                  <a:gd name="T11" fmla="*/ 33 h 289"/>
                  <a:gd name="T12" fmla="*/ 174 w 174"/>
                  <a:gd name="T13" fmla="*/ 33 h 289"/>
                  <a:gd name="T14" fmla="*/ 150 w 174"/>
                  <a:gd name="T15" fmla="*/ 0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289">
                    <a:moveTo>
                      <a:pt x="150" y="0"/>
                    </a:moveTo>
                    <a:lnTo>
                      <a:pt x="150" y="0"/>
                    </a:lnTo>
                    <a:lnTo>
                      <a:pt x="0" y="0"/>
                    </a:lnTo>
                    <a:lnTo>
                      <a:pt x="0" y="289"/>
                    </a:lnTo>
                    <a:lnTo>
                      <a:pt x="67" y="289"/>
                    </a:lnTo>
                    <a:lnTo>
                      <a:pt x="67" y="33"/>
                    </a:lnTo>
                    <a:lnTo>
                      <a:pt x="174" y="33"/>
                    </a:lnTo>
                    <a:lnTo>
                      <a:pt x="150" y="0"/>
                    </a:lnTo>
                    <a:close/>
                  </a:path>
                </a:pathLst>
              </a:custGeom>
              <a:solidFill>
                <a:srgbClr val="D1D1D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6">
                <a:extLst>
                  <a:ext uri="{FF2B5EF4-FFF2-40B4-BE49-F238E27FC236}">
                    <a16:creationId xmlns:a16="http://schemas.microsoft.com/office/drawing/2014/main" id="{714C096D-C43C-4D13-8C70-7B315975AA22}"/>
                  </a:ext>
                </a:extLst>
              </p:cNvPr>
              <p:cNvSpPr>
                <a:spLocks noEditPoints="1"/>
              </p:cNvSpPr>
              <p:nvPr/>
            </p:nvSpPr>
            <p:spPr bwMode="auto">
              <a:xfrm>
                <a:off x="7418" y="2557"/>
                <a:ext cx="170" cy="199"/>
              </a:xfrm>
              <a:custGeom>
                <a:avLst/>
                <a:gdLst>
                  <a:gd name="T0" fmla="*/ 200 w 228"/>
                  <a:gd name="T1" fmla="*/ 134 h 267"/>
                  <a:gd name="T2" fmla="*/ 200 w 228"/>
                  <a:gd name="T3" fmla="*/ 134 h 267"/>
                  <a:gd name="T4" fmla="*/ 27 w 228"/>
                  <a:gd name="T5" fmla="*/ 134 h 267"/>
                  <a:gd name="T6" fmla="*/ 27 w 228"/>
                  <a:gd name="T7" fmla="*/ 107 h 267"/>
                  <a:gd name="T8" fmla="*/ 200 w 228"/>
                  <a:gd name="T9" fmla="*/ 107 h 267"/>
                  <a:gd name="T10" fmla="*/ 200 w 228"/>
                  <a:gd name="T11" fmla="*/ 134 h 267"/>
                  <a:gd name="T12" fmla="*/ 200 w 228"/>
                  <a:gd name="T13" fmla="*/ 187 h 267"/>
                  <a:gd name="T14" fmla="*/ 200 w 228"/>
                  <a:gd name="T15" fmla="*/ 187 h 267"/>
                  <a:gd name="T16" fmla="*/ 27 w 228"/>
                  <a:gd name="T17" fmla="*/ 187 h 267"/>
                  <a:gd name="T18" fmla="*/ 27 w 228"/>
                  <a:gd name="T19" fmla="*/ 160 h 267"/>
                  <a:gd name="T20" fmla="*/ 200 w 228"/>
                  <a:gd name="T21" fmla="*/ 160 h 267"/>
                  <a:gd name="T22" fmla="*/ 200 w 228"/>
                  <a:gd name="T23" fmla="*/ 187 h 267"/>
                  <a:gd name="T24" fmla="*/ 200 w 228"/>
                  <a:gd name="T25" fmla="*/ 240 h 267"/>
                  <a:gd name="T26" fmla="*/ 200 w 228"/>
                  <a:gd name="T27" fmla="*/ 240 h 267"/>
                  <a:gd name="T28" fmla="*/ 27 w 228"/>
                  <a:gd name="T29" fmla="*/ 240 h 267"/>
                  <a:gd name="T30" fmla="*/ 27 w 228"/>
                  <a:gd name="T31" fmla="*/ 213 h 267"/>
                  <a:gd name="T32" fmla="*/ 200 w 228"/>
                  <a:gd name="T33" fmla="*/ 213 h 267"/>
                  <a:gd name="T34" fmla="*/ 200 w 228"/>
                  <a:gd name="T35" fmla="*/ 240 h 267"/>
                  <a:gd name="T36" fmla="*/ 27 w 228"/>
                  <a:gd name="T37" fmla="*/ 54 h 267"/>
                  <a:gd name="T38" fmla="*/ 27 w 228"/>
                  <a:gd name="T39" fmla="*/ 54 h 267"/>
                  <a:gd name="T40" fmla="*/ 94 w 228"/>
                  <a:gd name="T41" fmla="*/ 54 h 267"/>
                  <a:gd name="T42" fmla="*/ 94 w 228"/>
                  <a:gd name="T43" fmla="*/ 80 h 267"/>
                  <a:gd name="T44" fmla="*/ 27 w 228"/>
                  <a:gd name="T45" fmla="*/ 80 h 267"/>
                  <a:gd name="T46" fmla="*/ 27 w 228"/>
                  <a:gd name="T47" fmla="*/ 54 h 267"/>
                  <a:gd name="T48" fmla="*/ 212 w 228"/>
                  <a:gd name="T49" fmla="*/ 0 h 267"/>
                  <a:gd name="T50" fmla="*/ 212 w 228"/>
                  <a:gd name="T51" fmla="*/ 0 h 267"/>
                  <a:gd name="T52" fmla="*/ 93 w 228"/>
                  <a:gd name="T53" fmla="*/ 0 h 267"/>
                  <a:gd name="T54" fmla="*/ 0 w 228"/>
                  <a:gd name="T55" fmla="*/ 0 h 267"/>
                  <a:gd name="T56" fmla="*/ 0 w 228"/>
                  <a:gd name="T57" fmla="*/ 267 h 267"/>
                  <a:gd name="T58" fmla="*/ 225 w 228"/>
                  <a:gd name="T59" fmla="*/ 267 h 267"/>
                  <a:gd name="T60" fmla="*/ 228 w 228"/>
                  <a:gd name="T61" fmla="*/ 16 h 267"/>
                  <a:gd name="T62" fmla="*/ 212 w 228"/>
                  <a:gd name="T6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267">
                    <a:moveTo>
                      <a:pt x="200" y="134"/>
                    </a:moveTo>
                    <a:lnTo>
                      <a:pt x="200" y="134"/>
                    </a:lnTo>
                    <a:lnTo>
                      <a:pt x="27" y="134"/>
                    </a:lnTo>
                    <a:lnTo>
                      <a:pt x="27" y="107"/>
                    </a:lnTo>
                    <a:lnTo>
                      <a:pt x="200" y="107"/>
                    </a:lnTo>
                    <a:lnTo>
                      <a:pt x="200" y="134"/>
                    </a:lnTo>
                    <a:close/>
                    <a:moveTo>
                      <a:pt x="200" y="187"/>
                    </a:moveTo>
                    <a:lnTo>
                      <a:pt x="200" y="187"/>
                    </a:lnTo>
                    <a:lnTo>
                      <a:pt x="27" y="187"/>
                    </a:lnTo>
                    <a:lnTo>
                      <a:pt x="27" y="160"/>
                    </a:lnTo>
                    <a:lnTo>
                      <a:pt x="200" y="160"/>
                    </a:lnTo>
                    <a:lnTo>
                      <a:pt x="200" y="187"/>
                    </a:lnTo>
                    <a:close/>
                    <a:moveTo>
                      <a:pt x="200" y="240"/>
                    </a:moveTo>
                    <a:lnTo>
                      <a:pt x="200" y="240"/>
                    </a:lnTo>
                    <a:lnTo>
                      <a:pt x="27" y="240"/>
                    </a:lnTo>
                    <a:lnTo>
                      <a:pt x="27" y="213"/>
                    </a:lnTo>
                    <a:lnTo>
                      <a:pt x="200" y="213"/>
                    </a:lnTo>
                    <a:lnTo>
                      <a:pt x="200" y="240"/>
                    </a:lnTo>
                    <a:close/>
                    <a:moveTo>
                      <a:pt x="27" y="54"/>
                    </a:moveTo>
                    <a:lnTo>
                      <a:pt x="27" y="54"/>
                    </a:lnTo>
                    <a:lnTo>
                      <a:pt x="94" y="54"/>
                    </a:lnTo>
                    <a:lnTo>
                      <a:pt x="94" y="80"/>
                    </a:lnTo>
                    <a:lnTo>
                      <a:pt x="27" y="80"/>
                    </a:lnTo>
                    <a:lnTo>
                      <a:pt x="27" y="54"/>
                    </a:lnTo>
                    <a:close/>
                    <a:moveTo>
                      <a:pt x="212" y="0"/>
                    </a:moveTo>
                    <a:lnTo>
                      <a:pt x="212" y="0"/>
                    </a:lnTo>
                    <a:lnTo>
                      <a:pt x="93" y="0"/>
                    </a:lnTo>
                    <a:lnTo>
                      <a:pt x="0" y="0"/>
                    </a:lnTo>
                    <a:lnTo>
                      <a:pt x="0" y="267"/>
                    </a:lnTo>
                    <a:lnTo>
                      <a:pt x="225" y="267"/>
                    </a:lnTo>
                    <a:lnTo>
                      <a:pt x="228" y="16"/>
                    </a:lnTo>
                    <a:lnTo>
                      <a:pt x="212" y="0"/>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9" name="Freeform 13">
              <a:extLst>
                <a:ext uri="{FF2B5EF4-FFF2-40B4-BE49-F238E27FC236}">
                  <a16:creationId xmlns:a16="http://schemas.microsoft.com/office/drawing/2014/main" id="{E2EB73C4-B3FF-467C-BD38-F4DD4EC39FA5}"/>
                </a:ext>
              </a:extLst>
            </p:cNvPr>
            <p:cNvSpPr>
              <a:spLocks noEditPoints="1"/>
            </p:cNvSpPr>
            <p:nvPr/>
          </p:nvSpPr>
          <p:spPr bwMode="auto">
            <a:xfrm>
              <a:off x="10809151" y="4405895"/>
              <a:ext cx="251460" cy="251461"/>
            </a:xfrm>
            <a:custGeom>
              <a:avLst/>
              <a:gdLst>
                <a:gd name="T0" fmla="*/ 146 w 213"/>
                <a:gd name="T1" fmla="*/ 108 h 213"/>
                <a:gd name="T2" fmla="*/ 134 w 213"/>
                <a:gd name="T3" fmla="*/ 134 h 213"/>
                <a:gd name="T4" fmla="*/ 106 w 213"/>
                <a:gd name="T5" fmla="*/ 146 h 213"/>
                <a:gd name="T6" fmla="*/ 79 w 213"/>
                <a:gd name="T7" fmla="*/ 134 h 213"/>
                <a:gd name="T8" fmla="*/ 67 w 213"/>
                <a:gd name="T9" fmla="*/ 108 h 213"/>
                <a:gd name="T10" fmla="*/ 70 w 213"/>
                <a:gd name="T11" fmla="*/ 91 h 213"/>
                <a:gd name="T12" fmla="*/ 79 w 213"/>
                <a:gd name="T13" fmla="*/ 78 h 213"/>
                <a:gd name="T14" fmla="*/ 106 w 213"/>
                <a:gd name="T15" fmla="*/ 67 h 213"/>
                <a:gd name="T16" fmla="*/ 134 w 213"/>
                <a:gd name="T17" fmla="*/ 78 h 213"/>
                <a:gd name="T18" fmla="*/ 143 w 213"/>
                <a:gd name="T19" fmla="*/ 91 h 213"/>
                <a:gd name="T20" fmla="*/ 146 w 213"/>
                <a:gd name="T21" fmla="*/ 108 h 213"/>
                <a:gd name="T22" fmla="*/ 212 w 213"/>
                <a:gd name="T23" fmla="*/ 83 h 213"/>
                <a:gd name="T24" fmla="*/ 187 w 213"/>
                <a:gd name="T25" fmla="*/ 48 h 213"/>
                <a:gd name="T26" fmla="*/ 160 w 213"/>
                <a:gd name="T27" fmla="*/ 47 h 213"/>
                <a:gd name="T28" fmla="*/ 127 w 213"/>
                <a:gd name="T29" fmla="*/ 0 h 213"/>
                <a:gd name="T30" fmla="*/ 108 w 213"/>
                <a:gd name="T31" fmla="*/ 27 h 213"/>
                <a:gd name="T32" fmla="*/ 105 w 213"/>
                <a:gd name="T33" fmla="*/ 27 h 213"/>
                <a:gd name="T34" fmla="*/ 86 w 213"/>
                <a:gd name="T35" fmla="*/ 0 h 213"/>
                <a:gd name="T36" fmla="*/ 48 w 213"/>
                <a:gd name="T37" fmla="*/ 28 h 213"/>
                <a:gd name="T38" fmla="*/ 48 w 213"/>
                <a:gd name="T39" fmla="*/ 53 h 213"/>
                <a:gd name="T40" fmla="*/ 16 w 213"/>
                <a:gd name="T41" fmla="*/ 45 h 213"/>
                <a:gd name="T42" fmla="*/ 2 w 213"/>
                <a:gd name="T43" fmla="*/ 81 h 213"/>
                <a:gd name="T44" fmla="*/ 27 w 213"/>
                <a:gd name="T45" fmla="*/ 102 h 213"/>
                <a:gd name="T46" fmla="*/ 27 w 213"/>
                <a:gd name="T47" fmla="*/ 106 h 213"/>
                <a:gd name="T48" fmla="*/ 27 w 213"/>
                <a:gd name="T49" fmla="*/ 108 h 213"/>
                <a:gd name="T50" fmla="*/ 0 w 213"/>
                <a:gd name="T51" fmla="*/ 127 h 213"/>
                <a:gd name="T52" fmla="*/ 48 w 213"/>
                <a:gd name="T53" fmla="*/ 160 h 213"/>
                <a:gd name="T54" fmla="*/ 46 w 213"/>
                <a:gd name="T55" fmla="*/ 196 h 213"/>
                <a:gd name="T56" fmla="*/ 103 w 213"/>
                <a:gd name="T57" fmla="*/ 186 h 213"/>
                <a:gd name="T58" fmla="*/ 106 w 213"/>
                <a:gd name="T59" fmla="*/ 186 h 213"/>
                <a:gd name="T60" fmla="*/ 110 w 213"/>
                <a:gd name="T61" fmla="*/ 186 h 213"/>
                <a:gd name="T62" fmla="*/ 167 w 213"/>
                <a:gd name="T63" fmla="*/ 196 h 213"/>
                <a:gd name="T64" fmla="*/ 165 w 213"/>
                <a:gd name="T65" fmla="*/ 160 h 213"/>
                <a:gd name="T66" fmla="*/ 213 w 213"/>
                <a:gd name="T67" fmla="*/ 127 h 213"/>
                <a:gd name="T68" fmla="*/ 186 w 213"/>
                <a:gd name="T69" fmla="*/ 108 h 213"/>
                <a:gd name="T70" fmla="*/ 186 w 213"/>
                <a:gd name="T71" fmla="*/ 106 h 213"/>
                <a:gd name="T72" fmla="*/ 186 w 213"/>
                <a:gd name="T73" fmla="*/ 102 h 213"/>
                <a:gd name="T74" fmla="*/ 212 w 213"/>
                <a:gd name="T75" fmla="*/ 8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3" h="213">
                  <a:moveTo>
                    <a:pt x="146" y="108"/>
                  </a:moveTo>
                  <a:lnTo>
                    <a:pt x="146" y="108"/>
                  </a:lnTo>
                  <a:cubicBezTo>
                    <a:pt x="146" y="112"/>
                    <a:pt x="145" y="117"/>
                    <a:pt x="143" y="122"/>
                  </a:cubicBezTo>
                  <a:cubicBezTo>
                    <a:pt x="141" y="126"/>
                    <a:pt x="138" y="130"/>
                    <a:pt x="134" y="134"/>
                  </a:cubicBezTo>
                  <a:cubicBezTo>
                    <a:pt x="131" y="138"/>
                    <a:pt x="127" y="140"/>
                    <a:pt x="122" y="142"/>
                  </a:cubicBezTo>
                  <a:cubicBezTo>
                    <a:pt x="117" y="145"/>
                    <a:pt x="112" y="146"/>
                    <a:pt x="106" y="146"/>
                  </a:cubicBezTo>
                  <a:cubicBezTo>
                    <a:pt x="101" y="146"/>
                    <a:pt x="96" y="145"/>
                    <a:pt x="91" y="142"/>
                  </a:cubicBezTo>
                  <a:cubicBezTo>
                    <a:pt x="86" y="140"/>
                    <a:pt x="82" y="138"/>
                    <a:pt x="79" y="134"/>
                  </a:cubicBezTo>
                  <a:cubicBezTo>
                    <a:pt x="75" y="130"/>
                    <a:pt x="72" y="126"/>
                    <a:pt x="70" y="122"/>
                  </a:cubicBezTo>
                  <a:cubicBezTo>
                    <a:pt x="68" y="117"/>
                    <a:pt x="67" y="112"/>
                    <a:pt x="67" y="108"/>
                  </a:cubicBezTo>
                  <a:cubicBezTo>
                    <a:pt x="67" y="107"/>
                    <a:pt x="67" y="107"/>
                    <a:pt x="67" y="106"/>
                  </a:cubicBezTo>
                  <a:cubicBezTo>
                    <a:pt x="67" y="101"/>
                    <a:pt x="68" y="96"/>
                    <a:pt x="70" y="91"/>
                  </a:cubicBezTo>
                  <a:cubicBezTo>
                    <a:pt x="72" y="87"/>
                    <a:pt x="74" y="84"/>
                    <a:pt x="76" y="81"/>
                  </a:cubicBezTo>
                  <a:cubicBezTo>
                    <a:pt x="77" y="80"/>
                    <a:pt x="78" y="79"/>
                    <a:pt x="79" y="78"/>
                  </a:cubicBezTo>
                  <a:cubicBezTo>
                    <a:pt x="82" y="75"/>
                    <a:pt x="86" y="72"/>
                    <a:pt x="91" y="70"/>
                  </a:cubicBezTo>
                  <a:cubicBezTo>
                    <a:pt x="96" y="68"/>
                    <a:pt x="101" y="67"/>
                    <a:pt x="106" y="67"/>
                  </a:cubicBezTo>
                  <a:cubicBezTo>
                    <a:pt x="112" y="67"/>
                    <a:pt x="117" y="68"/>
                    <a:pt x="122" y="70"/>
                  </a:cubicBezTo>
                  <a:cubicBezTo>
                    <a:pt x="127" y="72"/>
                    <a:pt x="131" y="75"/>
                    <a:pt x="134" y="78"/>
                  </a:cubicBezTo>
                  <a:cubicBezTo>
                    <a:pt x="135" y="79"/>
                    <a:pt x="136" y="80"/>
                    <a:pt x="136" y="81"/>
                  </a:cubicBezTo>
                  <a:cubicBezTo>
                    <a:pt x="139" y="84"/>
                    <a:pt x="141" y="87"/>
                    <a:pt x="143" y="91"/>
                  </a:cubicBezTo>
                  <a:cubicBezTo>
                    <a:pt x="145" y="96"/>
                    <a:pt x="146" y="101"/>
                    <a:pt x="146" y="106"/>
                  </a:cubicBezTo>
                  <a:cubicBezTo>
                    <a:pt x="146" y="107"/>
                    <a:pt x="146" y="107"/>
                    <a:pt x="146" y="108"/>
                  </a:cubicBezTo>
                  <a:close/>
                  <a:moveTo>
                    <a:pt x="212" y="83"/>
                  </a:moveTo>
                  <a:lnTo>
                    <a:pt x="212" y="83"/>
                  </a:lnTo>
                  <a:lnTo>
                    <a:pt x="196" y="45"/>
                  </a:lnTo>
                  <a:lnTo>
                    <a:pt x="187" y="48"/>
                  </a:lnTo>
                  <a:lnTo>
                    <a:pt x="165" y="53"/>
                  </a:lnTo>
                  <a:cubicBezTo>
                    <a:pt x="164" y="51"/>
                    <a:pt x="162" y="49"/>
                    <a:pt x="160" y="47"/>
                  </a:cubicBezTo>
                  <a:lnTo>
                    <a:pt x="167" y="16"/>
                  </a:lnTo>
                  <a:lnTo>
                    <a:pt x="127" y="0"/>
                  </a:lnTo>
                  <a:lnTo>
                    <a:pt x="110" y="27"/>
                  </a:lnTo>
                  <a:cubicBezTo>
                    <a:pt x="110" y="27"/>
                    <a:pt x="109" y="27"/>
                    <a:pt x="108" y="27"/>
                  </a:cubicBezTo>
                  <a:cubicBezTo>
                    <a:pt x="108" y="27"/>
                    <a:pt x="107" y="27"/>
                    <a:pt x="106" y="27"/>
                  </a:cubicBezTo>
                  <a:cubicBezTo>
                    <a:pt x="106" y="27"/>
                    <a:pt x="105" y="27"/>
                    <a:pt x="105" y="27"/>
                  </a:cubicBezTo>
                  <a:cubicBezTo>
                    <a:pt x="104" y="27"/>
                    <a:pt x="103" y="27"/>
                    <a:pt x="103" y="27"/>
                  </a:cubicBezTo>
                  <a:lnTo>
                    <a:pt x="86" y="0"/>
                  </a:lnTo>
                  <a:lnTo>
                    <a:pt x="46" y="16"/>
                  </a:lnTo>
                  <a:lnTo>
                    <a:pt x="48" y="28"/>
                  </a:lnTo>
                  <a:lnTo>
                    <a:pt x="53" y="47"/>
                  </a:lnTo>
                  <a:cubicBezTo>
                    <a:pt x="51" y="49"/>
                    <a:pt x="49" y="51"/>
                    <a:pt x="48" y="53"/>
                  </a:cubicBezTo>
                  <a:lnTo>
                    <a:pt x="27" y="48"/>
                  </a:lnTo>
                  <a:lnTo>
                    <a:pt x="16" y="45"/>
                  </a:lnTo>
                  <a:lnTo>
                    <a:pt x="13" y="54"/>
                  </a:lnTo>
                  <a:lnTo>
                    <a:pt x="2" y="81"/>
                  </a:lnTo>
                  <a:lnTo>
                    <a:pt x="0" y="86"/>
                  </a:lnTo>
                  <a:lnTo>
                    <a:pt x="27" y="102"/>
                  </a:lnTo>
                  <a:cubicBezTo>
                    <a:pt x="27" y="103"/>
                    <a:pt x="27" y="104"/>
                    <a:pt x="27" y="104"/>
                  </a:cubicBezTo>
                  <a:cubicBezTo>
                    <a:pt x="27" y="105"/>
                    <a:pt x="27" y="106"/>
                    <a:pt x="27" y="106"/>
                  </a:cubicBezTo>
                  <a:cubicBezTo>
                    <a:pt x="27" y="107"/>
                    <a:pt x="27" y="107"/>
                    <a:pt x="27" y="108"/>
                  </a:cubicBezTo>
                  <a:cubicBezTo>
                    <a:pt x="27" y="108"/>
                    <a:pt x="27" y="108"/>
                    <a:pt x="27" y="108"/>
                  </a:cubicBezTo>
                  <a:cubicBezTo>
                    <a:pt x="27" y="109"/>
                    <a:pt x="27" y="109"/>
                    <a:pt x="27" y="110"/>
                  </a:cubicBezTo>
                  <a:lnTo>
                    <a:pt x="0" y="127"/>
                  </a:lnTo>
                  <a:lnTo>
                    <a:pt x="16" y="167"/>
                  </a:lnTo>
                  <a:lnTo>
                    <a:pt x="48" y="160"/>
                  </a:lnTo>
                  <a:cubicBezTo>
                    <a:pt x="49" y="162"/>
                    <a:pt x="51" y="163"/>
                    <a:pt x="53" y="165"/>
                  </a:cubicBezTo>
                  <a:lnTo>
                    <a:pt x="46" y="196"/>
                  </a:lnTo>
                  <a:lnTo>
                    <a:pt x="86" y="213"/>
                  </a:lnTo>
                  <a:lnTo>
                    <a:pt x="103" y="186"/>
                  </a:lnTo>
                  <a:cubicBezTo>
                    <a:pt x="103" y="186"/>
                    <a:pt x="104" y="186"/>
                    <a:pt x="105" y="186"/>
                  </a:cubicBezTo>
                  <a:cubicBezTo>
                    <a:pt x="105" y="186"/>
                    <a:pt x="106" y="186"/>
                    <a:pt x="106" y="186"/>
                  </a:cubicBezTo>
                  <a:cubicBezTo>
                    <a:pt x="107" y="186"/>
                    <a:pt x="108" y="186"/>
                    <a:pt x="108" y="186"/>
                  </a:cubicBezTo>
                  <a:cubicBezTo>
                    <a:pt x="109" y="186"/>
                    <a:pt x="110" y="186"/>
                    <a:pt x="110" y="186"/>
                  </a:cubicBezTo>
                  <a:lnTo>
                    <a:pt x="127" y="213"/>
                  </a:lnTo>
                  <a:lnTo>
                    <a:pt x="167" y="196"/>
                  </a:lnTo>
                  <a:lnTo>
                    <a:pt x="160" y="165"/>
                  </a:lnTo>
                  <a:cubicBezTo>
                    <a:pt x="162" y="163"/>
                    <a:pt x="164" y="162"/>
                    <a:pt x="165" y="160"/>
                  </a:cubicBezTo>
                  <a:lnTo>
                    <a:pt x="196" y="167"/>
                  </a:lnTo>
                  <a:lnTo>
                    <a:pt x="213" y="127"/>
                  </a:lnTo>
                  <a:lnTo>
                    <a:pt x="186" y="110"/>
                  </a:lnTo>
                  <a:cubicBezTo>
                    <a:pt x="186" y="109"/>
                    <a:pt x="186" y="109"/>
                    <a:pt x="186" y="108"/>
                  </a:cubicBezTo>
                  <a:cubicBezTo>
                    <a:pt x="186" y="108"/>
                    <a:pt x="186" y="107"/>
                    <a:pt x="186" y="107"/>
                  </a:cubicBezTo>
                  <a:cubicBezTo>
                    <a:pt x="186" y="107"/>
                    <a:pt x="186" y="106"/>
                    <a:pt x="186" y="106"/>
                  </a:cubicBezTo>
                  <a:cubicBezTo>
                    <a:pt x="186" y="106"/>
                    <a:pt x="186" y="105"/>
                    <a:pt x="186" y="104"/>
                  </a:cubicBezTo>
                  <a:cubicBezTo>
                    <a:pt x="186" y="104"/>
                    <a:pt x="186" y="103"/>
                    <a:pt x="186" y="102"/>
                  </a:cubicBezTo>
                  <a:lnTo>
                    <a:pt x="211" y="87"/>
                  </a:lnTo>
                  <a:cubicBezTo>
                    <a:pt x="211" y="86"/>
                    <a:pt x="212" y="84"/>
                    <a:pt x="212" y="83"/>
                  </a:cubicBezTo>
                  <a:close/>
                </a:path>
              </a:pathLst>
            </a:custGeom>
            <a:solidFill>
              <a:srgbClr val="0078D4"/>
            </a:solidFill>
            <a:ln w="19050">
              <a:solidFill>
                <a:schemeClr val="bg1"/>
              </a:solidFill>
              <a:prstDash val="solid"/>
              <a:round/>
              <a:headEnd/>
              <a:tailEnd/>
            </a:ln>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grpSp>
      <p:grpSp>
        <p:nvGrpSpPr>
          <p:cNvPr id="146" name="Group 145">
            <a:extLst>
              <a:ext uri="{FF2B5EF4-FFF2-40B4-BE49-F238E27FC236}">
                <a16:creationId xmlns:a16="http://schemas.microsoft.com/office/drawing/2014/main" id="{C670AF1A-947C-4D46-8EC8-169EF34B0275}"/>
              </a:ext>
            </a:extLst>
          </p:cNvPr>
          <p:cNvGrpSpPr/>
          <p:nvPr/>
        </p:nvGrpSpPr>
        <p:grpSpPr>
          <a:xfrm>
            <a:off x="6470684" y="4128559"/>
            <a:ext cx="470352" cy="421629"/>
            <a:chOff x="3671863" y="1732489"/>
            <a:chExt cx="577165" cy="517377"/>
          </a:xfrm>
        </p:grpSpPr>
        <p:sp>
          <p:nvSpPr>
            <p:cNvPr id="147" name="Freeform 15">
              <a:extLst>
                <a:ext uri="{FF2B5EF4-FFF2-40B4-BE49-F238E27FC236}">
                  <a16:creationId xmlns:a16="http://schemas.microsoft.com/office/drawing/2014/main" id="{423BFA0F-A35C-4C1C-B569-94EC94C67696}"/>
                </a:ext>
              </a:extLst>
            </p:cNvPr>
            <p:cNvSpPr>
              <a:spLocks noEditPoints="1"/>
            </p:cNvSpPr>
            <p:nvPr/>
          </p:nvSpPr>
          <p:spPr bwMode="auto">
            <a:xfrm>
              <a:off x="3671863" y="1732489"/>
              <a:ext cx="577165" cy="397795"/>
            </a:xfrm>
            <a:custGeom>
              <a:avLst/>
              <a:gdLst>
                <a:gd name="T0" fmla="*/ 120 w 425"/>
                <a:gd name="T1" fmla="*/ 253 h 293"/>
                <a:gd name="T2" fmla="*/ 120 w 425"/>
                <a:gd name="T3" fmla="*/ 253 h 293"/>
                <a:gd name="T4" fmla="*/ 27 w 425"/>
                <a:gd name="T5" fmla="*/ 253 h 293"/>
                <a:gd name="T6" fmla="*/ 27 w 425"/>
                <a:gd name="T7" fmla="*/ 93 h 293"/>
                <a:gd name="T8" fmla="*/ 120 w 425"/>
                <a:gd name="T9" fmla="*/ 93 h 293"/>
                <a:gd name="T10" fmla="*/ 120 w 425"/>
                <a:gd name="T11" fmla="*/ 253 h 293"/>
                <a:gd name="T12" fmla="*/ 94 w 425"/>
                <a:gd name="T13" fmla="*/ 280 h 293"/>
                <a:gd name="T14" fmla="*/ 94 w 425"/>
                <a:gd name="T15" fmla="*/ 280 h 293"/>
                <a:gd name="T16" fmla="*/ 54 w 425"/>
                <a:gd name="T17" fmla="*/ 280 h 293"/>
                <a:gd name="T18" fmla="*/ 54 w 425"/>
                <a:gd name="T19" fmla="*/ 266 h 293"/>
                <a:gd name="T20" fmla="*/ 94 w 425"/>
                <a:gd name="T21" fmla="*/ 266 h 293"/>
                <a:gd name="T22" fmla="*/ 94 w 425"/>
                <a:gd name="T23" fmla="*/ 280 h 293"/>
                <a:gd name="T24" fmla="*/ 421 w 425"/>
                <a:gd name="T25" fmla="*/ 226 h 293"/>
                <a:gd name="T26" fmla="*/ 421 w 425"/>
                <a:gd name="T27" fmla="*/ 226 h 293"/>
                <a:gd name="T28" fmla="*/ 387 w 425"/>
                <a:gd name="T29" fmla="*/ 193 h 293"/>
                <a:gd name="T30" fmla="*/ 387 w 425"/>
                <a:gd name="T31" fmla="*/ 26 h 293"/>
                <a:gd name="T32" fmla="*/ 385 w 425"/>
                <a:gd name="T33" fmla="*/ 16 h 293"/>
                <a:gd name="T34" fmla="*/ 379 w 425"/>
                <a:gd name="T35" fmla="*/ 7 h 293"/>
                <a:gd name="T36" fmla="*/ 371 w 425"/>
                <a:gd name="T37" fmla="*/ 2 h 293"/>
                <a:gd name="T38" fmla="*/ 360 w 425"/>
                <a:gd name="T39" fmla="*/ 0 h 293"/>
                <a:gd name="T40" fmla="*/ 94 w 425"/>
                <a:gd name="T41" fmla="*/ 0 h 293"/>
                <a:gd name="T42" fmla="*/ 83 w 425"/>
                <a:gd name="T43" fmla="*/ 2 h 293"/>
                <a:gd name="T44" fmla="*/ 75 w 425"/>
                <a:gd name="T45" fmla="*/ 7 h 293"/>
                <a:gd name="T46" fmla="*/ 69 w 425"/>
                <a:gd name="T47" fmla="*/ 16 h 293"/>
                <a:gd name="T48" fmla="*/ 67 w 425"/>
                <a:gd name="T49" fmla="*/ 26 h 293"/>
                <a:gd name="T50" fmla="*/ 67 w 425"/>
                <a:gd name="T51" fmla="*/ 66 h 293"/>
                <a:gd name="T52" fmla="*/ 27 w 425"/>
                <a:gd name="T53" fmla="*/ 66 h 293"/>
                <a:gd name="T54" fmla="*/ 17 w 425"/>
                <a:gd name="T55" fmla="*/ 68 h 293"/>
                <a:gd name="T56" fmla="*/ 8 w 425"/>
                <a:gd name="T57" fmla="*/ 74 h 293"/>
                <a:gd name="T58" fmla="*/ 2 w 425"/>
                <a:gd name="T59" fmla="*/ 82 h 293"/>
                <a:gd name="T60" fmla="*/ 0 w 425"/>
                <a:gd name="T61" fmla="*/ 93 h 293"/>
                <a:gd name="T62" fmla="*/ 0 w 425"/>
                <a:gd name="T63" fmla="*/ 266 h 293"/>
                <a:gd name="T64" fmla="*/ 2 w 425"/>
                <a:gd name="T65" fmla="*/ 277 h 293"/>
                <a:gd name="T66" fmla="*/ 8 w 425"/>
                <a:gd name="T67" fmla="*/ 285 h 293"/>
                <a:gd name="T68" fmla="*/ 17 w 425"/>
                <a:gd name="T69" fmla="*/ 291 h 293"/>
                <a:gd name="T70" fmla="*/ 27 w 425"/>
                <a:gd name="T71" fmla="*/ 293 h 293"/>
                <a:gd name="T72" fmla="*/ 120 w 425"/>
                <a:gd name="T73" fmla="*/ 293 h 293"/>
                <a:gd name="T74" fmla="*/ 131 w 425"/>
                <a:gd name="T75" fmla="*/ 291 h 293"/>
                <a:gd name="T76" fmla="*/ 139 w 425"/>
                <a:gd name="T77" fmla="*/ 285 h 293"/>
                <a:gd name="T78" fmla="*/ 145 w 425"/>
                <a:gd name="T79" fmla="*/ 277 h 293"/>
                <a:gd name="T80" fmla="*/ 147 w 425"/>
                <a:gd name="T81" fmla="*/ 266 h 293"/>
                <a:gd name="T82" fmla="*/ 147 w 425"/>
                <a:gd name="T83" fmla="*/ 93 h 293"/>
                <a:gd name="T84" fmla="*/ 145 w 425"/>
                <a:gd name="T85" fmla="*/ 82 h 293"/>
                <a:gd name="T86" fmla="*/ 139 w 425"/>
                <a:gd name="T87" fmla="*/ 74 h 293"/>
                <a:gd name="T88" fmla="*/ 131 w 425"/>
                <a:gd name="T89" fmla="*/ 68 h 293"/>
                <a:gd name="T90" fmla="*/ 120 w 425"/>
                <a:gd name="T91" fmla="*/ 66 h 293"/>
                <a:gd name="T92" fmla="*/ 94 w 425"/>
                <a:gd name="T93" fmla="*/ 66 h 293"/>
                <a:gd name="T94" fmla="*/ 94 w 425"/>
                <a:gd name="T95" fmla="*/ 26 h 293"/>
                <a:gd name="T96" fmla="*/ 360 w 425"/>
                <a:gd name="T97" fmla="*/ 26 h 293"/>
                <a:gd name="T98" fmla="*/ 360 w 425"/>
                <a:gd name="T99" fmla="*/ 186 h 293"/>
                <a:gd name="T100" fmla="*/ 179 w 425"/>
                <a:gd name="T101" fmla="*/ 186 h 293"/>
                <a:gd name="T102" fmla="*/ 197 w 425"/>
                <a:gd name="T103" fmla="*/ 253 h 293"/>
                <a:gd name="T104" fmla="*/ 412 w 425"/>
                <a:gd name="T105" fmla="*/ 253 h 293"/>
                <a:gd name="T106" fmla="*/ 423 w 425"/>
                <a:gd name="T107" fmla="*/ 248 h 293"/>
                <a:gd name="T108" fmla="*/ 425 w 425"/>
                <a:gd name="T109" fmla="*/ 236 h 293"/>
                <a:gd name="T110" fmla="*/ 424 w 425"/>
                <a:gd name="T111" fmla="*/ 230 h 293"/>
                <a:gd name="T112" fmla="*/ 421 w 425"/>
                <a:gd name="T113" fmla="*/ 2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5" h="293">
                  <a:moveTo>
                    <a:pt x="120" y="253"/>
                  </a:moveTo>
                  <a:lnTo>
                    <a:pt x="120" y="253"/>
                  </a:lnTo>
                  <a:lnTo>
                    <a:pt x="27" y="253"/>
                  </a:lnTo>
                  <a:lnTo>
                    <a:pt x="27" y="93"/>
                  </a:lnTo>
                  <a:lnTo>
                    <a:pt x="120" y="93"/>
                  </a:lnTo>
                  <a:lnTo>
                    <a:pt x="120" y="253"/>
                  </a:lnTo>
                  <a:close/>
                  <a:moveTo>
                    <a:pt x="94" y="280"/>
                  </a:moveTo>
                  <a:lnTo>
                    <a:pt x="94" y="280"/>
                  </a:lnTo>
                  <a:lnTo>
                    <a:pt x="54" y="280"/>
                  </a:lnTo>
                  <a:lnTo>
                    <a:pt x="54" y="266"/>
                  </a:lnTo>
                  <a:lnTo>
                    <a:pt x="94" y="266"/>
                  </a:lnTo>
                  <a:lnTo>
                    <a:pt x="94" y="280"/>
                  </a:lnTo>
                  <a:close/>
                  <a:moveTo>
                    <a:pt x="421" y="226"/>
                  </a:moveTo>
                  <a:lnTo>
                    <a:pt x="421" y="226"/>
                  </a:lnTo>
                  <a:lnTo>
                    <a:pt x="387" y="193"/>
                  </a:lnTo>
                  <a:lnTo>
                    <a:pt x="387" y="26"/>
                  </a:lnTo>
                  <a:cubicBezTo>
                    <a:pt x="387" y="22"/>
                    <a:pt x="386" y="19"/>
                    <a:pt x="385" y="16"/>
                  </a:cubicBezTo>
                  <a:cubicBezTo>
                    <a:pt x="384" y="13"/>
                    <a:pt x="382" y="10"/>
                    <a:pt x="379" y="7"/>
                  </a:cubicBezTo>
                  <a:cubicBezTo>
                    <a:pt x="377" y="5"/>
                    <a:pt x="374" y="3"/>
                    <a:pt x="371" y="2"/>
                  </a:cubicBezTo>
                  <a:cubicBezTo>
                    <a:pt x="368" y="0"/>
                    <a:pt x="364" y="0"/>
                    <a:pt x="360" y="0"/>
                  </a:cubicBezTo>
                  <a:lnTo>
                    <a:pt x="94" y="0"/>
                  </a:lnTo>
                  <a:cubicBezTo>
                    <a:pt x="90" y="0"/>
                    <a:pt x="86" y="0"/>
                    <a:pt x="83" y="2"/>
                  </a:cubicBezTo>
                  <a:cubicBezTo>
                    <a:pt x="80" y="3"/>
                    <a:pt x="77" y="5"/>
                    <a:pt x="75" y="7"/>
                  </a:cubicBezTo>
                  <a:cubicBezTo>
                    <a:pt x="72" y="10"/>
                    <a:pt x="70" y="13"/>
                    <a:pt x="69" y="16"/>
                  </a:cubicBezTo>
                  <a:cubicBezTo>
                    <a:pt x="68" y="19"/>
                    <a:pt x="67" y="22"/>
                    <a:pt x="67" y="26"/>
                  </a:cubicBezTo>
                  <a:lnTo>
                    <a:pt x="67" y="66"/>
                  </a:lnTo>
                  <a:lnTo>
                    <a:pt x="27" y="66"/>
                  </a:lnTo>
                  <a:cubicBezTo>
                    <a:pt x="23" y="66"/>
                    <a:pt x="20" y="67"/>
                    <a:pt x="17" y="68"/>
                  </a:cubicBezTo>
                  <a:cubicBezTo>
                    <a:pt x="13" y="70"/>
                    <a:pt x="11" y="72"/>
                    <a:pt x="8" y="74"/>
                  </a:cubicBezTo>
                  <a:cubicBezTo>
                    <a:pt x="6" y="76"/>
                    <a:pt x="4" y="79"/>
                    <a:pt x="2" y="82"/>
                  </a:cubicBezTo>
                  <a:cubicBezTo>
                    <a:pt x="1" y="86"/>
                    <a:pt x="0" y="89"/>
                    <a:pt x="0" y="93"/>
                  </a:cubicBezTo>
                  <a:lnTo>
                    <a:pt x="0" y="266"/>
                  </a:lnTo>
                  <a:cubicBezTo>
                    <a:pt x="0" y="270"/>
                    <a:pt x="1" y="273"/>
                    <a:pt x="2" y="277"/>
                  </a:cubicBezTo>
                  <a:cubicBezTo>
                    <a:pt x="4" y="280"/>
                    <a:pt x="6" y="283"/>
                    <a:pt x="8" y="285"/>
                  </a:cubicBezTo>
                  <a:cubicBezTo>
                    <a:pt x="11" y="287"/>
                    <a:pt x="13" y="289"/>
                    <a:pt x="17" y="291"/>
                  </a:cubicBezTo>
                  <a:cubicBezTo>
                    <a:pt x="20" y="292"/>
                    <a:pt x="23" y="293"/>
                    <a:pt x="27" y="293"/>
                  </a:cubicBezTo>
                  <a:lnTo>
                    <a:pt x="120" y="293"/>
                  </a:lnTo>
                  <a:cubicBezTo>
                    <a:pt x="124" y="293"/>
                    <a:pt x="128" y="292"/>
                    <a:pt x="131" y="291"/>
                  </a:cubicBezTo>
                  <a:cubicBezTo>
                    <a:pt x="134" y="289"/>
                    <a:pt x="137" y="287"/>
                    <a:pt x="139" y="285"/>
                  </a:cubicBezTo>
                  <a:cubicBezTo>
                    <a:pt x="142" y="283"/>
                    <a:pt x="144" y="280"/>
                    <a:pt x="145" y="277"/>
                  </a:cubicBezTo>
                  <a:cubicBezTo>
                    <a:pt x="146" y="273"/>
                    <a:pt x="147" y="270"/>
                    <a:pt x="147" y="266"/>
                  </a:cubicBezTo>
                  <a:lnTo>
                    <a:pt x="147" y="93"/>
                  </a:lnTo>
                  <a:cubicBezTo>
                    <a:pt x="147" y="89"/>
                    <a:pt x="146" y="86"/>
                    <a:pt x="145" y="82"/>
                  </a:cubicBezTo>
                  <a:cubicBezTo>
                    <a:pt x="144" y="79"/>
                    <a:pt x="142" y="76"/>
                    <a:pt x="139" y="74"/>
                  </a:cubicBezTo>
                  <a:cubicBezTo>
                    <a:pt x="137" y="72"/>
                    <a:pt x="134" y="70"/>
                    <a:pt x="131" y="68"/>
                  </a:cubicBezTo>
                  <a:cubicBezTo>
                    <a:pt x="128" y="67"/>
                    <a:pt x="124" y="66"/>
                    <a:pt x="120" y="66"/>
                  </a:cubicBezTo>
                  <a:lnTo>
                    <a:pt x="94" y="66"/>
                  </a:lnTo>
                  <a:lnTo>
                    <a:pt x="94" y="26"/>
                  </a:lnTo>
                  <a:lnTo>
                    <a:pt x="360" y="26"/>
                  </a:lnTo>
                  <a:lnTo>
                    <a:pt x="360" y="186"/>
                  </a:lnTo>
                  <a:lnTo>
                    <a:pt x="179" y="186"/>
                  </a:lnTo>
                  <a:lnTo>
                    <a:pt x="197" y="253"/>
                  </a:lnTo>
                  <a:lnTo>
                    <a:pt x="412" y="253"/>
                  </a:lnTo>
                  <a:cubicBezTo>
                    <a:pt x="417" y="253"/>
                    <a:pt x="421" y="251"/>
                    <a:pt x="423" y="248"/>
                  </a:cubicBezTo>
                  <a:cubicBezTo>
                    <a:pt x="424" y="244"/>
                    <a:pt x="425" y="240"/>
                    <a:pt x="425" y="236"/>
                  </a:cubicBezTo>
                  <a:cubicBezTo>
                    <a:pt x="425" y="234"/>
                    <a:pt x="425" y="232"/>
                    <a:pt x="424" y="230"/>
                  </a:cubicBezTo>
                  <a:cubicBezTo>
                    <a:pt x="423" y="229"/>
                    <a:pt x="422" y="227"/>
                    <a:pt x="421" y="226"/>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Segoe UI"/>
                <a:ea typeface="+mn-ea"/>
                <a:cs typeface="+mn-cs"/>
              </a:endParaRPr>
            </a:p>
          </p:txBody>
        </p:sp>
        <p:grpSp>
          <p:nvGrpSpPr>
            <p:cNvPr id="148" name="Group 147">
              <a:extLst>
                <a:ext uri="{FF2B5EF4-FFF2-40B4-BE49-F238E27FC236}">
                  <a16:creationId xmlns:a16="http://schemas.microsoft.com/office/drawing/2014/main" id="{973BCCDF-2A8D-43F0-8135-84CEDBBF3CD9}"/>
                </a:ext>
              </a:extLst>
            </p:cNvPr>
            <p:cNvGrpSpPr/>
            <p:nvPr/>
          </p:nvGrpSpPr>
          <p:grpSpPr>
            <a:xfrm>
              <a:off x="3803923" y="1952251"/>
              <a:ext cx="297615" cy="297615"/>
              <a:chOff x="10108883" y="2533650"/>
              <a:chExt cx="581977" cy="581977"/>
            </a:xfrm>
          </p:grpSpPr>
          <p:sp>
            <p:nvSpPr>
              <p:cNvPr id="149" name="Oval 148">
                <a:extLst>
                  <a:ext uri="{FF2B5EF4-FFF2-40B4-BE49-F238E27FC236}">
                    <a16:creationId xmlns:a16="http://schemas.microsoft.com/office/drawing/2014/main" id="{4703EE5F-34BF-4D0F-A1CC-D314C1FDD9F5}"/>
                  </a:ext>
                </a:extLst>
              </p:cNvPr>
              <p:cNvSpPr/>
              <p:nvPr/>
            </p:nvSpPr>
            <p:spPr bwMode="auto">
              <a:xfrm>
                <a:off x="10108883" y="2533650"/>
                <a:ext cx="581977" cy="58197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50" name="Group 149">
                <a:extLst>
                  <a:ext uri="{FF2B5EF4-FFF2-40B4-BE49-F238E27FC236}">
                    <a16:creationId xmlns:a16="http://schemas.microsoft.com/office/drawing/2014/main" id="{488D6D49-6BAD-41DC-AAB3-0FBA2E50083A}"/>
                  </a:ext>
                </a:extLst>
              </p:cNvPr>
              <p:cNvGrpSpPr/>
              <p:nvPr/>
            </p:nvGrpSpPr>
            <p:grpSpPr>
              <a:xfrm>
                <a:off x="10190321" y="2615088"/>
                <a:ext cx="419100" cy="419100"/>
                <a:chOff x="9396413" y="3357563"/>
                <a:chExt cx="419100" cy="419100"/>
              </a:xfrm>
            </p:grpSpPr>
            <p:sp>
              <p:nvSpPr>
                <p:cNvPr id="151" name="Freeform 10">
                  <a:extLst>
                    <a:ext uri="{FF2B5EF4-FFF2-40B4-BE49-F238E27FC236}">
                      <a16:creationId xmlns:a16="http://schemas.microsoft.com/office/drawing/2014/main" id="{9AD13FAD-3D68-4187-85B0-42C1853EA8E8}"/>
                    </a:ext>
                  </a:extLst>
                </p:cNvPr>
                <p:cNvSpPr>
                  <a:spLocks noEditPoints="1"/>
                </p:cNvSpPr>
                <p:nvPr/>
              </p:nvSpPr>
              <p:spPr bwMode="auto">
                <a:xfrm>
                  <a:off x="9396413" y="3357563"/>
                  <a:ext cx="419100" cy="419100"/>
                </a:xfrm>
                <a:custGeom>
                  <a:avLst/>
                  <a:gdLst>
                    <a:gd name="T0" fmla="*/ 173 w 426"/>
                    <a:gd name="T1" fmla="*/ 298 h 426"/>
                    <a:gd name="T2" fmla="*/ 173 w 426"/>
                    <a:gd name="T3" fmla="*/ 298 h 426"/>
                    <a:gd name="T4" fmla="*/ 97 w 426"/>
                    <a:gd name="T5" fmla="*/ 222 h 426"/>
                    <a:gd name="T6" fmla="*/ 116 w 426"/>
                    <a:gd name="T7" fmla="*/ 203 h 426"/>
                    <a:gd name="T8" fmla="*/ 173 w 426"/>
                    <a:gd name="T9" fmla="*/ 260 h 426"/>
                    <a:gd name="T10" fmla="*/ 310 w 426"/>
                    <a:gd name="T11" fmla="*/ 123 h 426"/>
                    <a:gd name="T12" fmla="*/ 329 w 426"/>
                    <a:gd name="T13" fmla="*/ 142 h 426"/>
                    <a:gd name="T14" fmla="*/ 173 w 426"/>
                    <a:gd name="T15" fmla="*/ 298 h 426"/>
                    <a:gd name="T16" fmla="*/ 397 w 426"/>
                    <a:gd name="T17" fmla="*/ 104 h 426"/>
                    <a:gd name="T18" fmla="*/ 397 w 426"/>
                    <a:gd name="T19" fmla="*/ 104 h 426"/>
                    <a:gd name="T20" fmla="*/ 364 w 426"/>
                    <a:gd name="T21" fmla="*/ 61 h 426"/>
                    <a:gd name="T22" fmla="*/ 321 w 426"/>
                    <a:gd name="T23" fmla="*/ 28 h 426"/>
                    <a:gd name="T24" fmla="*/ 269 w 426"/>
                    <a:gd name="T25" fmla="*/ 6 h 426"/>
                    <a:gd name="T26" fmla="*/ 213 w 426"/>
                    <a:gd name="T27" fmla="*/ 0 h 426"/>
                    <a:gd name="T28" fmla="*/ 156 w 426"/>
                    <a:gd name="T29" fmla="*/ 6 h 426"/>
                    <a:gd name="T30" fmla="*/ 105 w 426"/>
                    <a:gd name="T31" fmla="*/ 28 h 426"/>
                    <a:gd name="T32" fmla="*/ 62 w 426"/>
                    <a:gd name="T33" fmla="*/ 61 h 426"/>
                    <a:gd name="T34" fmla="*/ 29 w 426"/>
                    <a:gd name="T35" fmla="*/ 104 h 426"/>
                    <a:gd name="T36" fmla="*/ 7 w 426"/>
                    <a:gd name="T37" fmla="*/ 156 h 426"/>
                    <a:gd name="T38" fmla="*/ 0 w 426"/>
                    <a:gd name="T39" fmla="*/ 212 h 426"/>
                    <a:gd name="T40" fmla="*/ 7 w 426"/>
                    <a:gd name="T41" fmla="*/ 269 h 426"/>
                    <a:gd name="T42" fmla="*/ 29 w 426"/>
                    <a:gd name="T43" fmla="*/ 320 h 426"/>
                    <a:gd name="T44" fmla="*/ 62 w 426"/>
                    <a:gd name="T45" fmla="*/ 363 h 426"/>
                    <a:gd name="T46" fmla="*/ 105 w 426"/>
                    <a:gd name="T47" fmla="*/ 396 h 426"/>
                    <a:gd name="T48" fmla="*/ 156 w 426"/>
                    <a:gd name="T49" fmla="*/ 418 h 426"/>
                    <a:gd name="T50" fmla="*/ 213 w 426"/>
                    <a:gd name="T51" fmla="*/ 426 h 426"/>
                    <a:gd name="T52" fmla="*/ 269 w 426"/>
                    <a:gd name="T53" fmla="*/ 418 h 426"/>
                    <a:gd name="T54" fmla="*/ 321 w 426"/>
                    <a:gd name="T55" fmla="*/ 396 h 426"/>
                    <a:gd name="T56" fmla="*/ 364 w 426"/>
                    <a:gd name="T57" fmla="*/ 363 h 426"/>
                    <a:gd name="T58" fmla="*/ 397 w 426"/>
                    <a:gd name="T59" fmla="*/ 320 h 426"/>
                    <a:gd name="T60" fmla="*/ 419 w 426"/>
                    <a:gd name="T61" fmla="*/ 269 h 426"/>
                    <a:gd name="T62" fmla="*/ 426 w 426"/>
                    <a:gd name="T63" fmla="*/ 212 h 426"/>
                    <a:gd name="T64" fmla="*/ 419 w 426"/>
                    <a:gd name="T65" fmla="*/ 156 h 426"/>
                    <a:gd name="T66" fmla="*/ 397 w 426"/>
                    <a:gd name="T67" fmla="*/ 10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426">
                      <a:moveTo>
                        <a:pt x="173" y="298"/>
                      </a:moveTo>
                      <a:lnTo>
                        <a:pt x="173" y="298"/>
                      </a:lnTo>
                      <a:lnTo>
                        <a:pt x="97" y="222"/>
                      </a:lnTo>
                      <a:lnTo>
                        <a:pt x="116" y="203"/>
                      </a:lnTo>
                      <a:lnTo>
                        <a:pt x="173" y="260"/>
                      </a:lnTo>
                      <a:lnTo>
                        <a:pt x="310" y="123"/>
                      </a:lnTo>
                      <a:lnTo>
                        <a:pt x="329" y="142"/>
                      </a:lnTo>
                      <a:lnTo>
                        <a:pt x="173" y="298"/>
                      </a:lnTo>
                      <a:close/>
                      <a:moveTo>
                        <a:pt x="397" y="104"/>
                      </a:moveTo>
                      <a:lnTo>
                        <a:pt x="397" y="104"/>
                      </a:lnTo>
                      <a:cubicBezTo>
                        <a:pt x="388" y="89"/>
                        <a:pt x="377" y="74"/>
                        <a:pt x="364" y="61"/>
                      </a:cubicBezTo>
                      <a:cubicBezTo>
                        <a:pt x="351" y="48"/>
                        <a:pt x="336" y="37"/>
                        <a:pt x="321" y="28"/>
                      </a:cubicBezTo>
                      <a:cubicBezTo>
                        <a:pt x="305" y="19"/>
                        <a:pt x="288" y="12"/>
                        <a:pt x="269" y="6"/>
                      </a:cubicBezTo>
                      <a:cubicBezTo>
                        <a:pt x="251" y="2"/>
                        <a:pt x="232" y="0"/>
                        <a:pt x="213" y="0"/>
                      </a:cubicBezTo>
                      <a:cubicBezTo>
                        <a:pt x="193" y="0"/>
                        <a:pt x="174" y="2"/>
                        <a:pt x="156" y="6"/>
                      </a:cubicBezTo>
                      <a:cubicBezTo>
                        <a:pt x="138" y="12"/>
                        <a:pt x="121" y="19"/>
                        <a:pt x="105" y="28"/>
                      </a:cubicBezTo>
                      <a:cubicBezTo>
                        <a:pt x="89" y="37"/>
                        <a:pt x="75" y="48"/>
                        <a:pt x="62" y="61"/>
                      </a:cubicBezTo>
                      <a:cubicBezTo>
                        <a:pt x="49" y="74"/>
                        <a:pt x="38" y="89"/>
                        <a:pt x="29" y="104"/>
                      </a:cubicBezTo>
                      <a:cubicBezTo>
                        <a:pt x="19" y="120"/>
                        <a:pt x="12" y="137"/>
                        <a:pt x="7" y="156"/>
                      </a:cubicBezTo>
                      <a:cubicBezTo>
                        <a:pt x="2" y="174"/>
                        <a:pt x="0" y="193"/>
                        <a:pt x="0" y="212"/>
                      </a:cubicBezTo>
                      <a:cubicBezTo>
                        <a:pt x="0" y="232"/>
                        <a:pt x="2" y="251"/>
                        <a:pt x="7" y="269"/>
                      </a:cubicBezTo>
                      <a:cubicBezTo>
                        <a:pt x="12" y="287"/>
                        <a:pt x="19" y="304"/>
                        <a:pt x="29" y="320"/>
                      </a:cubicBezTo>
                      <a:cubicBezTo>
                        <a:pt x="38" y="336"/>
                        <a:pt x="49" y="350"/>
                        <a:pt x="62" y="363"/>
                      </a:cubicBezTo>
                      <a:cubicBezTo>
                        <a:pt x="75" y="376"/>
                        <a:pt x="89" y="387"/>
                        <a:pt x="105" y="396"/>
                      </a:cubicBezTo>
                      <a:cubicBezTo>
                        <a:pt x="121" y="406"/>
                        <a:pt x="138" y="413"/>
                        <a:pt x="156" y="418"/>
                      </a:cubicBezTo>
                      <a:cubicBezTo>
                        <a:pt x="174" y="423"/>
                        <a:pt x="193" y="426"/>
                        <a:pt x="213" y="426"/>
                      </a:cubicBezTo>
                      <a:cubicBezTo>
                        <a:pt x="232" y="426"/>
                        <a:pt x="251" y="423"/>
                        <a:pt x="269" y="418"/>
                      </a:cubicBezTo>
                      <a:cubicBezTo>
                        <a:pt x="288" y="413"/>
                        <a:pt x="305" y="406"/>
                        <a:pt x="321" y="396"/>
                      </a:cubicBezTo>
                      <a:cubicBezTo>
                        <a:pt x="336" y="387"/>
                        <a:pt x="351" y="376"/>
                        <a:pt x="364" y="363"/>
                      </a:cubicBezTo>
                      <a:cubicBezTo>
                        <a:pt x="377" y="350"/>
                        <a:pt x="388" y="336"/>
                        <a:pt x="397" y="320"/>
                      </a:cubicBezTo>
                      <a:cubicBezTo>
                        <a:pt x="406" y="304"/>
                        <a:pt x="413" y="287"/>
                        <a:pt x="419" y="269"/>
                      </a:cubicBezTo>
                      <a:cubicBezTo>
                        <a:pt x="424" y="251"/>
                        <a:pt x="426" y="232"/>
                        <a:pt x="426" y="212"/>
                      </a:cubicBezTo>
                      <a:cubicBezTo>
                        <a:pt x="426" y="193"/>
                        <a:pt x="424" y="174"/>
                        <a:pt x="419" y="156"/>
                      </a:cubicBezTo>
                      <a:cubicBezTo>
                        <a:pt x="413" y="137"/>
                        <a:pt x="406" y="120"/>
                        <a:pt x="397" y="104"/>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Segoe UI"/>
                    <a:ea typeface="+mn-ea"/>
                    <a:cs typeface="+mn-cs"/>
                  </a:endParaRPr>
                </a:p>
              </p:txBody>
            </p:sp>
            <p:sp>
              <p:nvSpPr>
                <p:cNvPr id="152" name="Freeform 11">
                  <a:extLst>
                    <a:ext uri="{FF2B5EF4-FFF2-40B4-BE49-F238E27FC236}">
                      <a16:creationId xmlns:a16="http://schemas.microsoft.com/office/drawing/2014/main" id="{3B338C3A-6229-4CC6-97D3-7650CD284647}"/>
                    </a:ext>
                  </a:extLst>
                </p:cNvPr>
                <p:cNvSpPr>
                  <a:spLocks/>
                </p:cNvSpPr>
                <p:nvPr/>
              </p:nvSpPr>
              <p:spPr bwMode="auto">
                <a:xfrm>
                  <a:off x="9491663" y="3478213"/>
                  <a:ext cx="228600" cy="173038"/>
                </a:xfrm>
                <a:custGeom>
                  <a:avLst/>
                  <a:gdLst>
                    <a:gd name="T0" fmla="*/ 76 w 232"/>
                    <a:gd name="T1" fmla="*/ 137 h 175"/>
                    <a:gd name="T2" fmla="*/ 76 w 232"/>
                    <a:gd name="T3" fmla="*/ 137 h 175"/>
                    <a:gd name="T4" fmla="*/ 19 w 232"/>
                    <a:gd name="T5" fmla="*/ 80 h 175"/>
                    <a:gd name="T6" fmla="*/ 0 w 232"/>
                    <a:gd name="T7" fmla="*/ 99 h 175"/>
                    <a:gd name="T8" fmla="*/ 76 w 232"/>
                    <a:gd name="T9" fmla="*/ 175 h 175"/>
                    <a:gd name="T10" fmla="*/ 232 w 232"/>
                    <a:gd name="T11" fmla="*/ 19 h 175"/>
                    <a:gd name="T12" fmla="*/ 213 w 232"/>
                    <a:gd name="T13" fmla="*/ 0 h 175"/>
                    <a:gd name="T14" fmla="*/ 76 w 232"/>
                    <a:gd name="T15" fmla="*/ 137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175">
                      <a:moveTo>
                        <a:pt x="76" y="137"/>
                      </a:moveTo>
                      <a:lnTo>
                        <a:pt x="76" y="137"/>
                      </a:lnTo>
                      <a:lnTo>
                        <a:pt x="19" y="80"/>
                      </a:lnTo>
                      <a:lnTo>
                        <a:pt x="0" y="99"/>
                      </a:lnTo>
                      <a:lnTo>
                        <a:pt x="76" y="175"/>
                      </a:lnTo>
                      <a:lnTo>
                        <a:pt x="232" y="19"/>
                      </a:lnTo>
                      <a:lnTo>
                        <a:pt x="213" y="0"/>
                      </a:lnTo>
                      <a:lnTo>
                        <a:pt x="76" y="13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Segoe UI"/>
                    <a:ea typeface="+mn-ea"/>
                    <a:cs typeface="+mn-cs"/>
                  </a:endParaRPr>
                </a:p>
              </p:txBody>
            </p:sp>
          </p:grpSp>
        </p:grpSp>
      </p:grpSp>
      <p:pic>
        <p:nvPicPr>
          <p:cNvPr id="82" name="Kép 81">
            <a:extLst>
              <a:ext uri="{FF2B5EF4-FFF2-40B4-BE49-F238E27FC236}">
                <a16:creationId xmlns:a16="http://schemas.microsoft.com/office/drawing/2014/main" id="{9E060AAE-CD26-4B97-966C-B7C434E56A78}"/>
              </a:ext>
            </a:extLst>
          </p:cNvPr>
          <p:cNvPicPr>
            <a:picLocks noChangeAspect="1"/>
          </p:cNvPicPr>
          <p:nvPr/>
        </p:nvPicPr>
        <p:blipFill>
          <a:blip r:embed="rId3"/>
          <a:stretch>
            <a:fillRect/>
          </a:stretch>
        </p:blipFill>
        <p:spPr>
          <a:xfrm>
            <a:off x="1580231" y="1588334"/>
            <a:ext cx="2129854" cy="4388232"/>
          </a:xfrm>
          <a:prstGeom prst="rect">
            <a:avLst/>
          </a:prstGeom>
        </p:spPr>
      </p:pic>
      <p:pic>
        <p:nvPicPr>
          <p:cNvPr id="24" name="Kép 23">
            <a:extLst>
              <a:ext uri="{FF2B5EF4-FFF2-40B4-BE49-F238E27FC236}">
                <a16:creationId xmlns:a16="http://schemas.microsoft.com/office/drawing/2014/main" id="{165411A9-971C-4AB0-AECC-565DC9EB73EE}"/>
              </a:ext>
            </a:extLst>
          </p:cNvPr>
          <p:cNvPicPr>
            <a:picLocks noChangeAspect="1"/>
          </p:cNvPicPr>
          <p:nvPr/>
        </p:nvPicPr>
        <p:blipFill>
          <a:blip r:embed="rId4"/>
          <a:stretch>
            <a:fillRect/>
          </a:stretch>
        </p:blipFill>
        <p:spPr>
          <a:xfrm>
            <a:off x="6505994" y="5396700"/>
            <a:ext cx="430785" cy="363939"/>
          </a:xfrm>
          <a:prstGeom prst="rect">
            <a:avLst/>
          </a:prstGeom>
        </p:spPr>
      </p:pic>
      <p:sp>
        <p:nvSpPr>
          <p:cNvPr id="89" name="Szövegdoboz 88">
            <a:extLst>
              <a:ext uri="{FF2B5EF4-FFF2-40B4-BE49-F238E27FC236}">
                <a16:creationId xmlns:a16="http://schemas.microsoft.com/office/drawing/2014/main" id="{82293EAF-3FB5-4495-9E64-9825A45623ED}"/>
              </a:ext>
            </a:extLst>
          </p:cNvPr>
          <p:cNvSpPr txBox="1"/>
          <p:nvPr/>
        </p:nvSpPr>
        <p:spPr>
          <a:xfrm>
            <a:off x="6989877" y="5419248"/>
            <a:ext cx="2006499" cy="307777"/>
          </a:xfrm>
          <a:prstGeom prst="rect">
            <a:avLst/>
          </a:prstGeom>
          <a:noFill/>
        </p:spPr>
        <p:txBody>
          <a:bodyPr wrap="square" rtlCol="0">
            <a:spAutoFit/>
          </a:bodyPr>
          <a:lstStyle/>
          <a:p>
            <a:r>
              <a:rPr lang="hu-HU" sz="1400" dirty="0" err="1"/>
              <a:t>Enroll</a:t>
            </a:r>
            <a:r>
              <a:rPr lang="hu-HU" sz="1400" dirty="0"/>
              <a:t> </a:t>
            </a:r>
            <a:r>
              <a:rPr lang="hu-HU" sz="1400" dirty="0" err="1"/>
              <a:t>devices</a:t>
            </a:r>
            <a:endParaRPr lang="hu-HU" sz="1400" dirty="0"/>
          </a:p>
        </p:txBody>
      </p:sp>
      <p:pic>
        <p:nvPicPr>
          <p:cNvPr id="26" name="Kép 25">
            <a:extLst>
              <a:ext uri="{FF2B5EF4-FFF2-40B4-BE49-F238E27FC236}">
                <a16:creationId xmlns:a16="http://schemas.microsoft.com/office/drawing/2014/main" id="{066BAF6C-D711-4C1A-A719-7B0EC71616A0}"/>
              </a:ext>
            </a:extLst>
          </p:cNvPr>
          <p:cNvPicPr>
            <a:picLocks noChangeAspect="1"/>
          </p:cNvPicPr>
          <p:nvPr/>
        </p:nvPicPr>
        <p:blipFill>
          <a:blip r:embed="rId5"/>
          <a:stretch>
            <a:fillRect/>
          </a:stretch>
        </p:blipFill>
        <p:spPr>
          <a:xfrm>
            <a:off x="6553090" y="5858355"/>
            <a:ext cx="373000" cy="415226"/>
          </a:xfrm>
          <a:prstGeom prst="rect">
            <a:avLst/>
          </a:prstGeom>
        </p:spPr>
      </p:pic>
      <p:sp>
        <p:nvSpPr>
          <p:cNvPr id="91" name="Szövegdoboz 90">
            <a:extLst>
              <a:ext uri="{FF2B5EF4-FFF2-40B4-BE49-F238E27FC236}">
                <a16:creationId xmlns:a16="http://schemas.microsoft.com/office/drawing/2014/main" id="{F7E4F35D-B697-42B6-B124-9A8DF34B2844}"/>
              </a:ext>
            </a:extLst>
          </p:cNvPr>
          <p:cNvSpPr txBox="1"/>
          <p:nvPr/>
        </p:nvSpPr>
        <p:spPr>
          <a:xfrm>
            <a:off x="6989876" y="5917359"/>
            <a:ext cx="2006499" cy="307777"/>
          </a:xfrm>
          <a:prstGeom prst="rect">
            <a:avLst/>
          </a:prstGeom>
          <a:noFill/>
        </p:spPr>
        <p:txBody>
          <a:bodyPr wrap="square" rtlCol="0">
            <a:spAutoFit/>
          </a:bodyPr>
          <a:lstStyle/>
          <a:p>
            <a:r>
              <a:rPr lang="hu-HU" sz="1400" dirty="0" err="1"/>
              <a:t>Compliance</a:t>
            </a:r>
            <a:r>
              <a:rPr lang="hu-HU" sz="1400" dirty="0"/>
              <a:t> </a:t>
            </a:r>
            <a:r>
              <a:rPr lang="hu-HU" sz="1400" dirty="0" err="1"/>
              <a:t>policies</a:t>
            </a:r>
            <a:endParaRPr lang="hu-HU" sz="1400" dirty="0"/>
          </a:p>
        </p:txBody>
      </p:sp>
      <p:pic>
        <p:nvPicPr>
          <p:cNvPr id="28" name="Kép 27">
            <a:extLst>
              <a:ext uri="{FF2B5EF4-FFF2-40B4-BE49-F238E27FC236}">
                <a16:creationId xmlns:a16="http://schemas.microsoft.com/office/drawing/2014/main" id="{80D2B440-99B1-485E-8059-B222BB83507C}"/>
              </a:ext>
            </a:extLst>
          </p:cNvPr>
          <p:cNvPicPr>
            <a:picLocks noChangeAspect="1"/>
          </p:cNvPicPr>
          <p:nvPr/>
        </p:nvPicPr>
        <p:blipFill>
          <a:blip r:embed="rId6"/>
          <a:stretch>
            <a:fillRect/>
          </a:stretch>
        </p:blipFill>
        <p:spPr>
          <a:xfrm>
            <a:off x="9365580" y="5364675"/>
            <a:ext cx="364303" cy="423781"/>
          </a:xfrm>
          <a:prstGeom prst="rect">
            <a:avLst/>
          </a:prstGeom>
        </p:spPr>
      </p:pic>
      <p:sp>
        <p:nvSpPr>
          <p:cNvPr id="93" name="Szövegdoboz 92">
            <a:extLst>
              <a:ext uri="{FF2B5EF4-FFF2-40B4-BE49-F238E27FC236}">
                <a16:creationId xmlns:a16="http://schemas.microsoft.com/office/drawing/2014/main" id="{BE35BA32-956D-42F1-97EA-14AED1EF85B7}"/>
              </a:ext>
            </a:extLst>
          </p:cNvPr>
          <p:cNvSpPr txBox="1"/>
          <p:nvPr/>
        </p:nvSpPr>
        <p:spPr>
          <a:xfrm>
            <a:off x="9729883" y="5401912"/>
            <a:ext cx="2006499" cy="307777"/>
          </a:xfrm>
          <a:prstGeom prst="rect">
            <a:avLst/>
          </a:prstGeom>
          <a:noFill/>
        </p:spPr>
        <p:txBody>
          <a:bodyPr wrap="square" rtlCol="0">
            <a:spAutoFit/>
          </a:bodyPr>
          <a:lstStyle/>
          <a:p>
            <a:r>
              <a:rPr lang="hu-HU" sz="1400" dirty="0" err="1"/>
              <a:t>Configuration</a:t>
            </a:r>
            <a:r>
              <a:rPr lang="hu-HU" sz="1400" dirty="0"/>
              <a:t> </a:t>
            </a:r>
            <a:r>
              <a:rPr lang="hu-HU" sz="1400" dirty="0" err="1"/>
              <a:t>profiles</a:t>
            </a:r>
            <a:endParaRPr lang="hu-HU" sz="1400" dirty="0"/>
          </a:p>
        </p:txBody>
      </p:sp>
    </p:spTree>
    <p:extLst>
      <p:ext uri="{BB962C8B-B14F-4D97-AF65-F5344CB8AC3E}">
        <p14:creationId xmlns:p14="http://schemas.microsoft.com/office/powerpoint/2010/main" val="411669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B83C4-E7F8-4CFE-B456-981168C8C900}"/>
              </a:ext>
            </a:extLst>
          </p:cNvPr>
          <p:cNvSpPr>
            <a:spLocks noGrp="1"/>
          </p:cNvSpPr>
          <p:nvPr>
            <p:ph type="title"/>
          </p:nvPr>
        </p:nvSpPr>
        <p:spPr/>
        <p:txBody>
          <a:bodyPr vert="horz" wrap="square" lIns="0" tIns="164592" rIns="0" bIns="0" rtlCol="0" anchor="t">
            <a:noAutofit/>
          </a:bodyPr>
          <a:lstStyle/>
          <a:p>
            <a:r>
              <a:rPr lang="en-US" sz="3200" b="1" dirty="0"/>
              <a:t>Manage devices</a:t>
            </a:r>
            <a:r>
              <a:rPr lang="hu-HU" sz="3200" b="1" dirty="0"/>
              <a:t>: </a:t>
            </a:r>
            <a:r>
              <a:rPr lang="en-US" sz="3200" b="1" dirty="0"/>
              <a:t>Commonly used scenarios</a:t>
            </a:r>
          </a:p>
        </p:txBody>
      </p:sp>
      <p:sp>
        <p:nvSpPr>
          <p:cNvPr id="2" name="Rectangle 1">
            <a:extLst>
              <a:ext uri="{FF2B5EF4-FFF2-40B4-BE49-F238E27FC236}">
                <a16:creationId xmlns:a16="http://schemas.microsoft.com/office/drawing/2014/main" id="{6B70D59C-3607-472A-94F8-FE8CE6853D9C}"/>
              </a:ext>
            </a:extLst>
          </p:cNvPr>
          <p:cNvSpPr/>
          <p:nvPr/>
        </p:nvSpPr>
        <p:spPr bwMode="auto">
          <a:xfrm>
            <a:off x="0" y="2505075"/>
            <a:ext cx="12192001" cy="1857375"/>
          </a:xfrm>
          <a:prstGeom prst="rect">
            <a:avLst/>
          </a:prstGeom>
          <a:solidFill>
            <a:schemeClr val="accent1"/>
          </a:solid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cs typeface="Segoe UI" pitchFamily="34" charset="0"/>
            </a:endParaRPr>
          </a:p>
        </p:txBody>
      </p:sp>
      <p:sp>
        <p:nvSpPr>
          <p:cNvPr id="7" name="Oval 6">
            <a:extLst>
              <a:ext uri="{FF2B5EF4-FFF2-40B4-BE49-F238E27FC236}">
                <a16:creationId xmlns:a16="http://schemas.microsoft.com/office/drawing/2014/main" id="{3D9B1DF2-EB17-4FAF-BD0F-254F456FA3B9}"/>
              </a:ext>
            </a:extLst>
          </p:cNvPr>
          <p:cNvSpPr/>
          <p:nvPr/>
        </p:nvSpPr>
        <p:spPr bwMode="auto">
          <a:xfrm>
            <a:off x="1074570" y="1933575"/>
            <a:ext cx="1143000" cy="1143000"/>
          </a:xfrm>
          <a:prstGeom prst="ellipse">
            <a:avLst/>
          </a:prstGeom>
          <a:solidFill>
            <a:schemeClr val="bg1"/>
          </a:solidFill>
          <a:ln w="76200" cap="flat" cmpd="sng" algn="ctr">
            <a:noFill/>
            <a:prstDash val="solid"/>
          </a:ln>
          <a:effectLst>
            <a:outerShdw blurRad="254000" dist="50800" dir="2700000" sx="101000" sy="101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9" name="Oval 8">
            <a:extLst>
              <a:ext uri="{FF2B5EF4-FFF2-40B4-BE49-F238E27FC236}">
                <a16:creationId xmlns:a16="http://schemas.microsoft.com/office/drawing/2014/main" id="{193DBF60-D252-426E-94E8-81B7FAF44E81}"/>
              </a:ext>
            </a:extLst>
          </p:cNvPr>
          <p:cNvSpPr/>
          <p:nvPr/>
        </p:nvSpPr>
        <p:spPr bwMode="auto">
          <a:xfrm>
            <a:off x="3299535" y="1933575"/>
            <a:ext cx="1143000" cy="1143000"/>
          </a:xfrm>
          <a:prstGeom prst="ellipse">
            <a:avLst/>
          </a:prstGeom>
          <a:solidFill>
            <a:schemeClr val="bg1"/>
          </a:solidFill>
          <a:ln w="76200" cap="flat" cmpd="sng" algn="ctr">
            <a:noFill/>
            <a:prstDash val="solid"/>
          </a:ln>
          <a:effectLst>
            <a:outerShdw blurRad="254000" dist="50800" dir="2700000" sx="101000" sy="101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11" name="Oval 10">
            <a:extLst>
              <a:ext uri="{FF2B5EF4-FFF2-40B4-BE49-F238E27FC236}">
                <a16:creationId xmlns:a16="http://schemas.microsoft.com/office/drawing/2014/main" id="{7E012C39-C98A-46AA-A124-AEFD77B6D8EB}"/>
              </a:ext>
            </a:extLst>
          </p:cNvPr>
          <p:cNvSpPr/>
          <p:nvPr/>
        </p:nvSpPr>
        <p:spPr bwMode="auto">
          <a:xfrm>
            <a:off x="5524500" y="1933575"/>
            <a:ext cx="1143000" cy="1143000"/>
          </a:xfrm>
          <a:prstGeom prst="ellipse">
            <a:avLst/>
          </a:prstGeom>
          <a:solidFill>
            <a:schemeClr val="bg1"/>
          </a:solidFill>
          <a:ln w="76200" cap="flat" cmpd="sng" algn="ctr">
            <a:noFill/>
            <a:prstDash val="solid"/>
          </a:ln>
          <a:effectLst>
            <a:outerShdw blurRad="254000" dist="50800" dir="2700000" sx="101000" sy="101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13" name="Oval 12">
            <a:extLst>
              <a:ext uri="{FF2B5EF4-FFF2-40B4-BE49-F238E27FC236}">
                <a16:creationId xmlns:a16="http://schemas.microsoft.com/office/drawing/2014/main" id="{7EFB4147-175B-4213-BAAD-07E7BF14C3DC}"/>
              </a:ext>
            </a:extLst>
          </p:cNvPr>
          <p:cNvSpPr/>
          <p:nvPr/>
        </p:nvSpPr>
        <p:spPr bwMode="auto">
          <a:xfrm>
            <a:off x="9974430" y="1933575"/>
            <a:ext cx="1143000" cy="1143000"/>
          </a:xfrm>
          <a:prstGeom prst="ellipse">
            <a:avLst/>
          </a:prstGeom>
          <a:solidFill>
            <a:schemeClr val="bg1"/>
          </a:solidFill>
          <a:ln w="76200" cap="flat" cmpd="sng" algn="ctr">
            <a:noFill/>
            <a:prstDash val="solid"/>
          </a:ln>
          <a:effectLst>
            <a:outerShdw blurRad="254000" dist="50800" dir="2700000" sx="101000" sy="101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23" name="Oval 22">
            <a:extLst>
              <a:ext uri="{FF2B5EF4-FFF2-40B4-BE49-F238E27FC236}">
                <a16:creationId xmlns:a16="http://schemas.microsoft.com/office/drawing/2014/main" id="{4735FEDC-6E5D-4D4B-A566-1274957D3F71}"/>
              </a:ext>
            </a:extLst>
          </p:cNvPr>
          <p:cNvSpPr/>
          <p:nvPr/>
        </p:nvSpPr>
        <p:spPr bwMode="auto">
          <a:xfrm>
            <a:off x="7749465" y="1933575"/>
            <a:ext cx="1143000" cy="1143000"/>
          </a:xfrm>
          <a:prstGeom prst="ellipse">
            <a:avLst/>
          </a:prstGeom>
          <a:solidFill>
            <a:schemeClr val="bg1"/>
          </a:solidFill>
          <a:ln w="76200" cap="flat" cmpd="sng" algn="ctr">
            <a:noFill/>
            <a:prstDash val="solid"/>
          </a:ln>
          <a:effectLst>
            <a:outerShdw blurRad="254000" dist="50800" dir="2700000" sx="101000" sy="101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32" name="TextBox 31">
            <a:extLst>
              <a:ext uri="{FF2B5EF4-FFF2-40B4-BE49-F238E27FC236}">
                <a16:creationId xmlns:a16="http://schemas.microsoft.com/office/drawing/2014/main" id="{A012ED59-59CC-412D-95B3-B3757C679735}"/>
              </a:ext>
            </a:extLst>
          </p:cNvPr>
          <p:cNvSpPr txBox="1"/>
          <p:nvPr/>
        </p:nvSpPr>
        <p:spPr>
          <a:xfrm>
            <a:off x="9617864" y="3331984"/>
            <a:ext cx="1856132" cy="646331"/>
          </a:xfrm>
          <a:prstGeom prst="rect">
            <a:avLst/>
          </a:prstGeom>
          <a:noFill/>
        </p:spPr>
        <p:txBody>
          <a:bodyPr wrap="square">
            <a:spAutoFit/>
          </a:bodyPr>
          <a:lstStyle/>
          <a:p>
            <a:pPr algn="ctr"/>
            <a:r>
              <a:rPr lang="en-US" dirty="0">
                <a:solidFill>
                  <a:schemeClr val="bg1"/>
                </a:solidFill>
                <a:latin typeface="+mj-lt"/>
              </a:rPr>
              <a:t>Bulk device actions</a:t>
            </a:r>
          </a:p>
        </p:txBody>
      </p:sp>
      <p:grpSp>
        <p:nvGrpSpPr>
          <p:cNvPr id="35" name="Group 4">
            <a:extLst>
              <a:ext uri="{FF2B5EF4-FFF2-40B4-BE49-F238E27FC236}">
                <a16:creationId xmlns:a16="http://schemas.microsoft.com/office/drawing/2014/main" id="{28A3DECB-B4CB-475E-92CD-E3AFA5E1EA68}"/>
              </a:ext>
            </a:extLst>
          </p:cNvPr>
          <p:cNvGrpSpPr>
            <a:grpSpLocks noChangeAspect="1"/>
          </p:cNvGrpSpPr>
          <p:nvPr/>
        </p:nvGrpSpPr>
        <p:grpSpPr bwMode="auto">
          <a:xfrm>
            <a:off x="10302875" y="2293940"/>
            <a:ext cx="503238" cy="427038"/>
            <a:chOff x="6490" y="1445"/>
            <a:chExt cx="317" cy="269"/>
          </a:xfrm>
          <a:solidFill>
            <a:schemeClr val="bg1">
              <a:lumMod val="50000"/>
            </a:schemeClr>
          </a:solidFill>
        </p:grpSpPr>
        <p:sp>
          <p:nvSpPr>
            <p:cNvPr id="37" name="Freeform 5">
              <a:extLst>
                <a:ext uri="{FF2B5EF4-FFF2-40B4-BE49-F238E27FC236}">
                  <a16:creationId xmlns:a16="http://schemas.microsoft.com/office/drawing/2014/main" id="{BC6A65C6-DDAC-4D07-A023-1DB8C22B04C3}"/>
                </a:ext>
              </a:extLst>
            </p:cNvPr>
            <p:cNvSpPr>
              <a:spLocks noEditPoints="1"/>
            </p:cNvSpPr>
            <p:nvPr/>
          </p:nvSpPr>
          <p:spPr bwMode="auto">
            <a:xfrm>
              <a:off x="6698" y="1445"/>
              <a:ext cx="109" cy="192"/>
            </a:xfrm>
            <a:custGeom>
              <a:avLst/>
              <a:gdLst>
                <a:gd name="T0" fmla="*/ 92 w 147"/>
                <a:gd name="T1" fmla="*/ 238 h 257"/>
                <a:gd name="T2" fmla="*/ 92 w 147"/>
                <a:gd name="T3" fmla="*/ 238 h 257"/>
                <a:gd name="T4" fmla="*/ 55 w 147"/>
                <a:gd name="T5" fmla="*/ 238 h 257"/>
                <a:gd name="T6" fmla="*/ 55 w 147"/>
                <a:gd name="T7" fmla="*/ 220 h 257"/>
                <a:gd name="T8" fmla="*/ 92 w 147"/>
                <a:gd name="T9" fmla="*/ 220 h 257"/>
                <a:gd name="T10" fmla="*/ 92 w 147"/>
                <a:gd name="T11" fmla="*/ 238 h 257"/>
                <a:gd name="T12" fmla="*/ 138 w 147"/>
                <a:gd name="T13" fmla="*/ 0 h 257"/>
                <a:gd name="T14" fmla="*/ 138 w 147"/>
                <a:gd name="T15" fmla="*/ 0 h 257"/>
                <a:gd name="T16" fmla="*/ 10 w 147"/>
                <a:gd name="T17" fmla="*/ 0 h 257"/>
                <a:gd name="T18" fmla="*/ 0 w 147"/>
                <a:gd name="T19" fmla="*/ 9 h 257"/>
                <a:gd name="T20" fmla="*/ 0 w 147"/>
                <a:gd name="T21" fmla="*/ 248 h 257"/>
                <a:gd name="T22" fmla="*/ 10 w 147"/>
                <a:gd name="T23" fmla="*/ 257 h 257"/>
                <a:gd name="T24" fmla="*/ 138 w 147"/>
                <a:gd name="T25" fmla="*/ 257 h 257"/>
                <a:gd name="T26" fmla="*/ 147 w 147"/>
                <a:gd name="T27" fmla="*/ 248 h 257"/>
                <a:gd name="T28" fmla="*/ 147 w 147"/>
                <a:gd name="T29" fmla="*/ 9 h 257"/>
                <a:gd name="T30" fmla="*/ 138 w 147"/>
                <a:gd name="T31"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257">
                  <a:moveTo>
                    <a:pt x="92" y="238"/>
                  </a:moveTo>
                  <a:lnTo>
                    <a:pt x="92" y="238"/>
                  </a:lnTo>
                  <a:lnTo>
                    <a:pt x="55" y="238"/>
                  </a:lnTo>
                  <a:lnTo>
                    <a:pt x="55" y="220"/>
                  </a:lnTo>
                  <a:lnTo>
                    <a:pt x="92" y="220"/>
                  </a:lnTo>
                  <a:lnTo>
                    <a:pt x="92" y="238"/>
                  </a:lnTo>
                  <a:close/>
                  <a:moveTo>
                    <a:pt x="138" y="0"/>
                  </a:moveTo>
                  <a:lnTo>
                    <a:pt x="138" y="0"/>
                  </a:lnTo>
                  <a:lnTo>
                    <a:pt x="10" y="0"/>
                  </a:lnTo>
                  <a:cubicBezTo>
                    <a:pt x="5" y="0"/>
                    <a:pt x="0" y="4"/>
                    <a:pt x="0" y="9"/>
                  </a:cubicBezTo>
                  <a:lnTo>
                    <a:pt x="0" y="248"/>
                  </a:lnTo>
                  <a:cubicBezTo>
                    <a:pt x="0" y="253"/>
                    <a:pt x="5" y="257"/>
                    <a:pt x="10" y="257"/>
                  </a:cubicBezTo>
                  <a:lnTo>
                    <a:pt x="138" y="257"/>
                  </a:lnTo>
                  <a:cubicBezTo>
                    <a:pt x="143" y="257"/>
                    <a:pt x="147" y="253"/>
                    <a:pt x="147" y="248"/>
                  </a:cubicBezTo>
                  <a:lnTo>
                    <a:pt x="147" y="9"/>
                  </a:lnTo>
                  <a:cubicBezTo>
                    <a:pt x="147" y="4"/>
                    <a:pt x="143" y="0"/>
                    <a:pt x="13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6">
              <a:extLst>
                <a:ext uri="{FF2B5EF4-FFF2-40B4-BE49-F238E27FC236}">
                  <a16:creationId xmlns:a16="http://schemas.microsoft.com/office/drawing/2014/main" id="{6A1CB1CC-BF9D-43F7-B3F7-1DC8CF240657}"/>
                </a:ext>
              </a:extLst>
            </p:cNvPr>
            <p:cNvSpPr>
              <a:spLocks noEditPoints="1"/>
            </p:cNvSpPr>
            <p:nvPr/>
          </p:nvSpPr>
          <p:spPr bwMode="auto">
            <a:xfrm>
              <a:off x="6490" y="1515"/>
              <a:ext cx="278" cy="199"/>
            </a:xfrm>
            <a:custGeom>
              <a:avLst/>
              <a:gdLst>
                <a:gd name="T0" fmla="*/ 159 w 373"/>
                <a:gd name="T1" fmla="*/ 213 h 266"/>
                <a:gd name="T2" fmla="*/ 159 w 373"/>
                <a:gd name="T3" fmla="*/ 213 h 266"/>
                <a:gd name="T4" fmla="*/ 213 w 373"/>
                <a:gd name="T5" fmla="*/ 213 h 266"/>
                <a:gd name="T6" fmla="*/ 213 w 373"/>
                <a:gd name="T7" fmla="*/ 240 h 266"/>
                <a:gd name="T8" fmla="*/ 159 w 373"/>
                <a:gd name="T9" fmla="*/ 240 h 266"/>
                <a:gd name="T10" fmla="*/ 159 w 373"/>
                <a:gd name="T11" fmla="*/ 213 h 266"/>
                <a:gd name="T12" fmla="*/ 12 w 373"/>
                <a:gd name="T13" fmla="*/ 266 h 266"/>
                <a:gd name="T14" fmla="*/ 12 w 373"/>
                <a:gd name="T15" fmla="*/ 266 h 266"/>
                <a:gd name="T16" fmla="*/ 360 w 373"/>
                <a:gd name="T17" fmla="*/ 266 h 266"/>
                <a:gd name="T18" fmla="*/ 373 w 373"/>
                <a:gd name="T19" fmla="*/ 254 h 266"/>
                <a:gd name="T20" fmla="*/ 373 w 373"/>
                <a:gd name="T21" fmla="*/ 189 h 266"/>
                <a:gd name="T22" fmla="*/ 289 w 373"/>
                <a:gd name="T23" fmla="*/ 189 h 266"/>
                <a:gd name="T24" fmla="*/ 253 w 373"/>
                <a:gd name="T25" fmla="*/ 154 h 266"/>
                <a:gd name="T26" fmla="*/ 253 w 373"/>
                <a:gd name="T27" fmla="*/ 0 h 266"/>
                <a:gd name="T28" fmla="*/ 12 w 373"/>
                <a:gd name="T29" fmla="*/ 0 h 266"/>
                <a:gd name="T30" fmla="*/ 0 w 373"/>
                <a:gd name="T31" fmla="*/ 13 h 266"/>
                <a:gd name="T32" fmla="*/ 0 w 373"/>
                <a:gd name="T33" fmla="*/ 254 h 266"/>
                <a:gd name="T34" fmla="*/ 12 w 373"/>
                <a:gd name="T35"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266">
                  <a:moveTo>
                    <a:pt x="159" y="213"/>
                  </a:moveTo>
                  <a:lnTo>
                    <a:pt x="159" y="213"/>
                  </a:lnTo>
                  <a:lnTo>
                    <a:pt x="213" y="213"/>
                  </a:lnTo>
                  <a:lnTo>
                    <a:pt x="213" y="240"/>
                  </a:lnTo>
                  <a:lnTo>
                    <a:pt x="159" y="240"/>
                  </a:lnTo>
                  <a:lnTo>
                    <a:pt x="159" y="213"/>
                  </a:lnTo>
                  <a:close/>
                  <a:moveTo>
                    <a:pt x="12" y="266"/>
                  </a:moveTo>
                  <a:lnTo>
                    <a:pt x="12" y="266"/>
                  </a:lnTo>
                  <a:lnTo>
                    <a:pt x="360" y="266"/>
                  </a:lnTo>
                  <a:cubicBezTo>
                    <a:pt x="367" y="266"/>
                    <a:pt x="373" y="261"/>
                    <a:pt x="373" y="254"/>
                  </a:cubicBezTo>
                  <a:lnTo>
                    <a:pt x="373" y="189"/>
                  </a:lnTo>
                  <a:lnTo>
                    <a:pt x="289" y="189"/>
                  </a:lnTo>
                  <a:cubicBezTo>
                    <a:pt x="269" y="189"/>
                    <a:pt x="253" y="173"/>
                    <a:pt x="253" y="154"/>
                  </a:cubicBezTo>
                  <a:lnTo>
                    <a:pt x="253" y="0"/>
                  </a:lnTo>
                  <a:lnTo>
                    <a:pt x="12" y="0"/>
                  </a:lnTo>
                  <a:cubicBezTo>
                    <a:pt x="5" y="0"/>
                    <a:pt x="0" y="6"/>
                    <a:pt x="0" y="13"/>
                  </a:cubicBezTo>
                  <a:lnTo>
                    <a:pt x="0" y="254"/>
                  </a:lnTo>
                  <a:cubicBezTo>
                    <a:pt x="0" y="261"/>
                    <a:pt x="5" y="266"/>
                    <a:pt x="12" y="266"/>
                  </a:cubicBez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2" name="TextBox 41">
            <a:extLst>
              <a:ext uri="{FF2B5EF4-FFF2-40B4-BE49-F238E27FC236}">
                <a16:creationId xmlns:a16="http://schemas.microsoft.com/office/drawing/2014/main" id="{CE954BED-AF77-4795-A4B7-00CBF04AE5AA}"/>
              </a:ext>
            </a:extLst>
          </p:cNvPr>
          <p:cNvSpPr txBox="1"/>
          <p:nvPr/>
        </p:nvSpPr>
        <p:spPr>
          <a:xfrm>
            <a:off x="495322" y="3331984"/>
            <a:ext cx="2301496" cy="646331"/>
          </a:xfrm>
          <a:prstGeom prst="rect">
            <a:avLst/>
          </a:prstGeom>
          <a:noFill/>
        </p:spPr>
        <p:txBody>
          <a:bodyPr wrap="square">
            <a:spAutoFit/>
          </a:bodyPr>
          <a:lstStyle>
            <a:defPPr>
              <a:defRPr lang="en-US"/>
            </a:defPPr>
            <a:lvl1pPr algn="ctr">
              <a:defRPr>
                <a:solidFill>
                  <a:schemeClr val="bg1"/>
                </a:solidFill>
                <a:latin typeface="+mj-lt"/>
              </a:defRPr>
            </a:lvl1pPr>
          </a:lstStyle>
          <a:p>
            <a:r>
              <a:rPr lang="en-US" dirty="0"/>
              <a:t>View device inventory</a:t>
            </a:r>
          </a:p>
        </p:txBody>
      </p:sp>
      <p:sp>
        <p:nvSpPr>
          <p:cNvPr id="44" name="TextBox 43">
            <a:extLst>
              <a:ext uri="{FF2B5EF4-FFF2-40B4-BE49-F238E27FC236}">
                <a16:creationId xmlns:a16="http://schemas.microsoft.com/office/drawing/2014/main" id="{8F8FABC1-07CD-40D0-8E9A-1351D1F6C087}"/>
              </a:ext>
            </a:extLst>
          </p:cNvPr>
          <p:cNvSpPr txBox="1"/>
          <p:nvPr/>
        </p:nvSpPr>
        <p:spPr>
          <a:xfrm>
            <a:off x="2842734" y="3331984"/>
            <a:ext cx="2056602" cy="369332"/>
          </a:xfrm>
          <a:prstGeom prst="rect">
            <a:avLst/>
          </a:prstGeom>
          <a:noFill/>
        </p:spPr>
        <p:txBody>
          <a:bodyPr wrap="square">
            <a:spAutoFit/>
          </a:bodyPr>
          <a:lstStyle>
            <a:defPPr>
              <a:defRPr lang="en-US"/>
            </a:defPPr>
            <a:lvl1pPr algn="ctr">
              <a:defRPr>
                <a:solidFill>
                  <a:schemeClr val="bg1"/>
                </a:solidFill>
                <a:latin typeface="+mj-lt"/>
              </a:defRPr>
            </a:lvl1pPr>
          </a:lstStyle>
          <a:p>
            <a:r>
              <a:rPr lang="en-US" dirty="0"/>
              <a:t>Remote lock</a:t>
            </a:r>
          </a:p>
        </p:txBody>
      </p:sp>
      <p:pic>
        <p:nvPicPr>
          <p:cNvPr id="46" name="Picture 45">
            <a:extLst>
              <a:ext uri="{FF2B5EF4-FFF2-40B4-BE49-F238E27FC236}">
                <a16:creationId xmlns:a16="http://schemas.microsoft.com/office/drawing/2014/main" id="{BC928FB6-E2AA-4A41-81A1-C0F8EDB4B2BA}"/>
              </a:ext>
            </a:extLst>
          </p:cNvPr>
          <p:cNvPicPr>
            <a:picLocks noChangeAspect="1"/>
          </p:cNvPicPr>
          <p:nvPr/>
        </p:nvPicPr>
        <p:blipFill>
          <a:blip r:embed="rId3"/>
          <a:stretch>
            <a:fillRect/>
          </a:stretch>
        </p:blipFill>
        <p:spPr>
          <a:xfrm>
            <a:off x="3627195" y="2313029"/>
            <a:ext cx="487680" cy="487680"/>
          </a:xfrm>
          <a:prstGeom prst="rect">
            <a:avLst/>
          </a:prstGeom>
        </p:spPr>
      </p:pic>
      <p:sp>
        <p:nvSpPr>
          <p:cNvPr id="51" name="Freeform 10">
            <a:extLst>
              <a:ext uri="{FF2B5EF4-FFF2-40B4-BE49-F238E27FC236}">
                <a16:creationId xmlns:a16="http://schemas.microsoft.com/office/drawing/2014/main" id="{2937A203-A91F-4F17-9383-F966ED34B058}"/>
              </a:ext>
            </a:extLst>
          </p:cNvPr>
          <p:cNvSpPr>
            <a:spLocks noEditPoints="1"/>
          </p:cNvSpPr>
          <p:nvPr/>
        </p:nvSpPr>
        <p:spPr bwMode="auto">
          <a:xfrm>
            <a:off x="1385889" y="2289175"/>
            <a:ext cx="579438" cy="427037"/>
          </a:xfrm>
          <a:custGeom>
            <a:avLst/>
            <a:gdLst>
              <a:gd name="T0" fmla="*/ 120 w 425"/>
              <a:gd name="T1" fmla="*/ 253 h 293"/>
              <a:gd name="T2" fmla="*/ 120 w 425"/>
              <a:gd name="T3" fmla="*/ 253 h 293"/>
              <a:gd name="T4" fmla="*/ 27 w 425"/>
              <a:gd name="T5" fmla="*/ 253 h 293"/>
              <a:gd name="T6" fmla="*/ 27 w 425"/>
              <a:gd name="T7" fmla="*/ 93 h 293"/>
              <a:gd name="T8" fmla="*/ 120 w 425"/>
              <a:gd name="T9" fmla="*/ 93 h 293"/>
              <a:gd name="T10" fmla="*/ 120 w 425"/>
              <a:gd name="T11" fmla="*/ 253 h 293"/>
              <a:gd name="T12" fmla="*/ 94 w 425"/>
              <a:gd name="T13" fmla="*/ 280 h 293"/>
              <a:gd name="T14" fmla="*/ 94 w 425"/>
              <a:gd name="T15" fmla="*/ 280 h 293"/>
              <a:gd name="T16" fmla="*/ 54 w 425"/>
              <a:gd name="T17" fmla="*/ 280 h 293"/>
              <a:gd name="T18" fmla="*/ 54 w 425"/>
              <a:gd name="T19" fmla="*/ 266 h 293"/>
              <a:gd name="T20" fmla="*/ 94 w 425"/>
              <a:gd name="T21" fmla="*/ 266 h 293"/>
              <a:gd name="T22" fmla="*/ 94 w 425"/>
              <a:gd name="T23" fmla="*/ 280 h 293"/>
              <a:gd name="T24" fmla="*/ 421 w 425"/>
              <a:gd name="T25" fmla="*/ 226 h 293"/>
              <a:gd name="T26" fmla="*/ 421 w 425"/>
              <a:gd name="T27" fmla="*/ 226 h 293"/>
              <a:gd name="T28" fmla="*/ 387 w 425"/>
              <a:gd name="T29" fmla="*/ 193 h 293"/>
              <a:gd name="T30" fmla="*/ 387 w 425"/>
              <a:gd name="T31" fmla="*/ 26 h 293"/>
              <a:gd name="T32" fmla="*/ 385 w 425"/>
              <a:gd name="T33" fmla="*/ 16 h 293"/>
              <a:gd name="T34" fmla="*/ 379 w 425"/>
              <a:gd name="T35" fmla="*/ 7 h 293"/>
              <a:gd name="T36" fmla="*/ 371 w 425"/>
              <a:gd name="T37" fmla="*/ 2 h 293"/>
              <a:gd name="T38" fmla="*/ 360 w 425"/>
              <a:gd name="T39" fmla="*/ 0 h 293"/>
              <a:gd name="T40" fmla="*/ 94 w 425"/>
              <a:gd name="T41" fmla="*/ 0 h 293"/>
              <a:gd name="T42" fmla="*/ 83 w 425"/>
              <a:gd name="T43" fmla="*/ 2 h 293"/>
              <a:gd name="T44" fmla="*/ 75 w 425"/>
              <a:gd name="T45" fmla="*/ 7 h 293"/>
              <a:gd name="T46" fmla="*/ 69 w 425"/>
              <a:gd name="T47" fmla="*/ 16 h 293"/>
              <a:gd name="T48" fmla="*/ 67 w 425"/>
              <a:gd name="T49" fmla="*/ 26 h 293"/>
              <a:gd name="T50" fmla="*/ 67 w 425"/>
              <a:gd name="T51" fmla="*/ 66 h 293"/>
              <a:gd name="T52" fmla="*/ 27 w 425"/>
              <a:gd name="T53" fmla="*/ 66 h 293"/>
              <a:gd name="T54" fmla="*/ 17 w 425"/>
              <a:gd name="T55" fmla="*/ 68 h 293"/>
              <a:gd name="T56" fmla="*/ 8 w 425"/>
              <a:gd name="T57" fmla="*/ 74 h 293"/>
              <a:gd name="T58" fmla="*/ 2 w 425"/>
              <a:gd name="T59" fmla="*/ 82 h 293"/>
              <a:gd name="T60" fmla="*/ 0 w 425"/>
              <a:gd name="T61" fmla="*/ 93 h 293"/>
              <a:gd name="T62" fmla="*/ 0 w 425"/>
              <a:gd name="T63" fmla="*/ 266 h 293"/>
              <a:gd name="T64" fmla="*/ 2 w 425"/>
              <a:gd name="T65" fmla="*/ 277 h 293"/>
              <a:gd name="T66" fmla="*/ 8 w 425"/>
              <a:gd name="T67" fmla="*/ 285 h 293"/>
              <a:gd name="T68" fmla="*/ 17 w 425"/>
              <a:gd name="T69" fmla="*/ 291 h 293"/>
              <a:gd name="T70" fmla="*/ 27 w 425"/>
              <a:gd name="T71" fmla="*/ 293 h 293"/>
              <a:gd name="T72" fmla="*/ 120 w 425"/>
              <a:gd name="T73" fmla="*/ 293 h 293"/>
              <a:gd name="T74" fmla="*/ 131 w 425"/>
              <a:gd name="T75" fmla="*/ 291 h 293"/>
              <a:gd name="T76" fmla="*/ 139 w 425"/>
              <a:gd name="T77" fmla="*/ 285 h 293"/>
              <a:gd name="T78" fmla="*/ 145 w 425"/>
              <a:gd name="T79" fmla="*/ 277 h 293"/>
              <a:gd name="T80" fmla="*/ 147 w 425"/>
              <a:gd name="T81" fmla="*/ 266 h 293"/>
              <a:gd name="T82" fmla="*/ 147 w 425"/>
              <a:gd name="T83" fmla="*/ 93 h 293"/>
              <a:gd name="T84" fmla="*/ 145 w 425"/>
              <a:gd name="T85" fmla="*/ 82 h 293"/>
              <a:gd name="T86" fmla="*/ 139 w 425"/>
              <a:gd name="T87" fmla="*/ 74 h 293"/>
              <a:gd name="T88" fmla="*/ 131 w 425"/>
              <a:gd name="T89" fmla="*/ 68 h 293"/>
              <a:gd name="T90" fmla="*/ 120 w 425"/>
              <a:gd name="T91" fmla="*/ 66 h 293"/>
              <a:gd name="T92" fmla="*/ 94 w 425"/>
              <a:gd name="T93" fmla="*/ 66 h 293"/>
              <a:gd name="T94" fmla="*/ 94 w 425"/>
              <a:gd name="T95" fmla="*/ 26 h 293"/>
              <a:gd name="T96" fmla="*/ 360 w 425"/>
              <a:gd name="T97" fmla="*/ 26 h 293"/>
              <a:gd name="T98" fmla="*/ 360 w 425"/>
              <a:gd name="T99" fmla="*/ 186 h 293"/>
              <a:gd name="T100" fmla="*/ 179 w 425"/>
              <a:gd name="T101" fmla="*/ 186 h 293"/>
              <a:gd name="T102" fmla="*/ 197 w 425"/>
              <a:gd name="T103" fmla="*/ 253 h 293"/>
              <a:gd name="T104" fmla="*/ 412 w 425"/>
              <a:gd name="T105" fmla="*/ 253 h 293"/>
              <a:gd name="T106" fmla="*/ 423 w 425"/>
              <a:gd name="T107" fmla="*/ 248 h 293"/>
              <a:gd name="T108" fmla="*/ 425 w 425"/>
              <a:gd name="T109" fmla="*/ 236 h 293"/>
              <a:gd name="T110" fmla="*/ 424 w 425"/>
              <a:gd name="T111" fmla="*/ 230 h 293"/>
              <a:gd name="T112" fmla="*/ 421 w 425"/>
              <a:gd name="T113" fmla="*/ 2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5" h="293">
                <a:moveTo>
                  <a:pt x="120" y="253"/>
                </a:moveTo>
                <a:lnTo>
                  <a:pt x="120" y="253"/>
                </a:lnTo>
                <a:lnTo>
                  <a:pt x="27" y="253"/>
                </a:lnTo>
                <a:lnTo>
                  <a:pt x="27" y="93"/>
                </a:lnTo>
                <a:lnTo>
                  <a:pt x="120" y="93"/>
                </a:lnTo>
                <a:lnTo>
                  <a:pt x="120" y="253"/>
                </a:lnTo>
                <a:close/>
                <a:moveTo>
                  <a:pt x="94" y="280"/>
                </a:moveTo>
                <a:lnTo>
                  <a:pt x="94" y="280"/>
                </a:lnTo>
                <a:lnTo>
                  <a:pt x="54" y="280"/>
                </a:lnTo>
                <a:lnTo>
                  <a:pt x="54" y="266"/>
                </a:lnTo>
                <a:lnTo>
                  <a:pt x="94" y="266"/>
                </a:lnTo>
                <a:lnTo>
                  <a:pt x="94" y="280"/>
                </a:lnTo>
                <a:close/>
                <a:moveTo>
                  <a:pt x="421" y="226"/>
                </a:moveTo>
                <a:lnTo>
                  <a:pt x="421" y="226"/>
                </a:lnTo>
                <a:lnTo>
                  <a:pt x="387" y="193"/>
                </a:lnTo>
                <a:lnTo>
                  <a:pt x="387" y="26"/>
                </a:lnTo>
                <a:cubicBezTo>
                  <a:pt x="387" y="22"/>
                  <a:pt x="386" y="19"/>
                  <a:pt x="385" y="16"/>
                </a:cubicBezTo>
                <a:cubicBezTo>
                  <a:pt x="384" y="13"/>
                  <a:pt x="382" y="10"/>
                  <a:pt x="379" y="7"/>
                </a:cubicBezTo>
                <a:cubicBezTo>
                  <a:pt x="377" y="5"/>
                  <a:pt x="374" y="3"/>
                  <a:pt x="371" y="2"/>
                </a:cubicBezTo>
                <a:cubicBezTo>
                  <a:pt x="368" y="0"/>
                  <a:pt x="364" y="0"/>
                  <a:pt x="360" y="0"/>
                </a:cubicBezTo>
                <a:lnTo>
                  <a:pt x="94" y="0"/>
                </a:lnTo>
                <a:cubicBezTo>
                  <a:pt x="90" y="0"/>
                  <a:pt x="86" y="0"/>
                  <a:pt x="83" y="2"/>
                </a:cubicBezTo>
                <a:cubicBezTo>
                  <a:pt x="80" y="3"/>
                  <a:pt x="77" y="5"/>
                  <a:pt x="75" y="7"/>
                </a:cubicBezTo>
                <a:cubicBezTo>
                  <a:pt x="72" y="10"/>
                  <a:pt x="70" y="13"/>
                  <a:pt x="69" y="16"/>
                </a:cubicBezTo>
                <a:cubicBezTo>
                  <a:pt x="68" y="19"/>
                  <a:pt x="67" y="22"/>
                  <a:pt x="67" y="26"/>
                </a:cubicBezTo>
                <a:lnTo>
                  <a:pt x="67" y="66"/>
                </a:lnTo>
                <a:lnTo>
                  <a:pt x="27" y="66"/>
                </a:lnTo>
                <a:cubicBezTo>
                  <a:pt x="23" y="66"/>
                  <a:pt x="20" y="67"/>
                  <a:pt x="17" y="68"/>
                </a:cubicBezTo>
                <a:cubicBezTo>
                  <a:pt x="13" y="70"/>
                  <a:pt x="11" y="72"/>
                  <a:pt x="8" y="74"/>
                </a:cubicBezTo>
                <a:cubicBezTo>
                  <a:pt x="6" y="76"/>
                  <a:pt x="4" y="79"/>
                  <a:pt x="2" y="82"/>
                </a:cubicBezTo>
                <a:cubicBezTo>
                  <a:pt x="1" y="86"/>
                  <a:pt x="0" y="89"/>
                  <a:pt x="0" y="93"/>
                </a:cubicBezTo>
                <a:lnTo>
                  <a:pt x="0" y="266"/>
                </a:lnTo>
                <a:cubicBezTo>
                  <a:pt x="0" y="270"/>
                  <a:pt x="1" y="273"/>
                  <a:pt x="2" y="277"/>
                </a:cubicBezTo>
                <a:cubicBezTo>
                  <a:pt x="4" y="280"/>
                  <a:pt x="6" y="283"/>
                  <a:pt x="8" y="285"/>
                </a:cubicBezTo>
                <a:cubicBezTo>
                  <a:pt x="11" y="287"/>
                  <a:pt x="13" y="289"/>
                  <a:pt x="17" y="291"/>
                </a:cubicBezTo>
                <a:cubicBezTo>
                  <a:pt x="20" y="292"/>
                  <a:pt x="23" y="293"/>
                  <a:pt x="27" y="293"/>
                </a:cubicBezTo>
                <a:lnTo>
                  <a:pt x="120" y="293"/>
                </a:lnTo>
                <a:cubicBezTo>
                  <a:pt x="124" y="293"/>
                  <a:pt x="128" y="292"/>
                  <a:pt x="131" y="291"/>
                </a:cubicBezTo>
                <a:cubicBezTo>
                  <a:pt x="134" y="289"/>
                  <a:pt x="137" y="287"/>
                  <a:pt x="139" y="285"/>
                </a:cubicBezTo>
                <a:cubicBezTo>
                  <a:pt x="142" y="283"/>
                  <a:pt x="144" y="280"/>
                  <a:pt x="145" y="277"/>
                </a:cubicBezTo>
                <a:cubicBezTo>
                  <a:pt x="146" y="273"/>
                  <a:pt x="147" y="270"/>
                  <a:pt x="147" y="266"/>
                </a:cubicBezTo>
                <a:lnTo>
                  <a:pt x="147" y="93"/>
                </a:lnTo>
                <a:cubicBezTo>
                  <a:pt x="147" y="89"/>
                  <a:pt x="146" y="86"/>
                  <a:pt x="145" y="82"/>
                </a:cubicBezTo>
                <a:cubicBezTo>
                  <a:pt x="144" y="79"/>
                  <a:pt x="142" y="76"/>
                  <a:pt x="139" y="74"/>
                </a:cubicBezTo>
                <a:cubicBezTo>
                  <a:pt x="137" y="72"/>
                  <a:pt x="134" y="70"/>
                  <a:pt x="131" y="68"/>
                </a:cubicBezTo>
                <a:cubicBezTo>
                  <a:pt x="128" y="67"/>
                  <a:pt x="124" y="66"/>
                  <a:pt x="120" y="66"/>
                </a:cubicBezTo>
                <a:lnTo>
                  <a:pt x="94" y="66"/>
                </a:lnTo>
                <a:lnTo>
                  <a:pt x="94" y="26"/>
                </a:lnTo>
                <a:lnTo>
                  <a:pt x="360" y="26"/>
                </a:lnTo>
                <a:lnTo>
                  <a:pt x="360" y="186"/>
                </a:lnTo>
                <a:lnTo>
                  <a:pt x="179" y="186"/>
                </a:lnTo>
                <a:lnTo>
                  <a:pt x="197" y="253"/>
                </a:lnTo>
                <a:lnTo>
                  <a:pt x="412" y="253"/>
                </a:lnTo>
                <a:cubicBezTo>
                  <a:pt x="417" y="253"/>
                  <a:pt x="421" y="251"/>
                  <a:pt x="423" y="248"/>
                </a:cubicBezTo>
                <a:cubicBezTo>
                  <a:pt x="424" y="244"/>
                  <a:pt x="425" y="240"/>
                  <a:pt x="425" y="236"/>
                </a:cubicBezTo>
                <a:cubicBezTo>
                  <a:pt x="425" y="234"/>
                  <a:pt x="425" y="232"/>
                  <a:pt x="424" y="230"/>
                </a:cubicBezTo>
                <a:cubicBezTo>
                  <a:pt x="423" y="229"/>
                  <a:pt x="422" y="227"/>
                  <a:pt x="421" y="226"/>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8">
            <a:extLst>
              <a:ext uri="{FF2B5EF4-FFF2-40B4-BE49-F238E27FC236}">
                <a16:creationId xmlns:a16="http://schemas.microsoft.com/office/drawing/2014/main" id="{EF765CF3-36A0-466C-90DC-66EDF5FEB43E}"/>
              </a:ext>
            </a:extLst>
          </p:cNvPr>
          <p:cNvSpPr>
            <a:spLocks/>
          </p:cNvSpPr>
          <p:nvPr/>
        </p:nvSpPr>
        <p:spPr bwMode="auto">
          <a:xfrm>
            <a:off x="8064832" y="2246560"/>
            <a:ext cx="512266" cy="512266"/>
          </a:xfrm>
          <a:custGeom>
            <a:avLst/>
            <a:gdLst>
              <a:gd name="T0" fmla="*/ 389 w 389"/>
              <a:gd name="T1" fmla="*/ 195 h 390"/>
              <a:gd name="T2" fmla="*/ 389 w 389"/>
              <a:gd name="T3" fmla="*/ 195 h 390"/>
              <a:gd name="T4" fmla="*/ 195 w 389"/>
              <a:gd name="T5" fmla="*/ 390 h 390"/>
              <a:gd name="T6" fmla="*/ 40 w 389"/>
              <a:gd name="T7" fmla="*/ 313 h 390"/>
              <a:gd name="T8" fmla="*/ 32 w 389"/>
              <a:gd name="T9" fmla="*/ 345 h 390"/>
              <a:gd name="T10" fmla="*/ 17 w 389"/>
              <a:gd name="T11" fmla="*/ 357 h 390"/>
              <a:gd name="T12" fmla="*/ 14 w 389"/>
              <a:gd name="T13" fmla="*/ 357 h 390"/>
              <a:gd name="T14" fmla="*/ 2 w 389"/>
              <a:gd name="T15" fmla="*/ 338 h 390"/>
              <a:gd name="T16" fmla="*/ 22 w 389"/>
              <a:gd name="T17" fmla="*/ 254 h 390"/>
              <a:gd name="T18" fmla="*/ 107 w 389"/>
              <a:gd name="T19" fmla="*/ 273 h 390"/>
              <a:gd name="T20" fmla="*/ 119 w 389"/>
              <a:gd name="T21" fmla="*/ 292 h 390"/>
              <a:gd name="T22" fmla="*/ 100 w 389"/>
              <a:gd name="T23" fmla="*/ 303 h 390"/>
              <a:gd name="T24" fmla="*/ 64 w 389"/>
              <a:gd name="T25" fmla="*/ 295 h 390"/>
              <a:gd name="T26" fmla="*/ 195 w 389"/>
              <a:gd name="T27" fmla="*/ 359 h 390"/>
              <a:gd name="T28" fmla="*/ 359 w 389"/>
              <a:gd name="T29" fmla="*/ 195 h 390"/>
              <a:gd name="T30" fmla="*/ 342 w 389"/>
              <a:gd name="T31" fmla="*/ 122 h 390"/>
              <a:gd name="T32" fmla="*/ 279 w 389"/>
              <a:gd name="T33" fmla="*/ 55 h 390"/>
              <a:gd name="T34" fmla="*/ 195 w 389"/>
              <a:gd name="T35" fmla="*/ 31 h 390"/>
              <a:gd name="T36" fmla="*/ 30 w 389"/>
              <a:gd name="T37" fmla="*/ 195 h 390"/>
              <a:gd name="T38" fmla="*/ 15 w 389"/>
              <a:gd name="T39" fmla="*/ 211 h 390"/>
              <a:gd name="T40" fmla="*/ 0 w 389"/>
              <a:gd name="T41" fmla="*/ 195 h 390"/>
              <a:gd name="T42" fmla="*/ 195 w 389"/>
              <a:gd name="T43" fmla="*/ 0 h 390"/>
              <a:gd name="T44" fmla="*/ 389 w 389"/>
              <a:gd name="T45" fmla="*/ 1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9" h="390">
                <a:moveTo>
                  <a:pt x="389" y="195"/>
                </a:moveTo>
                <a:lnTo>
                  <a:pt x="389" y="195"/>
                </a:lnTo>
                <a:cubicBezTo>
                  <a:pt x="389" y="303"/>
                  <a:pt x="302" y="390"/>
                  <a:pt x="195" y="390"/>
                </a:cubicBezTo>
                <a:cubicBezTo>
                  <a:pt x="133" y="390"/>
                  <a:pt x="76" y="362"/>
                  <a:pt x="40" y="313"/>
                </a:cubicBezTo>
                <a:lnTo>
                  <a:pt x="32" y="345"/>
                </a:lnTo>
                <a:cubicBezTo>
                  <a:pt x="31" y="352"/>
                  <a:pt x="24" y="357"/>
                  <a:pt x="17" y="357"/>
                </a:cubicBezTo>
                <a:cubicBezTo>
                  <a:pt x="16" y="357"/>
                  <a:pt x="15" y="357"/>
                  <a:pt x="14" y="357"/>
                </a:cubicBezTo>
                <a:cubicBezTo>
                  <a:pt x="6" y="355"/>
                  <a:pt x="1" y="347"/>
                  <a:pt x="2" y="338"/>
                </a:cubicBezTo>
                <a:lnTo>
                  <a:pt x="22" y="254"/>
                </a:lnTo>
                <a:lnTo>
                  <a:pt x="107" y="273"/>
                </a:lnTo>
                <a:cubicBezTo>
                  <a:pt x="115" y="275"/>
                  <a:pt x="120" y="283"/>
                  <a:pt x="119" y="292"/>
                </a:cubicBezTo>
                <a:cubicBezTo>
                  <a:pt x="117" y="300"/>
                  <a:pt x="108" y="305"/>
                  <a:pt x="100" y="303"/>
                </a:cubicBezTo>
                <a:lnTo>
                  <a:pt x="64" y="295"/>
                </a:lnTo>
                <a:cubicBezTo>
                  <a:pt x="95" y="336"/>
                  <a:pt x="143" y="359"/>
                  <a:pt x="195" y="359"/>
                </a:cubicBezTo>
                <a:cubicBezTo>
                  <a:pt x="285" y="359"/>
                  <a:pt x="359" y="286"/>
                  <a:pt x="359" y="195"/>
                </a:cubicBezTo>
                <a:cubicBezTo>
                  <a:pt x="359" y="169"/>
                  <a:pt x="353" y="144"/>
                  <a:pt x="342" y="122"/>
                </a:cubicBezTo>
                <a:cubicBezTo>
                  <a:pt x="328" y="94"/>
                  <a:pt x="306" y="71"/>
                  <a:pt x="279" y="55"/>
                </a:cubicBezTo>
                <a:cubicBezTo>
                  <a:pt x="254" y="40"/>
                  <a:pt x="225" y="31"/>
                  <a:pt x="195" y="31"/>
                </a:cubicBezTo>
                <a:cubicBezTo>
                  <a:pt x="104" y="31"/>
                  <a:pt x="30" y="105"/>
                  <a:pt x="30" y="195"/>
                </a:cubicBezTo>
                <a:cubicBezTo>
                  <a:pt x="30" y="204"/>
                  <a:pt x="23" y="211"/>
                  <a:pt x="15" y="211"/>
                </a:cubicBezTo>
                <a:cubicBezTo>
                  <a:pt x="7" y="211"/>
                  <a:pt x="0" y="204"/>
                  <a:pt x="0" y="195"/>
                </a:cubicBezTo>
                <a:cubicBezTo>
                  <a:pt x="0" y="88"/>
                  <a:pt x="87" y="0"/>
                  <a:pt x="195" y="0"/>
                </a:cubicBezTo>
                <a:cubicBezTo>
                  <a:pt x="302" y="0"/>
                  <a:pt x="389" y="88"/>
                  <a:pt x="389" y="195"/>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Segoe UI"/>
              <a:ea typeface="+mn-ea"/>
              <a:cs typeface="+mn-cs"/>
            </a:endParaRPr>
          </a:p>
        </p:txBody>
      </p:sp>
      <p:grpSp>
        <p:nvGrpSpPr>
          <p:cNvPr id="59" name="Group 58">
            <a:extLst>
              <a:ext uri="{FF2B5EF4-FFF2-40B4-BE49-F238E27FC236}">
                <a16:creationId xmlns:a16="http://schemas.microsoft.com/office/drawing/2014/main" id="{468DF692-D438-4245-97C4-4C0B7052352B}"/>
              </a:ext>
            </a:extLst>
          </p:cNvPr>
          <p:cNvGrpSpPr/>
          <p:nvPr/>
        </p:nvGrpSpPr>
        <p:grpSpPr>
          <a:xfrm>
            <a:off x="1490783" y="2414658"/>
            <a:ext cx="440773" cy="449125"/>
            <a:chOff x="1490783" y="2429403"/>
            <a:chExt cx="440773" cy="449125"/>
          </a:xfrm>
        </p:grpSpPr>
        <p:sp>
          <p:nvSpPr>
            <p:cNvPr id="58" name="Oval 57">
              <a:extLst>
                <a:ext uri="{FF2B5EF4-FFF2-40B4-BE49-F238E27FC236}">
                  <a16:creationId xmlns:a16="http://schemas.microsoft.com/office/drawing/2014/main" id="{299A30B9-C3C9-4566-B5FE-BE44A4782D4E}"/>
                </a:ext>
              </a:extLst>
            </p:cNvPr>
            <p:cNvSpPr/>
            <p:nvPr/>
          </p:nvSpPr>
          <p:spPr bwMode="auto">
            <a:xfrm>
              <a:off x="1599460" y="2429403"/>
              <a:ext cx="332096" cy="33209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7" name="Freeform 20">
              <a:extLst>
                <a:ext uri="{FF2B5EF4-FFF2-40B4-BE49-F238E27FC236}">
                  <a16:creationId xmlns:a16="http://schemas.microsoft.com/office/drawing/2014/main" id="{9CCF316F-85CF-4A3A-B21D-C588AF05A43A}"/>
                </a:ext>
              </a:extLst>
            </p:cNvPr>
            <p:cNvSpPr>
              <a:spLocks noEditPoints="1"/>
            </p:cNvSpPr>
            <p:nvPr/>
          </p:nvSpPr>
          <p:spPr bwMode="auto">
            <a:xfrm>
              <a:off x="1490783" y="2460670"/>
              <a:ext cx="420206" cy="417858"/>
            </a:xfrm>
            <a:custGeom>
              <a:avLst/>
              <a:gdLst>
                <a:gd name="T0" fmla="*/ 160 w 239"/>
                <a:gd name="T1" fmla="*/ 132 h 239"/>
                <a:gd name="T2" fmla="*/ 160 w 239"/>
                <a:gd name="T3" fmla="*/ 132 h 239"/>
                <a:gd name="T4" fmla="*/ 129 w 239"/>
                <a:gd name="T5" fmla="*/ 122 h 239"/>
                <a:gd name="T6" fmla="*/ 119 w 239"/>
                <a:gd name="T7" fmla="*/ 112 h 239"/>
                <a:gd name="T8" fmla="*/ 107 w 239"/>
                <a:gd name="T9" fmla="*/ 79 h 239"/>
                <a:gd name="T10" fmla="*/ 107 w 239"/>
                <a:gd name="T11" fmla="*/ 79 h 239"/>
                <a:gd name="T12" fmla="*/ 160 w 239"/>
                <a:gd name="T13" fmla="*/ 26 h 239"/>
                <a:gd name="T14" fmla="*/ 160 w 239"/>
                <a:gd name="T15" fmla="*/ 26 h 239"/>
                <a:gd name="T16" fmla="*/ 213 w 239"/>
                <a:gd name="T17" fmla="*/ 79 h 239"/>
                <a:gd name="T18" fmla="*/ 160 w 239"/>
                <a:gd name="T19" fmla="*/ 132 h 239"/>
                <a:gd name="T20" fmla="*/ 160 w 239"/>
                <a:gd name="T21" fmla="*/ 0 h 239"/>
                <a:gd name="T22" fmla="*/ 160 w 239"/>
                <a:gd name="T23" fmla="*/ 0 h 239"/>
                <a:gd name="T24" fmla="*/ 160 w 239"/>
                <a:gd name="T25" fmla="*/ 0 h 239"/>
                <a:gd name="T26" fmla="*/ 80 w 239"/>
                <a:gd name="T27" fmla="*/ 79 h 239"/>
                <a:gd name="T28" fmla="*/ 94 w 239"/>
                <a:gd name="T29" fmla="*/ 125 h 239"/>
                <a:gd name="T30" fmla="*/ 77 w 239"/>
                <a:gd name="T31" fmla="*/ 142 h 239"/>
                <a:gd name="T32" fmla="*/ 4 w 239"/>
                <a:gd name="T33" fmla="*/ 216 h 239"/>
                <a:gd name="T34" fmla="*/ 0 w 239"/>
                <a:gd name="T35" fmla="*/ 226 h 239"/>
                <a:gd name="T36" fmla="*/ 4 w 239"/>
                <a:gd name="T37" fmla="*/ 235 h 239"/>
                <a:gd name="T38" fmla="*/ 13 w 239"/>
                <a:gd name="T39" fmla="*/ 239 h 239"/>
                <a:gd name="T40" fmla="*/ 23 w 239"/>
                <a:gd name="T41" fmla="*/ 235 h 239"/>
                <a:gd name="T42" fmla="*/ 96 w 239"/>
                <a:gd name="T43" fmla="*/ 161 h 239"/>
                <a:gd name="T44" fmla="*/ 113 w 239"/>
                <a:gd name="T45" fmla="*/ 144 h 239"/>
                <a:gd name="T46" fmla="*/ 160 w 239"/>
                <a:gd name="T47" fmla="*/ 159 h 239"/>
                <a:gd name="T48" fmla="*/ 239 w 239"/>
                <a:gd name="T49" fmla="*/ 79 h 239"/>
                <a:gd name="T50" fmla="*/ 160 w 239"/>
                <a:gd name="T5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9" h="239">
                  <a:moveTo>
                    <a:pt x="160" y="132"/>
                  </a:moveTo>
                  <a:lnTo>
                    <a:pt x="160" y="132"/>
                  </a:lnTo>
                  <a:cubicBezTo>
                    <a:pt x="148" y="132"/>
                    <a:pt x="137" y="128"/>
                    <a:pt x="129" y="122"/>
                  </a:cubicBezTo>
                  <a:cubicBezTo>
                    <a:pt x="125" y="119"/>
                    <a:pt x="122" y="115"/>
                    <a:pt x="119" y="112"/>
                  </a:cubicBezTo>
                  <a:cubicBezTo>
                    <a:pt x="111" y="103"/>
                    <a:pt x="107" y="91"/>
                    <a:pt x="107" y="79"/>
                  </a:cubicBezTo>
                  <a:lnTo>
                    <a:pt x="107" y="79"/>
                  </a:lnTo>
                  <a:cubicBezTo>
                    <a:pt x="107" y="50"/>
                    <a:pt x="131" y="26"/>
                    <a:pt x="160" y="26"/>
                  </a:cubicBezTo>
                  <a:lnTo>
                    <a:pt x="160" y="26"/>
                  </a:lnTo>
                  <a:cubicBezTo>
                    <a:pt x="189" y="26"/>
                    <a:pt x="213" y="50"/>
                    <a:pt x="213" y="79"/>
                  </a:cubicBezTo>
                  <a:cubicBezTo>
                    <a:pt x="212" y="108"/>
                    <a:pt x="189" y="132"/>
                    <a:pt x="160" y="132"/>
                  </a:cubicBezTo>
                  <a:close/>
                  <a:moveTo>
                    <a:pt x="160" y="0"/>
                  </a:moveTo>
                  <a:lnTo>
                    <a:pt x="160" y="0"/>
                  </a:lnTo>
                  <a:lnTo>
                    <a:pt x="160" y="0"/>
                  </a:lnTo>
                  <a:cubicBezTo>
                    <a:pt x="116" y="0"/>
                    <a:pt x="80" y="35"/>
                    <a:pt x="80" y="79"/>
                  </a:cubicBezTo>
                  <a:cubicBezTo>
                    <a:pt x="80" y="96"/>
                    <a:pt x="85" y="112"/>
                    <a:pt x="94" y="125"/>
                  </a:cubicBezTo>
                  <a:lnTo>
                    <a:pt x="77" y="142"/>
                  </a:lnTo>
                  <a:lnTo>
                    <a:pt x="4" y="216"/>
                  </a:lnTo>
                  <a:cubicBezTo>
                    <a:pt x="1" y="219"/>
                    <a:pt x="0" y="222"/>
                    <a:pt x="0" y="226"/>
                  </a:cubicBezTo>
                  <a:cubicBezTo>
                    <a:pt x="0" y="229"/>
                    <a:pt x="1" y="232"/>
                    <a:pt x="4" y="235"/>
                  </a:cubicBezTo>
                  <a:cubicBezTo>
                    <a:pt x="6" y="238"/>
                    <a:pt x="10" y="239"/>
                    <a:pt x="13" y="239"/>
                  </a:cubicBezTo>
                  <a:cubicBezTo>
                    <a:pt x="17" y="239"/>
                    <a:pt x="20" y="238"/>
                    <a:pt x="23" y="235"/>
                  </a:cubicBezTo>
                  <a:lnTo>
                    <a:pt x="96" y="161"/>
                  </a:lnTo>
                  <a:lnTo>
                    <a:pt x="113" y="144"/>
                  </a:lnTo>
                  <a:cubicBezTo>
                    <a:pt x="126" y="153"/>
                    <a:pt x="142" y="159"/>
                    <a:pt x="160" y="159"/>
                  </a:cubicBezTo>
                  <a:cubicBezTo>
                    <a:pt x="203" y="159"/>
                    <a:pt x="239" y="123"/>
                    <a:pt x="239" y="79"/>
                  </a:cubicBezTo>
                  <a:cubicBezTo>
                    <a:pt x="239" y="35"/>
                    <a:pt x="204" y="0"/>
                    <a:pt x="16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0" name="Graphic 13" descr="Garbage">
            <a:extLst>
              <a:ext uri="{FF2B5EF4-FFF2-40B4-BE49-F238E27FC236}">
                <a16:creationId xmlns:a16="http://schemas.microsoft.com/office/drawing/2014/main" id="{422F9BB0-F3F0-4E45-9AF7-16AB31604106}"/>
              </a:ext>
            </a:extLst>
          </p:cNvPr>
          <p:cNvGrpSpPr/>
          <p:nvPr/>
        </p:nvGrpSpPr>
        <p:grpSpPr>
          <a:xfrm>
            <a:off x="5914660" y="2208796"/>
            <a:ext cx="380000" cy="540941"/>
            <a:chOff x="1347509" y="1254909"/>
            <a:chExt cx="1755274" cy="2271531"/>
          </a:xfrm>
        </p:grpSpPr>
        <p:sp>
          <p:nvSpPr>
            <p:cNvPr id="61" name="Freeform: Shape 60">
              <a:extLst>
                <a:ext uri="{FF2B5EF4-FFF2-40B4-BE49-F238E27FC236}">
                  <a16:creationId xmlns:a16="http://schemas.microsoft.com/office/drawing/2014/main" id="{4EBC2A6D-D899-49AC-9DF7-037CB1FD310F}"/>
                </a:ext>
              </a:extLst>
            </p:cNvPr>
            <p:cNvSpPr/>
            <p:nvPr/>
          </p:nvSpPr>
          <p:spPr>
            <a:xfrm>
              <a:off x="1347509" y="1254909"/>
              <a:ext cx="1755274" cy="567882"/>
            </a:xfrm>
            <a:custGeom>
              <a:avLst/>
              <a:gdLst>
                <a:gd name="connsiteX0" fmla="*/ 1817225 w 1930801"/>
                <a:gd name="connsiteY0" fmla="*/ 340730 h 567882"/>
                <a:gd name="connsiteX1" fmla="*/ 1334525 w 1930801"/>
                <a:gd name="connsiteY1" fmla="*/ 340730 h 567882"/>
                <a:gd name="connsiteX2" fmla="*/ 1334525 w 1930801"/>
                <a:gd name="connsiteY2" fmla="*/ 198759 h 567882"/>
                <a:gd name="connsiteX3" fmla="*/ 1135766 w 1930801"/>
                <a:gd name="connsiteY3" fmla="*/ 0 h 567882"/>
                <a:gd name="connsiteX4" fmla="*/ 795036 w 1930801"/>
                <a:gd name="connsiteY4" fmla="*/ 0 h 567882"/>
                <a:gd name="connsiteX5" fmla="*/ 596277 w 1930801"/>
                <a:gd name="connsiteY5" fmla="*/ 198759 h 567882"/>
                <a:gd name="connsiteX6" fmla="*/ 596277 w 1930801"/>
                <a:gd name="connsiteY6" fmla="*/ 340730 h 567882"/>
                <a:gd name="connsiteX7" fmla="*/ 113577 w 1930801"/>
                <a:gd name="connsiteY7" fmla="*/ 340730 h 567882"/>
                <a:gd name="connsiteX8" fmla="*/ 0 w 1930801"/>
                <a:gd name="connsiteY8" fmla="*/ 454306 h 567882"/>
                <a:gd name="connsiteX9" fmla="*/ 0 w 1930801"/>
                <a:gd name="connsiteY9" fmla="*/ 567883 h 567882"/>
                <a:gd name="connsiteX10" fmla="*/ 1930802 w 1930801"/>
                <a:gd name="connsiteY10" fmla="*/ 567883 h 567882"/>
                <a:gd name="connsiteX11" fmla="*/ 1930802 w 1930801"/>
                <a:gd name="connsiteY11" fmla="*/ 454306 h 567882"/>
                <a:gd name="connsiteX12" fmla="*/ 1817225 w 1930801"/>
                <a:gd name="connsiteY12" fmla="*/ 340730 h 567882"/>
                <a:gd name="connsiteX13" fmla="*/ 766642 w 1930801"/>
                <a:gd name="connsiteY13" fmla="*/ 198759 h 567882"/>
                <a:gd name="connsiteX14" fmla="*/ 795036 w 1930801"/>
                <a:gd name="connsiteY14" fmla="*/ 170365 h 567882"/>
                <a:gd name="connsiteX15" fmla="*/ 1135766 w 1930801"/>
                <a:gd name="connsiteY15" fmla="*/ 170365 h 567882"/>
                <a:gd name="connsiteX16" fmla="*/ 1164160 w 1930801"/>
                <a:gd name="connsiteY16" fmla="*/ 198759 h 567882"/>
                <a:gd name="connsiteX17" fmla="*/ 1164160 w 1930801"/>
                <a:gd name="connsiteY17" fmla="*/ 340730 h 567882"/>
                <a:gd name="connsiteX18" fmla="*/ 766642 w 1930801"/>
                <a:gd name="connsiteY18" fmla="*/ 340730 h 567882"/>
                <a:gd name="connsiteX19" fmla="*/ 766642 w 1930801"/>
                <a:gd name="connsiteY19" fmla="*/ 198759 h 56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30801" h="567882">
                  <a:moveTo>
                    <a:pt x="1817225" y="340730"/>
                  </a:moveTo>
                  <a:lnTo>
                    <a:pt x="1334525" y="340730"/>
                  </a:lnTo>
                  <a:lnTo>
                    <a:pt x="1334525" y="198759"/>
                  </a:lnTo>
                  <a:cubicBezTo>
                    <a:pt x="1334525" y="88022"/>
                    <a:pt x="1246503" y="0"/>
                    <a:pt x="1135766" y="0"/>
                  </a:cubicBezTo>
                  <a:lnTo>
                    <a:pt x="795036" y="0"/>
                  </a:lnTo>
                  <a:cubicBezTo>
                    <a:pt x="684299" y="0"/>
                    <a:pt x="596277" y="88022"/>
                    <a:pt x="596277" y="198759"/>
                  </a:cubicBezTo>
                  <a:lnTo>
                    <a:pt x="596277" y="340730"/>
                  </a:lnTo>
                  <a:lnTo>
                    <a:pt x="113577" y="340730"/>
                  </a:lnTo>
                  <a:cubicBezTo>
                    <a:pt x="51109" y="340730"/>
                    <a:pt x="0" y="391839"/>
                    <a:pt x="0" y="454306"/>
                  </a:cubicBezTo>
                  <a:lnTo>
                    <a:pt x="0" y="567883"/>
                  </a:lnTo>
                  <a:lnTo>
                    <a:pt x="1930802" y="567883"/>
                  </a:lnTo>
                  <a:lnTo>
                    <a:pt x="1930802" y="454306"/>
                  </a:lnTo>
                  <a:cubicBezTo>
                    <a:pt x="1930802" y="391839"/>
                    <a:pt x="1879692" y="340730"/>
                    <a:pt x="1817225" y="340730"/>
                  </a:cubicBezTo>
                  <a:close/>
                  <a:moveTo>
                    <a:pt x="766642" y="198759"/>
                  </a:moveTo>
                  <a:cubicBezTo>
                    <a:pt x="766642" y="181723"/>
                    <a:pt x="778000" y="170365"/>
                    <a:pt x="795036" y="170365"/>
                  </a:cubicBezTo>
                  <a:lnTo>
                    <a:pt x="1135766" y="170365"/>
                  </a:lnTo>
                  <a:cubicBezTo>
                    <a:pt x="1152802" y="170365"/>
                    <a:pt x="1164160" y="181723"/>
                    <a:pt x="1164160" y="198759"/>
                  </a:cubicBezTo>
                  <a:lnTo>
                    <a:pt x="1164160" y="340730"/>
                  </a:lnTo>
                  <a:lnTo>
                    <a:pt x="766642" y="340730"/>
                  </a:lnTo>
                  <a:lnTo>
                    <a:pt x="766642" y="198759"/>
                  </a:lnTo>
                  <a:close/>
                </a:path>
              </a:pathLst>
            </a:custGeom>
            <a:solidFill>
              <a:schemeClr val="accent1"/>
            </a:solidFill>
            <a:ln w="28377"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D5FC0526-4F5E-49DC-A2ED-FA97C0B41D62}"/>
                </a:ext>
              </a:extLst>
            </p:cNvPr>
            <p:cNvSpPr/>
            <p:nvPr/>
          </p:nvSpPr>
          <p:spPr>
            <a:xfrm>
              <a:off x="1430110" y="1936368"/>
              <a:ext cx="1590072" cy="1590072"/>
            </a:xfrm>
            <a:custGeom>
              <a:avLst/>
              <a:gdLst>
                <a:gd name="connsiteX0" fmla="*/ 0 w 1590072"/>
                <a:gd name="connsiteY0" fmla="*/ 1476496 h 1590072"/>
                <a:gd name="connsiteX1" fmla="*/ 113577 w 1590072"/>
                <a:gd name="connsiteY1" fmla="*/ 1590072 h 1590072"/>
                <a:gd name="connsiteX2" fmla="*/ 1476496 w 1590072"/>
                <a:gd name="connsiteY2" fmla="*/ 1590072 h 1590072"/>
                <a:gd name="connsiteX3" fmla="*/ 1590072 w 1590072"/>
                <a:gd name="connsiteY3" fmla="*/ 1476496 h 1590072"/>
                <a:gd name="connsiteX4" fmla="*/ 1590072 w 1590072"/>
                <a:gd name="connsiteY4" fmla="*/ 0 h 1590072"/>
                <a:gd name="connsiteX5" fmla="*/ 0 w 1590072"/>
                <a:gd name="connsiteY5" fmla="*/ 0 h 1590072"/>
                <a:gd name="connsiteX6" fmla="*/ 0 w 1590072"/>
                <a:gd name="connsiteY6" fmla="*/ 1476496 h 1590072"/>
                <a:gd name="connsiteX7" fmla="*/ 1164160 w 1590072"/>
                <a:gd name="connsiteY7" fmla="*/ 170365 h 1590072"/>
                <a:gd name="connsiteX8" fmla="*/ 1334525 w 1590072"/>
                <a:gd name="connsiteY8" fmla="*/ 170365 h 1590072"/>
                <a:gd name="connsiteX9" fmla="*/ 1334525 w 1590072"/>
                <a:gd name="connsiteY9" fmla="*/ 1419707 h 1590072"/>
                <a:gd name="connsiteX10" fmla="*/ 1164160 w 1590072"/>
                <a:gd name="connsiteY10" fmla="*/ 1419707 h 1590072"/>
                <a:gd name="connsiteX11" fmla="*/ 1164160 w 1590072"/>
                <a:gd name="connsiteY11" fmla="*/ 170365 h 1590072"/>
                <a:gd name="connsiteX12" fmla="*/ 709854 w 1590072"/>
                <a:gd name="connsiteY12" fmla="*/ 170365 h 1590072"/>
                <a:gd name="connsiteX13" fmla="*/ 880219 w 1590072"/>
                <a:gd name="connsiteY13" fmla="*/ 170365 h 1590072"/>
                <a:gd name="connsiteX14" fmla="*/ 880219 w 1590072"/>
                <a:gd name="connsiteY14" fmla="*/ 1419707 h 1590072"/>
                <a:gd name="connsiteX15" fmla="*/ 709854 w 1590072"/>
                <a:gd name="connsiteY15" fmla="*/ 1419707 h 1590072"/>
                <a:gd name="connsiteX16" fmla="*/ 709854 w 1590072"/>
                <a:gd name="connsiteY16" fmla="*/ 170365 h 1590072"/>
                <a:gd name="connsiteX17" fmla="*/ 255547 w 1590072"/>
                <a:gd name="connsiteY17" fmla="*/ 170365 h 1590072"/>
                <a:gd name="connsiteX18" fmla="*/ 425912 w 1590072"/>
                <a:gd name="connsiteY18" fmla="*/ 170365 h 1590072"/>
                <a:gd name="connsiteX19" fmla="*/ 425912 w 1590072"/>
                <a:gd name="connsiteY19" fmla="*/ 1419707 h 1590072"/>
                <a:gd name="connsiteX20" fmla="*/ 255547 w 1590072"/>
                <a:gd name="connsiteY20" fmla="*/ 1419707 h 1590072"/>
                <a:gd name="connsiteX21" fmla="*/ 255547 w 1590072"/>
                <a:gd name="connsiteY21" fmla="*/ 170365 h 159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0072" h="1590072">
                  <a:moveTo>
                    <a:pt x="0" y="1476496"/>
                  </a:moveTo>
                  <a:cubicBezTo>
                    <a:pt x="0" y="1538963"/>
                    <a:pt x="51109" y="1590072"/>
                    <a:pt x="113577" y="1590072"/>
                  </a:cubicBezTo>
                  <a:lnTo>
                    <a:pt x="1476496" y="1590072"/>
                  </a:lnTo>
                  <a:cubicBezTo>
                    <a:pt x="1538963" y="1590072"/>
                    <a:pt x="1590072" y="1538963"/>
                    <a:pt x="1590072" y="1476496"/>
                  </a:cubicBezTo>
                  <a:lnTo>
                    <a:pt x="1590072" y="0"/>
                  </a:lnTo>
                  <a:lnTo>
                    <a:pt x="0" y="0"/>
                  </a:lnTo>
                  <a:lnTo>
                    <a:pt x="0" y="1476496"/>
                  </a:lnTo>
                  <a:close/>
                  <a:moveTo>
                    <a:pt x="1164160" y="170365"/>
                  </a:moveTo>
                  <a:lnTo>
                    <a:pt x="1334525" y="170365"/>
                  </a:lnTo>
                  <a:lnTo>
                    <a:pt x="1334525" y="1419707"/>
                  </a:lnTo>
                  <a:lnTo>
                    <a:pt x="1164160" y="1419707"/>
                  </a:lnTo>
                  <a:lnTo>
                    <a:pt x="1164160" y="170365"/>
                  </a:lnTo>
                  <a:close/>
                  <a:moveTo>
                    <a:pt x="709854" y="170365"/>
                  </a:moveTo>
                  <a:lnTo>
                    <a:pt x="880219" y="170365"/>
                  </a:lnTo>
                  <a:lnTo>
                    <a:pt x="880219" y="1419707"/>
                  </a:lnTo>
                  <a:lnTo>
                    <a:pt x="709854" y="1419707"/>
                  </a:lnTo>
                  <a:lnTo>
                    <a:pt x="709854" y="170365"/>
                  </a:lnTo>
                  <a:close/>
                  <a:moveTo>
                    <a:pt x="255547" y="170365"/>
                  </a:moveTo>
                  <a:lnTo>
                    <a:pt x="425912" y="170365"/>
                  </a:lnTo>
                  <a:lnTo>
                    <a:pt x="425912" y="1419707"/>
                  </a:lnTo>
                  <a:lnTo>
                    <a:pt x="255547" y="1419707"/>
                  </a:lnTo>
                  <a:lnTo>
                    <a:pt x="255547" y="170365"/>
                  </a:lnTo>
                  <a:close/>
                </a:path>
              </a:pathLst>
            </a:custGeom>
            <a:solidFill>
              <a:schemeClr val="bg1">
                <a:lumMod val="75000"/>
              </a:schemeClr>
            </a:solidFill>
            <a:ln w="28377" cap="flat">
              <a:noFill/>
              <a:prstDash val="solid"/>
              <a:miter/>
            </a:ln>
          </p:spPr>
          <p:txBody>
            <a:bodyPr rtlCol="0" anchor="ctr"/>
            <a:lstStyle/>
            <a:p>
              <a:endParaRPr lang="en-US"/>
            </a:p>
          </p:txBody>
        </p:sp>
      </p:grpSp>
      <p:sp>
        <p:nvSpPr>
          <p:cNvPr id="64" name="TextBox 63">
            <a:extLst>
              <a:ext uri="{FF2B5EF4-FFF2-40B4-BE49-F238E27FC236}">
                <a16:creationId xmlns:a16="http://schemas.microsoft.com/office/drawing/2014/main" id="{866EF187-DDCC-49BD-B70B-CA53C9ED90DC}"/>
              </a:ext>
            </a:extLst>
          </p:cNvPr>
          <p:cNvSpPr txBox="1"/>
          <p:nvPr/>
        </p:nvSpPr>
        <p:spPr>
          <a:xfrm>
            <a:off x="7664234" y="3331984"/>
            <a:ext cx="1313462" cy="369332"/>
          </a:xfrm>
          <a:prstGeom prst="rect">
            <a:avLst/>
          </a:prstGeom>
          <a:noFill/>
        </p:spPr>
        <p:txBody>
          <a:bodyPr wrap="square">
            <a:spAutoFit/>
          </a:bodyPr>
          <a:lstStyle>
            <a:defPPr>
              <a:defRPr lang="en-US"/>
            </a:defPPr>
            <a:lvl1pPr algn="ctr">
              <a:defRPr>
                <a:solidFill>
                  <a:schemeClr val="bg1"/>
                </a:solidFill>
                <a:latin typeface="+mj-lt"/>
              </a:defRPr>
            </a:lvl1pPr>
          </a:lstStyle>
          <a:p>
            <a:r>
              <a:rPr lang="en-US" dirty="0"/>
              <a:t>Wipe</a:t>
            </a:r>
          </a:p>
        </p:txBody>
      </p:sp>
      <p:sp>
        <p:nvSpPr>
          <p:cNvPr id="68" name="TextBox 67">
            <a:extLst>
              <a:ext uri="{FF2B5EF4-FFF2-40B4-BE49-F238E27FC236}">
                <a16:creationId xmlns:a16="http://schemas.microsoft.com/office/drawing/2014/main" id="{052A600D-7BBC-4E64-BE51-4B452F3D43B4}"/>
              </a:ext>
            </a:extLst>
          </p:cNvPr>
          <p:cNvSpPr txBox="1"/>
          <p:nvPr/>
        </p:nvSpPr>
        <p:spPr>
          <a:xfrm>
            <a:off x="5067699" y="3321237"/>
            <a:ext cx="2056602" cy="369332"/>
          </a:xfrm>
          <a:prstGeom prst="rect">
            <a:avLst/>
          </a:prstGeom>
          <a:noFill/>
        </p:spPr>
        <p:txBody>
          <a:bodyPr wrap="square">
            <a:spAutoFit/>
          </a:bodyPr>
          <a:lstStyle>
            <a:defPPr>
              <a:defRPr lang="en-US"/>
            </a:defPPr>
            <a:lvl1pPr algn="ctr">
              <a:defRPr>
                <a:solidFill>
                  <a:schemeClr val="bg1"/>
                </a:solidFill>
                <a:latin typeface="+mj-lt"/>
              </a:defRPr>
            </a:lvl1pPr>
          </a:lstStyle>
          <a:p>
            <a:r>
              <a:rPr lang="en-US" dirty="0"/>
              <a:t>Retire</a:t>
            </a:r>
          </a:p>
        </p:txBody>
      </p:sp>
    </p:spTree>
    <p:extLst>
      <p:ext uri="{BB962C8B-B14F-4D97-AF65-F5344CB8AC3E}">
        <p14:creationId xmlns:p14="http://schemas.microsoft.com/office/powerpoint/2010/main" val="247188329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BF8DFB-5AD1-4434-840C-26DC19CD9168}"/>
              </a:ext>
            </a:extLst>
          </p:cNvPr>
          <p:cNvSpPr txBox="1">
            <a:spLocks/>
          </p:cNvSpPr>
          <p:nvPr/>
        </p:nvSpPr>
        <p:spPr>
          <a:xfrm>
            <a:off x="323986" y="193329"/>
            <a:ext cx="11336039" cy="758022"/>
          </a:xfrm>
          <a:prstGeom prst="rect">
            <a:avLst/>
          </a:prstGeom>
        </p:spPr>
        <p:txBody>
          <a:bodyPr vert="horz" wrap="square" lIns="0" tIns="164592"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3200" b="1" dirty="0" err="1"/>
              <a:t>Company</a:t>
            </a:r>
            <a:r>
              <a:rPr lang="hu-HU" sz="3200" b="1" dirty="0"/>
              <a:t> </a:t>
            </a:r>
            <a:r>
              <a:rPr lang="hu-HU" sz="3200" b="1" dirty="0" err="1"/>
              <a:t>owned</a:t>
            </a:r>
            <a:r>
              <a:rPr lang="hu-HU" sz="3200" b="1" dirty="0"/>
              <a:t> </a:t>
            </a:r>
            <a:r>
              <a:rPr lang="hu-HU" sz="3200" b="1" dirty="0" err="1"/>
              <a:t>devices</a:t>
            </a:r>
            <a:r>
              <a:rPr lang="hu-HU" sz="3200" b="1" dirty="0"/>
              <a:t>: Management </a:t>
            </a:r>
            <a:r>
              <a:rPr lang="hu-HU" sz="3200" b="1" dirty="0" err="1"/>
              <a:t>scenarios</a:t>
            </a:r>
            <a:endParaRPr lang="en-US" sz="3200" b="1" dirty="0"/>
          </a:p>
        </p:txBody>
      </p:sp>
      <p:pic>
        <p:nvPicPr>
          <p:cNvPr id="10" name="Kép 9">
            <a:extLst>
              <a:ext uri="{FF2B5EF4-FFF2-40B4-BE49-F238E27FC236}">
                <a16:creationId xmlns:a16="http://schemas.microsoft.com/office/drawing/2014/main" id="{2D495466-A76B-461D-B0FF-9D5CFE851274}"/>
              </a:ext>
            </a:extLst>
          </p:cNvPr>
          <p:cNvPicPr>
            <a:picLocks noChangeAspect="1"/>
          </p:cNvPicPr>
          <p:nvPr/>
        </p:nvPicPr>
        <p:blipFill>
          <a:blip r:embed="rId2"/>
          <a:stretch>
            <a:fillRect/>
          </a:stretch>
        </p:blipFill>
        <p:spPr>
          <a:xfrm>
            <a:off x="1518943" y="2583947"/>
            <a:ext cx="1647825" cy="3009900"/>
          </a:xfrm>
          <a:prstGeom prst="rect">
            <a:avLst/>
          </a:prstGeom>
        </p:spPr>
      </p:pic>
      <p:pic>
        <p:nvPicPr>
          <p:cNvPr id="12" name="Kép 11">
            <a:extLst>
              <a:ext uri="{FF2B5EF4-FFF2-40B4-BE49-F238E27FC236}">
                <a16:creationId xmlns:a16="http://schemas.microsoft.com/office/drawing/2014/main" id="{D67B64E6-1C56-4C1E-BC7F-B02809C44A74}"/>
              </a:ext>
            </a:extLst>
          </p:cNvPr>
          <p:cNvPicPr>
            <a:picLocks noChangeAspect="1"/>
          </p:cNvPicPr>
          <p:nvPr/>
        </p:nvPicPr>
        <p:blipFill>
          <a:blip r:embed="rId3"/>
          <a:stretch>
            <a:fillRect/>
          </a:stretch>
        </p:blipFill>
        <p:spPr>
          <a:xfrm>
            <a:off x="5153805" y="2555372"/>
            <a:ext cx="1676400" cy="3067050"/>
          </a:xfrm>
          <a:prstGeom prst="rect">
            <a:avLst/>
          </a:prstGeom>
        </p:spPr>
      </p:pic>
      <p:pic>
        <p:nvPicPr>
          <p:cNvPr id="14" name="Kép 13">
            <a:extLst>
              <a:ext uri="{FF2B5EF4-FFF2-40B4-BE49-F238E27FC236}">
                <a16:creationId xmlns:a16="http://schemas.microsoft.com/office/drawing/2014/main" id="{92653F1C-B7C7-495B-9097-65F7E56E1E47}"/>
              </a:ext>
            </a:extLst>
          </p:cNvPr>
          <p:cNvPicPr>
            <a:picLocks noChangeAspect="1"/>
          </p:cNvPicPr>
          <p:nvPr/>
        </p:nvPicPr>
        <p:blipFill>
          <a:blip r:embed="rId4"/>
          <a:stretch>
            <a:fillRect/>
          </a:stretch>
        </p:blipFill>
        <p:spPr>
          <a:xfrm>
            <a:off x="8434564" y="2593472"/>
            <a:ext cx="1657350" cy="3057525"/>
          </a:xfrm>
          <a:prstGeom prst="rect">
            <a:avLst/>
          </a:prstGeom>
        </p:spPr>
      </p:pic>
      <p:sp>
        <p:nvSpPr>
          <p:cNvPr id="17" name="Téglalap 16">
            <a:extLst>
              <a:ext uri="{FF2B5EF4-FFF2-40B4-BE49-F238E27FC236}">
                <a16:creationId xmlns:a16="http://schemas.microsoft.com/office/drawing/2014/main" id="{0FCEC3D7-1239-4EFC-BC47-7D4A99AAD974}"/>
              </a:ext>
            </a:extLst>
          </p:cNvPr>
          <p:cNvSpPr/>
          <p:nvPr/>
        </p:nvSpPr>
        <p:spPr>
          <a:xfrm>
            <a:off x="1304358" y="1759699"/>
            <a:ext cx="2076994" cy="613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err="1">
                <a:solidFill>
                  <a:schemeClr val="bg1"/>
                </a:solidFill>
                <a:latin typeface="Segoe UI" panose="020B0502040204020203" pitchFamily="34" charset="0"/>
              </a:rPr>
              <a:t>C</a:t>
            </a:r>
            <a:r>
              <a:rPr lang="hu-HU" sz="1200" b="0" i="0" dirty="0" err="1">
                <a:solidFill>
                  <a:schemeClr val="bg1"/>
                </a:solidFill>
                <a:effectLst/>
                <a:latin typeface="Segoe UI" panose="020B0502040204020203" pitchFamily="34" charset="0"/>
              </a:rPr>
              <a:t>orporate</a:t>
            </a:r>
            <a:r>
              <a:rPr lang="hu-HU" sz="1200" b="0" i="0" dirty="0">
                <a:solidFill>
                  <a:schemeClr val="bg1"/>
                </a:solidFill>
                <a:effectLst/>
                <a:latin typeface="Segoe UI" panose="020B0502040204020203" pitchFamily="34" charset="0"/>
              </a:rPr>
              <a:t> </a:t>
            </a:r>
            <a:r>
              <a:rPr lang="hu-HU" sz="1200" b="0" i="0" dirty="0" err="1">
                <a:solidFill>
                  <a:schemeClr val="bg1"/>
                </a:solidFill>
                <a:effectLst/>
                <a:latin typeface="Segoe UI" panose="020B0502040204020203" pitchFamily="34" charset="0"/>
              </a:rPr>
              <a:t>owned</a:t>
            </a:r>
            <a:r>
              <a:rPr lang="hu-HU" sz="1200" b="0" i="0" dirty="0">
                <a:solidFill>
                  <a:schemeClr val="bg1"/>
                </a:solidFill>
                <a:effectLst/>
                <a:latin typeface="Segoe UI" panose="020B0502040204020203" pitchFamily="34" charset="0"/>
              </a:rPr>
              <a:t> </a:t>
            </a:r>
            <a:r>
              <a:rPr lang="hu-HU" sz="1200" b="0" i="0" dirty="0" err="1">
                <a:solidFill>
                  <a:schemeClr val="bg1"/>
                </a:solidFill>
                <a:effectLst/>
                <a:latin typeface="Segoe UI" panose="020B0502040204020203" pitchFamily="34" charset="0"/>
              </a:rPr>
              <a:t>work</a:t>
            </a:r>
            <a:r>
              <a:rPr lang="hu-HU" sz="1200" b="0" i="0" dirty="0">
                <a:solidFill>
                  <a:schemeClr val="bg1"/>
                </a:solidFill>
                <a:effectLst/>
                <a:latin typeface="Segoe UI" panose="020B0502040204020203" pitchFamily="34" charset="0"/>
              </a:rPr>
              <a:t> </a:t>
            </a:r>
            <a:r>
              <a:rPr lang="hu-HU" sz="1200" b="0" i="0" dirty="0" err="1">
                <a:solidFill>
                  <a:schemeClr val="bg1"/>
                </a:solidFill>
                <a:effectLst/>
                <a:latin typeface="Segoe UI" panose="020B0502040204020203" pitchFamily="34" charset="0"/>
              </a:rPr>
              <a:t>profile</a:t>
            </a:r>
            <a:endParaRPr lang="hu-HU" sz="1200" b="0" i="0" dirty="0">
              <a:solidFill>
                <a:schemeClr val="bg1"/>
              </a:solidFill>
              <a:effectLst/>
              <a:latin typeface="Segoe UI" panose="020B0502040204020203" pitchFamily="34" charset="0"/>
            </a:endParaRPr>
          </a:p>
          <a:p>
            <a:pPr algn="ctr"/>
            <a:r>
              <a:rPr lang="hu-HU" sz="1200" dirty="0">
                <a:solidFill>
                  <a:schemeClr val="bg1"/>
                </a:solidFill>
                <a:latin typeface="Segoe UI" panose="020B0502040204020203" pitchFamily="34" charset="0"/>
              </a:rPr>
              <a:t>(COPE)</a:t>
            </a:r>
            <a:endParaRPr lang="hu-HU" sz="1200" dirty="0">
              <a:solidFill>
                <a:schemeClr val="bg1"/>
              </a:solidFill>
            </a:endParaRPr>
          </a:p>
        </p:txBody>
      </p:sp>
      <p:sp>
        <p:nvSpPr>
          <p:cNvPr id="18" name="Téglalap 17">
            <a:extLst>
              <a:ext uri="{FF2B5EF4-FFF2-40B4-BE49-F238E27FC236}">
                <a16:creationId xmlns:a16="http://schemas.microsoft.com/office/drawing/2014/main" id="{DDA744F0-779C-4422-8C78-92A7235B926C}"/>
              </a:ext>
            </a:extLst>
          </p:cNvPr>
          <p:cNvSpPr/>
          <p:nvPr/>
        </p:nvSpPr>
        <p:spPr>
          <a:xfrm>
            <a:off x="4953508" y="1759699"/>
            <a:ext cx="2076994" cy="613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err="1">
                <a:solidFill>
                  <a:schemeClr val="bg1"/>
                </a:solidFill>
                <a:latin typeface="Segoe UI" panose="020B0502040204020203" pitchFamily="34" charset="0"/>
              </a:rPr>
              <a:t>Corporate</a:t>
            </a:r>
            <a:r>
              <a:rPr lang="hu-HU" sz="1200" dirty="0">
                <a:solidFill>
                  <a:schemeClr val="bg1"/>
                </a:solidFill>
                <a:latin typeface="Segoe UI" panose="020B0502040204020203" pitchFamily="34" charset="0"/>
              </a:rPr>
              <a:t> </a:t>
            </a:r>
            <a:r>
              <a:rPr lang="hu-HU" sz="1200" dirty="0" err="1">
                <a:solidFill>
                  <a:schemeClr val="bg1"/>
                </a:solidFill>
                <a:latin typeface="Segoe UI" panose="020B0502040204020203" pitchFamily="34" charset="0"/>
              </a:rPr>
              <a:t>owned</a:t>
            </a:r>
            <a:r>
              <a:rPr lang="hu-HU" sz="1200" dirty="0">
                <a:solidFill>
                  <a:schemeClr val="bg1"/>
                </a:solidFill>
                <a:latin typeface="Segoe UI" panose="020B0502040204020203" pitchFamily="34" charset="0"/>
              </a:rPr>
              <a:t> </a:t>
            </a:r>
            <a:r>
              <a:rPr lang="hu-HU" sz="1200" dirty="0" err="1">
                <a:solidFill>
                  <a:schemeClr val="bg1"/>
                </a:solidFill>
                <a:latin typeface="Segoe UI" panose="020B0502040204020203" pitchFamily="34" charset="0"/>
              </a:rPr>
              <a:t>fully</a:t>
            </a:r>
            <a:r>
              <a:rPr lang="hu-HU" sz="1200" dirty="0">
                <a:solidFill>
                  <a:schemeClr val="bg1"/>
                </a:solidFill>
                <a:latin typeface="Segoe UI" panose="020B0502040204020203" pitchFamily="34" charset="0"/>
              </a:rPr>
              <a:t> </a:t>
            </a:r>
            <a:r>
              <a:rPr lang="hu-HU" sz="1200" dirty="0" err="1">
                <a:solidFill>
                  <a:schemeClr val="bg1"/>
                </a:solidFill>
                <a:latin typeface="Segoe UI" panose="020B0502040204020203" pitchFamily="34" charset="0"/>
              </a:rPr>
              <a:t>managed</a:t>
            </a:r>
            <a:endParaRPr lang="hu-HU" sz="1200" dirty="0">
              <a:solidFill>
                <a:schemeClr val="bg1"/>
              </a:solidFill>
              <a:latin typeface="Segoe UI" panose="020B0502040204020203" pitchFamily="34" charset="0"/>
            </a:endParaRPr>
          </a:p>
          <a:p>
            <a:pPr algn="ctr"/>
            <a:r>
              <a:rPr lang="hu-HU" sz="1200" dirty="0">
                <a:solidFill>
                  <a:schemeClr val="bg1"/>
                </a:solidFill>
                <a:latin typeface="Segoe UI" panose="020B0502040204020203" pitchFamily="34" charset="0"/>
              </a:rPr>
              <a:t>(COBO)</a:t>
            </a:r>
          </a:p>
        </p:txBody>
      </p:sp>
      <p:sp>
        <p:nvSpPr>
          <p:cNvPr id="19" name="Téglalap 18">
            <a:extLst>
              <a:ext uri="{FF2B5EF4-FFF2-40B4-BE49-F238E27FC236}">
                <a16:creationId xmlns:a16="http://schemas.microsoft.com/office/drawing/2014/main" id="{72D2E67D-7392-4F46-BBD6-42E55FEF438C}"/>
              </a:ext>
            </a:extLst>
          </p:cNvPr>
          <p:cNvSpPr/>
          <p:nvPr/>
        </p:nvSpPr>
        <p:spPr>
          <a:xfrm>
            <a:off x="8224742" y="1759699"/>
            <a:ext cx="2076994" cy="613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err="1">
                <a:latin typeface="Segoe UI" panose="020B0502040204020203" pitchFamily="34" charset="0"/>
                <a:cs typeface="Segoe UI" panose="020B0502040204020203" pitchFamily="34" charset="0"/>
              </a:rPr>
              <a:t>Corporate</a:t>
            </a:r>
            <a:r>
              <a:rPr lang="hu-HU" sz="1200" dirty="0">
                <a:latin typeface="Segoe UI" panose="020B0502040204020203" pitchFamily="34" charset="0"/>
                <a:cs typeface="Segoe UI" panose="020B0502040204020203" pitchFamily="34" charset="0"/>
              </a:rPr>
              <a:t> </a:t>
            </a:r>
            <a:r>
              <a:rPr lang="hu-HU" sz="1200" dirty="0" err="1">
                <a:latin typeface="Segoe UI" panose="020B0502040204020203" pitchFamily="34" charset="0"/>
                <a:cs typeface="Segoe UI" panose="020B0502040204020203" pitchFamily="34" charset="0"/>
              </a:rPr>
              <a:t>owned</a:t>
            </a:r>
            <a:r>
              <a:rPr lang="hu-HU" sz="1200" dirty="0">
                <a:latin typeface="Segoe UI" panose="020B0502040204020203" pitchFamily="34" charset="0"/>
                <a:cs typeface="Segoe UI" panose="020B0502040204020203" pitchFamily="34" charset="0"/>
              </a:rPr>
              <a:t> </a:t>
            </a:r>
            <a:r>
              <a:rPr lang="hu-HU" sz="1200" dirty="0" err="1">
                <a:latin typeface="Segoe UI" panose="020B0502040204020203" pitchFamily="34" charset="0"/>
                <a:cs typeface="Segoe UI" panose="020B0502040204020203" pitchFamily="34" charset="0"/>
              </a:rPr>
              <a:t>dedicated</a:t>
            </a:r>
            <a:r>
              <a:rPr lang="hu-HU" sz="1200" dirty="0">
                <a:latin typeface="Segoe UI" panose="020B0502040204020203" pitchFamily="34" charset="0"/>
                <a:cs typeface="Segoe UI" panose="020B0502040204020203" pitchFamily="34" charset="0"/>
              </a:rPr>
              <a:t> </a:t>
            </a:r>
            <a:r>
              <a:rPr lang="hu-HU" sz="1200" dirty="0" err="1">
                <a:latin typeface="Segoe UI" panose="020B0502040204020203" pitchFamily="34" charset="0"/>
                <a:cs typeface="Segoe UI" panose="020B0502040204020203" pitchFamily="34" charset="0"/>
              </a:rPr>
              <a:t>devices</a:t>
            </a:r>
            <a:endParaRPr lang="hu-HU" sz="1200" dirty="0">
              <a:latin typeface="Segoe UI" panose="020B0502040204020203" pitchFamily="34" charset="0"/>
              <a:cs typeface="Segoe UI" panose="020B0502040204020203" pitchFamily="34" charset="0"/>
            </a:endParaRPr>
          </a:p>
          <a:p>
            <a:pPr algn="ctr"/>
            <a:r>
              <a:rPr lang="hu-HU" sz="1200" dirty="0">
                <a:latin typeface="Segoe UI" panose="020B0502040204020203" pitchFamily="34" charset="0"/>
                <a:cs typeface="Segoe UI" panose="020B0502040204020203" pitchFamily="34" charset="0"/>
              </a:rPr>
              <a:t>(COSU)</a:t>
            </a:r>
          </a:p>
        </p:txBody>
      </p:sp>
    </p:spTree>
    <p:extLst>
      <p:ext uri="{BB962C8B-B14F-4D97-AF65-F5344CB8AC3E}">
        <p14:creationId xmlns:p14="http://schemas.microsoft.com/office/powerpoint/2010/main" val="174809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34D120-EF95-4307-987F-34E40AC8C24E}"/>
              </a:ext>
            </a:extLst>
          </p:cNvPr>
          <p:cNvSpPr txBox="1">
            <a:spLocks/>
          </p:cNvSpPr>
          <p:nvPr/>
        </p:nvSpPr>
        <p:spPr>
          <a:xfrm>
            <a:off x="323986" y="193329"/>
            <a:ext cx="11336039" cy="758022"/>
          </a:xfrm>
          <a:prstGeom prst="rect">
            <a:avLst/>
          </a:prstGeom>
        </p:spPr>
        <p:txBody>
          <a:bodyPr vert="horz" wrap="square" lIns="0" tIns="164592"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3200" b="1" dirty="0" err="1"/>
              <a:t>Company</a:t>
            </a:r>
            <a:r>
              <a:rPr lang="hu-HU" sz="3200" b="1" dirty="0"/>
              <a:t> </a:t>
            </a:r>
            <a:r>
              <a:rPr lang="hu-HU" sz="3200" b="1" dirty="0" err="1"/>
              <a:t>owned</a:t>
            </a:r>
            <a:r>
              <a:rPr lang="hu-HU" sz="3200" b="1" dirty="0"/>
              <a:t> </a:t>
            </a:r>
            <a:r>
              <a:rPr lang="hu-HU" sz="3200" b="1" dirty="0" err="1"/>
              <a:t>devices</a:t>
            </a:r>
            <a:r>
              <a:rPr lang="hu-HU" sz="3200" b="1" dirty="0"/>
              <a:t>: </a:t>
            </a:r>
            <a:r>
              <a:rPr lang="hu-HU" sz="3200" b="1" dirty="0" err="1"/>
              <a:t>Enrollment</a:t>
            </a:r>
            <a:r>
              <a:rPr lang="hu-HU" sz="3200" b="1" dirty="0"/>
              <a:t> </a:t>
            </a:r>
            <a:r>
              <a:rPr lang="hu-HU" sz="3200" b="1" dirty="0" err="1"/>
              <a:t>methods</a:t>
            </a:r>
            <a:endParaRPr lang="en-US" sz="3200" b="1" dirty="0"/>
          </a:p>
        </p:txBody>
      </p:sp>
      <p:graphicFrame>
        <p:nvGraphicFramePr>
          <p:cNvPr id="5" name="Táblázat 5">
            <a:extLst>
              <a:ext uri="{FF2B5EF4-FFF2-40B4-BE49-F238E27FC236}">
                <a16:creationId xmlns:a16="http://schemas.microsoft.com/office/drawing/2014/main" id="{B8B70FCD-22A8-46AB-A21D-80B056AC775B}"/>
              </a:ext>
            </a:extLst>
          </p:cNvPr>
          <p:cNvGraphicFramePr>
            <a:graphicFrameLocks noGrp="1"/>
          </p:cNvGraphicFramePr>
          <p:nvPr>
            <p:extLst>
              <p:ext uri="{D42A27DB-BD31-4B8C-83A1-F6EECF244321}">
                <p14:modId xmlns:p14="http://schemas.microsoft.com/office/powerpoint/2010/main" val="3009469524"/>
              </p:ext>
            </p:extLst>
          </p:nvPr>
        </p:nvGraphicFramePr>
        <p:xfrm>
          <a:off x="641440" y="2306635"/>
          <a:ext cx="10701130" cy="2565400"/>
        </p:xfrm>
        <a:graphic>
          <a:graphicData uri="http://schemas.openxmlformats.org/drawingml/2006/table">
            <a:tbl>
              <a:tblPr firstRow="1" bandRow="1">
                <a:tableStyleId>{5C22544A-7EE6-4342-B048-85BDC9FD1C3A}</a:tableStyleId>
              </a:tblPr>
              <a:tblGrid>
                <a:gridCol w="2140226">
                  <a:extLst>
                    <a:ext uri="{9D8B030D-6E8A-4147-A177-3AD203B41FA5}">
                      <a16:colId xmlns:a16="http://schemas.microsoft.com/office/drawing/2014/main" val="1178036201"/>
                    </a:ext>
                  </a:extLst>
                </a:gridCol>
                <a:gridCol w="2140226">
                  <a:extLst>
                    <a:ext uri="{9D8B030D-6E8A-4147-A177-3AD203B41FA5}">
                      <a16:colId xmlns:a16="http://schemas.microsoft.com/office/drawing/2014/main" val="3031460673"/>
                    </a:ext>
                  </a:extLst>
                </a:gridCol>
                <a:gridCol w="2140226">
                  <a:extLst>
                    <a:ext uri="{9D8B030D-6E8A-4147-A177-3AD203B41FA5}">
                      <a16:colId xmlns:a16="http://schemas.microsoft.com/office/drawing/2014/main" val="4185237491"/>
                    </a:ext>
                  </a:extLst>
                </a:gridCol>
                <a:gridCol w="2140226">
                  <a:extLst>
                    <a:ext uri="{9D8B030D-6E8A-4147-A177-3AD203B41FA5}">
                      <a16:colId xmlns:a16="http://schemas.microsoft.com/office/drawing/2014/main" val="2736950732"/>
                    </a:ext>
                  </a:extLst>
                </a:gridCol>
                <a:gridCol w="2140226">
                  <a:extLst>
                    <a:ext uri="{9D8B030D-6E8A-4147-A177-3AD203B41FA5}">
                      <a16:colId xmlns:a16="http://schemas.microsoft.com/office/drawing/2014/main" val="1331847480"/>
                    </a:ext>
                  </a:extLst>
                </a:gridCol>
              </a:tblGrid>
              <a:tr h="370840">
                <a:tc>
                  <a:txBody>
                    <a:bodyPr/>
                    <a:lstStyle/>
                    <a:p>
                      <a:pPr algn="ctr"/>
                      <a:r>
                        <a:rPr lang="hu-HU" sz="1800" b="1" i="0" kern="1200" dirty="0" err="1">
                          <a:solidFill>
                            <a:schemeClr val="lt1"/>
                          </a:solidFill>
                          <a:effectLst/>
                          <a:latin typeface="+mn-lt"/>
                          <a:ea typeface="+mn-ea"/>
                          <a:cs typeface="+mn-cs"/>
                        </a:rPr>
                        <a:t>Corporate</a:t>
                      </a:r>
                      <a:endParaRPr lang="hu-HU" dirty="0"/>
                    </a:p>
                  </a:txBody>
                  <a:tcPr anchor="ctr"/>
                </a:tc>
                <a:tc>
                  <a:txBody>
                    <a:bodyPr/>
                    <a:lstStyle/>
                    <a:p>
                      <a:pPr algn="ctr"/>
                      <a:r>
                        <a:rPr lang="hu-HU" sz="1800" b="1" i="0" kern="1200" dirty="0" err="1">
                          <a:solidFill>
                            <a:schemeClr val="lt1"/>
                          </a:solidFill>
                          <a:effectLst/>
                          <a:latin typeface="+mn-lt"/>
                          <a:ea typeface="+mn-ea"/>
                          <a:cs typeface="+mn-cs"/>
                        </a:rPr>
                        <a:t>Enrollment</a:t>
                      </a:r>
                      <a:r>
                        <a:rPr lang="hu-HU" sz="1800" b="1" i="0" kern="1200" dirty="0">
                          <a:solidFill>
                            <a:schemeClr val="lt1"/>
                          </a:solidFill>
                          <a:effectLst/>
                          <a:latin typeface="+mn-lt"/>
                          <a:ea typeface="+mn-ea"/>
                          <a:cs typeface="+mn-cs"/>
                        </a:rPr>
                        <a:t> </a:t>
                      </a:r>
                      <a:r>
                        <a:rPr lang="hu-HU" sz="1800" b="1" i="0" kern="1200" dirty="0" err="1">
                          <a:solidFill>
                            <a:schemeClr val="lt1"/>
                          </a:solidFill>
                          <a:effectLst/>
                          <a:latin typeface="+mn-lt"/>
                          <a:ea typeface="+mn-ea"/>
                          <a:cs typeface="+mn-cs"/>
                        </a:rPr>
                        <a:t>Methods</a:t>
                      </a:r>
                      <a:endParaRPr lang="hu-HU" dirty="0"/>
                    </a:p>
                  </a:txBody>
                  <a:tcPr anchor="ctr"/>
                </a:tc>
                <a:tc>
                  <a:txBody>
                    <a:bodyPr/>
                    <a:lstStyle/>
                    <a:p>
                      <a:pPr algn="ctr"/>
                      <a:r>
                        <a:rPr lang="hu-HU" sz="1800" b="1" i="0" kern="1200" dirty="0" err="1">
                          <a:solidFill>
                            <a:schemeClr val="lt1"/>
                          </a:solidFill>
                          <a:effectLst/>
                          <a:latin typeface="+mn-lt"/>
                          <a:ea typeface="+mn-ea"/>
                          <a:cs typeface="+mn-cs"/>
                        </a:rPr>
                        <a:t>Reset</a:t>
                      </a:r>
                      <a:r>
                        <a:rPr lang="hu-HU" sz="1800" b="1" i="0" kern="1200" dirty="0">
                          <a:solidFill>
                            <a:schemeClr val="lt1"/>
                          </a:solidFill>
                          <a:effectLst/>
                          <a:latin typeface="+mn-lt"/>
                          <a:ea typeface="+mn-ea"/>
                          <a:cs typeface="+mn-cs"/>
                        </a:rPr>
                        <a:t> </a:t>
                      </a:r>
                      <a:r>
                        <a:rPr lang="hu-HU" sz="1800" b="1" i="0" kern="1200" dirty="0" err="1">
                          <a:solidFill>
                            <a:schemeClr val="lt1"/>
                          </a:solidFill>
                          <a:effectLst/>
                          <a:latin typeface="+mn-lt"/>
                          <a:ea typeface="+mn-ea"/>
                          <a:cs typeface="+mn-cs"/>
                        </a:rPr>
                        <a:t>Required</a:t>
                      </a:r>
                      <a:endParaRPr lang="hu-HU" dirty="0"/>
                    </a:p>
                  </a:txBody>
                  <a:tcPr anchor="ctr"/>
                </a:tc>
                <a:tc>
                  <a:txBody>
                    <a:bodyPr/>
                    <a:lstStyle/>
                    <a:p>
                      <a:pPr algn="ctr"/>
                      <a:r>
                        <a:rPr lang="hu-HU" sz="1800" b="1" i="0" kern="1200" dirty="0" err="1">
                          <a:solidFill>
                            <a:schemeClr val="lt1"/>
                          </a:solidFill>
                          <a:effectLst/>
                          <a:latin typeface="+mn-lt"/>
                          <a:ea typeface="+mn-ea"/>
                          <a:cs typeface="+mn-cs"/>
                        </a:rPr>
                        <a:t>User</a:t>
                      </a:r>
                      <a:r>
                        <a:rPr lang="hu-HU" sz="1800" b="1" i="0" kern="1200" dirty="0">
                          <a:solidFill>
                            <a:schemeClr val="lt1"/>
                          </a:solidFill>
                          <a:effectLst/>
                          <a:latin typeface="+mn-lt"/>
                          <a:ea typeface="+mn-ea"/>
                          <a:cs typeface="+mn-cs"/>
                        </a:rPr>
                        <a:t> </a:t>
                      </a:r>
                      <a:r>
                        <a:rPr lang="hu-HU" sz="1800" b="1" i="0" kern="1200" dirty="0" err="1">
                          <a:solidFill>
                            <a:schemeClr val="lt1"/>
                          </a:solidFill>
                          <a:effectLst/>
                          <a:latin typeface="+mn-lt"/>
                          <a:ea typeface="+mn-ea"/>
                          <a:cs typeface="+mn-cs"/>
                        </a:rPr>
                        <a:t>Affinity</a:t>
                      </a:r>
                      <a:endParaRPr lang="hu-HU" dirty="0"/>
                    </a:p>
                  </a:txBody>
                  <a:tcPr anchor="ctr"/>
                </a:tc>
                <a:tc>
                  <a:txBody>
                    <a:bodyPr/>
                    <a:lstStyle/>
                    <a:p>
                      <a:pPr algn="ctr"/>
                      <a:r>
                        <a:rPr lang="hu-HU" dirty="0" err="1"/>
                        <a:t>Locked</a:t>
                      </a:r>
                      <a:endParaRPr lang="hu-HU" dirty="0"/>
                    </a:p>
                  </a:txBody>
                  <a:tcPr anchor="ctr"/>
                </a:tc>
                <a:extLst>
                  <a:ext uri="{0D108BD9-81ED-4DB2-BD59-A6C34878D82A}">
                    <a16:rowId xmlns:a16="http://schemas.microsoft.com/office/drawing/2014/main" val="4243896179"/>
                  </a:ext>
                </a:extLst>
              </a:tr>
              <a:tr h="370840">
                <a:tc>
                  <a:txBody>
                    <a:bodyPr/>
                    <a:lstStyle/>
                    <a:p>
                      <a:pPr algn="ctr"/>
                      <a:r>
                        <a:rPr lang="hu-HU" sz="1800" b="1" i="0" kern="1200" dirty="0">
                          <a:solidFill>
                            <a:schemeClr val="dk1"/>
                          </a:solidFill>
                          <a:effectLst/>
                          <a:latin typeface="+mn-lt"/>
                          <a:ea typeface="+mn-ea"/>
                          <a:cs typeface="+mn-cs"/>
                        </a:rPr>
                        <a:t>Android Enterprise </a:t>
                      </a:r>
                      <a:r>
                        <a:rPr lang="hu-HU" sz="1800" b="1" i="0" kern="1200" dirty="0" err="1">
                          <a:solidFill>
                            <a:schemeClr val="dk1"/>
                          </a:solidFill>
                          <a:effectLst/>
                          <a:latin typeface="+mn-lt"/>
                          <a:ea typeface="+mn-ea"/>
                          <a:cs typeface="+mn-cs"/>
                        </a:rPr>
                        <a:t>Dedicated</a:t>
                      </a:r>
                      <a:endParaRPr lang="hu-HU" b="1" dirty="0"/>
                    </a:p>
                  </a:txBody>
                  <a:tcPr anchor="ctr"/>
                </a:tc>
                <a:tc>
                  <a:txBody>
                    <a:bodyPr/>
                    <a:lstStyle/>
                    <a:p>
                      <a:pPr algn="ctr"/>
                      <a:r>
                        <a:rPr lang="hu-HU" sz="1800" b="1" i="0" kern="1200" dirty="0">
                          <a:solidFill>
                            <a:schemeClr val="dk1"/>
                          </a:solidFill>
                          <a:effectLst/>
                          <a:latin typeface="+mn-lt"/>
                          <a:ea typeface="+mn-ea"/>
                          <a:cs typeface="+mn-cs"/>
                        </a:rPr>
                        <a:t>NFC, </a:t>
                      </a:r>
                      <a:r>
                        <a:rPr lang="hu-HU" sz="1800" b="1" i="0" kern="1200" dirty="0" err="1">
                          <a:solidFill>
                            <a:schemeClr val="dk1"/>
                          </a:solidFill>
                          <a:effectLst/>
                          <a:latin typeface="+mn-lt"/>
                          <a:ea typeface="+mn-ea"/>
                          <a:cs typeface="+mn-cs"/>
                        </a:rPr>
                        <a:t>Token</a:t>
                      </a:r>
                      <a:r>
                        <a:rPr lang="hu-HU" sz="1800" b="1" i="0" kern="1200" dirty="0">
                          <a:solidFill>
                            <a:schemeClr val="dk1"/>
                          </a:solidFill>
                          <a:effectLst/>
                          <a:latin typeface="+mn-lt"/>
                          <a:ea typeface="+mn-ea"/>
                          <a:cs typeface="+mn-cs"/>
                        </a:rPr>
                        <a:t>, QR </a:t>
                      </a:r>
                      <a:r>
                        <a:rPr lang="hu-HU" sz="1800" b="1" i="0" kern="1200" dirty="0" err="1">
                          <a:solidFill>
                            <a:schemeClr val="dk1"/>
                          </a:solidFill>
                          <a:effectLst/>
                          <a:latin typeface="+mn-lt"/>
                          <a:ea typeface="+mn-ea"/>
                          <a:cs typeface="+mn-cs"/>
                        </a:rPr>
                        <a:t>code</a:t>
                      </a:r>
                      <a:r>
                        <a:rPr lang="hu-HU" sz="1800" b="1" i="0" kern="1200" dirty="0">
                          <a:solidFill>
                            <a:schemeClr val="dk1"/>
                          </a:solidFill>
                          <a:effectLst/>
                          <a:latin typeface="+mn-lt"/>
                          <a:ea typeface="+mn-ea"/>
                          <a:cs typeface="+mn-cs"/>
                        </a:rPr>
                        <a:t>, </a:t>
                      </a:r>
                      <a:r>
                        <a:rPr lang="hu-HU" sz="1800" b="1" i="0" kern="1200" dirty="0" err="1">
                          <a:solidFill>
                            <a:schemeClr val="dk1"/>
                          </a:solidFill>
                          <a:effectLst/>
                          <a:latin typeface="+mn-lt"/>
                          <a:ea typeface="+mn-ea"/>
                          <a:cs typeface="+mn-cs"/>
                        </a:rPr>
                        <a:t>Zero</a:t>
                      </a:r>
                      <a:r>
                        <a:rPr lang="hu-HU" sz="1800" b="1" i="0" kern="1200" dirty="0">
                          <a:solidFill>
                            <a:schemeClr val="dk1"/>
                          </a:solidFill>
                          <a:effectLst/>
                          <a:latin typeface="+mn-lt"/>
                          <a:ea typeface="+mn-ea"/>
                          <a:cs typeface="+mn-cs"/>
                        </a:rPr>
                        <a:t> </a:t>
                      </a:r>
                      <a:r>
                        <a:rPr lang="hu-HU" sz="1800" b="1" i="0" kern="1200" dirty="0" err="1">
                          <a:solidFill>
                            <a:schemeClr val="dk1"/>
                          </a:solidFill>
                          <a:effectLst/>
                          <a:latin typeface="+mn-lt"/>
                          <a:ea typeface="+mn-ea"/>
                          <a:cs typeface="+mn-cs"/>
                        </a:rPr>
                        <a:t>Touch</a:t>
                      </a:r>
                      <a:endParaRPr lang="hu-HU" b="1" dirty="0"/>
                    </a:p>
                  </a:txBody>
                  <a:tcPr anchor="ctr"/>
                </a:tc>
                <a:tc>
                  <a:txBody>
                    <a:bodyPr/>
                    <a:lstStyle/>
                    <a:p>
                      <a:pPr algn="ctr"/>
                      <a:r>
                        <a:rPr lang="hu-HU" b="1" dirty="0" err="1"/>
                        <a:t>Yes</a:t>
                      </a:r>
                      <a:endParaRPr lang="hu-HU" b="1" dirty="0"/>
                    </a:p>
                  </a:txBody>
                  <a:tcPr anchor="ctr"/>
                </a:tc>
                <a:tc>
                  <a:txBody>
                    <a:bodyPr/>
                    <a:lstStyle/>
                    <a:p>
                      <a:pPr algn="ctr"/>
                      <a:r>
                        <a:rPr lang="hu-HU" b="1" dirty="0"/>
                        <a:t>No</a:t>
                      </a:r>
                    </a:p>
                  </a:txBody>
                  <a:tcPr anchor="ctr"/>
                </a:tc>
                <a:tc>
                  <a:txBody>
                    <a:bodyPr/>
                    <a:lstStyle/>
                    <a:p>
                      <a:pPr algn="ctr"/>
                      <a:r>
                        <a:rPr lang="hu-HU" sz="1800" b="1" i="0" kern="1200" dirty="0" err="1">
                          <a:solidFill>
                            <a:schemeClr val="dk1"/>
                          </a:solidFill>
                          <a:effectLst/>
                          <a:latin typeface="+mn-lt"/>
                          <a:ea typeface="+mn-ea"/>
                          <a:cs typeface="+mn-cs"/>
                        </a:rPr>
                        <a:t>Configurable</a:t>
                      </a:r>
                      <a:r>
                        <a:rPr lang="hu-HU" sz="1800" b="1" i="0" kern="1200" dirty="0">
                          <a:solidFill>
                            <a:schemeClr val="dk1"/>
                          </a:solidFill>
                          <a:effectLst/>
                          <a:latin typeface="+mn-lt"/>
                          <a:ea typeface="+mn-ea"/>
                          <a:cs typeface="+mn-cs"/>
                        </a:rPr>
                        <a:t> </a:t>
                      </a:r>
                      <a:r>
                        <a:rPr lang="hu-HU" sz="1800" b="1" i="0" kern="1200" dirty="0" err="1">
                          <a:solidFill>
                            <a:schemeClr val="dk1"/>
                          </a:solidFill>
                          <a:effectLst/>
                          <a:latin typeface="+mn-lt"/>
                          <a:ea typeface="+mn-ea"/>
                          <a:cs typeface="+mn-cs"/>
                        </a:rPr>
                        <a:t>via</a:t>
                      </a:r>
                      <a:r>
                        <a:rPr lang="hu-HU" sz="1800" b="1" i="0" kern="1200" dirty="0">
                          <a:solidFill>
                            <a:schemeClr val="dk1"/>
                          </a:solidFill>
                          <a:effectLst/>
                          <a:latin typeface="+mn-lt"/>
                          <a:ea typeface="+mn-ea"/>
                          <a:cs typeface="+mn-cs"/>
                        </a:rPr>
                        <a:t> policy</a:t>
                      </a:r>
                      <a:endParaRPr lang="hu-HU" b="1" dirty="0"/>
                    </a:p>
                  </a:txBody>
                  <a:tcPr anchor="ctr"/>
                </a:tc>
                <a:extLst>
                  <a:ext uri="{0D108BD9-81ED-4DB2-BD59-A6C34878D82A}">
                    <a16:rowId xmlns:a16="http://schemas.microsoft.com/office/drawing/2014/main" val="2373685149"/>
                  </a:ext>
                </a:extLst>
              </a:tr>
              <a:tr h="370840">
                <a:tc>
                  <a:txBody>
                    <a:bodyPr/>
                    <a:lstStyle/>
                    <a:p>
                      <a:pPr algn="ctr"/>
                      <a:r>
                        <a:rPr lang="hu-HU" sz="1800" b="1" i="0" kern="1200" dirty="0">
                          <a:solidFill>
                            <a:schemeClr val="dk1"/>
                          </a:solidFill>
                          <a:effectLst/>
                          <a:latin typeface="+mn-lt"/>
                          <a:ea typeface="+mn-ea"/>
                          <a:cs typeface="+mn-cs"/>
                        </a:rPr>
                        <a:t>Android Enterprise </a:t>
                      </a:r>
                      <a:r>
                        <a:rPr lang="hu-HU" sz="1800" b="1" i="0" kern="1200" dirty="0" err="1">
                          <a:solidFill>
                            <a:schemeClr val="dk1"/>
                          </a:solidFill>
                          <a:effectLst/>
                          <a:latin typeface="+mn-lt"/>
                          <a:ea typeface="+mn-ea"/>
                          <a:cs typeface="+mn-cs"/>
                        </a:rPr>
                        <a:t>Fully</a:t>
                      </a:r>
                      <a:r>
                        <a:rPr lang="hu-HU" sz="1800" b="1" i="0" kern="1200" dirty="0">
                          <a:solidFill>
                            <a:schemeClr val="dk1"/>
                          </a:solidFill>
                          <a:effectLst/>
                          <a:latin typeface="+mn-lt"/>
                          <a:ea typeface="+mn-ea"/>
                          <a:cs typeface="+mn-cs"/>
                        </a:rPr>
                        <a:t> </a:t>
                      </a:r>
                      <a:r>
                        <a:rPr lang="hu-HU" sz="1800" b="1" i="0" kern="1200" dirty="0" err="1">
                          <a:solidFill>
                            <a:schemeClr val="dk1"/>
                          </a:solidFill>
                          <a:effectLst/>
                          <a:latin typeface="+mn-lt"/>
                          <a:ea typeface="+mn-ea"/>
                          <a:cs typeface="+mn-cs"/>
                        </a:rPr>
                        <a:t>Managed</a:t>
                      </a:r>
                      <a:endParaRPr lang="hu-HU" b="1" dirty="0"/>
                    </a:p>
                  </a:txBody>
                  <a:tcPr anchor="ctr"/>
                </a:tc>
                <a:tc>
                  <a:txBody>
                    <a:bodyPr/>
                    <a:lstStyle/>
                    <a:p>
                      <a:pPr algn="ctr"/>
                      <a:r>
                        <a:rPr lang="hu-HU" sz="1800" b="1" i="0" kern="1200" dirty="0">
                          <a:solidFill>
                            <a:schemeClr val="dk1"/>
                          </a:solidFill>
                          <a:effectLst/>
                          <a:latin typeface="+mn-lt"/>
                          <a:ea typeface="+mn-ea"/>
                          <a:cs typeface="+mn-cs"/>
                        </a:rPr>
                        <a:t>NFC, </a:t>
                      </a:r>
                      <a:r>
                        <a:rPr lang="hu-HU" sz="1800" b="1" i="0" kern="1200" dirty="0" err="1">
                          <a:solidFill>
                            <a:schemeClr val="dk1"/>
                          </a:solidFill>
                          <a:effectLst/>
                          <a:latin typeface="+mn-lt"/>
                          <a:ea typeface="+mn-ea"/>
                          <a:cs typeface="+mn-cs"/>
                        </a:rPr>
                        <a:t>Token</a:t>
                      </a:r>
                      <a:r>
                        <a:rPr lang="hu-HU" sz="1800" b="1" i="0" kern="1200" dirty="0">
                          <a:solidFill>
                            <a:schemeClr val="dk1"/>
                          </a:solidFill>
                          <a:effectLst/>
                          <a:latin typeface="+mn-lt"/>
                          <a:ea typeface="+mn-ea"/>
                          <a:cs typeface="+mn-cs"/>
                        </a:rPr>
                        <a:t>, QR </a:t>
                      </a:r>
                      <a:r>
                        <a:rPr lang="hu-HU" sz="1800" b="1" i="0" kern="1200" dirty="0" err="1">
                          <a:solidFill>
                            <a:schemeClr val="dk1"/>
                          </a:solidFill>
                          <a:effectLst/>
                          <a:latin typeface="+mn-lt"/>
                          <a:ea typeface="+mn-ea"/>
                          <a:cs typeface="+mn-cs"/>
                        </a:rPr>
                        <a:t>code</a:t>
                      </a:r>
                      <a:r>
                        <a:rPr lang="hu-HU" sz="1800" b="1" i="0" kern="1200" dirty="0">
                          <a:solidFill>
                            <a:schemeClr val="dk1"/>
                          </a:solidFill>
                          <a:effectLst/>
                          <a:latin typeface="+mn-lt"/>
                          <a:ea typeface="+mn-ea"/>
                          <a:cs typeface="+mn-cs"/>
                        </a:rPr>
                        <a:t>, </a:t>
                      </a:r>
                      <a:r>
                        <a:rPr lang="hu-HU" sz="1800" b="1" i="0" kern="1200" dirty="0" err="1">
                          <a:solidFill>
                            <a:schemeClr val="dk1"/>
                          </a:solidFill>
                          <a:effectLst/>
                          <a:latin typeface="+mn-lt"/>
                          <a:ea typeface="+mn-ea"/>
                          <a:cs typeface="+mn-cs"/>
                        </a:rPr>
                        <a:t>Zero</a:t>
                      </a:r>
                      <a:r>
                        <a:rPr lang="hu-HU" sz="1800" b="1" i="0" kern="1200" dirty="0">
                          <a:solidFill>
                            <a:schemeClr val="dk1"/>
                          </a:solidFill>
                          <a:effectLst/>
                          <a:latin typeface="+mn-lt"/>
                          <a:ea typeface="+mn-ea"/>
                          <a:cs typeface="+mn-cs"/>
                        </a:rPr>
                        <a:t> </a:t>
                      </a:r>
                      <a:r>
                        <a:rPr lang="hu-HU" sz="1800" b="1" i="0" kern="1200" dirty="0" err="1">
                          <a:solidFill>
                            <a:schemeClr val="dk1"/>
                          </a:solidFill>
                          <a:effectLst/>
                          <a:latin typeface="+mn-lt"/>
                          <a:ea typeface="+mn-ea"/>
                          <a:cs typeface="+mn-cs"/>
                        </a:rPr>
                        <a:t>Touch</a:t>
                      </a:r>
                      <a:endParaRPr lang="hu-HU" b="1" dirty="0"/>
                    </a:p>
                  </a:txBody>
                  <a:tcPr anchor="ctr"/>
                </a:tc>
                <a:tc>
                  <a:txBody>
                    <a:bodyPr/>
                    <a:lstStyle/>
                    <a:p>
                      <a:pPr algn="ctr"/>
                      <a:r>
                        <a:rPr lang="hu-HU" b="1" dirty="0" err="1"/>
                        <a:t>Yes</a:t>
                      </a:r>
                      <a:endParaRPr lang="hu-HU" b="1" dirty="0"/>
                    </a:p>
                  </a:txBody>
                  <a:tcPr anchor="ctr"/>
                </a:tc>
                <a:tc>
                  <a:txBody>
                    <a:bodyPr/>
                    <a:lstStyle/>
                    <a:p>
                      <a:pPr algn="ctr"/>
                      <a:r>
                        <a:rPr lang="hu-HU" b="1" dirty="0" err="1"/>
                        <a:t>Yes</a:t>
                      </a:r>
                      <a:endParaRPr lang="hu-HU" b="1" dirty="0"/>
                    </a:p>
                  </a:txBody>
                  <a:tcPr anchor="ctr"/>
                </a:tc>
                <a:tc>
                  <a:txBody>
                    <a:bodyPr/>
                    <a:lstStyle/>
                    <a:p>
                      <a:pPr algn="ctr"/>
                      <a:r>
                        <a:rPr lang="hu-HU" sz="1800" b="1" i="0" kern="1200" dirty="0" err="1">
                          <a:solidFill>
                            <a:schemeClr val="dk1"/>
                          </a:solidFill>
                          <a:effectLst/>
                          <a:latin typeface="+mn-lt"/>
                          <a:ea typeface="+mn-ea"/>
                          <a:cs typeface="+mn-cs"/>
                        </a:rPr>
                        <a:t>Configurable</a:t>
                      </a:r>
                      <a:r>
                        <a:rPr lang="hu-HU" sz="1800" b="1" i="0" kern="1200" dirty="0">
                          <a:solidFill>
                            <a:schemeClr val="dk1"/>
                          </a:solidFill>
                          <a:effectLst/>
                          <a:latin typeface="+mn-lt"/>
                          <a:ea typeface="+mn-ea"/>
                          <a:cs typeface="+mn-cs"/>
                        </a:rPr>
                        <a:t> </a:t>
                      </a:r>
                      <a:r>
                        <a:rPr lang="hu-HU" sz="1800" b="1" i="0" kern="1200" dirty="0" err="1">
                          <a:solidFill>
                            <a:schemeClr val="dk1"/>
                          </a:solidFill>
                          <a:effectLst/>
                          <a:latin typeface="+mn-lt"/>
                          <a:ea typeface="+mn-ea"/>
                          <a:cs typeface="+mn-cs"/>
                        </a:rPr>
                        <a:t>via</a:t>
                      </a:r>
                      <a:r>
                        <a:rPr lang="hu-HU" sz="1800" b="1" i="0" kern="1200" dirty="0">
                          <a:solidFill>
                            <a:schemeClr val="dk1"/>
                          </a:solidFill>
                          <a:effectLst/>
                          <a:latin typeface="+mn-lt"/>
                          <a:ea typeface="+mn-ea"/>
                          <a:cs typeface="+mn-cs"/>
                        </a:rPr>
                        <a:t> policy</a:t>
                      </a:r>
                      <a:endParaRPr lang="hu-HU" b="1" dirty="0"/>
                    </a:p>
                  </a:txBody>
                  <a:tcPr anchor="ctr"/>
                </a:tc>
                <a:extLst>
                  <a:ext uri="{0D108BD9-81ED-4DB2-BD59-A6C34878D82A}">
                    <a16:rowId xmlns:a16="http://schemas.microsoft.com/office/drawing/2014/main" val="2732740510"/>
                  </a:ext>
                </a:extLst>
              </a:tr>
              <a:tr h="370840">
                <a:tc>
                  <a:txBody>
                    <a:bodyPr/>
                    <a:lstStyle/>
                    <a:p>
                      <a:pPr algn="ctr"/>
                      <a:r>
                        <a:rPr lang="en-US" sz="1800" b="1" i="0" kern="1200" dirty="0">
                          <a:solidFill>
                            <a:schemeClr val="dk1"/>
                          </a:solidFill>
                          <a:effectLst/>
                          <a:latin typeface="+mn-lt"/>
                          <a:ea typeface="+mn-ea"/>
                          <a:cs typeface="+mn-cs"/>
                        </a:rPr>
                        <a:t>Android Enterprise corporate-owned with Work Profile</a:t>
                      </a:r>
                      <a:endParaRPr lang="hu-HU" b="1" dirty="0"/>
                    </a:p>
                  </a:txBody>
                  <a:tcPr anchor="ctr"/>
                </a:tc>
                <a:tc>
                  <a:txBody>
                    <a:bodyPr/>
                    <a:lstStyle/>
                    <a:p>
                      <a:pPr algn="ctr"/>
                      <a:r>
                        <a:rPr lang="hu-HU" sz="1800" b="1" i="0" kern="1200" dirty="0">
                          <a:solidFill>
                            <a:schemeClr val="dk1"/>
                          </a:solidFill>
                          <a:effectLst/>
                          <a:latin typeface="+mn-lt"/>
                          <a:ea typeface="+mn-ea"/>
                          <a:cs typeface="+mn-cs"/>
                        </a:rPr>
                        <a:t>NFC, </a:t>
                      </a:r>
                      <a:r>
                        <a:rPr lang="hu-HU" sz="1800" b="1" i="0" kern="1200" dirty="0" err="1">
                          <a:solidFill>
                            <a:schemeClr val="dk1"/>
                          </a:solidFill>
                          <a:effectLst/>
                          <a:latin typeface="+mn-lt"/>
                          <a:ea typeface="+mn-ea"/>
                          <a:cs typeface="+mn-cs"/>
                        </a:rPr>
                        <a:t>Token</a:t>
                      </a:r>
                      <a:r>
                        <a:rPr lang="hu-HU" sz="1800" b="1" i="0" kern="1200" dirty="0">
                          <a:solidFill>
                            <a:schemeClr val="dk1"/>
                          </a:solidFill>
                          <a:effectLst/>
                          <a:latin typeface="+mn-lt"/>
                          <a:ea typeface="+mn-ea"/>
                          <a:cs typeface="+mn-cs"/>
                        </a:rPr>
                        <a:t>, QR </a:t>
                      </a:r>
                      <a:r>
                        <a:rPr lang="hu-HU" sz="1800" b="1" i="0" kern="1200" dirty="0" err="1">
                          <a:solidFill>
                            <a:schemeClr val="dk1"/>
                          </a:solidFill>
                          <a:effectLst/>
                          <a:latin typeface="+mn-lt"/>
                          <a:ea typeface="+mn-ea"/>
                          <a:cs typeface="+mn-cs"/>
                        </a:rPr>
                        <a:t>code</a:t>
                      </a:r>
                      <a:r>
                        <a:rPr lang="hu-HU" sz="1800" b="1" i="0" kern="1200" dirty="0">
                          <a:solidFill>
                            <a:schemeClr val="dk1"/>
                          </a:solidFill>
                          <a:effectLst/>
                          <a:latin typeface="+mn-lt"/>
                          <a:ea typeface="+mn-ea"/>
                          <a:cs typeface="+mn-cs"/>
                        </a:rPr>
                        <a:t>, </a:t>
                      </a:r>
                      <a:r>
                        <a:rPr lang="hu-HU" sz="1800" b="1" i="0" kern="1200" dirty="0" err="1">
                          <a:solidFill>
                            <a:schemeClr val="dk1"/>
                          </a:solidFill>
                          <a:effectLst/>
                          <a:latin typeface="+mn-lt"/>
                          <a:ea typeface="+mn-ea"/>
                          <a:cs typeface="+mn-cs"/>
                        </a:rPr>
                        <a:t>Zero</a:t>
                      </a:r>
                      <a:r>
                        <a:rPr lang="hu-HU" sz="1800" b="1" i="0" kern="1200" dirty="0">
                          <a:solidFill>
                            <a:schemeClr val="dk1"/>
                          </a:solidFill>
                          <a:effectLst/>
                          <a:latin typeface="+mn-lt"/>
                          <a:ea typeface="+mn-ea"/>
                          <a:cs typeface="+mn-cs"/>
                        </a:rPr>
                        <a:t> </a:t>
                      </a:r>
                      <a:r>
                        <a:rPr lang="hu-HU" sz="1800" b="1" i="0" kern="1200" dirty="0" err="1">
                          <a:solidFill>
                            <a:schemeClr val="dk1"/>
                          </a:solidFill>
                          <a:effectLst/>
                          <a:latin typeface="+mn-lt"/>
                          <a:ea typeface="+mn-ea"/>
                          <a:cs typeface="+mn-cs"/>
                        </a:rPr>
                        <a:t>Touch</a:t>
                      </a:r>
                      <a:endParaRPr lang="hu-HU" b="1" dirty="0"/>
                    </a:p>
                  </a:txBody>
                  <a:tcPr anchor="ctr"/>
                </a:tc>
                <a:tc>
                  <a:txBody>
                    <a:bodyPr/>
                    <a:lstStyle/>
                    <a:p>
                      <a:pPr algn="ctr"/>
                      <a:r>
                        <a:rPr lang="hu-HU" b="1" dirty="0" err="1"/>
                        <a:t>Yes</a:t>
                      </a:r>
                      <a:endParaRPr lang="hu-HU" b="1" dirty="0"/>
                    </a:p>
                  </a:txBody>
                  <a:tcPr anchor="ctr"/>
                </a:tc>
                <a:tc>
                  <a:txBody>
                    <a:bodyPr/>
                    <a:lstStyle/>
                    <a:p>
                      <a:pPr algn="ctr"/>
                      <a:r>
                        <a:rPr lang="hu-HU" b="1" dirty="0" err="1"/>
                        <a:t>Yes</a:t>
                      </a:r>
                      <a:endParaRPr lang="hu-HU" b="1" dirty="0"/>
                    </a:p>
                  </a:txBody>
                  <a:tcPr anchor="ctr"/>
                </a:tc>
                <a:tc>
                  <a:txBody>
                    <a:bodyPr/>
                    <a:lstStyle/>
                    <a:p>
                      <a:pPr algn="ctr"/>
                      <a:r>
                        <a:rPr lang="hu-HU" sz="1800" b="1" i="0" kern="1200" dirty="0" err="1">
                          <a:solidFill>
                            <a:schemeClr val="dk1"/>
                          </a:solidFill>
                          <a:effectLst/>
                          <a:latin typeface="+mn-lt"/>
                          <a:ea typeface="+mn-ea"/>
                          <a:cs typeface="+mn-cs"/>
                        </a:rPr>
                        <a:t>Configurable</a:t>
                      </a:r>
                      <a:r>
                        <a:rPr lang="hu-HU" sz="1800" b="1" i="0" kern="1200" dirty="0">
                          <a:solidFill>
                            <a:schemeClr val="dk1"/>
                          </a:solidFill>
                          <a:effectLst/>
                          <a:latin typeface="+mn-lt"/>
                          <a:ea typeface="+mn-ea"/>
                          <a:cs typeface="+mn-cs"/>
                        </a:rPr>
                        <a:t> </a:t>
                      </a:r>
                      <a:r>
                        <a:rPr lang="hu-HU" sz="1800" b="1" i="0" kern="1200" dirty="0" err="1">
                          <a:solidFill>
                            <a:schemeClr val="dk1"/>
                          </a:solidFill>
                          <a:effectLst/>
                          <a:latin typeface="+mn-lt"/>
                          <a:ea typeface="+mn-ea"/>
                          <a:cs typeface="+mn-cs"/>
                        </a:rPr>
                        <a:t>via</a:t>
                      </a:r>
                      <a:r>
                        <a:rPr lang="hu-HU" sz="1800" b="1" i="0" kern="1200" dirty="0">
                          <a:solidFill>
                            <a:schemeClr val="dk1"/>
                          </a:solidFill>
                          <a:effectLst/>
                          <a:latin typeface="+mn-lt"/>
                          <a:ea typeface="+mn-ea"/>
                          <a:cs typeface="+mn-cs"/>
                        </a:rPr>
                        <a:t> policy</a:t>
                      </a:r>
                      <a:endParaRPr lang="hu-HU" b="1" dirty="0"/>
                    </a:p>
                  </a:txBody>
                  <a:tcPr anchor="ctr"/>
                </a:tc>
                <a:extLst>
                  <a:ext uri="{0D108BD9-81ED-4DB2-BD59-A6C34878D82A}">
                    <a16:rowId xmlns:a16="http://schemas.microsoft.com/office/drawing/2014/main" val="3234413631"/>
                  </a:ext>
                </a:extLst>
              </a:tr>
            </a:tbl>
          </a:graphicData>
        </a:graphic>
      </p:graphicFrame>
    </p:spTree>
    <p:extLst>
      <p:ext uri="{BB962C8B-B14F-4D97-AF65-F5344CB8AC3E}">
        <p14:creationId xmlns:p14="http://schemas.microsoft.com/office/powerpoint/2010/main" val="4237169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3A6BCEE-1B34-4573-A842-57175E9CF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725" y="1820129"/>
            <a:ext cx="6752675" cy="39547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16DE6599-7A08-408F-B794-08E937FD0354}"/>
              </a:ext>
            </a:extLst>
          </p:cNvPr>
          <p:cNvSpPr txBox="1">
            <a:spLocks/>
          </p:cNvSpPr>
          <p:nvPr/>
        </p:nvSpPr>
        <p:spPr>
          <a:xfrm>
            <a:off x="323986" y="193329"/>
            <a:ext cx="11336039" cy="758022"/>
          </a:xfrm>
          <a:prstGeom prst="rect">
            <a:avLst/>
          </a:prstGeom>
        </p:spPr>
        <p:txBody>
          <a:bodyPr vert="horz" wrap="square" lIns="0" tIns="164592"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3200" b="1" dirty="0" err="1"/>
              <a:t>Managed</a:t>
            </a:r>
            <a:r>
              <a:rPr lang="hu-HU" sz="3200" b="1" dirty="0"/>
              <a:t> Google Play</a:t>
            </a:r>
            <a:endParaRPr lang="en-US" sz="3200" b="1" dirty="0"/>
          </a:p>
        </p:txBody>
      </p:sp>
      <p:sp>
        <p:nvSpPr>
          <p:cNvPr id="6" name="Szövegdoboz 5">
            <a:extLst>
              <a:ext uri="{FF2B5EF4-FFF2-40B4-BE49-F238E27FC236}">
                <a16:creationId xmlns:a16="http://schemas.microsoft.com/office/drawing/2014/main" id="{6F4A30D1-CBB2-4D5B-A030-7AE418FE84B5}"/>
              </a:ext>
            </a:extLst>
          </p:cNvPr>
          <p:cNvSpPr txBox="1"/>
          <p:nvPr/>
        </p:nvSpPr>
        <p:spPr>
          <a:xfrm>
            <a:off x="8054038" y="2089358"/>
            <a:ext cx="6096000" cy="3416320"/>
          </a:xfrm>
          <a:prstGeom prst="rect">
            <a:avLst/>
          </a:prstGeom>
          <a:noFill/>
        </p:spPr>
        <p:txBody>
          <a:bodyPr wrap="square">
            <a:spAutoFit/>
          </a:bodyPr>
          <a:lstStyle/>
          <a:p>
            <a:pPr algn="l"/>
            <a:r>
              <a:rPr lang="hu-HU" b="0" i="0" dirty="0">
                <a:solidFill>
                  <a:srgbClr val="202124"/>
                </a:solidFill>
                <a:effectLst/>
                <a:latin typeface="Roboto" panose="02000000000000000000" pitchFamily="2" charset="0"/>
              </a:rPr>
              <a:t>Key </a:t>
            </a:r>
            <a:r>
              <a:rPr lang="hu-HU" b="0" i="0" dirty="0" err="1">
                <a:solidFill>
                  <a:srgbClr val="202124"/>
                </a:solidFill>
                <a:effectLst/>
                <a:latin typeface="Roboto" panose="02000000000000000000" pitchFamily="2" charset="0"/>
              </a:rPr>
              <a:t>features</a:t>
            </a:r>
            <a:r>
              <a:rPr lang="hu-HU" b="0" i="0" dirty="0">
                <a:solidFill>
                  <a:srgbClr val="202124"/>
                </a:solidFill>
                <a:effectLst/>
                <a:latin typeface="Roboto" panose="02000000000000000000" pitchFamily="2" charset="0"/>
              </a:rPr>
              <a:t>:</a:t>
            </a:r>
          </a:p>
          <a:p>
            <a:pPr algn="l"/>
            <a:endParaRPr lang="hu-HU" b="0" i="0" dirty="0">
              <a:solidFill>
                <a:srgbClr val="202124"/>
              </a:solidFill>
              <a:effectLst/>
              <a:latin typeface="Roboto" panose="02000000000000000000" pitchFamily="2" charset="0"/>
            </a:endParaRPr>
          </a:p>
          <a:p>
            <a:pPr algn="l"/>
            <a:r>
              <a:rPr lang="hu-HU" b="0" i="0" dirty="0">
                <a:solidFill>
                  <a:srgbClr val="202124"/>
                </a:solidFill>
                <a:effectLst/>
                <a:latin typeface="Roboto" panose="02000000000000000000" pitchFamily="2" charset="0"/>
              </a:rPr>
              <a:t> - </a:t>
            </a:r>
            <a:r>
              <a:rPr lang="en-US" b="0" i="0" dirty="0">
                <a:solidFill>
                  <a:srgbClr val="202124"/>
                </a:solidFill>
                <a:effectLst/>
                <a:latin typeface="Roboto" panose="02000000000000000000" pitchFamily="2" charset="0"/>
              </a:rPr>
              <a:t>Public app search</a:t>
            </a:r>
          </a:p>
          <a:p>
            <a:pPr algn="l"/>
            <a:endParaRPr lang="hu-HU" b="0" i="0" dirty="0">
              <a:solidFill>
                <a:srgbClr val="202124"/>
              </a:solidFill>
              <a:effectLst/>
              <a:latin typeface="Roboto" panose="02000000000000000000" pitchFamily="2" charset="0"/>
            </a:endParaRPr>
          </a:p>
          <a:p>
            <a:pPr algn="l"/>
            <a:endParaRPr lang="hu-HU" dirty="0">
              <a:solidFill>
                <a:srgbClr val="202124"/>
              </a:solidFill>
              <a:latin typeface="Roboto" panose="02000000000000000000" pitchFamily="2" charset="0"/>
            </a:endParaRPr>
          </a:p>
          <a:p>
            <a:pPr algn="l"/>
            <a:r>
              <a:rPr lang="hu-HU" b="0" i="0" dirty="0">
                <a:solidFill>
                  <a:srgbClr val="202124"/>
                </a:solidFill>
                <a:effectLst/>
                <a:latin typeface="Roboto" panose="02000000000000000000" pitchFamily="2" charset="0"/>
              </a:rPr>
              <a:t> - </a:t>
            </a:r>
            <a:r>
              <a:rPr lang="en-US" b="0" i="0" dirty="0">
                <a:solidFill>
                  <a:srgbClr val="202124"/>
                </a:solidFill>
                <a:effectLst/>
                <a:latin typeface="Roboto" panose="02000000000000000000" pitchFamily="2" charset="0"/>
              </a:rPr>
              <a:t>Private app publishing</a:t>
            </a:r>
          </a:p>
          <a:p>
            <a:pPr algn="l"/>
            <a:endParaRPr lang="hu-HU" b="0" i="0" dirty="0">
              <a:solidFill>
                <a:srgbClr val="202124"/>
              </a:solidFill>
              <a:effectLst/>
              <a:latin typeface="Roboto" panose="02000000000000000000" pitchFamily="2" charset="0"/>
            </a:endParaRPr>
          </a:p>
          <a:p>
            <a:pPr algn="l"/>
            <a:endParaRPr lang="hu-HU" dirty="0">
              <a:solidFill>
                <a:srgbClr val="202124"/>
              </a:solidFill>
              <a:latin typeface="Roboto" panose="02000000000000000000" pitchFamily="2" charset="0"/>
            </a:endParaRPr>
          </a:p>
          <a:p>
            <a:pPr algn="l"/>
            <a:r>
              <a:rPr lang="hu-HU" b="0" i="0" dirty="0">
                <a:solidFill>
                  <a:srgbClr val="202124"/>
                </a:solidFill>
                <a:effectLst/>
                <a:latin typeface="Roboto" panose="02000000000000000000" pitchFamily="2" charset="0"/>
              </a:rPr>
              <a:t> - </a:t>
            </a:r>
            <a:r>
              <a:rPr lang="en-US" b="0" i="0" dirty="0">
                <a:solidFill>
                  <a:srgbClr val="202124"/>
                </a:solidFill>
                <a:effectLst/>
                <a:latin typeface="Roboto" panose="02000000000000000000" pitchFamily="2" charset="0"/>
              </a:rPr>
              <a:t>Web app publishing</a:t>
            </a:r>
          </a:p>
          <a:p>
            <a:pPr algn="l"/>
            <a:endParaRPr lang="hu-HU" b="0" i="0" dirty="0">
              <a:solidFill>
                <a:srgbClr val="202124"/>
              </a:solidFill>
              <a:effectLst/>
              <a:latin typeface="Roboto" panose="02000000000000000000" pitchFamily="2" charset="0"/>
            </a:endParaRPr>
          </a:p>
          <a:p>
            <a:pPr algn="l"/>
            <a:endParaRPr lang="hu-HU" dirty="0">
              <a:solidFill>
                <a:srgbClr val="202124"/>
              </a:solidFill>
              <a:latin typeface="Roboto" panose="02000000000000000000" pitchFamily="2" charset="0"/>
            </a:endParaRPr>
          </a:p>
          <a:p>
            <a:pPr algn="l"/>
            <a:r>
              <a:rPr lang="hu-HU" b="0" i="0" dirty="0">
                <a:solidFill>
                  <a:srgbClr val="202124"/>
                </a:solidFill>
                <a:effectLst/>
                <a:latin typeface="Roboto" panose="02000000000000000000" pitchFamily="2" charset="0"/>
              </a:rPr>
              <a:t> - </a:t>
            </a:r>
            <a:r>
              <a:rPr lang="en-US" b="0" i="0" dirty="0">
                <a:solidFill>
                  <a:srgbClr val="202124"/>
                </a:solidFill>
                <a:effectLst/>
                <a:latin typeface="Roboto" panose="02000000000000000000" pitchFamily="2" charset="0"/>
              </a:rPr>
              <a:t>App organization</a:t>
            </a:r>
          </a:p>
        </p:txBody>
      </p:sp>
    </p:spTree>
    <p:extLst>
      <p:ext uri="{BB962C8B-B14F-4D97-AF65-F5344CB8AC3E}">
        <p14:creationId xmlns:p14="http://schemas.microsoft.com/office/powerpoint/2010/main" val="4097442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FA32AF8D-47E1-4659-AB0B-11E8F87D2EEE}"/>
              </a:ext>
            </a:extLst>
          </p:cNvPr>
          <p:cNvSpPr txBox="1"/>
          <p:nvPr/>
        </p:nvSpPr>
        <p:spPr>
          <a:xfrm>
            <a:off x="1352550" y="4920915"/>
            <a:ext cx="9486900" cy="646331"/>
          </a:xfrm>
          <a:prstGeom prst="rect">
            <a:avLst/>
          </a:prstGeom>
          <a:noFill/>
        </p:spPr>
        <p:txBody>
          <a:bodyPr wrap="square">
            <a:spAutoFit/>
          </a:bodyPr>
          <a:lstStyle/>
          <a:p>
            <a:r>
              <a:rPr lang="hu-HU" dirty="0" err="1"/>
              <a:t>OEMConfig</a:t>
            </a:r>
            <a:r>
              <a:rPr lang="hu-HU" dirty="0"/>
              <a:t>, a </a:t>
            </a:r>
            <a:r>
              <a:rPr lang="hu-HU" dirty="0" err="1"/>
              <a:t>means</a:t>
            </a:r>
            <a:r>
              <a:rPr lang="hu-HU" dirty="0"/>
              <a:t> </a:t>
            </a:r>
            <a:r>
              <a:rPr lang="hu-HU" dirty="0" err="1"/>
              <a:t>for</a:t>
            </a:r>
            <a:r>
              <a:rPr lang="hu-HU" dirty="0"/>
              <a:t> </a:t>
            </a:r>
            <a:r>
              <a:rPr lang="hu-HU" dirty="0" err="1"/>
              <a:t>OEMs</a:t>
            </a:r>
            <a:r>
              <a:rPr lang="hu-HU" dirty="0"/>
              <a:t> </a:t>
            </a:r>
            <a:r>
              <a:rPr lang="hu-HU" dirty="0" err="1"/>
              <a:t>to</a:t>
            </a:r>
            <a:r>
              <a:rPr lang="hu-HU" dirty="0"/>
              <a:t> </a:t>
            </a:r>
            <a:r>
              <a:rPr lang="hu-HU" dirty="0" err="1"/>
              <a:t>provide</a:t>
            </a:r>
            <a:r>
              <a:rPr lang="hu-HU" dirty="0"/>
              <a:t> </a:t>
            </a:r>
            <a:r>
              <a:rPr lang="hu-HU" dirty="0" err="1"/>
              <a:t>additional</a:t>
            </a:r>
            <a:r>
              <a:rPr lang="hu-HU" dirty="0"/>
              <a:t> </a:t>
            </a:r>
            <a:r>
              <a:rPr lang="hu-HU" dirty="0" err="1"/>
              <a:t>APIs</a:t>
            </a:r>
            <a:r>
              <a:rPr lang="hu-HU" dirty="0"/>
              <a:t> over and </a:t>
            </a:r>
            <a:r>
              <a:rPr lang="hu-HU" dirty="0" err="1"/>
              <a:t>above</a:t>
            </a:r>
            <a:r>
              <a:rPr lang="hu-HU" dirty="0"/>
              <a:t> Android Enterprise </a:t>
            </a:r>
            <a:r>
              <a:rPr lang="hu-HU" dirty="0" err="1"/>
              <a:t>easily</a:t>
            </a:r>
            <a:r>
              <a:rPr lang="hu-HU" dirty="0"/>
              <a:t> </a:t>
            </a:r>
            <a:r>
              <a:rPr lang="hu-HU" dirty="0" err="1"/>
              <a:t>managed</a:t>
            </a:r>
            <a:r>
              <a:rPr lang="hu-HU" dirty="0"/>
              <a:t> </a:t>
            </a:r>
            <a:r>
              <a:rPr lang="hu-HU" dirty="0" err="1"/>
              <a:t>directly</a:t>
            </a:r>
            <a:r>
              <a:rPr lang="hu-HU" dirty="0"/>
              <a:t> </a:t>
            </a:r>
            <a:r>
              <a:rPr lang="hu-HU" dirty="0" err="1"/>
              <a:t>through</a:t>
            </a:r>
            <a:r>
              <a:rPr lang="hu-HU" dirty="0"/>
              <a:t> an EMM.</a:t>
            </a:r>
          </a:p>
        </p:txBody>
      </p:sp>
      <p:sp>
        <p:nvSpPr>
          <p:cNvPr id="6" name="Title 1">
            <a:extLst>
              <a:ext uri="{FF2B5EF4-FFF2-40B4-BE49-F238E27FC236}">
                <a16:creationId xmlns:a16="http://schemas.microsoft.com/office/drawing/2014/main" id="{951984B2-4668-46F3-81FF-4A2C13ABDCD0}"/>
              </a:ext>
            </a:extLst>
          </p:cNvPr>
          <p:cNvSpPr txBox="1">
            <a:spLocks/>
          </p:cNvSpPr>
          <p:nvPr/>
        </p:nvSpPr>
        <p:spPr>
          <a:xfrm>
            <a:off x="323986" y="193329"/>
            <a:ext cx="11336039" cy="758022"/>
          </a:xfrm>
          <a:prstGeom prst="rect">
            <a:avLst/>
          </a:prstGeom>
        </p:spPr>
        <p:txBody>
          <a:bodyPr vert="horz" wrap="square" lIns="0" tIns="164592"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3200" b="1" dirty="0" err="1"/>
              <a:t>Additional</a:t>
            </a:r>
            <a:r>
              <a:rPr lang="hu-HU" sz="3200" b="1" dirty="0"/>
              <a:t> API: </a:t>
            </a:r>
            <a:r>
              <a:rPr lang="hu-HU" sz="3200" b="1" dirty="0" err="1"/>
              <a:t>OEMConfig</a:t>
            </a:r>
            <a:endParaRPr lang="en-US" sz="3200" b="1" dirty="0"/>
          </a:p>
        </p:txBody>
      </p:sp>
      <p:sp>
        <p:nvSpPr>
          <p:cNvPr id="8" name="Szövegdoboz 7">
            <a:extLst>
              <a:ext uri="{FF2B5EF4-FFF2-40B4-BE49-F238E27FC236}">
                <a16:creationId xmlns:a16="http://schemas.microsoft.com/office/drawing/2014/main" id="{CA6B0163-6995-4EA3-BD57-67CA17605806}"/>
              </a:ext>
            </a:extLst>
          </p:cNvPr>
          <p:cNvSpPr txBox="1"/>
          <p:nvPr/>
        </p:nvSpPr>
        <p:spPr>
          <a:xfrm>
            <a:off x="1352550" y="5717985"/>
            <a:ext cx="9486900" cy="369332"/>
          </a:xfrm>
          <a:prstGeom prst="rect">
            <a:avLst/>
          </a:prstGeom>
          <a:noFill/>
        </p:spPr>
        <p:txBody>
          <a:bodyPr wrap="square">
            <a:spAutoFit/>
          </a:bodyPr>
          <a:lstStyle/>
          <a:p>
            <a:r>
              <a:rPr lang="hu-HU" dirty="0"/>
              <a:t>https://docs.microsoft.com/en-us/mem/intune/configuration/android-oem-configuration-overview</a:t>
            </a:r>
          </a:p>
        </p:txBody>
      </p:sp>
      <p:pic>
        <p:nvPicPr>
          <p:cNvPr id="10" name="Kép 9">
            <a:extLst>
              <a:ext uri="{FF2B5EF4-FFF2-40B4-BE49-F238E27FC236}">
                <a16:creationId xmlns:a16="http://schemas.microsoft.com/office/drawing/2014/main" id="{39A770DB-194B-4620-B88A-57DD69FDBD44}"/>
              </a:ext>
            </a:extLst>
          </p:cNvPr>
          <p:cNvPicPr>
            <a:picLocks noChangeAspect="1"/>
          </p:cNvPicPr>
          <p:nvPr/>
        </p:nvPicPr>
        <p:blipFill>
          <a:blip r:embed="rId2"/>
          <a:stretch>
            <a:fillRect/>
          </a:stretch>
        </p:blipFill>
        <p:spPr>
          <a:xfrm>
            <a:off x="2510421" y="1641115"/>
            <a:ext cx="1780833" cy="3040321"/>
          </a:xfrm>
          <a:prstGeom prst="rect">
            <a:avLst/>
          </a:prstGeom>
        </p:spPr>
      </p:pic>
      <p:pic>
        <p:nvPicPr>
          <p:cNvPr id="5122" name="Picture 2" descr="Zebra, OEMConfig, Ivanti Velocity, and Microsoft Intune – Mobility,  Management, &amp;amp; Security">
            <a:extLst>
              <a:ext uri="{FF2B5EF4-FFF2-40B4-BE49-F238E27FC236}">
                <a16:creationId xmlns:a16="http://schemas.microsoft.com/office/drawing/2014/main" id="{3C2FCDD5-AC72-4A8A-BC5B-AF1CDB3CA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775" y="1641116"/>
            <a:ext cx="3987040" cy="304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394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nscription des appareils Android et Android Entreprise et Kiosk">
            <a:extLst>
              <a:ext uri="{FF2B5EF4-FFF2-40B4-BE49-F238E27FC236}">
                <a16:creationId xmlns:a16="http://schemas.microsoft.com/office/drawing/2014/main" id="{C18B2E3E-26B0-4072-87DC-B1B996F9D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598" y="1596243"/>
            <a:ext cx="6596273" cy="3665513"/>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4B31E331-F626-4F54-8C23-6AED5F6FC93C}"/>
              </a:ext>
            </a:extLst>
          </p:cNvPr>
          <p:cNvSpPr txBox="1">
            <a:spLocks/>
          </p:cNvSpPr>
          <p:nvPr/>
        </p:nvSpPr>
        <p:spPr>
          <a:xfrm>
            <a:off x="323986" y="193329"/>
            <a:ext cx="11336039" cy="758022"/>
          </a:xfrm>
          <a:prstGeom prst="rect">
            <a:avLst/>
          </a:prstGeom>
        </p:spPr>
        <p:txBody>
          <a:bodyPr vert="horz" wrap="square" lIns="0" tIns="164592"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3200" b="1" dirty="0"/>
              <a:t>Android Management: DA / AE</a:t>
            </a:r>
            <a:endParaRPr lang="en-US" sz="3200" b="1" dirty="0"/>
          </a:p>
        </p:txBody>
      </p:sp>
      <p:sp>
        <p:nvSpPr>
          <p:cNvPr id="13" name="Szövegdoboz 12">
            <a:extLst>
              <a:ext uri="{FF2B5EF4-FFF2-40B4-BE49-F238E27FC236}">
                <a16:creationId xmlns:a16="http://schemas.microsoft.com/office/drawing/2014/main" id="{55818D42-A826-4454-A52F-D7D4E37BBAA1}"/>
              </a:ext>
            </a:extLst>
          </p:cNvPr>
          <p:cNvSpPr txBox="1"/>
          <p:nvPr/>
        </p:nvSpPr>
        <p:spPr>
          <a:xfrm>
            <a:off x="2587597" y="5438481"/>
            <a:ext cx="6596273" cy="1077218"/>
          </a:xfrm>
          <a:prstGeom prst="rect">
            <a:avLst/>
          </a:prstGeom>
          <a:noFill/>
        </p:spPr>
        <p:txBody>
          <a:bodyPr wrap="square">
            <a:spAutoFit/>
          </a:bodyPr>
          <a:lstStyle/>
          <a:p>
            <a:r>
              <a:rPr lang="hu-HU" sz="1600" dirty="0">
                <a:hlinkClick r:id="rId3"/>
              </a:rPr>
              <a:t>Android Enterprise</a:t>
            </a:r>
            <a:r>
              <a:rPr lang="hu-HU" sz="1600" dirty="0"/>
              <a:t> is a Google-</a:t>
            </a:r>
            <a:r>
              <a:rPr lang="hu-HU" sz="1600" dirty="0" err="1"/>
              <a:t>led</a:t>
            </a:r>
            <a:r>
              <a:rPr lang="hu-HU" sz="1600" dirty="0"/>
              <a:t> </a:t>
            </a:r>
            <a:r>
              <a:rPr lang="hu-HU" sz="1600" dirty="0" err="1"/>
              <a:t>initiative</a:t>
            </a:r>
            <a:r>
              <a:rPr lang="hu-HU" sz="1600" dirty="0"/>
              <a:t> </a:t>
            </a:r>
            <a:r>
              <a:rPr lang="hu-HU" sz="1600" dirty="0" err="1"/>
              <a:t>to</a:t>
            </a:r>
            <a:r>
              <a:rPr lang="hu-HU" sz="1600" dirty="0"/>
              <a:t> </a:t>
            </a:r>
            <a:r>
              <a:rPr lang="hu-HU" sz="1600" dirty="0" err="1"/>
              <a:t>enable</a:t>
            </a:r>
            <a:r>
              <a:rPr lang="hu-HU" sz="1600" dirty="0"/>
              <a:t> </a:t>
            </a:r>
            <a:r>
              <a:rPr lang="hu-HU" sz="1600" dirty="0" err="1"/>
              <a:t>the</a:t>
            </a:r>
            <a:r>
              <a:rPr lang="hu-HU" sz="1600" dirty="0"/>
              <a:t> </a:t>
            </a:r>
            <a:r>
              <a:rPr lang="hu-HU" sz="1600" dirty="0" err="1"/>
              <a:t>use</a:t>
            </a:r>
            <a:r>
              <a:rPr lang="hu-HU" sz="1600" dirty="0"/>
              <a:t> of Android </a:t>
            </a:r>
            <a:r>
              <a:rPr lang="hu-HU" sz="1600" dirty="0" err="1"/>
              <a:t>devices</a:t>
            </a:r>
            <a:r>
              <a:rPr lang="hu-HU" sz="1600" dirty="0"/>
              <a:t> and </a:t>
            </a:r>
            <a:r>
              <a:rPr lang="hu-HU" sz="1600" dirty="0" err="1"/>
              <a:t>apps</a:t>
            </a:r>
            <a:r>
              <a:rPr lang="hu-HU" sz="1600" dirty="0"/>
              <a:t> in </a:t>
            </a:r>
            <a:r>
              <a:rPr lang="hu-HU" sz="1600" dirty="0" err="1"/>
              <a:t>the</a:t>
            </a:r>
            <a:r>
              <a:rPr lang="hu-HU" sz="1600" dirty="0"/>
              <a:t> </a:t>
            </a:r>
            <a:r>
              <a:rPr lang="hu-HU" sz="1600" dirty="0" err="1"/>
              <a:t>workplace</a:t>
            </a:r>
            <a:r>
              <a:rPr lang="hu-HU" sz="1600" dirty="0"/>
              <a:t>. The program </a:t>
            </a:r>
            <a:r>
              <a:rPr lang="hu-HU" sz="1600" dirty="0" err="1"/>
              <a:t>offers</a:t>
            </a:r>
            <a:r>
              <a:rPr lang="hu-HU" sz="1600" dirty="0"/>
              <a:t> </a:t>
            </a:r>
            <a:r>
              <a:rPr lang="hu-HU" sz="1600" dirty="0" err="1"/>
              <a:t>APIs</a:t>
            </a:r>
            <a:r>
              <a:rPr lang="hu-HU" sz="1600" dirty="0"/>
              <a:t> and </a:t>
            </a:r>
            <a:r>
              <a:rPr lang="hu-HU" sz="1600" dirty="0" err="1"/>
              <a:t>other</a:t>
            </a:r>
            <a:r>
              <a:rPr lang="hu-HU" sz="1600" dirty="0"/>
              <a:t> </a:t>
            </a:r>
            <a:r>
              <a:rPr lang="hu-HU" sz="1600" dirty="0" err="1"/>
              <a:t>tools</a:t>
            </a:r>
            <a:r>
              <a:rPr lang="hu-HU" sz="1600" dirty="0"/>
              <a:t> </a:t>
            </a:r>
            <a:r>
              <a:rPr lang="hu-HU" sz="1600" dirty="0" err="1"/>
              <a:t>for</a:t>
            </a:r>
            <a:r>
              <a:rPr lang="hu-HU" sz="1600" dirty="0"/>
              <a:t> </a:t>
            </a:r>
            <a:r>
              <a:rPr lang="hu-HU" sz="1600" dirty="0" err="1"/>
              <a:t>developers</a:t>
            </a:r>
            <a:r>
              <a:rPr lang="hu-HU" sz="1600" dirty="0"/>
              <a:t> </a:t>
            </a:r>
            <a:r>
              <a:rPr lang="hu-HU" sz="1600" dirty="0" err="1"/>
              <a:t>to</a:t>
            </a:r>
            <a:r>
              <a:rPr lang="hu-HU" sz="1600" dirty="0"/>
              <a:t> </a:t>
            </a:r>
            <a:r>
              <a:rPr lang="hu-HU" sz="1600" dirty="0" err="1"/>
              <a:t>integrate</a:t>
            </a:r>
            <a:r>
              <a:rPr lang="hu-HU" sz="1600" dirty="0"/>
              <a:t> support </a:t>
            </a:r>
            <a:r>
              <a:rPr lang="hu-HU" sz="1600" dirty="0" err="1"/>
              <a:t>for</a:t>
            </a:r>
            <a:r>
              <a:rPr lang="hu-HU" sz="1600" dirty="0"/>
              <a:t> Android </a:t>
            </a:r>
            <a:r>
              <a:rPr lang="hu-HU" sz="1600" dirty="0" err="1"/>
              <a:t>into</a:t>
            </a:r>
            <a:r>
              <a:rPr lang="hu-HU" sz="1600" dirty="0"/>
              <a:t> </a:t>
            </a:r>
            <a:r>
              <a:rPr lang="hu-HU" sz="1600" dirty="0" err="1"/>
              <a:t>their</a:t>
            </a:r>
            <a:r>
              <a:rPr lang="hu-HU" sz="1600" dirty="0"/>
              <a:t> </a:t>
            </a:r>
            <a:r>
              <a:rPr lang="hu-HU" sz="1600" dirty="0" err="1"/>
              <a:t>enterprise</a:t>
            </a:r>
            <a:r>
              <a:rPr lang="hu-HU" sz="1600" dirty="0"/>
              <a:t> </a:t>
            </a:r>
            <a:r>
              <a:rPr lang="hu-HU" sz="1600" dirty="0" err="1"/>
              <a:t>mobility</a:t>
            </a:r>
            <a:r>
              <a:rPr lang="hu-HU" sz="1600" dirty="0"/>
              <a:t> management (EMM) </a:t>
            </a:r>
            <a:r>
              <a:rPr lang="hu-HU" sz="1600" dirty="0" err="1"/>
              <a:t>solutions</a:t>
            </a:r>
            <a:r>
              <a:rPr lang="hu-HU" sz="1600" dirty="0"/>
              <a:t>. </a:t>
            </a:r>
          </a:p>
        </p:txBody>
      </p:sp>
    </p:spTree>
    <p:extLst>
      <p:ext uri="{BB962C8B-B14F-4D97-AF65-F5344CB8AC3E}">
        <p14:creationId xmlns:p14="http://schemas.microsoft.com/office/powerpoint/2010/main" val="3760610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95D31B51-FCB5-468F-9F10-38194B1D5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830" y="1921420"/>
            <a:ext cx="8214322" cy="260438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DE2255A8-3DFA-494A-ABD1-F0718398EB81}"/>
              </a:ext>
            </a:extLst>
          </p:cNvPr>
          <p:cNvSpPr txBox="1">
            <a:spLocks/>
          </p:cNvSpPr>
          <p:nvPr/>
        </p:nvSpPr>
        <p:spPr>
          <a:xfrm>
            <a:off x="323986" y="193329"/>
            <a:ext cx="11336039" cy="758022"/>
          </a:xfrm>
          <a:prstGeom prst="rect">
            <a:avLst/>
          </a:prstGeom>
        </p:spPr>
        <p:txBody>
          <a:bodyPr vert="horz" wrap="square" lIns="0" tIns="164592"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3200" b="1" dirty="0"/>
              <a:t>Android Management API </a:t>
            </a:r>
            <a:r>
              <a:rPr lang="hu-HU" sz="3200" b="1" dirty="0" err="1"/>
              <a:t>Overview</a:t>
            </a:r>
            <a:endParaRPr lang="en-US" sz="3200" b="1" dirty="0"/>
          </a:p>
        </p:txBody>
      </p:sp>
      <p:sp>
        <p:nvSpPr>
          <p:cNvPr id="7" name="Szövegdoboz 6">
            <a:extLst>
              <a:ext uri="{FF2B5EF4-FFF2-40B4-BE49-F238E27FC236}">
                <a16:creationId xmlns:a16="http://schemas.microsoft.com/office/drawing/2014/main" id="{C9B09E18-2B0D-48D2-BB25-EAF704BC1EA9}"/>
              </a:ext>
            </a:extLst>
          </p:cNvPr>
          <p:cNvSpPr txBox="1"/>
          <p:nvPr/>
        </p:nvSpPr>
        <p:spPr>
          <a:xfrm>
            <a:off x="1172817" y="4936580"/>
            <a:ext cx="8926349" cy="923330"/>
          </a:xfrm>
          <a:prstGeom prst="rect">
            <a:avLst/>
          </a:prstGeom>
          <a:noFill/>
        </p:spPr>
        <p:txBody>
          <a:bodyPr wrap="square">
            <a:spAutoFit/>
          </a:bodyPr>
          <a:lstStyle/>
          <a:p>
            <a:r>
              <a:rPr lang="en-US" b="0" i="0" dirty="0">
                <a:solidFill>
                  <a:srgbClr val="202124"/>
                </a:solidFill>
                <a:effectLst/>
                <a:latin typeface="Roboto" panose="02000000000000000000" pitchFamily="2" charset="0"/>
              </a:rPr>
              <a:t>The Android Management API supports mobile device management (MDM) and mobile application management (MAM). The API's partner app, </a:t>
            </a:r>
            <a:r>
              <a:rPr lang="en-US" b="0" i="0" dirty="0">
                <a:effectLst/>
                <a:latin typeface="Roboto" panose="02000000000000000000" pitchFamily="2" charset="0"/>
                <a:hlinkClick r:id="rId3"/>
              </a:rPr>
              <a:t>Android Device Policy</a:t>
            </a:r>
            <a:r>
              <a:rPr lang="en-US" b="0" i="0" dirty="0">
                <a:solidFill>
                  <a:srgbClr val="202124"/>
                </a:solidFill>
                <a:effectLst/>
                <a:latin typeface="Roboto" panose="02000000000000000000" pitchFamily="2" charset="0"/>
              </a:rPr>
              <a:t>, receives management policy settings from the API and enforces them on devices.</a:t>
            </a:r>
            <a:endParaRPr lang="hu-HU" dirty="0"/>
          </a:p>
        </p:txBody>
      </p:sp>
    </p:spTree>
    <p:extLst>
      <p:ext uri="{BB962C8B-B14F-4D97-AF65-F5344CB8AC3E}">
        <p14:creationId xmlns:p14="http://schemas.microsoft.com/office/powerpoint/2010/main" val="363939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rticle's hero media">
            <a:extLst>
              <a:ext uri="{FF2B5EF4-FFF2-40B4-BE49-F238E27FC236}">
                <a16:creationId xmlns:a16="http://schemas.microsoft.com/office/drawing/2014/main" id="{0043A305-B349-41D6-AC95-07146CDE89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863" y="1077003"/>
            <a:ext cx="9545358" cy="5297672"/>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25DADF0F-B28F-4B3F-8CD1-05CD86FBD968}"/>
              </a:ext>
            </a:extLst>
          </p:cNvPr>
          <p:cNvSpPr txBox="1">
            <a:spLocks/>
          </p:cNvSpPr>
          <p:nvPr/>
        </p:nvSpPr>
        <p:spPr>
          <a:xfrm>
            <a:off x="323986" y="193329"/>
            <a:ext cx="11336039" cy="758022"/>
          </a:xfrm>
          <a:prstGeom prst="rect">
            <a:avLst/>
          </a:prstGeom>
        </p:spPr>
        <p:txBody>
          <a:bodyPr vert="horz" wrap="square" lIns="0" tIns="164592"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3200" b="1" dirty="0"/>
              <a:t>Android Management API </a:t>
            </a:r>
            <a:r>
              <a:rPr lang="hu-HU" sz="3200" b="1" dirty="0" err="1"/>
              <a:t>with</a:t>
            </a:r>
            <a:r>
              <a:rPr lang="hu-HU" sz="3200" b="1" dirty="0"/>
              <a:t> EMM</a:t>
            </a:r>
            <a:endParaRPr lang="en-US" sz="3200" b="1" dirty="0"/>
          </a:p>
        </p:txBody>
      </p:sp>
    </p:spTree>
    <p:extLst>
      <p:ext uri="{BB962C8B-B14F-4D97-AF65-F5344CB8AC3E}">
        <p14:creationId xmlns:p14="http://schemas.microsoft.com/office/powerpoint/2010/main" val="3189884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A452CF5A-757E-4AEB-A34B-0A4554A558AB}"/>
              </a:ext>
            </a:extLst>
          </p:cNvPr>
          <p:cNvPicPr>
            <a:picLocks noChangeAspect="1"/>
          </p:cNvPicPr>
          <p:nvPr/>
        </p:nvPicPr>
        <p:blipFill>
          <a:blip r:embed="rId2"/>
          <a:stretch>
            <a:fillRect/>
          </a:stretch>
        </p:blipFill>
        <p:spPr>
          <a:xfrm>
            <a:off x="990934" y="1549222"/>
            <a:ext cx="3028604" cy="2748458"/>
          </a:xfrm>
          <a:prstGeom prst="rect">
            <a:avLst/>
          </a:prstGeom>
        </p:spPr>
      </p:pic>
      <p:pic>
        <p:nvPicPr>
          <p:cNvPr id="3" name="Kép 2">
            <a:extLst>
              <a:ext uri="{FF2B5EF4-FFF2-40B4-BE49-F238E27FC236}">
                <a16:creationId xmlns:a16="http://schemas.microsoft.com/office/drawing/2014/main" id="{16B53862-8132-4665-803F-062189AC15FD}"/>
              </a:ext>
            </a:extLst>
          </p:cNvPr>
          <p:cNvPicPr>
            <a:picLocks noChangeAspect="1"/>
          </p:cNvPicPr>
          <p:nvPr/>
        </p:nvPicPr>
        <p:blipFill>
          <a:blip r:embed="rId3"/>
          <a:stretch>
            <a:fillRect/>
          </a:stretch>
        </p:blipFill>
        <p:spPr>
          <a:xfrm>
            <a:off x="1040449" y="4376628"/>
            <a:ext cx="2979088" cy="1683184"/>
          </a:xfrm>
          <a:prstGeom prst="rect">
            <a:avLst/>
          </a:prstGeom>
        </p:spPr>
      </p:pic>
      <p:sp>
        <p:nvSpPr>
          <p:cNvPr id="4" name="Title 1">
            <a:extLst>
              <a:ext uri="{FF2B5EF4-FFF2-40B4-BE49-F238E27FC236}">
                <a16:creationId xmlns:a16="http://schemas.microsoft.com/office/drawing/2014/main" id="{BF7C4E88-D8BB-469B-A478-73182E645A24}"/>
              </a:ext>
            </a:extLst>
          </p:cNvPr>
          <p:cNvSpPr txBox="1">
            <a:spLocks/>
          </p:cNvSpPr>
          <p:nvPr/>
        </p:nvSpPr>
        <p:spPr>
          <a:xfrm>
            <a:off x="323986" y="193329"/>
            <a:ext cx="11336039" cy="758022"/>
          </a:xfrm>
          <a:prstGeom prst="rect">
            <a:avLst/>
          </a:prstGeom>
        </p:spPr>
        <p:txBody>
          <a:bodyPr vert="horz" wrap="square" lIns="0" tIns="164592"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3200" b="1" dirty="0"/>
              <a:t>Microsoft EMM: Microsoft </a:t>
            </a:r>
            <a:r>
              <a:rPr lang="hu-HU" sz="3200" b="1" dirty="0" err="1"/>
              <a:t>Intune</a:t>
            </a:r>
            <a:endParaRPr lang="en-US" sz="3200" b="1" dirty="0"/>
          </a:p>
        </p:txBody>
      </p:sp>
      <p:pic>
        <p:nvPicPr>
          <p:cNvPr id="6" name="Kép 5">
            <a:extLst>
              <a:ext uri="{FF2B5EF4-FFF2-40B4-BE49-F238E27FC236}">
                <a16:creationId xmlns:a16="http://schemas.microsoft.com/office/drawing/2014/main" id="{DEDDAD64-1033-4796-9F13-C366D6E02BE2}"/>
              </a:ext>
            </a:extLst>
          </p:cNvPr>
          <p:cNvPicPr>
            <a:picLocks noChangeAspect="1"/>
          </p:cNvPicPr>
          <p:nvPr/>
        </p:nvPicPr>
        <p:blipFill>
          <a:blip r:embed="rId4"/>
          <a:stretch>
            <a:fillRect/>
          </a:stretch>
        </p:blipFill>
        <p:spPr>
          <a:xfrm>
            <a:off x="4044777" y="1549222"/>
            <a:ext cx="7454418" cy="4510590"/>
          </a:xfrm>
          <a:prstGeom prst="rect">
            <a:avLst/>
          </a:prstGeom>
        </p:spPr>
      </p:pic>
    </p:spTree>
    <p:extLst>
      <p:ext uri="{BB962C8B-B14F-4D97-AF65-F5344CB8AC3E}">
        <p14:creationId xmlns:p14="http://schemas.microsoft.com/office/powerpoint/2010/main" val="2779051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 Microsoft Intune magas szintű architekturális diagramja">
            <a:extLst>
              <a:ext uri="{FF2B5EF4-FFF2-40B4-BE49-F238E27FC236}">
                <a16:creationId xmlns:a16="http://schemas.microsoft.com/office/drawing/2014/main" id="{F94444A7-E9A7-4E3A-A0A3-82BECDC56086}"/>
              </a:ext>
            </a:extLst>
          </p:cNvPr>
          <p:cNvSpPr>
            <a:spLocks noChangeAspect="1" noChangeArrowheads="1"/>
          </p:cNvSpPr>
          <p:nvPr/>
        </p:nvSpPr>
        <p:spPr bwMode="auto">
          <a:xfrm>
            <a:off x="2893423" y="3276599"/>
            <a:ext cx="3354977" cy="3354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 name="Title 1">
            <a:extLst>
              <a:ext uri="{FF2B5EF4-FFF2-40B4-BE49-F238E27FC236}">
                <a16:creationId xmlns:a16="http://schemas.microsoft.com/office/drawing/2014/main" id="{D7C1F6CA-A4DA-40C0-92B3-382953C2C861}"/>
              </a:ext>
            </a:extLst>
          </p:cNvPr>
          <p:cNvSpPr txBox="1">
            <a:spLocks/>
          </p:cNvSpPr>
          <p:nvPr/>
        </p:nvSpPr>
        <p:spPr>
          <a:xfrm>
            <a:off x="323986" y="193329"/>
            <a:ext cx="11336039" cy="758022"/>
          </a:xfrm>
          <a:prstGeom prst="rect">
            <a:avLst/>
          </a:prstGeom>
        </p:spPr>
        <p:txBody>
          <a:bodyPr vert="horz" wrap="square" lIns="0" tIns="164592"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3200" b="1" dirty="0"/>
              <a:t>High-level architecture for Microsoft Intune</a:t>
            </a:r>
          </a:p>
        </p:txBody>
      </p:sp>
      <p:pic>
        <p:nvPicPr>
          <p:cNvPr id="7" name="Kép 6">
            <a:extLst>
              <a:ext uri="{FF2B5EF4-FFF2-40B4-BE49-F238E27FC236}">
                <a16:creationId xmlns:a16="http://schemas.microsoft.com/office/drawing/2014/main" id="{08C1C11C-67E7-494A-AB3C-336DA621EB2A}"/>
              </a:ext>
            </a:extLst>
          </p:cNvPr>
          <p:cNvPicPr>
            <a:picLocks noChangeAspect="1"/>
          </p:cNvPicPr>
          <p:nvPr/>
        </p:nvPicPr>
        <p:blipFill>
          <a:blip r:embed="rId2"/>
          <a:stretch>
            <a:fillRect/>
          </a:stretch>
        </p:blipFill>
        <p:spPr>
          <a:xfrm>
            <a:off x="2698405" y="951351"/>
            <a:ext cx="6422735" cy="5828505"/>
          </a:xfrm>
          <a:prstGeom prst="rect">
            <a:avLst/>
          </a:prstGeom>
        </p:spPr>
      </p:pic>
    </p:spTree>
    <p:extLst>
      <p:ext uri="{BB962C8B-B14F-4D97-AF65-F5344CB8AC3E}">
        <p14:creationId xmlns:p14="http://schemas.microsoft.com/office/powerpoint/2010/main" val="3091039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053430-399E-4088-ABB1-AB638E7AAC23}"/>
              </a:ext>
            </a:extLst>
          </p:cNvPr>
          <p:cNvSpPr/>
          <p:nvPr/>
        </p:nvSpPr>
        <p:spPr bwMode="auto">
          <a:xfrm>
            <a:off x="317767" y="1161153"/>
            <a:ext cx="5642955" cy="5428379"/>
          </a:xfrm>
          <a:prstGeom prst="rect">
            <a:avLst/>
          </a:prstGeom>
          <a:solidFill>
            <a:schemeClr val="bg1"/>
          </a:solidFill>
          <a:ln>
            <a:noFill/>
          </a:ln>
          <a:effectLst>
            <a:outerShdw blurRad="190500" dist="50800" dir="2700000" sx="101000" sy="101000" algn="tl" rotWithShape="0">
              <a:srgbClr val="333333">
                <a:alpha val="3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A28EA3E7-7C4E-46F7-AFC3-6F382DE5E705}"/>
              </a:ext>
            </a:extLst>
          </p:cNvPr>
          <p:cNvSpPr>
            <a:spLocks noGrp="1"/>
          </p:cNvSpPr>
          <p:nvPr>
            <p:ph type="title"/>
          </p:nvPr>
        </p:nvSpPr>
        <p:spPr>
          <a:xfrm>
            <a:off x="323986" y="193329"/>
            <a:ext cx="11336039" cy="758022"/>
          </a:xfrm>
        </p:spPr>
        <p:txBody>
          <a:bodyPr vert="horz" wrap="square" lIns="0" tIns="164592" rIns="0" bIns="0" rtlCol="0" anchor="t">
            <a:noAutofit/>
          </a:bodyPr>
          <a:lstStyle/>
          <a:p>
            <a:r>
              <a:rPr lang="en-US" sz="3200" b="1" dirty="0"/>
              <a:t>Managing mobile device</a:t>
            </a:r>
            <a:r>
              <a:rPr lang="hu-HU" sz="3200" b="1" dirty="0"/>
              <a:t>s: MAM</a:t>
            </a:r>
            <a:endParaRPr lang="en-US" sz="3200" b="1" dirty="0"/>
          </a:p>
        </p:txBody>
      </p:sp>
      <p:sp>
        <p:nvSpPr>
          <p:cNvPr id="4" name="Text Placeholder 3">
            <a:extLst>
              <a:ext uri="{FF2B5EF4-FFF2-40B4-BE49-F238E27FC236}">
                <a16:creationId xmlns:a16="http://schemas.microsoft.com/office/drawing/2014/main" id="{21DC8030-55E5-48F2-B732-45512F5F6D6E}"/>
              </a:ext>
            </a:extLst>
          </p:cNvPr>
          <p:cNvSpPr>
            <a:spLocks noGrp="1"/>
          </p:cNvSpPr>
          <p:nvPr>
            <p:ph type="body" sz="quarter" idx="4294967295"/>
          </p:nvPr>
        </p:nvSpPr>
        <p:spPr>
          <a:xfrm>
            <a:off x="493564" y="1934526"/>
            <a:ext cx="5309368" cy="1185966"/>
          </a:xfrm>
        </p:spPr>
        <p:txBody>
          <a:bodyPr vert="horz" wrap="square" lIns="0" tIns="0" rIns="0" bIns="0" rtlCol="0">
            <a:spAutoFit/>
          </a:bodyPr>
          <a:lstStyle/>
          <a:p>
            <a:pPr marL="0" indent="0">
              <a:spcAft>
                <a:spcPts val="600"/>
              </a:spcAft>
              <a:buNone/>
            </a:pPr>
            <a:r>
              <a:rPr lang="en-US" sz="1400" dirty="0">
                <a:solidFill>
                  <a:prstClr val="black"/>
                </a:solidFill>
              </a:rPr>
              <a:t>Commonly used for </a:t>
            </a:r>
            <a:r>
              <a:rPr lang="en-US" sz="1400" dirty="0">
                <a:solidFill>
                  <a:prstClr val="black"/>
                </a:solidFill>
                <a:latin typeface="+mj-lt"/>
              </a:rPr>
              <a:t>personal devices or </a:t>
            </a:r>
            <a:r>
              <a:rPr lang="en-US" sz="1400" dirty="0">
                <a:solidFill>
                  <a:prstClr val="black"/>
                </a:solidFill>
              </a:rPr>
              <a:t>Bring Your Own Device scenario</a:t>
            </a:r>
          </a:p>
          <a:p>
            <a:pPr marL="0" indent="0">
              <a:spcAft>
                <a:spcPts val="600"/>
              </a:spcAft>
              <a:buNone/>
            </a:pPr>
            <a:r>
              <a:rPr lang="en-US" sz="1400" dirty="0">
                <a:solidFill>
                  <a:prstClr val="black"/>
                </a:solidFill>
              </a:rPr>
              <a:t>No Device Enrollment required</a:t>
            </a:r>
          </a:p>
          <a:p>
            <a:pPr marL="0" indent="0">
              <a:spcAft>
                <a:spcPts val="600"/>
              </a:spcAft>
              <a:buNone/>
            </a:pPr>
            <a:r>
              <a:rPr lang="en-US" sz="1400" dirty="0">
                <a:solidFill>
                  <a:prstClr val="black"/>
                </a:solidFill>
              </a:rPr>
              <a:t>Company manages the security of only those applications that are enrolled</a:t>
            </a:r>
            <a:endParaRPr lang="hu-HU" sz="1400" dirty="0">
              <a:solidFill>
                <a:prstClr val="black"/>
              </a:solidFill>
            </a:endParaRPr>
          </a:p>
        </p:txBody>
      </p:sp>
      <p:sp>
        <p:nvSpPr>
          <p:cNvPr id="7" name="Rectangle 6">
            <a:extLst>
              <a:ext uri="{FF2B5EF4-FFF2-40B4-BE49-F238E27FC236}">
                <a16:creationId xmlns:a16="http://schemas.microsoft.com/office/drawing/2014/main" id="{D48B72BD-7465-46DC-8A2D-C394CEFE89B5}"/>
              </a:ext>
            </a:extLst>
          </p:cNvPr>
          <p:cNvSpPr/>
          <p:nvPr/>
        </p:nvSpPr>
        <p:spPr>
          <a:xfrm>
            <a:off x="528741" y="1394502"/>
            <a:ext cx="4911922" cy="400110"/>
          </a:xfrm>
          <a:prstGeom prst="rect">
            <a:avLst/>
          </a:prstGeom>
        </p:spPr>
        <p:txBody>
          <a:bodyPr wrap="non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8D7"/>
                </a:solidFill>
                <a:effectLst/>
                <a:uLnTx/>
                <a:uFillTx/>
                <a:latin typeface="Segoe UI Semibold"/>
                <a:ea typeface="+mn-ea"/>
                <a:cs typeface="+mn-cs"/>
              </a:rPr>
              <a:t>Mobile Application Management (</a:t>
            </a:r>
            <a:r>
              <a:rPr kumimoji="0" lang="en-US" sz="2000" b="0" i="0" u="none" strike="noStrike" kern="1200" cap="none" spc="0" normalizeH="0" baseline="0" noProof="0" dirty="0">
                <a:ln>
                  <a:noFill/>
                </a:ln>
                <a:solidFill>
                  <a:srgbClr val="282828"/>
                </a:solidFill>
                <a:effectLst/>
                <a:uLnTx/>
                <a:uFillTx/>
                <a:latin typeface="Segoe UI Semibold"/>
                <a:ea typeface="+mn-ea"/>
                <a:cs typeface="+mn-cs"/>
              </a:rPr>
              <a:t>MAM</a:t>
            </a:r>
            <a:r>
              <a:rPr kumimoji="0" lang="en-US" sz="2000" b="0" i="0" u="none" strike="noStrike" kern="1200" cap="none" spc="0" normalizeH="0" baseline="0" noProof="0" dirty="0">
                <a:ln>
                  <a:noFill/>
                </a:ln>
                <a:solidFill>
                  <a:srgbClr val="0078D7"/>
                </a:solidFill>
                <a:effectLst/>
                <a:uLnTx/>
                <a:uFillTx/>
                <a:latin typeface="Segoe UI Semibold"/>
                <a:ea typeface="+mn-ea"/>
                <a:cs typeface="+mn-cs"/>
              </a:rPr>
              <a:t>)</a:t>
            </a:r>
          </a:p>
        </p:txBody>
      </p:sp>
      <p:sp>
        <p:nvSpPr>
          <p:cNvPr id="69" name="Rectangle 68">
            <a:extLst>
              <a:ext uri="{FF2B5EF4-FFF2-40B4-BE49-F238E27FC236}">
                <a16:creationId xmlns:a16="http://schemas.microsoft.com/office/drawing/2014/main" id="{E27744A3-AC4F-45B5-8AA2-1E37B368EC83}"/>
              </a:ext>
            </a:extLst>
          </p:cNvPr>
          <p:cNvSpPr/>
          <p:nvPr/>
        </p:nvSpPr>
        <p:spPr>
          <a:xfrm>
            <a:off x="860649" y="3609331"/>
            <a:ext cx="2047740" cy="502702"/>
          </a:xfrm>
          <a:prstGeom prst="rect">
            <a:avLst/>
          </a:prstGeom>
        </p:spPr>
        <p:txBody>
          <a:bodyPr wrap="square">
            <a:spAutoFit/>
          </a:bodyPr>
          <a:lstStyle/>
          <a:p>
            <a:pPr marL="34925">
              <a:lnSpc>
                <a:spcPts val="1635"/>
              </a:lnSpc>
            </a:pPr>
            <a:r>
              <a:rPr lang="en-US" sz="1400" spc="-25" dirty="0">
                <a:solidFill>
                  <a:srgbClr val="000000"/>
                </a:solidFill>
                <a:cs typeface="Segoe UI"/>
              </a:rPr>
              <a:t>Secure corporate data within apps</a:t>
            </a:r>
          </a:p>
        </p:txBody>
      </p:sp>
      <p:sp>
        <p:nvSpPr>
          <p:cNvPr id="70" name="Rectangle 69">
            <a:extLst>
              <a:ext uri="{FF2B5EF4-FFF2-40B4-BE49-F238E27FC236}">
                <a16:creationId xmlns:a16="http://schemas.microsoft.com/office/drawing/2014/main" id="{CB9B76B1-C804-4C71-89F2-82A1F9DE9C97}"/>
              </a:ext>
            </a:extLst>
          </p:cNvPr>
          <p:cNvSpPr/>
          <p:nvPr/>
        </p:nvSpPr>
        <p:spPr>
          <a:xfrm>
            <a:off x="3545496" y="3609331"/>
            <a:ext cx="2250376" cy="502702"/>
          </a:xfrm>
          <a:prstGeom prst="rect">
            <a:avLst/>
          </a:prstGeom>
        </p:spPr>
        <p:txBody>
          <a:bodyPr wrap="square">
            <a:spAutoFit/>
          </a:bodyPr>
          <a:lstStyle/>
          <a:p>
            <a:pPr marL="34925">
              <a:lnSpc>
                <a:spcPts val="1635"/>
              </a:lnSpc>
            </a:pPr>
            <a:r>
              <a:rPr lang="en-US" sz="1400" spc="-25">
                <a:solidFill>
                  <a:srgbClr val="000000"/>
                </a:solidFill>
                <a:cs typeface="Segoe UI"/>
              </a:rPr>
              <a:t>Report app</a:t>
            </a:r>
          </a:p>
          <a:p>
            <a:pPr marL="34925">
              <a:lnSpc>
                <a:spcPts val="1635"/>
              </a:lnSpc>
            </a:pPr>
            <a:r>
              <a:rPr lang="en-US" sz="1400" spc="-25">
                <a:solidFill>
                  <a:srgbClr val="000000"/>
                </a:solidFill>
                <a:cs typeface="Segoe UI"/>
              </a:rPr>
              <a:t>inventory &amp; usage</a:t>
            </a:r>
          </a:p>
        </p:txBody>
      </p:sp>
      <p:sp>
        <p:nvSpPr>
          <p:cNvPr id="71" name="Rectangle 70">
            <a:extLst>
              <a:ext uri="{FF2B5EF4-FFF2-40B4-BE49-F238E27FC236}">
                <a16:creationId xmlns:a16="http://schemas.microsoft.com/office/drawing/2014/main" id="{F7A26F26-8FC4-47A1-B6A5-AD14C232D2C0}"/>
              </a:ext>
            </a:extLst>
          </p:cNvPr>
          <p:cNvSpPr/>
          <p:nvPr/>
        </p:nvSpPr>
        <p:spPr>
          <a:xfrm>
            <a:off x="820320" y="4335779"/>
            <a:ext cx="2155521" cy="297517"/>
          </a:xfrm>
          <a:prstGeom prst="rect">
            <a:avLst/>
          </a:prstGeom>
        </p:spPr>
        <p:txBody>
          <a:bodyPr wrap="square">
            <a:spAutoFit/>
          </a:bodyPr>
          <a:lstStyle/>
          <a:p>
            <a:pPr marL="34925">
              <a:lnSpc>
                <a:spcPts val="1635"/>
              </a:lnSpc>
            </a:pPr>
            <a:r>
              <a:rPr lang="en-US" sz="1400" spc="-25" dirty="0">
                <a:solidFill>
                  <a:srgbClr val="000000"/>
                </a:solidFill>
                <a:cs typeface="Segoe UI"/>
              </a:rPr>
              <a:t>Remove corporate data</a:t>
            </a:r>
          </a:p>
        </p:txBody>
      </p:sp>
      <p:sp>
        <p:nvSpPr>
          <p:cNvPr id="10" name="TextBox 9">
            <a:extLst>
              <a:ext uri="{FF2B5EF4-FFF2-40B4-BE49-F238E27FC236}">
                <a16:creationId xmlns:a16="http://schemas.microsoft.com/office/drawing/2014/main" id="{1E8B10E7-1D30-408F-9FD2-4A3A19FC76C1}"/>
              </a:ext>
            </a:extLst>
          </p:cNvPr>
          <p:cNvSpPr txBox="1"/>
          <p:nvPr/>
        </p:nvSpPr>
        <p:spPr>
          <a:xfrm>
            <a:off x="315587" y="3129818"/>
            <a:ext cx="1678729" cy="489365"/>
          </a:xfrm>
          <a:prstGeom prst="rect">
            <a:avLst/>
          </a:prstGeom>
          <a:noFill/>
        </p:spPr>
        <p:txBody>
          <a:bodyPr wrap="none" lIns="182880" tIns="146304" rIns="182880" bIns="146304" rtlCol="0">
            <a:spAutoFit/>
          </a:bodyPr>
          <a:lstStyle/>
          <a:p>
            <a:pPr>
              <a:lnSpc>
                <a:spcPct val="90000"/>
              </a:lnSpc>
              <a:spcAft>
                <a:spcPts val="600"/>
              </a:spcAft>
            </a:pPr>
            <a:r>
              <a:rPr lang="en-US" sz="1400" dirty="0">
                <a:solidFill>
                  <a:schemeClr val="accent1"/>
                </a:solidFill>
                <a:latin typeface="+mj-lt"/>
              </a:rPr>
              <a:t>Key capabilities</a:t>
            </a:r>
          </a:p>
        </p:txBody>
      </p:sp>
      <p:sp>
        <p:nvSpPr>
          <p:cNvPr id="90" name="TextBox 89">
            <a:extLst>
              <a:ext uri="{FF2B5EF4-FFF2-40B4-BE49-F238E27FC236}">
                <a16:creationId xmlns:a16="http://schemas.microsoft.com/office/drawing/2014/main" id="{2EE48781-2034-465C-9C28-738921572FD9}"/>
              </a:ext>
            </a:extLst>
          </p:cNvPr>
          <p:cNvSpPr txBox="1"/>
          <p:nvPr/>
        </p:nvSpPr>
        <p:spPr>
          <a:xfrm>
            <a:off x="330534" y="4869526"/>
            <a:ext cx="1574790" cy="489365"/>
          </a:xfrm>
          <a:prstGeom prst="rect">
            <a:avLst/>
          </a:prstGeom>
          <a:noFill/>
        </p:spPr>
        <p:txBody>
          <a:bodyPr wrap="none" lIns="182880" tIns="146304" rIns="182880" bIns="146304" rtlCol="0">
            <a:spAutoFit/>
          </a:bodyPr>
          <a:lstStyle/>
          <a:p>
            <a:pPr>
              <a:lnSpc>
                <a:spcPct val="90000"/>
              </a:lnSpc>
              <a:spcAft>
                <a:spcPts val="600"/>
              </a:spcAft>
            </a:pPr>
            <a:r>
              <a:rPr lang="en-US" sz="1400" dirty="0">
                <a:solidFill>
                  <a:schemeClr val="accent1"/>
                </a:solidFill>
                <a:latin typeface="+mj-lt"/>
              </a:rPr>
              <a:t>Administration</a:t>
            </a:r>
          </a:p>
        </p:txBody>
      </p:sp>
      <p:sp>
        <p:nvSpPr>
          <p:cNvPr id="5" name="Rectangle 4">
            <a:extLst>
              <a:ext uri="{FF2B5EF4-FFF2-40B4-BE49-F238E27FC236}">
                <a16:creationId xmlns:a16="http://schemas.microsoft.com/office/drawing/2014/main" id="{9752F2D5-FAAC-4DE5-9666-9FB713067D19}"/>
              </a:ext>
            </a:extLst>
          </p:cNvPr>
          <p:cNvSpPr/>
          <p:nvPr/>
        </p:nvSpPr>
        <p:spPr bwMode="auto">
          <a:xfrm>
            <a:off x="166833" y="939490"/>
            <a:ext cx="6033485" cy="5829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a:extLst>
              <a:ext uri="{FF2B5EF4-FFF2-40B4-BE49-F238E27FC236}">
                <a16:creationId xmlns:a16="http://schemas.microsoft.com/office/drawing/2014/main" id="{BA5ECE21-ABCD-45A9-8DD9-060A39ED8C34}"/>
              </a:ext>
            </a:extLst>
          </p:cNvPr>
          <p:cNvSpPr/>
          <p:nvPr/>
        </p:nvSpPr>
        <p:spPr bwMode="auto">
          <a:xfrm>
            <a:off x="325853" y="1161153"/>
            <a:ext cx="5634869" cy="5428380"/>
          </a:xfrm>
          <a:prstGeom prst="rect">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nvGrpSpPr>
          <p:cNvPr id="103" name="Group 102">
            <a:extLst>
              <a:ext uri="{FF2B5EF4-FFF2-40B4-BE49-F238E27FC236}">
                <a16:creationId xmlns:a16="http://schemas.microsoft.com/office/drawing/2014/main" id="{6A3AF5E0-0F43-42B9-B3C7-246B23D6E8D0}"/>
              </a:ext>
            </a:extLst>
          </p:cNvPr>
          <p:cNvGrpSpPr/>
          <p:nvPr/>
        </p:nvGrpSpPr>
        <p:grpSpPr>
          <a:xfrm>
            <a:off x="511654" y="3617938"/>
            <a:ext cx="257232" cy="515345"/>
            <a:chOff x="-1962150" y="2667000"/>
            <a:chExt cx="1393825" cy="2792413"/>
          </a:xfrm>
        </p:grpSpPr>
        <p:grpSp>
          <p:nvGrpSpPr>
            <p:cNvPr id="29" name="Group 4">
              <a:extLst>
                <a:ext uri="{FF2B5EF4-FFF2-40B4-BE49-F238E27FC236}">
                  <a16:creationId xmlns:a16="http://schemas.microsoft.com/office/drawing/2014/main" id="{584CD90A-A270-46B9-80F3-65E77CDD2E1D}"/>
                </a:ext>
              </a:extLst>
            </p:cNvPr>
            <p:cNvGrpSpPr>
              <a:grpSpLocks noChangeAspect="1"/>
            </p:cNvGrpSpPr>
            <p:nvPr/>
          </p:nvGrpSpPr>
          <p:grpSpPr bwMode="auto">
            <a:xfrm>
              <a:off x="-1962150" y="2667000"/>
              <a:ext cx="1393825" cy="2792413"/>
              <a:chOff x="-1236" y="1680"/>
              <a:chExt cx="878" cy="1759"/>
            </a:xfrm>
          </p:grpSpPr>
          <p:sp>
            <p:nvSpPr>
              <p:cNvPr id="42" name="AutoShape 3">
                <a:extLst>
                  <a:ext uri="{FF2B5EF4-FFF2-40B4-BE49-F238E27FC236}">
                    <a16:creationId xmlns:a16="http://schemas.microsoft.com/office/drawing/2014/main" id="{F8BAD400-360B-4AD9-9B5E-E8D9A156FAD5}"/>
                  </a:ext>
                </a:extLst>
              </p:cNvPr>
              <p:cNvSpPr>
                <a:spLocks noChangeAspect="1" noChangeArrowheads="1" noTextEdit="1"/>
              </p:cNvSpPr>
              <p:nvPr/>
            </p:nvSpPr>
            <p:spPr bwMode="auto">
              <a:xfrm>
                <a:off x="-1236" y="1680"/>
                <a:ext cx="878" cy="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
                <a:extLst>
                  <a:ext uri="{FF2B5EF4-FFF2-40B4-BE49-F238E27FC236}">
                    <a16:creationId xmlns:a16="http://schemas.microsoft.com/office/drawing/2014/main" id="{64D40493-9DE2-4C6C-B14C-31D470F6843A}"/>
                  </a:ext>
                </a:extLst>
              </p:cNvPr>
              <p:cNvSpPr>
                <a:spLocks/>
              </p:cNvSpPr>
              <p:nvPr/>
            </p:nvSpPr>
            <p:spPr bwMode="auto">
              <a:xfrm>
                <a:off x="-1236" y="1680"/>
                <a:ext cx="878" cy="1759"/>
              </a:xfrm>
              <a:custGeom>
                <a:avLst/>
                <a:gdLst>
                  <a:gd name="T0" fmla="*/ 597 w 682"/>
                  <a:gd name="T1" fmla="*/ 1365 h 1365"/>
                  <a:gd name="T2" fmla="*/ 85 w 682"/>
                  <a:gd name="T3" fmla="*/ 1365 h 1365"/>
                  <a:gd name="T4" fmla="*/ 0 w 682"/>
                  <a:gd name="T5" fmla="*/ 1280 h 1365"/>
                  <a:gd name="T6" fmla="*/ 0 w 682"/>
                  <a:gd name="T7" fmla="*/ 85 h 1365"/>
                  <a:gd name="T8" fmla="*/ 85 w 682"/>
                  <a:gd name="T9" fmla="*/ 0 h 1365"/>
                  <a:gd name="T10" fmla="*/ 597 w 682"/>
                  <a:gd name="T11" fmla="*/ 0 h 1365"/>
                  <a:gd name="T12" fmla="*/ 682 w 682"/>
                  <a:gd name="T13" fmla="*/ 85 h 1365"/>
                  <a:gd name="T14" fmla="*/ 682 w 682"/>
                  <a:gd name="T15" fmla="*/ 1280 h 1365"/>
                  <a:gd name="T16" fmla="*/ 597 w 682"/>
                  <a:gd name="T17" fmla="*/ 1365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2" h="1365">
                    <a:moveTo>
                      <a:pt x="597" y="1365"/>
                    </a:moveTo>
                    <a:cubicBezTo>
                      <a:pt x="85" y="1365"/>
                      <a:pt x="85" y="1365"/>
                      <a:pt x="85" y="1365"/>
                    </a:cubicBezTo>
                    <a:cubicBezTo>
                      <a:pt x="38" y="1365"/>
                      <a:pt x="0" y="1327"/>
                      <a:pt x="0" y="1280"/>
                    </a:cubicBezTo>
                    <a:cubicBezTo>
                      <a:pt x="0" y="85"/>
                      <a:pt x="0" y="85"/>
                      <a:pt x="0" y="85"/>
                    </a:cubicBezTo>
                    <a:cubicBezTo>
                      <a:pt x="0" y="38"/>
                      <a:pt x="38" y="0"/>
                      <a:pt x="85" y="0"/>
                    </a:cubicBezTo>
                    <a:cubicBezTo>
                      <a:pt x="597" y="0"/>
                      <a:pt x="597" y="0"/>
                      <a:pt x="597" y="0"/>
                    </a:cubicBezTo>
                    <a:cubicBezTo>
                      <a:pt x="644" y="0"/>
                      <a:pt x="682" y="38"/>
                      <a:pt x="682" y="85"/>
                    </a:cubicBezTo>
                    <a:cubicBezTo>
                      <a:pt x="682" y="1280"/>
                      <a:pt x="682" y="1280"/>
                      <a:pt x="682" y="1280"/>
                    </a:cubicBezTo>
                    <a:cubicBezTo>
                      <a:pt x="682" y="1327"/>
                      <a:pt x="644" y="1365"/>
                      <a:pt x="597" y="1365"/>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id="{8939403C-1660-4C2D-AFF7-73AD24D4C07D}"/>
                  </a:ext>
                </a:extLst>
              </p:cNvPr>
              <p:cNvSpPr>
                <a:spLocks/>
              </p:cNvSpPr>
              <p:nvPr/>
            </p:nvSpPr>
            <p:spPr bwMode="auto">
              <a:xfrm>
                <a:off x="-906" y="1733"/>
                <a:ext cx="218" cy="28"/>
              </a:xfrm>
              <a:custGeom>
                <a:avLst/>
                <a:gdLst>
                  <a:gd name="T0" fmla="*/ 160 w 170"/>
                  <a:gd name="T1" fmla="*/ 22 h 22"/>
                  <a:gd name="T2" fmla="*/ 10 w 170"/>
                  <a:gd name="T3" fmla="*/ 22 h 22"/>
                  <a:gd name="T4" fmla="*/ 0 w 170"/>
                  <a:gd name="T5" fmla="*/ 11 h 22"/>
                  <a:gd name="T6" fmla="*/ 0 w 170"/>
                  <a:gd name="T7" fmla="*/ 11 h 22"/>
                  <a:gd name="T8" fmla="*/ 10 w 170"/>
                  <a:gd name="T9" fmla="*/ 0 h 22"/>
                  <a:gd name="T10" fmla="*/ 160 w 170"/>
                  <a:gd name="T11" fmla="*/ 0 h 22"/>
                  <a:gd name="T12" fmla="*/ 170 w 170"/>
                  <a:gd name="T13" fmla="*/ 11 h 22"/>
                  <a:gd name="T14" fmla="*/ 170 w 170"/>
                  <a:gd name="T15" fmla="*/ 11 h 22"/>
                  <a:gd name="T16" fmla="*/ 160 w 170"/>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22">
                    <a:moveTo>
                      <a:pt x="160" y="22"/>
                    </a:moveTo>
                    <a:cubicBezTo>
                      <a:pt x="10" y="22"/>
                      <a:pt x="10" y="22"/>
                      <a:pt x="10" y="22"/>
                    </a:cubicBezTo>
                    <a:cubicBezTo>
                      <a:pt x="4" y="22"/>
                      <a:pt x="0" y="17"/>
                      <a:pt x="0" y="11"/>
                    </a:cubicBezTo>
                    <a:cubicBezTo>
                      <a:pt x="0" y="11"/>
                      <a:pt x="0" y="11"/>
                      <a:pt x="0" y="11"/>
                    </a:cubicBezTo>
                    <a:cubicBezTo>
                      <a:pt x="0" y="5"/>
                      <a:pt x="4" y="0"/>
                      <a:pt x="10" y="0"/>
                    </a:cubicBezTo>
                    <a:cubicBezTo>
                      <a:pt x="160" y="0"/>
                      <a:pt x="160" y="0"/>
                      <a:pt x="160" y="0"/>
                    </a:cubicBezTo>
                    <a:cubicBezTo>
                      <a:pt x="166" y="0"/>
                      <a:pt x="170" y="5"/>
                      <a:pt x="170" y="11"/>
                    </a:cubicBezTo>
                    <a:cubicBezTo>
                      <a:pt x="170" y="11"/>
                      <a:pt x="170" y="11"/>
                      <a:pt x="170" y="11"/>
                    </a:cubicBezTo>
                    <a:cubicBezTo>
                      <a:pt x="170" y="17"/>
                      <a:pt x="166" y="22"/>
                      <a:pt x="160"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Oval 7">
                <a:extLst>
                  <a:ext uri="{FF2B5EF4-FFF2-40B4-BE49-F238E27FC236}">
                    <a16:creationId xmlns:a16="http://schemas.microsoft.com/office/drawing/2014/main" id="{67588B3C-2472-44BE-BD55-A3147CBF681F}"/>
                  </a:ext>
                </a:extLst>
              </p:cNvPr>
              <p:cNvSpPr>
                <a:spLocks noChangeArrowheads="1"/>
              </p:cNvSpPr>
              <p:nvPr/>
            </p:nvSpPr>
            <p:spPr bwMode="auto">
              <a:xfrm>
                <a:off x="-879" y="3165"/>
                <a:ext cx="164" cy="16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 name="Group 13">
              <a:extLst>
                <a:ext uri="{FF2B5EF4-FFF2-40B4-BE49-F238E27FC236}">
                  <a16:creationId xmlns:a16="http://schemas.microsoft.com/office/drawing/2014/main" id="{3A972F91-91C1-4727-9432-80C0D046F4EB}"/>
                </a:ext>
              </a:extLst>
            </p:cNvPr>
            <p:cNvGrpSpPr>
              <a:grpSpLocks noChangeAspect="1"/>
            </p:cNvGrpSpPr>
            <p:nvPr/>
          </p:nvGrpSpPr>
          <p:grpSpPr bwMode="auto">
            <a:xfrm>
              <a:off x="-1804963" y="3191781"/>
              <a:ext cx="1085400" cy="1579860"/>
              <a:chOff x="-830" y="3622"/>
              <a:chExt cx="540" cy="786"/>
            </a:xfrm>
          </p:grpSpPr>
          <p:sp>
            <p:nvSpPr>
              <p:cNvPr id="62" name="AutoShape 12">
                <a:extLst>
                  <a:ext uri="{FF2B5EF4-FFF2-40B4-BE49-F238E27FC236}">
                    <a16:creationId xmlns:a16="http://schemas.microsoft.com/office/drawing/2014/main" id="{633548E1-4EE2-4A17-A2F1-7F24EE94310A}"/>
                  </a:ext>
                </a:extLst>
              </p:cNvPr>
              <p:cNvSpPr>
                <a:spLocks noChangeAspect="1" noChangeArrowheads="1" noTextEdit="1"/>
              </p:cNvSpPr>
              <p:nvPr/>
            </p:nvSpPr>
            <p:spPr bwMode="auto">
              <a:xfrm>
                <a:off x="-830" y="3622"/>
                <a:ext cx="540" cy="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4">
                <a:extLst>
                  <a:ext uri="{FF2B5EF4-FFF2-40B4-BE49-F238E27FC236}">
                    <a16:creationId xmlns:a16="http://schemas.microsoft.com/office/drawing/2014/main" id="{504FAD52-549E-4EC9-A3D1-8CE7F210F4AE}"/>
                  </a:ext>
                </a:extLst>
              </p:cNvPr>
              <p:cNvSpPr>
                <a:spLocks noChangeArrowheads="1"/>
              </p:cNvSpPr>
              <p:nvPr/>
            </p:nvSpPr>
            <p:spPr bwMode="auto">
              <a:xfrm>
                <a:off x="-830" y="3622"/>
                <a:ext cx="540" cy="786"/>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15">
                <a:extLst>
                  <a:ext uri="{FF2B5EF4-FFF2-40B4-BE49-F238E27FC236}">
                    <a16:creationId xmlns:a16="http://schemas.microsoft.com/office/drawing/2014/main" id="{9DBE583C-D22D-4A4D-9739-3B4339162ED9}"/>
                  </a:ext>
                </a:extLst>
              </p:cNvPr>
              <p:cNvSpPr>
                <a:spLocks noChangeArrowheads="1"/>
              </p:cNvSpPr>
              <p:nvPr/>
            </p:nvSpPr>
            <p:spPr bwMode="auto">
              <a:xfrm>
                <a:off x="-487" y="3720"/>
                <a:ext cx="123" cy="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6">
                <a:extLst>
                  <a:ext uri="{FF2B5EF4-FFF2-40B4-BE49-F238E27FC236}">
                    <a16:creationId xmlns:a16="http://schemas.microsoft.com/office/drawing/2014/main" id="{63899E60-BD9D-43C0-A509-2FB4EFA85370}"/>
                  </a:ext>
                </a:extLst>
              </p:cNvPr>
              <p:cNvSpPr>
                <a:spLocks noChangeArrowheads="1"/>
              </p:cNvSpPr>
              <p:nvPr/>
            </p:nvSpPr>
            <p:spPr bwMode="auto">
              <a:xfrm>
                <a:off x="-487" y="3843"/>
                <a:ext cx="123" cy="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17">
                <a:extLst>
                  <a:ext uri="{FF2B5EF4-FFF2-40B4-BE49-F238E27FC236}">
                    <a16:creationId xmlns:a16="http://schemas.microsoft.com/office/drawing/2014/main" id="{112C1B0C-716D-4E1A-8515-1D73435639C3}"/>
                  </a:ext>
                </a:extLst>
              </p:cNvPr>
              <p:cNvSpPr>
                <a:spLocks noChangeArrowheads="1"/>
              </p:cNvSpPr>
              <p:nvPr/>
            </p:nvSpPr>
            <p:spPr bwMode="auto">
              <a:xfrm>
                <a:off x="-756" y="3966"/>
                <a:ext cx="392" cy="7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18">
                <a:extLst>
                  <a:ext uri="{FF2B5EF4-FFF2-40B4-BE49-F238E27FC236}">
                    <a16:creationId xmlns:a16="http://schemas.microsoft.com/office/drawing/2014/main" id="{7C75BE3A-8321-49A5-B4B5-071E107EA521}"/>
                  </a:ext>
                </a:extLst>
              </p:cNvPr>
              <p:cNvSpPr>
                <a:spLocks noChangeArrowheads="1"/>
              </p:cNvSpPr>
              <p:nvPr/>
            </p:nvSpPr>
            <p:spPr bwMode="auto">
              <a:xfrm>
                <a:off x="-756" y="4088"/>
                <a:ext cx="392" cy="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19">
                <a:extLst>
                  <a:ext uri="{FF2B5EF4-FFF2-40B4-BE49-F238E27FC236}">
                    <a16:creationId xmlns:a16="http://schemas.microsoft.com/office/drawing/2014/main" id="{FFCE6F92-8184-45A1-A1C3-E07038DFE7D3}"/>
                  </a:ext>
                </a:extLst>
              </p:cNvPr>
              <p:cNvSpPr>
                <a:spLocks noChangeArrowheads="1"/>
              </p:cNvSpPr>
              <p:nvPr/>
            </p:nvSpPr>
            <p:spPr bwMode="auto">
              <a:xfrm>
                <a:off x="-756" y="4212"/>
                <a:ext cx="392" cy="7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0">
                <a:extLst>
                  <a:ext uri="{FF2B5EF4-FFF2-40B4-BE49-F238E27FC236}">
                    <a16:creationId xmlns:a16="http://schemas.microsoft.com/office/drawing/2014/main" id="{2598D575-79CC-4915-9619-4922605FED2B}"/>
                  </a:ext>
                </a:extLst>
              </p:cNvPr>
              <p:cNvSpPr>
                <a:spLocks/>
              </p:cNvSpPr>
              <p:nvPr/>
            </p:nvSpPr>
            <p:spPr bwMode="auto">
              <a:xfrm>
                <a:off x="-702" y="3735"/>
                <a:ext cx="166" cy="166"/>
              </a:xfrm>
              <a:custGeom>
                <a:avLst/>
                <a:gdLst>
                  <a:gd name="T0" fmla="*/ 0 w 166"/>
                  <a:gd name="T1" fmla="*/ 141 h 166"/>
                  <a:gd name="T2" fmla="*/ 26 w 166"/>
                  <a:gd name="T3" fmla="*/ 166 h 166"/>
                  <a:gd name="T4" fmla="*/ 166 w 166"/>
                  <a:gd name="T5" fmla="*/ 26 h 166"/>
                  <a:gd name="T6" fmla="*/ 141 w 166"/>
                  <a:gd name="T7" fmla="*/ 0 h 166"/>
                  <a:gd name="T8" fmla="*/ 0 w 166"/>
                  <a:gd name="T9" fmla="*/ 141 h 166"/>
                </a:gdLst>
                <a:ahLst/>
                <a:cxnLst>
                  <a:cxn ang="0">
                    <a:pos x="T0" y="T1"/>
                  </a:cxn>
                  <a:cxn ang="0">
                    <a:pos x="T2" y="T3"/>
                  </a:cxn>
                  <a:cxn ang="0">
                    <a:pos x="T4" y="T5"/>
                  </a:cxn>
                  <a:cxn ang="0">
                    <a:pos x="T6" y="T7"/>
                  </a:cxn>
                  <a:cxn ang="0">
                    <a:pos x="T8" y="T9"/>
                  </a:cxn>
                </a:cxnLst>
                <a:rect l="0" t="0" r="r" b="b"/>
                <a:pathLst>
                  <a:path w="166" h="166">
                    <a:moveTo>
                      <a:pt x="0" y="141"/>
                    </a:moveTo>
                    <a:lnTo>
                      <a:pt x="26" y="166"/>
                    </a:lnTo>
                    <a:lnTo>
                      <a:pt x="166" y="26"/>
                    </a:lnTo>
                    <a:lnTo>
                      <a:pt x="141" y="0"/>
                    </a:lnTo>
                    <a:lnTo>
                      <a:pt x="0" y="14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7DBFB518-41F3-4D84-8005-BF7103000E80}"/>
                  </a:ext>
                </a:extLst>
              </p:cNvPr>
              <p:cNvSpPr>
                <a:spLocks/>
              </p:cNvSpPr>
              <p:nvPr/>
            </p:nvSpPr>
            <p:spPr bwMode="auto">
              <a:xfrm>
                <a:off x="-756" y="3795"/>
                <a:ext cx="105" cy="106"/>
              </a:xfrm>
              <a:custGeom>
                <a:avLst/>
                <a:gdLst>
                  <a:gd name="T0" fmla="*/ 80 w 105"/>
                  <a:gd name="T1" fmla="*/ 106 h 106"/>
                  <a:gd name="T2" fmla="*/ 105 w 105"/>
                  <a:gd name="T3" fmla="*/ 80 h 106"/>
                  <a:gd name="T4" fmla="*/ 25 w 105"/>
                  <a:gd name="T5" fmla="*/ 0 h 106"/>
                  <a:gd name="T6" fmla="*/ 0 w 105"/>
                  <a:gd name="T7" fmla="*/ 26 h 106"/>
                  <a:gd name="T8" fmla="*/ 80 w 105"/>
                  <a:gd name="T9" fmla="*/ 106 h 106"/>
                </a:gdLst>
                <a:ahLst/>
                <a:cxnLst>
                  <a:cxn ang="0">
                    <a:pos x="T0" y="T1"/>
                  </a:cxn>
                  <a:cxn ang="0">
                    <a:pos x="T2" y="T3"/>
                  </a:cxn>
                  <a:cxn ang="0">
                    <a:pos x="T4" y="T5"/>
                  </a:cxn>
                  <a:cxn ang="0">
                    <a:pos x="T6" y="T7"/>
                  </a:cxn>
                  <a:cxn ang="0">
                    <a:pos x="T8" y="T9"/>
                  </a:cxn>
                </a:cxnLst>
                <a:rect l="0" t="0" r="r" b="b"/>
                <a:pathLst>
                  <a:path w="105" h="106">
                    <a:moveTo>
                      <a:pt x="80" y="106"/>
                    </a:moveTo>
                    <a:lnTo>
                      <a:pt x="105" y="80"/>
                    </a:lnTo>
                    <a:lnTo>
                      <a:pt x="25" y="0"/>
                    </a:lnTo>
                    <a:lnTo>
                      <a:pt x="0" y="26"/>
                    </a:lnTo>
                    <a:lnTo>
                      <a:pt x="80" y="10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20" name="Graphic 13" descr="Garbage">
            <a:extLst>
              <a:ext uri="{FF2B5EF4-FFF2-40B4-BE49-F238E27FC236}">
                <a16:creationId xmlns:a16="http://schemas.microsoft.com/office/drawing/2014/main" id="{9ED5956A-0528-48FC-B8F1-0750DEBCEA26}"/>
              </a:ext>
            </a:extLst>
          </p:cNvPr>
          <p:cNvGrpSpPr/>
          <p:nvPr/>
        </p:nvGrpSpPr>
        <p:grpSpPr>
          <a:xfrm>
            <a:off x="504921" y="4289924"/>
            <a:ext cx="289599" cy="374775"/>
            <a:chOff x="1347509" y="1254909"/>
            <a:chExt cx="1755274" cy="2271531"/>
          </a:xfrm>
        </p:grpSpPr>
        <p:sp>
          <p:nvSpPr>
            <p:cNvPr id="121" name="Freeform: Shape 120">
              <a:extLst>
                <a:ext uri="{FF2B5EF4-FFF2-40B4-BE49-F238E27FC236}">
                  <a16:creationId xmlns:a16="http://schemas.microsoft.com/office/drawing/2014/main" id="{E246E905-7FD2-45D3-BFE7-6C000194A2B0}"/>
                </a:ext>
              </a:extLst>
            </p:cNvPr>
            <p:cNvSpPr/>
            <p:nvPr/>
          </p:nvSpPr>
          <p:spPr>
            <a:xfrm>
              <a:off x="1347509" y="1254909"/>
              <a:ext cx="1755274" cy="567882"/>
            </a:xfrm>
            <a:custGeom>
              <a:avLst/>
              <a:gdLst>
                <a:gd name="connsiteX0" fmla="*/ 1817225 w 1930801"/>
                <a:gd name="connsiteY0" fmla="*/ 340730 h 567882"/>
                <a:gd name="connsiteX1" fmla="*/ 1334525 w 1930801"/>
                <a:gd name="connsiteY1" fmla="*/ 340730 h 567882"/>
                <a:gd name="connsiteX2" fmla="*/ 1334525 w 1930801"/>
                <a:gd name="connsiteY2" fmla="*/ 198759 h 567882"/>
                <a:gd name="connsiteX3" fmla="*/ 1135766 w 1930801"/>
                <a:gd name="connsiteY3" fmla="*/ 0 h 567882"/>
                <a:gd name="connsiteX4" fmla="*/ 795036 w 1930801"/>
                <a:gd name="connsiteY4" fmla="*/ 0 h 567882"/>
                <a:gd name="connsiteX5" fmla="*/ 596277 w 1930801"/>
                <a:gd name="connsiteY5" fmla="*/ 198759 h 567882"/>
                <a:gd name="connsiteX6" fmla="*/ 596277 w 1930801"/>
                <a:gd name="connsiteY6" fmla="*/ 340730 h 567882"/>
                <a:gd name="connsiteX7" fmla="*/ 113577 w 1930801"/>
                <a:gd name="connsiteY7" fmla="*/ 340730 h 567882"/>
                <a:gd name="connsiteX8" fmla="*/ 0 w 1930801"/>
                <a:gd name="connsiteY8" fmla="*/ 454306 h 567882"/>
                <a:gd name="connsiteX9" fmla="*/ 0 w 1930801"/>
                <a:gd name="connsiteY9" fmla="*/ 567883 h 567882"/>
                <a:gd name="connsiteX10" fmla="*/ 1930802 w 1930801"/>
                <a:gd name="connsiteY10" fmla="*/ 567883 h 567882"/>
                <a:gd name="connsiteX11" fmla="*/ 1930802 w 1930801"/>
                <a:gd name="connsiteY11" fmla="*/ 454306 h 567882"/>
                <a:gd name="connsiteX12" fmla="*/ 1817225 w 1930801"/>
                <a:gd name="connsiteY12" fmla="*/ 340730 h 567882"/>
                <a:gd name="connsiteX13" fmla="*/ 766642 w 1930801"/>
                <a:gd name="connsiteY13" fmla="*/ 198759 h 567882"/>
                <a:gd name="connsiteX14" fmla="*/ 795036 w 1930801"/>
                <a:gd name="connsiteY14" fmla="*/ 170365 h 567882"/>
                <a:gd name="connsiteX15" fmla="*/ 1135766 w 1930801"/>
                <a:gd name="connsiteY15" fmla="*/ 170365 h 567882"/>
                <a:gd name="connsiteX16" fmla="*/ 1164160 w 1930801"/>
                <a:gd name="connsiteY16" fmla="*/ 198759 h 567882"/>
                <a:gd name="connsiteX17" fmla="*/ 1164160 w 1930801"/>
                <a:gd name="connsiteY17" fmla="*/ 340730 h 567882"/>
                <a:gd name="connsiteX18" fmla="*/ 766642 w 1930801"/>
                <a:gd name="connsiteY18" fmla="*/ 340730 h 567882"/>
                <a:gd name="connsiteX19" fmla="*/ 766642 w 1930801"/>
                <a:gd name="connsiteY19" fmla="*/ 198759 h 56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30801" h="567882">
                  <a:moveTo>
                    <a:pt x="1817225" y="340730"/>
                  </a:moveTo>
                  <a:lnTo>
                    <a:pt x="1334525" y="340730"/>
                  </a:lnTo>
                  <a:lnTo>
                    <a:pt x="1334525" y="198759"/>
                  </a:lnTo>
                  <a:cubicBezTo>
                    <a:pt x="1334525" y="88022"/>
                    <a:pt x="1246503" y="0"/>
                    <a:pt x="1135766" y="0"/>
                  </a:cubicBezTo>
                  <a:lnTo>
                    <a:pt x="795036" y="0"/>
                  </a:lnTo>
                  <a:cubicBezTo>
                    <a:pt x="684299" y="0"/>
                    <a:pt x="596277" y="88022"/>
                    <a:pt x="596277" y="198759"/>
                  </a:cubicBezTo>
                  <a:lnTo>
                    <a:pt x="596277" y="340730"/>
                  </a:lnTo>
                  <a:lnTo>
                    <a:pt x="113577" y="340730"/>
                  </a:lnTo>
                  <a:cubicBezTo>
                    <a:pt x="51109" y="340730"/>
                    <a:pt x="0" y="391839"/>
                    <a:pt x="0" y="454306"/>
                  </a:cubicBezTo>
                  <a:lnTo>
                    <a:pt x="0" y="567883"/>
                  </a:lnTo>
                  <a:lnTo>
                    <a:pt x="1930802" y="567883"/>
                  </a:lnTo>
                  <a:lnTo>
                    <a:pt x="1930802" y="454306"/>
                  </a:lnTo>
                  <a:cubicBezTo>
                    <a:pt x="1930802" y="391839"/>
                    <a:pt x="1879692" y="340730"/>
                    <a:pt x="1817225" y="340730"/>
                  </a:cubicBezTo>
                  <a:close/>
                  <a:moveTo>
                    <a:pt x="766642" y="198759"/>
                  </a:moveTo>
                  <a:cubicBezTo>
                    <a:pt x="766642" y="181723"/>
                    <a:pt x="778000" y="170365"/>
                    <a:pt x="795036" y="170365"/>
                  </a:cubicBezTo>
                  <a:lnTo>
                    <a:pt x="1135766" y="170365"/>
                  </a:lnTo>
                  <a:cubicBezTo>
                    <a:pt x="1152802" y="170365"/>
                    <a:pt x="1164160" y="181723"/>
                    <a:pt x="1164160" y="198759"/>
                  </a:cubicBezTo>
                  <a:lnTo>
                    <a:pt x="1164160" y="340730"/>
                  </a:lnTo>
                  <a:lnTo>
                    <a:pt x="766642" y="340730"/>
                  </a:lnTo>
                  <a:lnTo>
                    <a:pt x="766642" y="198759"/>
                  </a:lnTo>
                  <a:close/>
                </a:path>
              </a:pathLst>
            </a:custGeom>
            <a:solidFill>
              <a:schemeClr val="accent1"/>
            </a:solidFill>
            <a:ln w="28377"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DCBCD845-450B-4CC3-995F-8AFB7BB1A78A}"/>
                </a:ext>
              </a:extLst>
            </p:cNvPr>
            <p:cNvSpPr/>
            <p:nvPr/>
          </p:nvSpPr>
          <p:spPr>
            <a:xfrm>
              <a:off x="1430110" y="1936368"/>
              <a:ext cx="1590072" cy="1590072"/>
            </a:xfrm>
            <a:custGeom>
              <a:avLst/>
              <a:gdLst>
                <a:gd name="connsiteX0" fmla="*/ 0 w 1590072"/>
                <a:gd name="connsiteY0" fmla="*/ 1476496 h 1590072"/>
                <a:gd name="connsiteX1" fmla="*/ 113577 w 1590072"/>
                <a:gd name="connsiteY1" fmla="*/ 1590072 h 1590072"/>
                <a:gd name="connsiteX2" fmla="*/ 1476496 w 1590072"/>
                <a:gd name="connsiteY2" fmla="*/ 1590072 h 1590072"/>
                <a:gd name="connsiteX3" fmla="*/ 1590072 w 1590072"/>
                <a:gd name="connsiteY3" fmla="*/ 1476496 h 1590072"/>
                <a:gd name="connsiteX4" fmla="*/ 1590072 w 1590072"/>
                <a:gd name="connsiteY4" fmla="*/ 0 h 1590072"/>
                <a:gd name="connsiteX5" fmla="*/ 0 w 1590072"/>
                <a:gd name="connsiteY5" fmla="*/ 0 h 1590072"/>
                <a:gd name="connsiteX6" fmla="*/ 0 w 1590072"/>
                <a:gd name="connsiteY6" fmla="*/ 1476496 h 1590072"/>
                <a:gd name="connsiteX7" fmla="*/ 1164160 w 1590072"/>
                <a:gd name="connsiteY7" fmla="*/ 170365 h 1590072"/>
                <a:gd name="connsiteX8" fmla="*/ 1334525 w 1590072"/>
                <a:gd name="connsiteY8" fmla="*/ 170365 h 1590072"/>
                <a:gd name="connsiteX9" fmla="*/ 1334525 w 1590072"/>
                <a:gd name="connsiteY9" fmla="*/ 1419707 h 1590072"/>
                <a:gd name="connsiteX10" fmla="*/ 1164160 w 1590072"/>
                <a:gd name="connsiteY10" fmla="*/ 1419707 h 1590072"/>
                <a:gd name="connsiteX11" fmla="*/ 1164160 w 1590072"/>
                <a:gd name="connsiteY11" fmla="*/ 170365 h 1590072"/>
                <a:gd name="connsiteX12" fmla="*/ 709854 w 1590072"/>
                <a:gd name="connsiteY12" fmla="*/ 170365 h 1590072"/>
                <a:gd name="connsiteX13" fmla="*/ 880219 w 1590072"/>
                <a:gd name="connsiteY13" fmla="*/ 170365 h 1590072"/>
                <a:gd name="connsiteX14" fmla="*/ 880219 w 1590072"/>
                <a:gd name="connsiteY14" fmla="*/ 1419707 h 1590072"/>
                <a:gd name="connsiteX15" fmla="*/ 709854 w 1590072"/>
                <a:gd name="connsiteY15" fmla="*/ 1419707 h 1590072"/>
                <a:gd name="connsiteX16" fmla="*/ 709854 w 1590072"/>
                <a:gd name="connsiteY16" fmla="*/ 170365 h 1590072"/>
                <a:gd name="connsiteX17" fmla="*/ 255547 w 1590072"/>
                <a:gd name="connsiteY17" fmla="*/ 170365 h 1590072"/>
                <a:gd name="connsiteX18" fmla="*/ 425912 w 1590072"/>
                <a:gd name="connsiteY18" fmla="*/ 170365 h 1590072"/>
                <a:gd name="connsiteX19" fmla="*/ 425912 w 1590072"/>
                <a:gd name="connsiteY19" fmla="*/ 1419707 h 1590072"/>
                <a:gd name="connsiteX20" fmla="*/ 255547 w 1590072"/>
                <a:gd name="connsiteY20" fmla="*/ 1419707 h 1590072"/>
                <a:gd name="connsiteX21" fmla="*/ 255547 w 1590072"/>
                <a:gd name="connsiteY21" fmla="*/ 170365 h 159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0072" h="1590072">
                  <a:moveTo>
                    <a:pt x="0" y="1476496"/>
                  </a:moveTo>
                  <a:cubicBezTo>
                    <a:pt x="0" y="1538963"/>
                    <a:pt x="51109" y="1590072"/>
                    <a:pt x="113577" y="1590072"/>
                  </a:cubicBezTo>
                  <a:lnTo>
                    <a:pt x="1476496" y="1590072"/>
                  </a:lnTo>
                  <a:cubicBezTo>
                    <a:pt x="1538963" y="1590072"/>
                    <a:pt x="1590072" y="1538963"/>
                    <a:pt x="1590072" y="1476496"/>
                  </a:cubicBezTo>
                  <a:lnTo>
                    <a:pt x="1590072" y="0"/>
                  </a:lnTo>
                  <a:lnTo>
                    <a:pt x="0" y="0"/>
                  </a:lnTo>
                  <a:lnTo>
                    <a:pt x="0" y="1476496"/>
                  </a:lnTo>
                  <a:close/>
                  <a:moveTo>
                    <a:pt x="1164160" y="170365"/>
                  </a:moveTo>
                  <a:lnTo>
                    <a:pt x="1334525" y="170365"/>
                  </a:lnTo>
                  <a:lnTo>
                    <a:pt x="1334525" y="1419707"/>
                  </a:lnTo>
                  <a:lnTo>
                    <a:pt x="1164160" y="1419707"/>
                  </a:lnTo>
                  <a:lnTo>
                    <a:pt x="1164160" y="170365"/>
                  </a:lnTo>
                  <a:close/>
                  <a:moveTo>
                    <a:pt x="709854" y="170365"/>
                  </a:moveTo>
                  <a:lnTo>
                    <a:pt x="880219" y="170365"/>
                  </a:lnTo>
                  <a:lnTo>
                    <a:pt x="880219" y="1419707"/>
                  </a:lnTo>
                  <a:lnTo>
                    <a:pt x="709854" y="1419707"/>
                  </a:lnTo>
                  <a:lnTo>
                    <a:pt x="709854" y="170365"/>
                  </a:lnTo>
                  <a:close/>
                  <a:moveTo>
                    <a:pt x="255547" y="170365"/>
                  </a:moveTo>
                  <a:lnTo>
                    <a:pt x="425912" y="170365"/>
                  </a:lnTo>
                  <a:lnTo>
                    <a:pt x="425912" y="1419707"/>
                  </a:lnTo>
                  <a:lnTo>
                    <a:pt x="255547" y="1419707"/>
                  </a:lnTo>
                  <a:lnTo>
                    <a:pt x="255547" y="170365"/>
                  </a:lnTo>
                  <a:close/>
                </a:path>
              </a:pathLst>
            </a:custGeom>
            <a:solidFill>
              <a:schemeClr val="bg1">
                <a:lumMod val="75000"/>
              </a:schemeClr>
            </a:solidFill>
            <a:ln w="28377" cap="flat">
              <a:noFill/>
              <a:prstDash val="solid"/>
              <a:miter/>
            </a:ln>
          </p:spPr>
          <p:txBody>
            <a:bodyPr rtlCol="0" anchor="ctr"/>
            <a:lstStyle/>
            <a:p>
              <a:endParaRPr lang="en-US"/>
            </a:p>
          </p:txBody>
        </p:sp>
      </p:grpSp>
      <p:grpSp>
        <p:nvGrpSpPr>
          <p:cNvPr id="123" name="Group 122">
            <a:extLst>
              <a:ext uri="{FF2B5EF4-FFF2-40B4-BE49-F238E27FC236}">
                <a16:creationId xmlns:a16="http://schemas.microsoft.com/office/drawing/2014/main" id="{DA1F1CB4-0FE9-4406-A199-8DB63A80A4C9}"/>
              </a:ext>
            </a:extLst>
          </p:cNvPr>
          <p:cNvGrpSpPr/>
          <p:nvPr/>
        </p:nvGrpSpPr>
        <p:grpSpPr>
          <a:xfrm>
            <a:off x="3116454" y="3686606"/>
            <a:ext cx="417313" cy="334153"/>
            <a:chOff x="7566039" y="563563"/>
            <a:chExt cx="578997" cy="463617"/>
          </a:xfrm>
        </p:grpSpPr>
        <p:sp>
          <p:nvSpPr>
            <p:cNvPr id="124" name="Rectangle 123">
              <a:extLst>
                <a:ext uri="{FF2B5EF4-FFF2-40B4-BE49-F238E27FC236}">
                  <a16:creationId xmlns:a16="http://schemas.microsoft.com/office/drawing/2014/main" id="{0EB0FC2C-AF85-4F43-ABE8-E85CE21D3027}"/>
                </a:ext>
              </a:extLst>
            </p:cNvPr>
            <p:cNvSpPr/>
            <p:nvPr/>
          </p:nvSpPr>
          <p:spPr bwMode="auto">
            <a:xfrm>
              <a:off x="7615252" y="619124"/>
              <a:ext cx="474648" cy="35877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9456" tIns="175565" rIns="219456" bIns="175565" numCol="1" spcCol="0" rtlCol="0" fromWordArt="0" anchor="t" anchorCtr="0" forceAA="0" compatLnSpc="1">
              <a:prstTxWarp prst="textNoShape">
                <a:avLst/>
              </a:prstTxWarp>
              <a:noAutofit/>
            </a:bodyPr>
            <a:lstStyle/>
            <a:p>
              <a:pPr defTabSz="1118966" fontAlgn="base">
                <a:spcBef>
                  <a:spcPct val="0"/>
                </a:spcBef>
                <a:spcAft>
                  <a:spcPct val="0"/>
                </a:spcAft>
              </a:pPr>
              <a:endParaRPr lang="en-US" sz="24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5" name="Freeform 21">
              <a:extLst>
                <a:ext uri="{FF2B5EF4-FFF2-40B4-BE49-F238E27FC236}">
                  <a16:creationId xmlns:a16="http://schemas.microsoft.com/office/drawing/2014/main" id="{A1F47350-EED8-4A7C-B7B3-05964B5F0D05}"/>
                </a:ext>
              </a:extLst>
            </p:cNvPr>
            <p:cNvSpPr>
              <a:spLocks noEditPoints="1"/>
            </p:cNvSpPr>
            <p:nvPr/>
          </p:nvSpPr>
          <p:spPr bwMode="auto">
            <a:xfrm>
              <a:off x="7566039" y="563563"/>
              <a:ext cx="578997" cy="463617"/>
            </a:xfrm>
            <a:custGeom>
              <a:avLst/>
              <a:gdLst>
                <a:gd name="T0" fmla="*/ 240 w 267"/>
                <a:gd name="T1" fmla="*/ 186 h 213"/>
                <a:gd name="T2" fmla="*/ 240 w 267"/>
                <a:gd name="T3" fmla="*/ 186 h 213"/>
                <a:gd name="T4" fmla="*/ 27 w 267"/>
                <a:gd name="T5" fmla="*/ 186 h 213"/>
                <a:gd name="T6" fmla="*/ 27 w 267"/>
                <a:gd name="T7" fmla="*/ 27 h 213"/>
                <a:gd name="T8" fmla="*/ 240 w 267"/>
                <a:gd name="T9" fmla="*/ 27 h 213"/>
                <a:gd name="T10" fmla="*/ 240 w 267"/>
                <a:gd name="T11" fmla="*/ 186 h 213"/>
                <a:gd name="T12" fmla="*/ 259 w 267"/>
                <a:gd name="T13" fmla="*/ 205 h 213"/>
                <a:gd name="T14" fmla="*/ 259 w 267"/>
                <a:gd name="T15" fmla="*/ 205 h 213"/>
                <a:gd name="T16" fmla="*/ 265 w 267"/>
                <a:gd name="T17" fmla="*/ 197 h 213"/>
                <a:gd name="T18" fmla="*/ 267 w 267"/>
                <a:gd name="T19" fmla="*/ 186 h 213"/>
                <a:gd name="T20" fmla="*/ 267 w 267"/>
                <a:gd name="T21" fmla="*/ 26 h 213"/>
                <a:gd name="T22" fmla="*/ 265 w 267"/>
                <a:gd name="T23" fmla="*/ 16 h 213"/>
                <a:gd name="T24" fmla="*/ 259 w 267"/>
                <a:gd name="T25" fmla="*/ 8 h 213"/>
                <a:gd name="T26" fmla="*/ 251 w 267"/>
                <a:gd name="T27" fmla="*/ 2 h 213"/>
                <a:gd name="T28" fmla="*/ 240 w 267"/>
                <a:gd name="T29" fmla="*/ 0 h 213"/>
                <a:gd name="T30" fmla="*/ 27 w 267"/>
                <a:gd name="T31" fmla="*/ 0 h 213"/>
                <a:gd name="T32" fmla="*/ 14 w 267"/>
                <a:gd name="T33" fmla="*/ 4 h 213"/>
                <a:gd name="T34" fmla="*/ 0 w 267"/>
                <a:gd name="T35" fmla="*/ 25 h 213"/>
                <a:gd name="T36" fmla="*/ 0 w 267"/>
                <a:gd name="T37" fmla="*/ 160 h 213"/>
                <a:gd name="T38" fmla="*/ 1 w 267"/>
                <a:gd name="T39" fmla="*/ 160 h 213"/>
                <a:gd name="T40" fmla="*/ 1 w 267"/>
                <a:gd name="T41" fmla="*/ 186 h 213"/>
                <a:gd name="T42" fmla="*/ 3 w 267"/>
                <a:gd name="T43" fmla="*/ 197 h 213"/>
                <a:gd name="T44" fmla="*/ 8 w 267"/>
                <a:gd name="T45" fmla="*/ 205 h 213"/>
                <a:gd name="T46" fmla="*/ 17 w 267"/>
                <a:gd name="T47" fmla="*/ 211 h 213"/>
                <a:gd name="T48" fmla="*/ 27 w 267"/>
                <a:gd name="T49" fmla="*/ 213 h 213"/>
                <a:gd name="T50" fmla="*/ 240 w 267"/>
                <a:gd name="T51" fmla="*/ 213 h 213"/>
                <a:gd name="T52" fmla="*/ 251 w 267"/>
                <a:gd name="T53" fmla="*/ 211 h 213"/>
                <a:gd name="T54" fmla="*/ 259 w 267"/>
                <a:gd name="T55" fmla="*/ 20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7" h="213">
                  <a:moveTo>
                    <a:pt x="240" y="186"/>
                  </a:moveTo>
                  <a:lnTo>
                    <a:pt x="240" y="186"/>
                  </a:lnTo>
                  <a:lnTo>
                    <a:pt x="27" y="186"/>
                  </a:lnTo>
                  <a:lnTo>
                    <a:pt x="27" y="27"/>
                  </a:lnTo>
                  <a:lnTo>
                    <a:pt x="240" y="27"/>
                  </a:lnTo>
                  <a:lnTo>
                    <a:pt x="240" y="186"/>
                  </a:lnTo>
                  <a:close/>
                  <a:moveTo>
                    <a:pt x="259" y="205"/>
                  </a:moveTo>
                  <a:lnTo>
                    <a:pt x="259" y="205"/>
                  </a:lnTo>
                  <a:cubicBezTo>
                    <a:pt x="262" y="203"/>
                    <a:pt x="264" y="200"/>
                    <a:pt x="265" y="197"/>
                  </a:cubicBezTo>
                  <a:cubicBezTo>
                    <a:pt x="266" y="193"/>
                    <a:pt x="267" y="190"/>
                    <a:pt x="267" y="186"/>
                  </a:cubicBezTo>
                  <a:lnTo>
                    <a:pt x="267" y="26"/>
                  </a:lnTo>
                  <a:cubicBezTo>
                    <a:pt x="267" y="22"/>
                    <a:pt x="266" y="19"/>
                    <a:pt x="265" y="16"/>
                  </a:cubicBezTo>
                  <a:cubicBezTo>
                    <a:pt x="263" y="13"/>
                    <a:pt x="261" y="10"/>
                    <a:pt x="259" y="8"/>
                  </a:cubicBezTo>
                  <a:cubicBezTo>
                    <a:pt x="257" y="5"/>
                    <a:pt x="254" y="3"/>
                    <a:pt x="251" y="2"/>
                  </a:cubicBezTo>
                  <a:cubicBezTo>
                    <a:pt x="247" y="1"/>
                    <a:pt x="244" y="0"/>
                    <a:pt x="240" y="0"/>
                  </a:cubicBezTo>
                  <a:lnTo>
                    <a:pt x="27" y="0"/>
                  </a:lnTo>
                  <a:cubicBezTo>
                    <a:pt x="19" y="0"/>
                    <a:pt x="14" y="4"/>
                    <a:pt x="14" y="4"/>
                  </a:cubicBezTo>
                  <a:cubicBezTo>
                    <a:pt x="7" y="8"/>
                    <a:pt x="0" y="13"/>
                    <a:pt x="0" y="25"/>
                  </a:cubicBezTo>
                  <a:lnTo>
                    <a:pt x="0" y="160"/>
                  </a:lnTo>
                  <a:lnTo>
                    <a:pt x="1" y="160"/>
                  </a:lnTo>
                  <a:lnTo>
                    <a:pt x="1" y="186"/>
                  </a:lnTo>
                  <a:cubicBezTo>
                    <a:pt x="1" y="190"/>
                    <a:pt x="1" y="194"/>
                    <a:pt x="3" y="197"/>
                  </a:cubicBezTo>
                  <a:cubicBezTo>
                    <a:pt x="4" y="200"/>
                    <a:pt x="6" y="203"/>
                    <a:pt x="8" y="205"/>
                  </a:cubicBezTo>
                  <a:cubicBezTo>
                    <a:pt x="11" y="208"/>
                    <a:pt x="14" y="210"/>
                    <a:pt x="17" y="211"/>
                  </a:cubicBezTo>
                  <a:cubicBezTo>
                    <a:pt x="20" y="212"/>
                    <a:pt x="23" y="213"/>
                    <a:pt x="27" y="213"/>
                  </a:cubicBezTo>
                  <a:lnTo>
                    <a:pt x="240" y="213"/>
                  </a:lnTo>
                  <a:cubicBezTo>
                    <a:pt x="244" y="213"/>
                    <a:pt x="248" y="212"/>
                    <a:pt x="251" y="211"/>
                  </a:cubicBezTo>
                  <a:cubicBezTo>
                    <a:pt x="254" y="210"/>
                    <a:pt x="257" y="208"/>
                    <a:pt x="259" y="205"/>
                  </a:cubicBezTo>
                  <a:close/>
                </a:path>
              </a:pathLst>
            </a:custGeom>
            <a:solidFill>
              <a:srgbClr val="C1C1C1"/>
            </a:solidFill>
            <a:ln w="0">
              <a:noFill/>
              <a:prstDash val="solid"/>
              <a:round/>
              <a:headEnd/>
              <a:tailEnd/>
            </a:ln>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sp>
          <p:nvSpPr>
            <p:cNvPr id="126" name="Rectangle 125">
              <a:extLst>
                <a:ext uri="{FF2B5EF4-FFF2-40B4-BE49-F238E27FC236}">
                  <a16:creationId xmlns:a16="http://schemas.microsoft.com/office/drawing/2014/main" id="{E4A43D39-0C32-4ECA-BB3D-C34E2D14A73B}"/>
                </a:ext>
              </a:extLst>
            </p:cNvPr>
            <p:cNvSpPr/>
            <p:nvPr/>
          </p:nvSpPr>
          <p:spPr bwMode="auto">
            <a:xfrm>
              <a:off x="7656994" y="666582"/>
              <a:ext cx="111846" cy="11184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9456" tIns="175565" rIns="219456" bIns="175565" numCol="1" spcCol="0" rtlCol="0" fromWordArt="0" anchor="t" anchorCtr="0" forceAA="0" compatLnSpc="1">
              <a:prstTxWarp prst="textNoShape">
                <a:avLst/>
              </a:prstTxWarp>
              <a:noAutofit/>
            </a:bodyPr>
            <a:lstStyle/>
            <a:p>
              <a:pPr defTabSz="1118966" fontAlgn="base">
                <a:spcBef>
                  <a:spcPct val="0"/>
                </a:spcBef>
                <a:spcAft>
                  <a:spcPct val="0"/>
                </a:spcAft>
              </a:pPr>
              <a:endParaRPr lang="en-US" sz="24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7" name="Rectangle 126">
              <a:extLst>
                <a:ext uri="{FF2B5EF4-FFF2-40B4-BE49-F238E27FC236}">
                  <a16:creationId xmlns:a16="http://schemas.microsoft.com/office/drawing/2014/main" id="{0B34956E-B93C-415B-A949-FBCA477399AE}"/>
                </a:ext>
              </a:extLst>
            </p:cNvPr>
            <p:cNvSpPr/>
            <p:nvPr/>
          </p:nvSpPr>
          <p:spPr bwMode="auto">
            <a:xfrm>
              <a:off x="7799614" y="666582"/>
              <a:ext cx="111846" cy="111846"/>
            </a:xfrm>
            <a:prstGeom prst="rect">
              <a:avLst/>
            </a:prstGeom>
            <a:solidFill>
              <a:srgbClr val="C1C1C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9456" tIns="175565" rIns="219456" bIns="175565" numCol="1" spcCol="0" rtlCol="0" fromWordArt="0" anchor="t" anchorCtr="0" forceAA="0" compatLnSpc="1">
              <a:prstTxWarp prst="textNoShape">
                <a:avLst/>
              </a:prstTxWarp>
              <a:noAutofit/>
            </a:bodyPr>
            <a:lstStyle/>
            <a:p>
              <a:pPr defTabSz="1118966" fontAlgn="base">
                <a:spcBef>
                  <a:spcPct val="0"/>
                </a:spcBef>
                <a:spcAft>
                  <a:spcPct val="0"/>
                </a:spcAft>
              </a:pPr>
              <a:endParaRPr lang="en-US" sz="24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8" name="Rectangle 127">
              <a:extLst>
                <a:ext uri="{FF2B5EF4-FFF2-40B4-BE49-F238E27FC236}">
                  <a16:creationId xmlns:a16="http://schemas.microsoft.com/office/drawing/2014/main" id="{1E25F31D-15E8-404F-B866-E6C288CB98D5}"/>
                </a:ext>
              </a:extLst>
            </p:cNvPr>
            <p:cNvSpPr/>
            <p:nvPr/>
          </p:nvSpPr>
          <p:spPr bwMode="auto">
            <a:xfrm>
              <a:off x="7942234" y="666582"/>
              <a:ext cx="111846" cy="111846"/>
            </a:xfrm>
            <a:prstGeom prst="rect">
              <a:avLst/>
            </a:prstGeom>
            <a:solidFill>
              <a:srgbClr val="C1C1C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9456" tIns="175565" rIns="219456" bIns="175565" numCol="1" spcCol="0" rtlCol="0" fromWordArt="0" anchor="t" anchorCtr="0" forceAA="0" compatLnSpc="1">
              <a:prstTxWarp prst="textNoShape">
                <a:avLst/>
              </a:prstTxWarp>
              <a:noAutofit/>
            </a:bodyPr>
            <a:lstStyle/>
            <a:p>
              <a:pPr defTabSz="1118966" fontAlgn="base">
                <a:spcBef>
                  <a:spcPct val="0"/>
                </a:spcBef>
                <a:spcAft>
                  <a:spcPct val="0"/>
                </a:spcAft>
              </a:pPr>
              <a:endParaRPr lang="en-US" sz="24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9" name="Rectangle 128">
              <a:extLst>
                <a:ext uri="{FF2B5EF4-FFF2-40B4-BE49-F238E27FC236}">
                  <a16:creationId xmlns:a16="http://schemas.microsoft.com/office/drawing/2014/main" id="{10F2AFF5-940A-4034-A293-11E5411AF103}"/>
                </a:ext>
              </a:extLst>
            </p:cNvPr>
            <p:cNvSpPr/>
            <p:nvPr/>
          </p:nvSpPr>
          <p:spPr bwMode="auto">
            <a:xfrm>
              <a:off x="7656994" y="815807"/>
              <a:ext cx="111846" cy="111846"/>
            </a:xfrm>
            <a:prstGeom prst="rect">
              <a:avLst/>
            </a:prstGeom>
            <a:solidFill>
              <a:srgbClr val="C1C1C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9456" tIns="175565" rIns="219456" bIns="175565" numCol="1" spcCol="0" rtlCol="0" fromWordArt="0" anchor="t" anchorCtr="0" forceAA="0" compatLnSpc="1">
              <a:prstTxWarp prst="textNoShape">
                <a:avLst/>
              </a:prstTxWarp>
              <a:noAutofit/>
            </a:bodyPr>
            <a:lstStyle/>
            <a:p>
              <a:pPr defTabSz="1118966" fontAlgn="base">
                <a:spcBef>
                  <a:spcPct val="0"/>
                </a:spcBef>
                <a:spcAft>
                  <a:spcPct val="0"/>
                </a:spcAft>
              </a:pPr>
              <a:endParaRPr lang="en-US" sz="24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0" name="Rectangle 129">
              <a:extLst>
                <a:ext uri="{FF2B5EF4-FFF2-40B4-BE49-F238E27FC236}">
                  <a16:creationId xmlns:a16="http://schemas.microsoft.com/office/drawing/2014/main" id="{6E4C5467-85F1-4CCE-B1FF-F8DE9C9D1611}"/>
                </a:ext>
              </a:extLst>
            </p:cNvPr>
            <p:cNvSpPr/>
            <p:nvPr/>
          </p:nvSpPr>
          <p:spPr bwMode="auto">
            <a:xfrm>
              <a:off x="7799614" y="815807"/>
              <a:ext cx="111846" cy="111846"/>
            </a:xfrm>
            <a:prstGeom prst="rect">
              <a:avLst/>
            </a:prstGeom>
            <a:solidFill>
              <a:srgbClr val="C1C1C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9456" tIns="175565" rIns="219456" bIns="175565" numCol="1" spcCol="0" rtlCol="0" fromWordArt="0" anchor="t" anchorCtr="0" forceAA="0" compatLnSpc="1">
              <a:prstTxWarp prst="textNoShape">
                <a:avLst/>
              </a:prstTxWarp>
              <a:noAutofit/>
            </a:bodyPr>
            <a:lstStyle/>
            <a:p>
              <a:pPr defTabSz="1118966" fontAlgn="base">
                <a:spcBef>
                  <a:spcPct val="0"/>
                </a:spcBef>
                <a:spcAft>
                  <a:spcPct val="0"/>
                </a:spcAft>
              </a:pPr>
              <a:endParaRPr lang="en-US" sz="24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pic>
        <p:nvPicPr>
          <p:cNvPr id="89" name="Picture 4">
            <a:extLst>
              <a:ext uri="{FF2B5EF4-FFF2-40B4-BE49-F238E27FC236}">
                <a16:creationId xmlns:a16="http://schemas.microsoft.com/office/drawing/2014/main" id="{07C2C7EC-8B0F-4DD2-8616-6397DFBFB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410" y="1259897"/>
            <a:ext cx="2682088" cy="2169103"/>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6">
            <a:extLst>
              <a:ext uri="{FF2B5EF4-FFF2-40B4-BE49-F238E27FC236}">
                <a16:creationId xmlns:a16="http://schemas.microsoft.com/office/drawing/2014/main" id="{7C692EA3-A144-452B-BCF3-27962D9B2D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103" y="3714787"/>
            <a:ext cx="2367853" cy="2825224"/>
          </a:xfrm>
          <a:prstGeom prst="rect">
            <a:avLst/>
          </a:prstGeom>
          <a:noFill/>
          <a:extLst>
            <a:ext uri="{909E8E84-426E-40DD-AFC4-6F175D3DCCD1}">
              <a14:hiddenFill xmlns:a14="http://schemas.microsoft.com/office/drawing/2010/main">
                <a:solidFill>
                  <a:srgbClr val="FFFFFF"/>
                </a:solidFill>
              </a14:hiddenFill>
            </a:ext>
          </a:extLst>
        </p:spPr>
      </p:pic>
      <p:pic>
        <p:nvPicPr>
          <p:cNvPr id="93" name="Kép 92">
            <a:extLst>
              <a:ext uri="{FF2B5EF4-FFF2-40B4-BE49-F238E27FC236}">
                <a16:creationId xmlns:a16="http://schemas.microsoft.com/office/drawing/2014/main" id="{374361E0-1049-40C3-8EE9-78F957D32F47}"/>
              </a:ext>
            </a:extLst>
          </p:cNvPr>
          <p:cNvPicPr>
            <a:picLocks noChangeAspect="1"/>
          </p:cNvPicPr>
          <p:nvPr/>
        </p:nvPicPr>
        <p:blipFill>
          <a:blip r:embed="rId5"/>
          <a:stretch>
            <a:fillRect/>
          </a:stretch>
        </p:blipFill>
        <p:spPr>
          <a:xfrm>
            <a:off x="504921" y="5457065"/>
            <a:ext cx="374436" cy="374436"/>
          </a:xfrm>
          <a:prstGeom prst="rect">
            <a:avLst/>
          </a:prstGeom>
        </p:spPr>
      </p:pic>
      <p:sp>
        <p:nvSpPr>
          <p:cNvPr id="94" name="Szövegdoboz 93">
            <a:extLst>
              <a:ext uri="{FF2B5EF4-FFF2-40B4-BE49-F238E27FC236}">
                <a16:creationId xmlns:a16="http://schemas.microsoft.com/office/drawing/2014/main" id="{C619A8CC-E77D-4301-B9D4-A6897186E371}"/>
              </a:ext>
            </a:extLst>
          </p:cNvPr>
          <p:cNvSpPr txBox="1"/>
          <p:nvPr/>
        </p:nvSpPr>
        <p:spPr>
          <a:xfrm>
            <a:off x="913247" y="5495721"/>
            <a:ext cx="2006499" cy="307777"/>
          </a:xfrm>
          <a:prstGeom prst="rect">
            <a:avLst/>
          </a:prstGeom>
          <a:noFill/>
        </p:spPr>
        <p:txBody>
          <a:bodyPr wrap="square" rtlCol="0">
            <a:spAutoFit/>
          </a:bodyPr>
          <a:lstStyle/>
          <a:p>
            <a:r>
              <a:rPr lang="hu-HU" sz="1400" dirty="0"/>
              <a:t>App </a:t>
            </a:r>
            <a:r>
              <a:rPr lang="hu-HU" sz="1400" dirty="0" err="1"/>
              <a:t>protection</a:t>
            </a:r>
            <a:r>
              <a:rPr lang="hu-HU" sz="1400" dirty="0"/>
              <a:t> </a:t>
            </a:r>
            <a:r>
              <a:rPr lang="hu-HU" sz="1400" dirty="0" err="1"/>
              <a:t>policies</a:t>
            </a:r>
            <a:endParaRPr lang="hu-HU" sz="1400" dirty="0"/>
          </a:p>
        </p:txBody>
      </p:sp>
      <p:pic>
        <p:nvPicPr>
          <p:cNvPr id="95" name="Kép 94">
            <a:extLst>
              <a:ext uri="{FF2B5EF4-FFF2-40B4-BE49-F238E27FC236}">
                <a16:creationId xmlns:a16="http://schemas.microsoft.com/office/drawing/2014/main" id="{168A4312-5B24-4D47-B6A9-07090A914429}"/>
              </a:ext>
            </a:extLst>
          </p:cNvPr>
          <p:cNvPicPr>
            <a:picLocks noChangeAspect="1"/>
          </p:cNvPicPr>
          <p:nvPr/>
        </p:nvPicPr>
        <p:blipFill>
          <a:blip r:embed="rId6"/>
          <a:stretch>
            <a:fillRect/>
          </a:stretch>
        </p:blipFill>
        <p:spPr>
          <a:xfrm>
            <a:off x="504922" y="5888481"/>
            <a:ext cx="384170" cy="370200"/>
          </a:xfrm>
          <a:prstGeom prst="rect">
            <a:avLst/>
          </a:prstGeom>
        </p:spPr>
      </p:pic>
      <p:sp>
        <p:nvSpPr>
          <p:cNvPr id="96" name="Szövegdoboz 95">
            <a:extLst>
              <a:ext uri="{FF2B5EF4-FFF2-40B4-BE49-F238E27FC236}">
                <a16:creationId xmlns:a16="http://schemas.microsoft.com/office/drawing/2014/main" id="{31A253AB-30DF-43BC-B9DA-888FE2EAF7C6}"/>
              </a:ext>
            </a:extLst>
          </p:cNvPr>
          <p:cNvSpPr txBox="1"/>
          <p:nvPr/>
        </p:nvSpPr>
        <p:spPr>
          <a:xfrm>
            <a:off x="920795" y="5911540"/>
            <a:ext cx="2081211" cy="307777"/>
          </a:xfrm>
          <a:prstGeom prst="rect">
            <a:avLst/>
          </a:prstGeom>
          <a:noFill/>
        </p:spPr>
        <p:txBody>
          <a:bodyPr wrap="none" rtlCol="0">
            <a:spAutoFit/>
          </a:bodyPr>
          <a:lstStyle/>
          <a:p>
            <a:r>
              <a:rPr lang="hu-HU" sz="1400" dirty="0"/>
              <a:t>App </a:t>
            </a:r>
            <a:r>
              <a:rPr lang="hu-HU" sz="1400" dirty="0" err="1"/>
              <a:t>configuration</a:t>
            </a:r>
            <a:r>
              <a:rPr lang="hu-HU" sz="1400" dirty="0"/>
              <a:t> </a:t>
            </a:r>
            <a:r>
              <a:rPr lang="hu-HU" sz="1400" dirty="0" err="1"/>
              <a:t>policies</a:t>
            </a:r>
            <a:endParaRPr lang="hu-HU" sz="1400" dirty="0"/>
          </a:p>
        </p:txBody>
      </p:sp>
      <p:pic>
        <p:nvPicPr>
          <p:cNvPr id="97" name="Kép 96">
            <a:extLst>
              <a:ext uri="{FF2B5EF4-FFF2-40B4-BE49-F238E27FC236}">
                <a16:creationId xmlns:a16="http://schemas.microsoft.com/office/drawing/2014/main" id="{42AAD2AF-6D2A-4445-B689-E9F583273922}"/>
              </a:ext>
            </a:extLst>
          </p:cNvPr>
          <p:cNvPicPr>
            <a:picLocks noChangeAspect="1"/>
          </p:cNvPicPr>
          <p:nvPr/>
        </p:nvPicPr>
        <p:blipFill>
          <a:blip r:embed="rId7"/>
          <a:stretch>
            <a:fillRect/>
          </a:stretch>
        </p:blipFill>
        <p:spPr>
          <a:xfrm>
            <a:off x="3139323" y="5469644"/>
            <a:ext cx="349278" cy="349278"/>
          </a:xfrm>
          <a:prstGeom prst="rect">
            <a:avLst/>
          </a:prstGeom>
        </p:spPr>
      </p:pic>
      <p:sp>
        <p:nvSpPr>
          <p:cNvPr id="104" name="Szövegdoboz 103">
            <a:extLst>
              <a:ext uri="{FF2B5EF4-FFF2-40B4-BE49-F238E27FC236}">
                <a16:creationId xmlns:a16="http://schemas.microsoft.com/office/drawing/2014/main" id="{4AA0A212-644B-4591-AE27-5189178720E9}"/>
              </a:ext>
            </a:extLst>
          </p:cNvPr>
          <p:cNvSpPr txBox="1"/>
          <p:nvPr/>
        </p:nvSpPr>
        <p:spPr>
          <a:xfrm>
            <a:off x="3512444" y="5494793"/>
            <a:ext cx="1551900" cy="307777"/>
          </a:xfrm>
          <a:prstGeom prst="rect">
            <a:avLst/>
          </a:prstGeom>
          <a:noFill/>
        </p:spPr>
        <p:txBody>
          <a:bodyPr wrap="none" rtlCol="0">
            <a:spAutoFit/>
          </a:bodyPr>
          <a:lstStyle/>
          <a:p>
            <a:r>
              <a:rPr lang="hu-HU" sz="1400" dirty="0"/>
              <a:t>App </a:t>
            </a:r>
            <a:r>
              <a:rPr lang="hu-HU" sz="1400" dirty="0" err="1"/>
              <a:t>selective</a:t>
            </a:r>
            <a:r>
              <a:rPr lang="hu-HU" sz="1400" dirty="0"/>
              <a:t> </a:t>
            </a:r>
            <a:r>
              <a:rPr lang="hu-HU" sz="1400" dirty="0" err="1"/>
              <a:t>wipe</a:t>
            </a:r>
            <a:endParaRPr lang="hu-HU" sz="1400" dirty="0"/>
          </a:p>
        </p:txBody>
      </p:sp>
    </p:spTree>
    <p:extLst>
      <p:ext uri="{BB962C8B-B14F-4D97-AF65-F5344CB8AC3E}">
        <p14:creationId xmlns:p14="http://schemas.microsoft.com/office/powerpoint/2010/main" val="31945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D403-CF9C-40FC-B69C-20AE379077DC}"/>
              </a:ext>
            </a:extLst>
          </p:cNvPr>
          <p:cNvSpPr>
            <a:spLocks noGrp="1"/>
          </p:cNvSpPr>
          <p:nvPr>
            <p:ph type="title"/>
          </p:nvPr>
        </p:nvSpPr>
        <p:spPr/>
        <p:txBody>
          <a:bodyPr vert="horz" wrap="square" lIns="0" tIns="164592" rIns="0" bIns="0" rtlCol="0" anchor="t">
            <a:noAutofit/>
          </a:bodyPr>
          <a:lstStyle/>
          <a:p>
            <a:r>
              <a:rPr lang="en-US" sz="3200" b="1" dirty="0"/>
              <a:t>M</a:t>
            </a:r>
            <a:r>
              <a:rPr lang="hu-HU" sz="3200" b="1" dirty="0" err="1"/>
              <a:t>anage</a:t>
            </a:r>
            <a:r>
              <a:rPr lang="hu-HU" sz="3200" b="1" dirty="0"/>
              <a:t> </a:t>
            </a:r>
            <a:r>
              <a:rPr lang="hu-HU" sz="3200" b="1" dirty="0" err="1"/>
              <a:t>Apps</a:t>
            </a:r>
            <a:r>
              <a:rPr lang="hu-HU" sz="3200" b="1" dirty="0"/>
              <a:t>: </a:t>
            </a:r>
            <a:r>
              <a:rPr lang="en-US" sz="3200" b="1" dirty="0"/>
              <a:t>Commonly used scenarios</a:t>
            </a:r>
          </a:p>
        </p:txBody>
      </p:sp>
      <p:sp>
        <p:nvSpPr>
          <p:cNvPr id="16" name="TextBox 15">
            <a:extLst>
              <a:ext uri="{FF2B5EF4-FFF2-40B4-BE49-F238E27FC236}">
                <a16:creationId xmlns:a16="http://schemas.microsoft.com/office/drawing/2014/main" id="{E9F54654-A9D4-4FC5-A72A-D1FD9C404CC2}"/>
              </a:ext>
            </a:extLst>
          </p:cNvPr>
          <p:cNvSpPr txBox="1"/>
          <p:nvPr/>
        </p:nvSpPr>
        <p:spPr>
          <a:xfrm>
            <a:off x="8095161" y="2293038"/>
            <a:ext cx="3593291" cy="3662709"/>
          </a:xfrm>
          <a:prstGeom prst="rect">
            <a:avLst/>
          </a:prstGeom>
          <a:solidFill>
            <a:schemeClr val="bg1"/>
          </a:solidFill>
          <a:effectLst>
            <a:outerShdw blurRad="190500" dist="38100" dir="2700000" sx="101000" sy="101000" algn="tl" rotWithShape="0">
              <a:prstClr val="black">
                <a:alpha val="30000"/>
              </a:prstClr>
            </a:outerShdw>
          </a:effectLst>
        </p:spPr>
        <p:txBody>
          <a:bodyPr wrap="square" lIns="179234" tIns="179234" rIns="179234" bIns="179234" rtlCol="0" anchor="t">
            <a:noAutofit/>
          </a:bodyPr>
          <a:lstStyle/>
          <a:p>
            <a:pPr lvl="0" defTabSz="951121">
              <a:spcBef>
                <a:spcPts val="200"/>
              </a:spcBef>
              <a:defRPr/>
            </a:pPr>
            <a:r>
              <a:rPr lang="en-US" sz="1372" dirty="0">
                <a:latin typeface="Segoe UI Semibold"/>
                <a:cs typeface="Segoe UI" panose="020B0502040204020203" pitchFamily="34" charset="0"/>
              </a:rPr>
              <a:t>Intune MAM does two things </a:t>
            </a:r>
            <a:r>
              <a:rPr lang="en-US" sz="1372" u="sng" dirty="0">
                <a:solidFill>
                  <a:schemeClr val="accent1"/>
                </a:solidFill>
                <a:latin typeface="Segoe UI Semibold"/>
                <a:cs typeface="Segoe UI" panose="020B0502040204020203" pitchFamily="34" charset="0"/>
              </a:rPr>
              <a:t>without requiring Device Enrollment</a:t>
            </a:r>
            <a:endParaRPr lang="en-US" sz="1400" b="1" u="sng" kern="0" dirty="0">
              <a:solidFill>
                <a:schemeClr val="accent1"/>
              </a:solidFill>
              <a:cs typeface="Segoe UI Semilight" panose="020B0402040204020203" pitchFamily="34" charset="0"/>
            </a:endParaRPr>
          </a:p>
          <a:p>
            <a:pPr lvl="1" defTabSz="951121">
              <a:spcBef>
                <a:spcPts val="200"/>
              </a:spcBef>
              <a:defRPr/>
            </a:pPr>
            <a:endParaRPr lang="en-US" sz="1372" dirty="0">
              <a:solidFill>
                <a:srgbClr val="0078D4"/>
              </a:solidFill>
              <a:latin typeface="Segoe UI Semibold"/>
              <a:cs typeface="Segoe UI" panose="020B0502040204020203" pitchFamily="34" charset="0"/>
            </a:endParaRPr>
          </a:p>
          <a:p>
            <a:pPr marL="285750" indent="-285750" defTabSz="951121">
              <a:spcBef>
                <a:spcPts val="200"/>
              </a:spcBef>
              <a:buFont typeface="Arial" panose="020B0604020202020204" pitchFamily="34" charset="0"/>
              <a:buChar char="•"/>
              <a:defRPr/>
            </a:pPr>
            <a:r>
              <a:rPr lang="en-US" sz="1400" b="1" dirty="0">
                <a:solidFill>
                  <a:schemeClr val="accent1"/>
                </a:solidFill>
                <a:latin typeface="+mj-lt"/>
              </a:rPr>
              <a:t>Separates company managed apps from personal apps</a:t>
            </a:r>
            <a:r>
              <a:rPr lang="en-US" sz="1400" dirty="0"/>
              <a:t>, and set policies on how data is accessed from managed apps</a:t>
            </a:r>
            <a:endParaRPr lang="en-US" sz="1372" dirty="0">
              <a:solidFill>
                <a:srgbClr val="0078D4"/>
              </a:solidFill>
              <a:latin typeface="Segoe UI Semibold"/>
              <a:cs typeface="Segoe UI" panose="020B0502040204020203" pitchFamily="34" charset="0"/>
            </a:endParaRPr>
          </a:p>
          <a:p>
            <a:pPr marL="285750" indent="-285750" defTabSz="951121">
              <a:spcBef>
                <a:spcPts val="200"/>
              </a:spcBef>
              <a:buFont typeface="Arial" panose="020B0604020202020204" pitchFamily="34" charset="0"/>
              <a:buChar char="•"/>
              <a:defRPr/>
            </a:pPr>
            <a:endParaRPr lang="en-US" sz="1372" dirty="0">
              <a:solidFill>
                <a:srgbClr val="0078D4"/>
              </a:solidFill>
              <a:latin typeface="Segoe UI Semibold"/>
              <a:cs typeface="Segoe UI" panose="020B0502040204020203" pitchFamily="34" charset="0"/>
            </a:endParaRPr>
          </a:p>
          <a:p>
            <a:pPr marL="285750" indent="-285750" defTabSz="951121">
              <a:spcBef>
                <a:spcPts val="200"/>
              </a:spcBef>
              <a:buFont typeface="Arial" panose="020B0604020202020204" pitchFamily="34" charset="0"/>
              <a:buChar char="•"/>
              <a:defRPr/>
            </a:pPr>
            <a:r>
              <a:rPr lang="en-US" sz="1400" b="1" dirty="0">
                <a:solidFill>
                  <a:schemeClr val="accent1"/>
                </a:solidFill>
                <a:latin typeface="+mj-lt"/>
              </a:rPr>
              <a:t>Ensures corporate data can’t be copied </a:t>
            </a:r>
            <a:r>
              <a:rPr lang="en-US" sz="1400" dirty="0"/>
              <a:t>and pasted to personal apps within the device</a:t>
            </a:r>
          </a:p>
          <a:p>
            <a:pPr lvl="1" defTabSz="951121">
              <a:spcBef>
                <a:spcPts val="200"/>
              </a:spcBef>
              <a:defRPr/>
            </a:pPr>
            <a:endParaRPr lang="en-US" sz="1372" dirty="0">
              <a:solidFill>
                <a:srgbClr val="0078D4"/>
              </a:solidFill>
              <a:latin typeface="Segoe UI Semibold"/>
              <a:cs typeface="Segoe UI" panose="020B0502040204020203" pitchFamily="34" charset="0"/>
            </a:endParaRPr>
          </a:p>
          <a:p>
            <a:pPr lvl="1" defTabSz="951121">
              <a:spcBef>
                <a:spcPts val="200"/>
              </a:spcBef>
              <a:defRPr/>
            </a:pPr>
            <a:endParaRPr lang="en-US" sz="1372" dirty="0">
              <a:solidFill>
                <a:srgbClr val="0078D4"/>
              </a:solidFill>
              <a:latin typeface="Segoe UI Semibold"/>
              <a:cs typeface="Segoe UI" panose="020B0502040204020203" pitchFamily="34" charset="0"/>
            </a:endParaRPr>
          </a:p>
          <a:p>
            <a:pPr defTabSz="913698">
              <a:spcBef>
                <a:spcPts val="784"/>
              </a:spcBef>
              <a:defRPr/>
            </a:pPr>
            <a:endParaRPr lang="en-US" sz="1372" dirty="0">
              <a:solidFill>
                <a:prstClr val="black"/>
              </a:solidFill>
              <a:latin typeface="Segoe UI"/>
              <a:cs typeface="Segoe UI" panose="020B0502040204020203" pitchFamily="34" charset="0"/>
            </a:endParaRPr>
          </a:p>
        </p:txBody>
      </p:sp>
      <p:sp>
        <p:nvSpPr>
          <p:cNvPr id="3" name="Rectangle 2">
            <a:extLst>
              <a:ext uri="{FF2B5EF4-FFF2-40B4-BE49-F238E27FC236}">
                <a16:creationId xmlns:a16="http://schemas.microsoft.com/office/drawing/2014/main" id="{893B42F2-4938-42BA-BDC2-CAA8E9384256}"/>
              </a:ext>
            </a:extLst>
          </p:cNvPr>
          <p:cNvSpPr/>
          <p:nvPr/>
        </p:nvSpPr>
        <p:spPr bwMode="auto">
          <a:xfrm>
            <a:off x="1870953" y="2612571"/>
            <a:ext cx="1051249" cy="119431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a:extLst>
              <a:ext uri="{FF2B5EF4-FFF2-40B4-BE49-F238E27FC236}">
                <a16:creationId xmlns:a16="http://schemas.microsoft.com/office/drawing/2014/main" id="{A506F8A0-DF9D-4B65-BDAC-778658894F24}"/>
              </a:ext>
            </a:extLst>
          </p:cNvPr>
          <p:cNvSpPr/>
          <p:nvPr/>
        </p:nvSpPr>
        <p:spPr bwMode="auto">
          <a:xfrm>
            <a:off x="2598741" y="2612570"/>
            <a:ext cx="646921" cy="8179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a:extLst>
              <a:ext uri="{FF2B5EF4-FFF2-40B4-BE49-F238E27FC236}">
                <a16:creationId xmlns:a16="http://schemas.microsoft.com/office/drawing/2014/main" id="{3A8E2862-B21B-4A19-96B5-119C4A4F64A6}"/>
              </a:ext>
            </a:extLst>
          </p:cNvPr>
          <p:cNvSpPr/>
          <p:nvPr/>
        </p:nvSpPr>
        <p:spPr bwMode="auto">
          <a:xfrm>
            <a:off x="2113551" y="2733211"/>
            <a:ext cx="721565" cy="93682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nvGrpSpPr>
          <p:cNvPr id="8" name="Group 7">
            <a:extLst>
              <a:ext uri="{FF2B5EF4-FFF2-40B4-BE49-F238E27FC236}">
                <a16:creationId xmlns:a16="http://schemas.microsoft.com/office/drawing/2014/main" id="{400C6A8D-8DCC-4BAD-AD89-6C812A6A558E}"/>
              </a:ext>
            </a:extLst>
          </p:cNvPr>
          <p:cNvGrpSpPr/>
          <p:nvPr/>
        </p:nvGrpSpPr>
        <p:grpSpPr>
          <a:xfrm>
            <a:off x="560789" y="1976427"/>
            <a:ext cx="1272822" cy="732342"/>
            <a:chOff x="1323325" y="2030234"/>
            <a:chExt cx="1280660" cy="765370"/>
          </a:xfrm>
        </p:grpSpPr>
        <p:sp>
          <p:nvSpPr>
            <p:cNvPr id="9" name="Freeform: Shape 8">
              <a:extLst>
                <a:ext uri="{FF2B5EF4-FFF2-40B4-BE49-F238E27FC236}">
                  <a16:creationId xmlns:a16="http://schemas.microsoft.com/office/drawing/2014/main" id="{B7219630-B4B2-420A-B207-D206263B0FE2}"/>
                </a:ext>
              </a:extLst>
            </p:cNvPr>
            <p:cNvSpPr/>
            <p:nvPr/>
          </p:nvSpPr>
          <p:spPr bwMode="auto">
            <a:xfrm flipV="1">
              <a:off x="1323325" y="2030234"/>
              <a:ext cx="1280660" cy="765370"/>
            </a:xfrm>
            <a:custGeom>
              <a:avLst/>
              <a:gdLst>
                <a:gd name="connsiteX0" fmla="*/ 2780439 w 5647350"/>
                <a:gd name="connsiteY0" fmla="*/ 3113116 h 3113116"/>
                <a:gd name="connsiteX1" fmla="*/ 4003228 w 5647350"/>
                <a:gd name="connsiteY1" fmla="*/ 2302597 h 3113116"/>
                <a:gd name="connsiteX2" fmla="*/ 4014578 w 5647350"/>
                <a:gd name="connsiteY2" fmla="*/ 2266034 h 3113116"/>
                <a:gd name="connsiteX3" fmla="*/ 4121367 w 5647350"/>
                <a:gd name="connsiteY3" fmla="*/ 2305119 h 3113116"/>
                <a:gd name="connsiteX4" fmla="*/ 4471137 w 5647350"/>
                <a:gd name="connsiteY4" fmla="*/ 2357999 h 3113116"/>
                <a:gd name="connsiteX5" fmla="*/ 5647350 w 5647350"/>
                <a:gd name="connsiteY5" fmla="*/ 1181786 h 3113116"/>
                <a:gd name="connsiteX6" fmla="*/ 4591398 w 5647350"/>
                <a:gd name="connsiteY6" fmla="*/ 11645 h 3113116"/>
                <a:gd name="connsiteX7" fmla="*/ 4501659 w 5647350"/>
                <a:gd name="connsiteY7" fmla="*/ 7114 h 3113116"/>
                <a:gd name="connsiteX8" fmla="*/ 4452514 w 5647350"/>
                <a:gd name="connsiteY8" fmla="*/ 2160 h 3113116"/>
                <a:gd name="connsiteX9" fmla="*/ 661901 w 5647350"/>
                <a:gd name="connsiteY9" fmla="*/ 2161 h 3113116"/>
                <a:gd name="connsiteX10" fmla="*/ 606779 w 5647350"/>
                <a:gd name="connsiteY10" fmla="*/ 0 h 3113116"/>
                <a:gd name="connsiteX11" fmla="*/ 477910 w 5647350"/>
                <a:gd name="connsiteY11" fmla="*/ 20972 h 3113116"/>
                <a:gd name="connsiteX12" fmla="*/ 22123 w 5647350"/>
                <a:gd name="connsiteY12" fmla="*/ 810419 h 3113116"/>
                <a:gd name="connsiteX13" fmla="*/ 682701 w 5647350"/>
                <a:gd name="connsiteY13" fmla="*/ 1287178 h 3113116"/>
                <a:gd name="connsiteX14" fmla="*/ 731822 w 5647350"/>
                <a:gd name="connsiteY14" fmla="*/ 1279184 h 3113116"/>
                <a:gd name="connsiteX15" fmla="*/ 718255 w 5647350"/>
                <a:gd name="connsiteY15" fmla="*/ 1360043 h 3113116"/>
                <a:gd name="connsiteX16" fmla="*/ 818090 w 5647350"/>
                <a:gd name="connsiteY16" fmla="*/ 1791984 h 3113116"/>
                <a:gd name="connsiteX17" fmla="*/ 1422047 w 5647350"/>
                <a:gd name="connsiteY17" fmla="*/ 2169387 h 3113116"/>
                <a:gd name="connsiteX18" fmla="*/ 1509532 w 5647350"/>
                <a:gd name="connsiteY18" fmla="*/ 2167085 h 3113116"/>
                <a:gd name="connsiteX19" fmla="*/ 1513025 w 5647350"/>
                <a:gd name="connsiteY19" fmla="*/ 2180671 h 3113116"/>
                <a:gd name="connsiteX20" fmla="*/ 2780439 w 5647350"/>
                <a:gd name="connsiteY20" fmla="*/ 3113116 h 311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47350" h="3113116">
                  <a:moveTo>
                    <a:pt x="2780439" y="3113116"/>
                  </a:moveTo>
                  <a:cubicBezTo>
                    <a:pt x="3330132" y="3113116"/>
                    <a:pt x="3801767" y="2778905"/>
                    <a:pt x="4003228" y="2302597"/>
                  </a:cubicBezTo>
                  <a:lnTo>
                    <a:pt x="4014578" y="2266034"/>
                  </a:lnTo>
                  <a:lnTo>
                    <a:pt x="4121367" y="2305119"/>
                  </a:lnTo>
                  <a:cubicBezTo>
                    <a:pt x="4231860" y="2339485"/>
                    <a:pt x="4349336" y="2357999"/>
                    <a:pt x="4471137" y="2357999"/>
                  </a:cubicBezTo>
                  <a:cubicBezTo>
                    <a:pt x="5120742" y="2357999"/>
                    <a:pt x="5647350" y="1831391"/>
                    <a:pt x="5647350" y="1181786"/>
                  </a:cubicBezTo>
                  <a:cubicBezTo>
                    <a:pt x="5647350" y="572781"/>
                    <a:pt x="5184511" y="71879"/>
                    <a:pt x="4591398" y="11645"/>
                  </a:cubicBezTo>
                  <a:lnTo>
                    <a:pt x="4501659" y="7114"/>
                  </a:lnTo>
                  <a:lnTo>
                    <a:pt x="4452514" y="2160"/>
                  </a:lnTo>
                  <a:lnTo>
                    <a:pt x="661901" y="2161"/>
                  </a:lnTo>
                  <a:lnTo>
                    <a:pt x="606779" y="0"/>
                  </a:lnTo>
                  <a:cubicBezTo>
                    <a:pt x="564026" y="2566"/>
                    <a:pt x="520893" y="9455"/>
                    <a:pt x="477910" y="20972"/>
                  </a:cubicBezTo>
                  <a:cubicBezTo>
                    <a:pt x="134048" y="113110"/>
                    <a:pt x="-70014" y="466557"/>
                    <a:pt x="22123" y="810419"/>
                  </a:cubicBezTo>
                  <a:cubicBezTo>
                    <a:pt x="102744" y="1111298"/>
                    <a:pt x="383429" y="1305143"/>
                    <a:pt x="682701" y="1287178"/>
                  </a:cubicBezTo>
                  <a:lnTo>
                    <a:pt x="731822" y="1279184"/>
                  </a:lnTo>
                  <a:lnTo>
                    <a:pt x="718255" y="1360043"/>
                  </a:lnTo>
                  <a:cubicBezTo>
                    <a:pt x="707958" y="1505742"/>
                    <a:pt x="739562" y="1655971"/>
                    <a:pt x="818090" y="1791984"/>
                  </a:cubicBezTo>
                  <a:cubicBezTo>
                    <a:pt x="948969" y="2018674"/>
                    <a:pt x="1179216" y="2152226"/>
                    <a:pt x="1422047" y="2169387"/>
                  </a:cubicBezTo>
                  <a:lnTo>
                    <a:pt x="1509532" y="2167085"/>
                  </a:lnTo>
                  <a:lnTo>
                    <a:pt x="1513025" y="2180671"/>
                  </a:lnTo>
                  <a:cubicBezTo>
                    <a:pt x="1681048" y="2720882"/>
                    <a:pt x="2184939" y="3113116"/>
                    <a:pt x="2780439" y="3113116"/>
                  </a:cubicBezTo>
                  <a:close/>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defTabSz="951304"/>
              <a:endParaRPr lang="en-US" sz="1836">
                <a:solidFill>
                  <a:srgbClr val="505050"/>
                </a:solidFill>
                <a:latin typeface="Segoe UI Semilight"/>
              </a:endParaRPr>
            </a:p>
          </p:txBody>
        </p:sp>
        <p:sp>
          <p:nvSpPr>
            <p:cNvPr id="10" name="TextBox 9">
              <a:extLst>
                <a:ext uri="{FF2B5EF4-FFF2-40B4-BE49-F238E27FC236}">
                  <a16:creationId xmlns:a16="http://schemas.microsoft.com/office/drawing/2014/main" id="{0F39B89D-5E20-49AE-8CEC-994B7C81163E}"/>
                </a:ext>
              </a:extLst>
            </p:cNvPr>
            <p:cNvSpPr txBox="1"/>
            <p:nvPr/>
          </p:nvSpPr>
          <p:spPr>
            <a:xfrm>
              <a:off x="1531485" y="2206541"/>
              <a:ext cx="864340" cy="546817"/>
            </a:xfrm>
            <a:prstGeom prst="rect">
              <a:avLst/>
            </a:prstGeom>
            <a:noFill/>
          </p:spPr>
          <p:txBody>
            <a:bodyPr wrap="square" rtlCol="0">
              <a:spAutoFit/>
            </a:bodyPr>
            <a:lstStyle/>
            <a:p>
              <a:pPr algn="ctr"/>
              <a:r>
                <a:rPr lang="en-US" sz="1400" dirty="0"/>
                <a:t>Intune</a:t>
              </a:r>
            </a:p>
            <a:p>
              <a:pPr algn="ctr"/>
              <a:r>
                <a:rPr lang="en-US" sz="1400" dirty="0">
                  <a:solidFill>
                    <a:schemeClr val="accent1"/>
                  </a:solidFill>
                </a:rPr>
                <a:t>MAM</a:t>
              </a:r>
            </a:p>
          </p:txBody>
        </p:sp>
      </p:grpSp>
      <p:cxnSp>
        <p:nvCxnSpPr>
          <p:cNvPr id="11" name="Straight Arrow Connector 10">
            <a:extLst>
              <a:ext uri="{FF2B5EF4-FFF2-40B4-BE49-F238E27FC236}">
                <a16:creationId xmlns:a16="http://schemas.microsoft.com/office/drawing/2014/main" id="{A03D38BC-6CE3-4C87-9BE5-1FFBFB2A1432}"/>
              </a:ext>
            </a:extLst>
          </p:cNvPr>
          <p:cNvCxnSpPr>
            <a:cxnSpLocks/>
          </p:cNvCxnSpPr>
          <p:nvPr/>
        </p:nvCxnSpPr>
        <p:spPr>
          <a:xfrm>
            <a:off x="1833611" y="2680062"/>
            <a:ext cx="381004" cy="437565"/>
          </a:xfrm>
          <a:prstGeom prst="straightConnector1">
            <a:avLst/>
          </a:prstGeom>
          <a:ln w="1905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2" name="Graphic 11" descr="Smart Phone">
            <a:extLst>
              <a:ext uri="{FF2B5EF4-FFF2-40B4-BE49-F238E27FC236}">
                <a16:creationId xmlns:a16="http://schemas.microsoft.com/office/drawing/2014/main" id="{CB788AEA-1400-4930-B4D8-AB696D399D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66631" y="3209730"/>
            <a:ext cx="645024" cy="645024"/>
          </a:xfrm>
          <a:prstGeom prst="rect">
            <a:avLst/>
          </a:prstGeom>
        </p:spPr>
      </p:pic>
      <p:cxnSp>
        <p:nvCxnSpPr>
          <p:cNvPr id="5" name="Straight Arrow Connector 4">
            <a:extLst>
              <a:ext uri="{FF2B5EF4-FFF2-40B4-BE49-F238E27FC236}">
                <a16:creationId xmlns:a16="http://schemas.microsoft.com/office/drawing/2014/main" id="{00A2FE12-6DBF-409A-A74C-2EA1D5B76673}"/>
              </a:ext>
            </a:extLst>
          </p:cNvPr>
          <p:cNvCxnSpPr>
            <a:cxnSpLocks/>
          </p:cNvCxnSpPr>
          <p:nvPr/>
        </p:nvCxnSpPr>
        <p:spPr>
          <a:xfrm flipV="1">
            <a:off x="2567388" y="3526618"/>
            <a:ext cx="523210" cy="562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5883D55-8958-4345-A8E5-A95EEEB5C962}"/>
              </a:ext>
            </a:extLst>
          </p:cNvPr>
          <p:cNvSpPr/>
          <p:nvPr/>
        </p:nvSpPr>
        <p:spPr bwMode="auto">
          <a:xfrm>
            <a:off x="3246625" y="3138553"/>
            <a:ext cx="1441939" cy="8179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cxnSp>
        <p:nvCxnSpPr>
          <p:cNvPr id="14" name="Straight Connector 13">
            <a:extLst>
              <a:ext uri="{FF2B5EF4-FFF2-40B4-BE49-F238E27FC236}">
                <a16:creationId xmlns:a16="http://schemas.microsoft.com/office/drawing/2014/main" id="{C1E2B131-9AAB-4841-A2CE-C36D6D112EDF}"/>
              </a:ext>
            </a:extLst>
          </p:cNvPr>
          <p:cNvCxnSpPr>
            <a:cxnSpLocks/>
            <a:endCxn id="6" idx="3"/>
          </p:cNvCxnSpPr>
          <p:nvPr/>
        </p:nvCxnSpPr>
        <p:spPr>
          <a:xfrm>
            <a:off x="3246625" y="3547545"/>
            <a:ext cx="1441939"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06406FE-6544-473F-898A-C47BAF45E33F}"/>
              </a:ext>
            </a:extLst>
          </p:cNvPr>
          <p:cNvSpPr txBox="1"/>
          <p:nvPr/>
        </p:nvSpPr>
        <p:spPr>
          <a:xfrm>
            <a:off x="3287659" y="3133883"/>
            <a:ext cx="1219560" cy="489365"/>
          </a:xfrm>
          <a:prstGeom prst="rect">
            <a:avLst/>
          </a:prstGeom>
          <a:noFill/>
        </p:spPr>
        <p:txBody>
          <a:bodyPr wrap="square" lIns="182880" tIns="146304" rIns="182880" bIns="146304" rtlCol="0">
            <a:spAutoFit/>
          </a:bodyPr>
          <a:lstStyle/>
          <a:p>
            <a:pPr>
              <a:lnSpc>
                <a:spcPct val="90000"/>
              </a:lnSpc>
              <a:spcAft>
                <a:spcPts val="600"/>
              </a:spcAft>
            </a:pPr>
            <a:r>
              <a:rPr lang="en-US" sz="1400">
                <a:gradFill>
                  <a:gsLst>
                    <a:gs pos="2917">
                      <a:schemeClr val="tx1"/>
                    </a:gs>
                    <a:gs pos="30000">
                      <a:schemeClr val="tx1"/>
                    </a:gs>
                  </a:gsLst>
                  <a:lin ang="5400000" scaled="0"/>
                </a:gradFill>
              </a:rPr>
              <a:t>Corp</a:t>
            </a:r>
          </a:p>
        </p:txBody>
      </p:sp>
      <p:sp>
        <p:nvSpPr>
          <p:cNvPr id="21" name="TextBox 20">
            <a:extLst>
              <a:ext uri="{FF2B5EF4-FFF2-40B4-BE49-F238E27FC236}">
                <a16:creationId xmlns:a16="http://schemas.microsoft.com/office/drawing/2014/main" id="{28D1BF21-787E-4341-B7FB-6F7BB542F9BB}"/>
              </a:ext>
            </a:extLst>
          </p:cNvPr>
          <p:cNvSpPr txBox="1"/>
          <p:nvPr/>
        </p:nvSpPr>
        <p:spPr>
          <a:xfrm>
            <a:off x="3245456" y="3504419"/>
            <a:ext cx="1219560" cy="489365"/>
          </a:xfrm>
          <a:prstGeom prst="rect">
            <a:avLst/>
          </a:prstGeom>
          <a:noFill/>
        </p:spPr>
        <p:txBody>
          <a:bodyPr wrap="square" lIns="182880" tIns="146304" rIns="182880" bIns="146304" rtlCol="0">
            <a:spAutoFit/>
          </a:bodyPr>
          <a:lstStyle/>
          <a:p>
            <a:pPr>
              <a:lnSpc>
                <a:spcPct val="90000"/>
              </a:lnSpc>
              <a:spcAft>
                <a:spcPts val="600"/>
              </a:spcAft>
            </a:pPr>
            <a:r>
              <a:rPr lang="en-US" sz="1400">
                <a:gradFill>
                  <a:gsLst>
                    <a:gs pos="2917">
                      <a:schemeClr val="tx1"/>
                    </a:gs>
                    <a:gs pos="30000">
                      <a:schemeClr val="tx1"/>
                    </a:gs>
                  </a:gsLst>
                  <a:lin ang="5400000" scaled="0"/>
                </a:gradFill>
              </a:rPr>
              <a:t>Personal</a:t>
            </a:r>
          </a:p>
        </p:txBody>
      </p:sp>
      <p:pic>
        <p:nvPicPr>
          <p:cNvPr id="22" name="Graphic 21" descr="Lock">
            <a:extLst>
              <a:ext uri="{FF2B5EF4-FFF2-40B4-BE49-F238E27FC236}">
                <a16:creationId xmlns:a16="http://schemas.microsoft.com/office/drawing/2014/main" id="{4A773591-D33B-46D5-9176-8868F4E394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22784" y="3216900"/>
            <a:ext cx="271793" cy="271793"/>
          </a:xfrm>
          <a:prstGeom prst="rect">
            <a:avLst/>
          </a:prstGeom>
        </p:spPr>
      </p:pic>
      <p:sp>
        <p:nvSpPr>
          <p:cNvPr id="24" name="TextBox 23">
            <a:extLst>
              <a:ext uri="{FF2B5EF4-FFF2-40B4-BE49-F238E27FC236}">
                <a16:creationId xmlns:a16="http://schemas.microsoft.com/office/drawing/2014/main" id="{800C9FAE-8590-40F1-A650-2A6636265DBC}"/>
              </a:ext>
            </a:extLst>
          </p:cNvPr>
          <p:cNvSpPr txBox="1"/>
          <p:nvPr/>
        </p:nvSpPr>
        <p:spPr>
          <a:xfrm>
            <a:off x="2890294" y="2676078"/>
            <a:ext cx="2226761" cy="517065"/>
          </a:xfrm>
          <a:prstGeom prst="rect">
            <a:avLst/>
          </a:prstGeom>
          <a:noFill/>
        </p:spPr>
        <p:txBody>
          <a:bodyPr wrap="square" lIns="182880" tIns="146304" rIns="182880" bIns="146304" rtlCol="0">
            <a:spAutoFit/>
          </a:bodyPr>
          <a:lstStyle/>
          <a:p>
            <a:pPr>
              <a:lnSpc>
                <a:spcPct val="90000"/>
              </a:lnSpc>
              <a:spcAft>
                <a:spcPts val="600"/>
              </a:spcAft>
            </a:pPr>
            <a:r>
              <a:rPr lang="en-US" sz="1600" b="1">
                <a:gradFill>
                  <a:gsLst>
                    <a:gs pos="2917">
                      <a:schemeClr val="tx1"/>
                    </a:gs>
                    <a:gs pos="30000">
                      <a:schemeClr val="tx1"/>
                    </a:gs>
                  </a:gsLst>
                  <a:lin ang="5400000" scaled="0"/>
                </a:gradFill>
              </a:rPr>
              <a:t>Ring fencing Apps</a:t>
            </a:r>
          </a:p>
        </p:txBody>
      </p:sp>
      <p:cxnSp>
        <p:nvCxnSpPr>
          <p:cNvPr id="26" name="Straight Connector 25">
            <a:extLst>
              <a:ext uri="{FF2B5EF4-FFF2-40B4-BE49-F238E27FC236}">
                <a16:creationId xmlns:a16="http://schemas.microsoft.com/office/drawing/2014/main" id="{F8172DA1-8B43-4A71-A8B1-68636914D91B}"/>
              </a:ext>
            </a:extLst>
          </p:cNvPr>
          <p:cNvCxnSpPr>
            <a:cxnSpLocks/>
          </p:cNvCxnSpPr>
          <p:nvPr/>
        </p:nvCxnSpPr>
        <p:spPr>
          <a:xfrm>
            <a:off x="5658606" y="3538760"/>
            <a:ext cx="1441939"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C583428-01C6-4635-B1B3-7B8BE360CFD6}"/>
              </a:ext>
            </a:extLst>
          </p:cNvPr>
          <p:cNvSpPr txBox="1"/>
          <p:nvPr/>
        </p:nvSpPr>
        <p:spPr>
          <a:xfrm>
            <a:off x="5538498" y="3104389"/>
            <a:ext cx="1682154" cy="461665"/>
          </a:xfrm>
          <a:prstGeom prst="rect">
            <a:avLst/>
          </a:prstGeom>
          <a:noFill/>
        </p:spPr>
        <p:txBody>
          <a:bodyPr wrap="square" lIns="182880" tIns="146304" rIns="182880" bIns="146304" rtlCol="0">
            <a:spAutoFit/>
          </a:bodyPr>
          <a:lstStyle/>
          <a:p>
            <a:pPr>
              <a:lnSpc>
                <a:spcPct val="90000"/>
              </a:lnSpc>
              <a:spcAft>
                <a:spcPts val="600"/>
              </a:spcAft>
            </a:pPr>
            <a:r>
              <a:rPr lang="en-US" sz="1200">
                <a:gradFill>
                  <a:gsLst>
                    <a:gs pos="2917">
                      <a:schemeClr val="tx1"/>
                    </a:gs>
                    <a:gs pos="30000">
                      <a:schemeClr val="tx1"/>
                    </a:gs>
                  </a:gsLst>
                  <a:lin ang="5400000" scaled="0"/>
                </a:gradFill>
              </a:rPr>
              <a:t>@contsoso.com</a:t>
            </a:r>
          </a:p>
        </p:txBody>
      </p:sp>
      <p:sp>
        <p:nvSpPr>
          <p:cNvPr id="28" name="TextBox 27">
            <a:extLst>
              <a:ext uri="{FF2B5EF4-FFF2-40B4-BE49-F238E27FC236}">
                <a16:creationId xmlns:a16="http://schemas.microsoft.com/office/drawing/2014/main" id="{0FE01553-7E8E-456A-8A69-B14268AF1CED}"/>
              </a:ext>
            </a:extLst>
          </p:cNvPr>
          <p:cNvSpPr txBox="1"/>
          <p:nvPr/>
        </p:nvSpPr>
        <p:spPr>
          <a:xfrm>
            <a:off x="5562672" y="3495634"/>
            <a:ext cx="1592031"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a:gradFill>
                  <a:gsLst>
                    <a:gs pos="2917">
                      <a:schemeClr val="tx1"/>
                    </a:gs>
                    <a:gs pos="30000">
                      <a:schemeClr val="tx1"/>
                    </a:gs>
                  </a:gsLst>
                  <a:lin ang="5400000" scaled="0"/>
                </a:gradFill>
              </a:rPr>
              <a:t>@hotmail.com</a:t>
            </a:r>
          </a:p>
        </p:txBody>
      </p:sp>
      <p:pic>
        <p:nvPicPr>
          <p:cNvPr id="29" name="Graphic 28" descr="Lock">
            <a:extLst>
              <a:ext uri="{FF2B5EF4-FFF2-40B4-BE49-F238E27FC236}">
                <a16:creationId xmlns:a16="http://schemas.microsoft.com/office/drawing/2014/main" id="{DC7CF909-C91C-48DA-85F6-998EF38C79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90110" y="3156897"/>
            <a:ext cx="271793" cy="271793"/>
          </a:xfrm>
          <a:prstGeom prst="rect">
            <a:avLst/>
          </a:prstGeom>
        </p:spPr>
      </p:pic>
      <p:cxnSp>
        <p:nvCxnSpPr>
          <p:cNvPr id="30" name="Straight Arrow Connector 29">
            <a:extLst>
              <a:ext uri="{FF2B5EF4-FFF2-40B4-BE49-F238E27FC236}">
                <a16:creationId xmlns:a16="http://schemas.microsoft.com/office/drawing/2014/main" id="{B3D92173-A96D-4F49-99A6-F966731E48DA}"/>
              </a:ext>
            </a:extLst>
          </p:cNvPr>
          <p:cNvCxnSpPr>
            <a:cxnSpLocks/>
          </p:cNvCxnSpPr>
          <p:nvPr/>
        </p:nvCxnSpPr>
        <p:spPr>
          <a:xfrm flipV="1">
            <a:off x="4949837" y="3547545"/>
            <a:ext cx="543547" cy="6368"/>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F59B46A4-5ED9-47F8-9D72-9FF272DD52BC}"/>
              </a:ext>
            </a:extLst>
          </p:cNvPr>
          <p:cNvSpPr/>
          <p:nvPr/>
        </p:nvSpPr>
        <p:spPr bwMode="auto">
          <a:xfrm>
            <a:off x="359394" y="4667800"/>
            <a:ext cx="1188104" cy="86549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35" name="Graphic 34" descr="Open envelope">
            <a:extLst>
              <a:ext uri="{FF2B5EF4-FFF2-40B4-BE49-F238E27FC236}">
                <a16:creationId xmlns:a16="http://schemas.microsoft.com/office/drawing/2014/main" id="{2E704BD0-57EE-41D3-9212-BD26AED34A8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5768" y="4658039"/>
            <a:ext cx="401967" cy="401967"/>
          </a:xfrm>
          <a:prstGeom prst="rect">
            <a:avLst/>
          </a:prstGeom>
        </p:spPr>
      </p:pic>
      <p:sp>
        <p:nvSpPr>
          <p:cNvPr id="36" name="TextBox 35">
            <a:extLst>
              <a:ext uri="{FF2B5EF4-FFF2-40B4-BE49-F238E27FC236}">
                <a16:creationId xmlns:a16="http://schemas.microsoft.com/office/drawing/2014/main" id="{4CB60A56-C4F4-4E26-9F76-F90ECA79AEB2}"/>
              </a:ext>
            </a:extLst>
          </p:cNvPr>
          <p:cNvSpPr txBox="1"/>
          <p:nvPr/>
        </p:nvSpPr>
        <p:spPr>
          <a:xfrm>
            <a:off x="184477" y="4274807"/>
            <a:ext cx="1682154" cy="461665"/>
          </a:xfrm>
          <a:prstGeom prst="rect">
            <a:avLst/>
          </a:prstGeom>
          <a:noFill/>
        </p:spPr>
        <p:txBody>
          <a:bodyPr wrap="square" lIns="182880" tIns="146304" rIns="182880" bIns="146304" rtlCol="0">
            <a:spAutoFit/>
          </a:bodyPr>
          <a:lstStyle/>
          <a:p>
            <a:pPr>
              <a:lnSpc>
                <a:spcPct val="90000"/>
              </a:lnSpc>
              <a:spcAft>
                <a:spcPts val="600"/>
              </a:spcAft>
            </a:pPr>
            <a:r>
              <a:rPr lang="en-US" sz="1200">
                <a:gradFill>
                  <a:gsLst>
                    <a:gs pos="2917">
                      <a:schemeClr val="tx1"/>
                    </a:gs>
                    <a:gs pos="30000">
                      <a:schemeClr val="tx1"/>
                    </a:gs>
                  </a:gsLst>
                  <a:lin ang="5400000" scaled="0"/>
                </a:gradFill>
              </a:rPr>
              <a:t>Email Attachment</a:t>
            </a:r>
          </a:p>
        </p:txBody>
      </p:sp>
      <p:cxnSp>
        <p:nvCxnSpPr>
          <p:cNvPr id="37" name="Straight Arrow Connector 36">
            <a:extLst>
              <a:ext uri="{FF2B5EF4-FFF2-40B4-BE49-F238E27FC236}">
                <a16:creationId xmlns:a16="http://schemas.microsoft.com/office/drawing/2014/main" id="{843E98C2-68DF-4E79-9FEC-9D40A4725138}"/>
              </a:ext>
            </a:extLst>
          </p:cNvPr>
          <p:cNvCxnSpPr>
            <a:cxnSpLocks/>
          </p:cNvCxnSpPr>
          <p:nvPr/>
        </p:nvCxnSpPr>
        <p:spPr>
          <a:xfrm flipV="1">
            <a:off x="1821614" y="5097734"/>
            <a:ext cx="523210" cy="562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D89B15F6-3A87-48B0-A81A-49137D3D2C90}"/>
              </a:ext>
            </a:extLst>
          </p:cNvPr>
          <p:cNvSpPr/>
          <p:nvPr/>
        </p:nvSpPr>
        <p:spPr bwMode="auto">
          <a:xfrm>
            <a:off x="2479139" y="4641611"/>
            <a:ext cx="1188104" cy="86549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a:extLst>
              <a:ext uri="{FF2B5EF4-FFF2-40B4-BE49-F238E27FC236}">
                <a16:creationId xmlns:a16="http://schemas.microsoft.com/office/drawing/2014/main" id="{C793DA05-CC0D-4BED-8B9D-741015B384BB}"/>
              </a:ext>
            </a:extLst>
          </p:cNvPr>
          <p:cNvSpPr/>
          <p:nvPr/>
        </p:nvSpPr>
        <p:spPr bwMode="auto">
          <a:xfrm>
            <a:off x="4222150" y="4631850"/>
            <a:ext cx="1188104" cy="86549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a:extLst>
              <a:ext uri="{FF2B5EF4-FFF2-40B4-BE49-F238E27FC236}">
                <a16:creationId xmlns:a16="http://schemas.microsoft.com/office/drawing/2014/main" id="{37954527-8076-4EBC-A82B-160D8EC0431D}"/>
              </a:ext>
            </a:extLst>
          </p:cNvPr>
          <p:cNvSpPr/>
          <p:nvPr/>
        </p:nvSpPr>
        <p:spPr bwMode="auto">
          <a:xfrm>
            <a:off x="5992229" y="4650359"/>
            <a:ext cx="1188104" cy="86549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1" name="TextBox 40">
            <a:extLst>
              <a:ext uri="{FF2B5EF4-FFF2-40B4-BE49-F238E27FC236}">
                <a16:creationId xmlns:a16="http://schemas.microsoft.com/office/drawing/2014/main" id="{CE996198-1FB5-4BA5-B981-D93CD7E246B7}"/>
              </a:ext>
            </a:extLst>
          </p:cNvPr>
          <p:cNvSpPr txBox="1"/>
          <p:nvPr/>
        </p:nvSpPr>
        <p:spPr>
          <a:xfrm>
            <a:off x="2611667" y="5151967"/>
            <a:ext cx="1216126" cy="461665"/>
          </a:xfrm>
          <a:prstGeom prst="rect">
            <a:avLst/>
          </a:prstGeom>
          <a:noFill/>
        </p:spPr>
        <p:txBody>
          <a:bodyPr wrap="square" lIns="182880" tIns="146304" rIns="182880" bIns="146304" rtlCol="0">
            <a:spAutoFit/>
          </a:bodyPr>
          <a:lstStyle/>
          <a:p>
            <a:pPr>
              <a:lnSpc>
                <a:spcPct val="90000"/>
              </a:lnSpc>
              <a:spcAft>
                <a:spcPts val="600"/>
              </a:spcAft>
            </a:pPr>
            <a:r>
              <a:rPr lang="en-US" sz="1200" b="1">
                <a:gradFill>
                  <a:gsLst>
                    <a:gs pos="2917">
                      <a:schemeClr val="tx1"/>
                    </a:gs>
                    <a:gs pos="30000">
                      <a:schemeClr val="tx1"/>
                    </a:gs>
                  </a:gsLst>
                  <a:lin ang="5400000" scaled="0"/>
                </a:gradFill>
              </a:rPr>
              <a:t>Copy</a:t>
            </a:r>
          </a:p>
        </p:txBody>
      </p:sp>
      <p:sp>
        <p:nvSpPr>
          <p:cNvPr id="43" name="TextBox 42">
            <a:extLst>
              <a:ext uri="{FF2B5EF4-FFF2-40B4-BE49-F238E27FC236}">
                <a16:creationId xmlns:a16="http://schemas.microsoft.com/office/drawing/2014/main" id="{6C372BE6-EABD-481B-8803-5F0576B9225B}"/>
              </a:ext>
            </a:extLst>
          </p:cNvPr>
          <p:cNvSpPr txBox="1"/>
          <p:nvPr/>
        </p:nvSpPr>
        <p:spPr>
          <a:xfrm>
            <a:off x="4467124" y="5164410"/>
            <a:ext cx="1216126" cy="461665"/>
          </a:xfrm>
          <a:prstGeom prst="rect">
            <a:avLst/>
          </a:prstGeom>
          <a:noFill/>
        </p:spPr>
        <p:txBody>
          <a:bodyPr wrap="square" lIns="182880" tIns="146304" rIns="182880" bIns="146304" rtlCol="0">
            <a:spAutoFit/>
          </a:bodyPr>
          <a:lstStyle/>
          <a:p>
            <a:pPr>
              <a:lnSpc>
                <a:spcPct val="90000"/>
              </a:lnSpc>
              <a:spcAft>
                <a:spcPts val="600"/>
              </a:spcAft>
            </a:pPr>
            <a:r>
              <a:rPr lang="en-US" sz="1200" b="1">
                <a:gradFill>
                  <a:gsLst>
                    <a:gs pos="2917">
                      <a:schemeClr val="tx1"/>
                    </a:gs>
                    <a:gs pos="30000">
                      <a:schemeClr val="tx1"/>
                    </a:gs>
                  </a:gsLst>
                  <a:lin ang="5400000" scaled="0"/>
                </a:gradFill>
              </a:rPr>
              <a:t>Paste</a:t>
            </a:r>
          </a:p>
        </p:txBody>
      </p:sp>
      <p:sp>
        <p:nvSpPr>
          <p:cNvPr id="44" name="TextBox 43">
            <a:extLst>
              <a:ext uri="{FF2B5EF4-FFF2-40B4-BE49-F238E27FC236}">
                <a16:creationId xmlns:a16="http://schemas.microsoft.com/office/drawing/2014/main" id="{CF201E84-021C-4000-9603-3F638B219622}"/>
              </a:ext>
            </a:extLst>
          </p:cNvPr>
          <p:cNvSpPr txBox="1"/>
          <p:nvPr/>
        </p:nvSpPr>
        <p:spPr>
          <a:xfrm>
            <a:off x="6253514" y="5163266"/>
            <a:ext cx="1216126" cy="461665"/>
          </a:xfrm>
          <a:prstGeom prst="rect">
            <a:avLst/>
          </a:prstGeom>
          <a:noFill/>
        </p:spPr>
        <p:txBody>
          <a:bodyPr wrap="square" lIns="182880" tIns="146304" rIns="182880" bIns="146304" rtlCol="0">
            <a:spAutoFit/>
          </a:bodyPr>
          <a:lstStyle/>
          <a:p>
            <a:pPr>
              <a:lnSpc>
                <a:spcPct val="90000"/>
              </a:lnSpc>
              <a:spcAft>
                <a:spcPts val="600"/>
              </a:spcAft>
            </a:pPr>
            <a:r>
              <a:rPr lang="en-US" sz="1200" b="1">
                <a:gradFill>
                  <a:gsLst>
                    <a:gs pos="2917">
                      <a:schemeClr val="tx1"/>
                    </a:gs>
                    <a:gs pos="30000">
                      <a:schemeClr val="tx1"/>
                    </a:gs>
                  </a:gsLst>
                  <a:lin ang="5400000" scaled="0"/>
                </a:gradFill>
              </a:rPr>
              <a:t>Save</a:t>
            </a:r>
          </a:p>
        </p:txBody>
      </p:sp>
      <p:pic>
        <p:nvPicPr>
          <p:cNvPr id="45" name="Picture 44">
            <a:extLst>
              <a:ext uri="{FF2B5EF4-FFF2-40B4-BE49-F238E27FC236}">
                <a16:creationId xmlns:a16="http://schemas.microsoft.com/office/drawing/2014/main" id="{AA136C11-C46F-4D5C-A7EE-49FB93749B4E}"/>
              </a:ext>
            </a:extLst>
          </p:cNvPr>
          <p:cNvPicPr>
            <a:picLocks noChangeAspect="1"/>
          </p:cNvPicPr>
          <p:nvPr/>
        </p:nvPicPr>
        <p:blipFill>
          <a:blip r:embed="rId9"/>
          <a:stretch>
            <a:fillRect/>
          </a:stretch>
        </p:blipFill>
        <p:spPr>
          <a:xfrm>
            <a:off x="2774691" y="4743300"/>
            <a:ext cx="487197" cy="473664"/>
          </a:xfrm>
          <a:prstGeom prst="rect">
            <a:avLst/>
          </a:prstGeom>
        </p:spPr>
      </p:pic>
      <p:pic>
        <p:nvPicPr>
          <p:cNvPr id="46" name="Picture 45">
            <a:extLst>
              <a:ext uri="{FF2B5EF4-FFF2-40B4-BE49-F238E27FC236}">
                <a16:creationId xmlns:a16="http://schemas.microsoft.com/office/drawing/2014/main" id="{92A5A002-F471-4086-852C-173CDA390494}"/>
              </a:ext>
            </a:extLst>
          </p:cNvPr>
          <p:cNvPicPr>
            <a:picLocks noChangeAspect="1"/>
          </p:cNvPicPr>
          <p:nvPr/>
        </p:nvPicPr>
        <p:blipFill>
          <a:blip r:embed="rId10"/>
          <a:stretch>
            <a:fillRect/>
          </a:stretch>
        </p:blipFill>
        <p:spPr>
          <a:xfrm>
            <a:off x="4547943" y="4743300"/>
            <a:ext cx="529780" cy="461665"/>
          </a:xfrm>
          <a:prstGeom prst="rect">
            <a:avLst/>
          </a:prstGeom>
        </p:spPr>
      </p:pic>
      <p:pic>
        <p:nvPicPr>
          <p:cNvPr id="47" name="Picture 46">
            <a:extLst>
              <a:ext uri="{FF2B5EF4-FFF2-40B4-BE49-F238E27FC236}">
                <a16:creationId xmlns:a16="http://schemas.microsoft.com/office/drawing/2014/main" id="{0A029A31-8F24-4B79-A151-292EE8B69E5A}"/>
              </a:ext>
            </a:extLst>
          </p:cNvPr>
          <p:cNvPicPr>
            <a:picLocks noChangeAspect="1"/>
          </p:cNvPicPr>
          <p:nvPr/>
        </p:nvPicPr>
        <p:blipFill>
          <a:blip r:embed="rId11"/>
          <a:stretch>
            <a:fillRect/>
          </a:stretch>
        </p:blipFill>
        <p:spPr>
          <a:xfrm>
            <a:off x="6314608" y="4743972"/>
            <a:ext cx="562463" cy="528374"/>
          </a:xfrm>
          <a:prstGeom prst="rect">
            <a:avLst/>
          </a:prstGeom>
        </p:spPr>
      </p:pic>
      <p:pic>
        <p:nvPicPr>
          <p:cNvPr id="48" name="Picture 47">
            <a:extLst>
              <a:ext uri="{FF2B5EF4-FFF2-40B4-BE49-F238E27FC236}">
                <a16:creationId xmlns:a16="http://schemas.microsoft.com/office/drawing/2014/main" id="{224127C8-E495-45AC-AECB-7B9027897C76}"/>
              </a:ext>
            </a:extLst>
          </p:cNvPr>
          <p:cNvPicPr>
            <a:picLocks noChangeAspect="1"/>
          </p:cNvPicPr>
          <p:nvPr/>
        </p:nvPicPr>
        <p:blipFill>
          <a:blip r:embed="rId12"/>
          <a:stretch>
            <a:fillRect/>
          </a:stretch>
        </p:blipFill>
        <p:spPr>
          <a:xfrm>
            <a:off x="643622" y="5115747"/>
            <a:ext cx="546261" cy="401966"/>
          </a:xfrm>
          <a:prstGeom prst="rect">
            <a:avLst/>
          </a:prstGeom>
        </p:spPr>
      </p:pic>
      <p:pic>
        <p:nvPicPr>
          <p:cNvPr id="50" name="Graphic 49" descr="Checkmark">
            <a:extLst>
              <a:ext uri="{FF2B5EF4-FFF2-40B4-BE49-F238E27FC236}">
                <a16:creationId xmlns:a16="http://schemas.microsoft.com/office/drawing/2014/main" id="{479ABF75-338B-4E9F-82F9-515C3F5F598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61869" y="4302739"/>
            <a:ext cx="312839" cy="312839"/>
          </a:xfrm>
          <a:prstGeom prst="rect">
            <a:avLst/>
          </a:prstGeom>
        </p:spPr>
      </p:pic>
      <p:pic>
        <p:nvPicPr>
          <p:cNvPr id="51" name="Graphic 50" descr="Checkmark">
            <a:extLst>
              <a:ext uri="{FF2B5EF4-FFF2-40B4-BE49-F238E27FC236}">
                <a16:creationId xmlns:a16="http://schemas.microsoft.com/office/drawing/2014/main" id="{ADF517B9-5868-443D-B141-4FE2919391E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99314" y="4302739"/>
            <a:ext cx="312839" cy="312839"/>
          </a:xfrm>
          <a:prstGeom prst="rect">
            <a:avLst/>
          </a:prstGeom>
        </p:spPr>
      </p:pic>
      <p:pic>
        <p:nvPicPr>
          <p:cNvPr id="52" name="Graphic 51" descr="Checkmark">
            <a:extLst>
              <a:ext uri="{FF2B5EF4-FFF2-40B4-BE49-F238E27FC236}">
                <a16:creationId xmlns:a16="http://schemas.microsoft.com/office/drawing/2014/main" id="{F979F923-1D17-47AF-AE8D-2BD93DCBB6F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483638" y="4344602"/>
            <a:ext cx="312839" cy="312839"/>
          </a:xfrm>
          <a:prstGeom prst="rect">
            <a:avLst/>
          </a:prstGeom>
        </p:spPr>
      </p:pic>
      <p:cxnSp>
        <p:nvCxnSpPr>
          <p:cNvPr id="53" name="Straight Arrow Connector 52">
            <a:extLst>
              <a:ext uri="{FF2B5EF4-FFF2-40B4-BE49-F238E27FC236}">
                <a16:creationId xmlns:a16="http://schemas.microsoft.com/office/drawing/2014/main" id="{B55A3047-18D1-4320-8FA4-F93EC8CD17B3}"/>
              </a:ext>
            </a:extLst>
          </p:cNvPr>
          <p:cNvCxnSpPr>
            <a:cxnSpLocks/>
          </p:cNvCxnSpPr>
          <p:nvPr/>
        </p:nvCxnSpPr>
        <p:spPr>
          <a:xfrm flipV="1">
            <a:off x="3684735" y="5075276"/>
            <a:ext cx="523210" cy="562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A1E74E6-A326-45CD-9B16-9F4F30714A11}"/>
              </a:ext>
            </a:extLst>
          </p:cNvPr>
          <p:cNvCxnSpPr>
            <a:cxnSpLocks/>
          </p:cNvCxnSpPr>
          <p:nvPr/>
        </p:nvCxnSpPr>
        <p:spPr>
          <a:xfrm flipV="1">
            <a:off x="5431823" y="5060514"/>
            <a:ext cx="523210" cy="562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96DB22E1-917B-496C-B0D4-6A751FBEB02F}"/>
              </a:ext>
            </a:extLst>
          </p:cNvPr>
          <p:cNvCxnSpPr>
            <a:cxnSpLocks/>
          </p:cNvCxnSpPr>
          <p:nvPr/>
        </p:nvCxnSpPr>
        <p:spPr>
          <a:xfrm rot="10800000" flipV="1">
            <a:off x="724372" y="3537308"/>
            <a:ext cx="6346133" cy="596333"/>
          </a:xfrm>
          <a:prstGeom prst="bentConnector3">
            <a:avLst>
              <a:gd name="adj1" fmla="val -5234"/>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4E27517-D0B6-4659-9803-C8853D9044AC}"/>
              </a:ext>
            </a:extLst>
          </p:cNvPr>
          <p:cNvCxnSpPr/>
          <p:nvPr/>
        </p:nvCxnSpPr>
        <p:spPr>
          <a:xfrm>
            <a:off x="724371" y="4136271"/>
            <a:ext cx="0" cy="211822"/>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07B9605-C873-4DE2-9A13-35A4EAAE5959}"/>
              </a:ext>
            </a:extLst>
          </p:cNvPr>
          <p:cNvCxnSpPr>
            <a:cxnSpLocks/>
          </p:cNvCxnSpPr>
          <p:nvPr/>
        </p:nvCxnSpPr>
        <p:spPr>
          <a:xfrm>
            <a:off x="2951046" y="5624931"/>
            <a:ext cx="0" cy="342115"/>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03636A0-4990-4E45-9C7F-33C28568BD03}"/>
              </a:ext>
            </a:extLst>
          </p:cNvPr>
          <p:cNvCxnSpPr>
            <a:cxnSpLocks/>
          </p:cNvCxnSpPr>
          <p:nvPr/>
        </p:nvCxnSpPr>
        <p:spPr>
          <a:xfrm>
            <a:off x="4699314" y="5613632"/>
            <a:ext cx="0" cy="342115"/>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09FB5B28-02C4-4EA8-8253-AEFCAA81ADCE}"/>
              </a:ext>
            </a:extLst>
          </p:cNvPr>
          <p:cNvSpPr txBox="1"/>
          <p:nvPr/>
        </p:nvSpPr>
        <p:spPr>
          <a:xfrm>
            <a:off x="2318389" y="5967046"/>
            <a:ext cx="1682154" cy="586314"/>
          </a:xfrm>
          <a:prstGeom prst="rect">
            <a:avLst/>
          </a:prstGeom>
          <a:noFill/>
        </p:spPr>
        <p:txBody>
          <a:bodyPr wrap="square" lIns="182880" tIns="146304" rIns="182880" bIns="146304" rtlCol="0">
            <a:spAutoFit/>
          </a:bodyPr>
          <a:lstStyle/>
          <a:p>
            <a:pPr>
              <a:lnSpc>
                <a:spcPct val="90000"/>
              </a:lnSpc>
              <a:spcAft>
                <a:spcPts val="600"/>
              </a:spcAft>
            </a:pPr>
            <a:r>
              <a:rPr lang="en-US" sz="1050">
                <a:gradFill>
                  <a:gsLst>
                    <a:gs pos="2917">
                      <a:schemeClr val="tx1"/>
                    </a:gs>
                    <a:gs pos="30000">
                      <a:schemeClr val="tx1"/>
                    </a:gs>
                  </a:gsLst>
                  <a:lin ang="5400000" scaled="0"/>
                </a:gradFill>
              </a:rPr>
              <a:t>Can’t Paste to Personal Apps</a:t>
            </a:r>
          </a:p>
        </p:txBody>
      </p:sp>
      <p:sp>
        <p:nvSpPr>
          <p:cNvPr id="78" name="TextBox 77">
            <a:extLst>
              <a:ext uri="{FF2B5EF4-FFF2-40B4-BE49-F238E27FC236}">
                <a16:creationId xmlns:a16="http://schemas.microsoft.com/office/drawing/2014/main" id="{676C2914-1FA8-41FC-9A2A-B65058E5480B}"/>
              </a:ext>
            </a:extLst>
          </p:cNvPr>
          <p:cNvSpPr txBox="1"/>
          <p:nvPr/>
        </p:nvSpPr>
        <p:spPr>
          <a:xfrm>
            <a:off x="4232805" y="5978252"/>
            <a:ext cx="1682154" cy="586314"/>
          </a:xfrm>
          <a:prstGeom prst="rect">
            <a:avLst/>
          </a:prstGeom>
          <a:noFill/>
        </p:spPr>
        <p:txBody>
          <a:bodyPr wrap="square" lIns="182880" tIns="146304" rIns="182880" bIns="146304" rtlCol="0">
            <a:spAutoFit/>
          </a:bodyPr>
          <a:lstStyle/>
          <a:p>
            <a:pPr>
              <a:lnSpc>
                <a:spcPct val="90000"/>
              </a:lnSpc>
              <a:spcAft>
                <a:spcPts val="600"/>
              </a:spcAft>
            </a:pPr>
            <a:r>
              <a:rPr lang="en-US" sz="1050">
                <a:gradFill>
                  <a:gsLst>
                    <a:gs pos="2917">
                      <a:schemeClr val="tx1"/>
                    </a:gs>
                    <a:gs pos="30000">
                      <a:schemeClr val="tx1"/>
                    </a:gs>
                  </a:gsLst>
                  <a:lin ang="5400000" scaled="0"/>
                </a:gradFill>
              </a:rPr>
              <a:t>Can’t Save to Personal Storage</a:t>
            </a:r>
          </a:p>
        </p:txBody>
      </p:sp>
      <p:pic>
        <p:nvPicPr>
          <p:cNvPr id="80" name="Graphic 79" descr="Close">
            <a:extLst>
              <a:ext uri="{FF2B5EF4-FFF2-40B4-BE49-F238E27FC236}">
                <a16:creationId xmlns:a16="http://schemas.microsoft.com/office/drawing/2014/main" id="{F50C5257-2F89-442D-A221-E6880ACDE72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90257" y="6139209"/>
            <a:ext cx="274312" cy="274312"/>
          </a:xfrm>
          <a:prstGeom prst="rect">
            <a:avLst/>
          </a:prstGeom>
        </p:spPr>
      </p:pic>
      <p:pic>
        <p:nvPicPr>
          <p:cNvPr id="82" name="Graphic 81" descr="Close">
            <a:extLst>
              <a:ext uri="{FF2B5EF4-FFF2-40B4-BE49-F238E27FC236}">
                <a16:creationId xmlns:a16="http://schemas.microsoft.com/office/drawing/2014/main" id="{4836A4DC-CF19-434D-BEF7-D8DBEC4694D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97978" y="6135144"/>
            <a:ext cx="274312" cy="274312"/>
          </a:xfrm>
          <a:prstGeom prst="rect">
            <a:avLst/>
          </a:prstGeom>
        </p:spPr>
      </p:pic>
    </p:spTree>
    <p:extLst>
      <p:ext uri="{BB962C8B-B14F-4D97-AF65-F5344CB8AC3E}">
        <p14:creationId xmlns:p14="http://schemas.microsoft.com/office/powerpoint/2010/main" val="94578071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2A8638E-E231-47DB-AB8E-8F4F62BED297}"/>
              </a:ext>
            </a:extLst>
          </p:cNvPr>
          <p:cNvSpPr>
            <a:spLocks noGrp="1"/>
          </p:cNvSpPr>
          <p:nvPr>
            <p:ph type="title"/>
          </p:nvPr>
        </p:nvSpPr>
        <p:spPr>
          <a:xfrm>
            <a:off x="426424" y="440494"/>
            <a:ext cx="9719525" cy="944357"/>
          </a:xfrm>
        </p:spPr>
        <p:txBody>
          <a:bodyPr anchor="ctr"/>
          <a:lstStyle/>
          <a:p>
            <a:pPr>
              <a:lnSpc>
                <a:spcPct val="100000"/>
              </a:lnSpc>
              <a:spcBef>
                <a:spcPts val="2400"/>
              </a:spcBef>
            </a:pPr>
            <a:r>
              <a:rPr lang="en-US" sz="3200" b="1" kern="0" spc="0" dirty="0">
                <a:solidFill>
                  <a:srgbClr val="0070C0"/>
                </a:solidFill>
              </a:rPr>
              <a:t>Intune-enlightened apps </a:t>
            </a:r>
            <a:r>
              <a:rPr lang="en-US" sz="3200" b="1" kern="0" spc="0" dirty="0"/>
              <a:t>provide the best control</a:t>
            </a:r>
            <a:endParaRPr lang="en-US" sz="3200" b="1" kern="0" spc="0" dirty="0">
              <a:solidFill>
                <a:schemeClr val="accent1"/>
              </a:solidFill>
              <a:latin typeface="Segoe UI" panose="020B0502040204020203" pitchFamily="34" charset="0"/>
            </a:endParaRPr>
          </a:p>
        </p:txBody>
      </p:sp>
      <p:pic>
        <p:nvPicPr>
          <p:cNvPr id="3" name="Picture 2">
            <a:extLst>
              <a:ext uri="{FF2B5EF4-FFF2-40B4-BE49-F238E27FC236}">
                <a16:creationId xmlns:a16="http://schemas.microsoft.com/office/drawing/2014/main" id="{52C5DF5F-61B7-D446-B36E-F6262621F9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926" y="2389746"/>
            <a:ext cx="6121400" cy="1696999"/>
          </a:xfrm>
          <a:prstGeom prst="rect">
            <a:avLst/>
          </a:prstGeom>
        </p:spPr>
      </p:pic>
      <p:pic>
        <p:nvPicPr>
          <p:cNvPr id="7" name="Picture 6">
            <a:extLst>
              <a:ext uri="{FF2B5EF4-FFF2-40B4-BE49-F238E27FC236}">
                <a16:creationId xmlns:a16="http://schemas.microsoft.com/office/drawing/2014/main" id="{03C9F56A-2098-4444-B73D-272D8F4B55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6740"/>
          <a:stretch/>
        </p:blipFill>
        <p:spPr>
          <a:xfrm>
            <a:off x="6070600" y="2389746"/>
            <a:ext cx="6121400" cy="2566794"/>
          </a:xfrm>
          <a:prstGeom prst="rect">
            <a:avLst/>
          </a:prstGeom>
        </p:spPr>
      </p:pic>
      <p:pic>
        <p:nvPicPr>
          <p:cNvPr id="8" name="Picture 7">
            <a:extLst>
              <a:ext uri="{FF2B5EF4-FFF2-40B4-BE49-F238E27FC236}">
                <a16:creationId xmlns:a16="http://schemas.microsoft.com/office/drawing/2014/main" id="{3BF0EBCB-942D-E54C-98A1-C929BF4FA58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501" y="4136925"/>
            <a:ext cx="6121400" cy="819615"/>
          </a:xfrm>
          <a:prstGeom prst="rect">
            <a:avLst/>
          </a:prstGeom>
        </p:spPr>
      </p:pic>
      <p:sp>
        <p:nvSpPr>
          <p:cNvPr id="5" name="Rectangle 4">
            <a:extLst>
              <a:ext uri="{FF2B5EF4-FFF2-40B4-BE49-F238E27FC236}">
                <a16:creationId xmlns:a16="http://schemas.microsoft.com/office/drawing/2014/main" id="{885ED4B9-88F9-0149-9756-53AF03B5775D}"/>
              </a:ext>
            </a:extLst>
          </p:cNvPr>
          <p:cNvSpPr/>
          <p:nvPr/>
        </p:nvSpPr>
        <p:spPr>
          <a:xfrm>
            <a:off x="7335078" y="4346677"/>
            <a:ext cx="3301912" cy="400110"/>
          </a:xfrm>
          <a:prstGeom prst="rect">
            <a:avLst/>
          </a:prstGeom>
        </p:spPr>
        <p:txBody>
          <a:bodyPr wrap="square">
            <a:spAutoFit/>
          </a:bodyPr>
          <a:lstStyle/>
          <a:p>
            <a:pPr algn="r"/>
            <a:r>
              <a:rPr lang="en-US" sz="2000" b="1" dirty="0">
                <a:latin typeface="Segoe UI" panose="020B0502040204020203" pitchFamily="34" charset="0"/>
                <a:cs typeface="Segoe UI" panose="020B0502040204020203" pitchFamily="34" charset="0"/>
              </a:rPr>
              <a:t>Check back frequently… </a:t>
            </a:r>
            <a:endParaRPr lang="en-US"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21986937"/>
      </p:ext>
    </p:extLst>
  </p:cSld>
  <p:clrMapOvr>
    <a:masterClrMapping/>
  </p:clrMapOvr>
  <p:transition>
    <p:fade/>
  </p:transition>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7353</TotalTime>
  <Words>1729</Words>
  <Application>Microsoft Office PowerPoint</Application>
  <PresentationFormat>Szélesvásznú</PresentationFormat>
  <Paragraphs>212</Paragraphs>
  <Slides>17</Slides>
  <Notes>5</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17</vt:i4>
      </vt:variant>
    </vt:vector>
  </HeadingPairs>
  <TitlesOfParts>
    <vt:vector size="26" baseType="lpstr">
      <vt:lpstr>Arial</vt:lpstr>
      <vt:lpstr>Calibri</vt:lpstr>
      <vt:lpstr>Calibri Light</vt:lpstr>
      <vt:lpstr>Roboto</vt:lpstr>
      <vt:lpstr>Segoe UI</vt:lpstr>
      <vt:lpstr>Segoe UI Semibold</vt:lpstr>
      <vt:lpstr>Segoe UI Semilight</vt:lpstr>
      <vt:lpstr>Wingdings</vt:lpstr>
      <vt:lpstr>Office-téma</vt:lpstr>
      <vt:lpstr>Android mobile device management with Microsoft Intune</vt:lpstr>
      <vt:lpstr>PowerPoint-bemutató</vt:lpstr>
      <vt:lpstr>PowerPoint-bemutató</vt:lpstr>
      <vt:lpstr>PowerPoint-bemutató</vt:lpstr>
      <vt:lpstr>PowerPoint-bemutató</vt:lpstr>
      <vt:lpstr>PowerPoint-bemutató</vt:lpstr>
      <vt:lpstr>Managing mobile devices: MAM</vt:lpstr>
      <vt:lpstr>Manage Apps: Commonly used scenarios</vt:lpstr>
      <vt:lpstr>Intune-enlightened apps provide the best control</vt:lpstr>
      <vt:lpstr>PowerPoint-bemutató</vt:lpstr>
      <vt:lpstr>PowerPoint-bemutató</vt:lpstr>
      <vt:lpstr>Managing mobile devices: MDM</vt:lpstr>
      <vt:lpstr>Manage devices: Commonly used scenarios</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Mészáros Etele</dc:creator>
  <cp:lastModifiedBy>Mészáros Etele</cp:lastModifiedBy>
  <cp:revision>14</cp:revision>
  <dcterms:created xsi:type="dcterms:W3CDTF">2021-07-01T14:12:51Z</dcterms:created>
  <dcterms:modified xsi:type="dcterms:W3CDTF">2021-07-06T16:46:23Z</dcterms:modified>
</cp:coreProperties>
</file>