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85" r:id="rId5"/>
    <p:sldId id="303" r:id="rId6"/>
    <p:sldId id="304" r:id="rId7"/>
    <p:sldId id="305" r:id="rId8"/>
    <p:sldId id="307" r:id="rId9"/>
    <p:sldId id="306" r:id="rId10"/>
    <p:sldId id="309" r:id="rId11"/>
    <p:sldId id="314" r:id="rId12"/>
    <p:sldId id="313" r:id="rId13"/>
    <p:sldId id="308" r:id="rId14"/>
    <p:sldId id="300" r:id="rId15"/>
  </p:sldIdLst>
  <p:sldSz cx="11522075" cy="6480175"/>
  <p:notesSz cx="6858000" cy="9144000"/>
  <p:defaultTextStyle>
    <a:defPPr>
      <a:defRPr lang="de-DE"/>
    </a:defPPr>
    <a:lvl1pPr marL="0" algn="l" defTabSz="864108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1pPr>
    <a:lvl2pPr marL="432054" algn="l" defTabSz="864108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2pPr>
    <a:lvl3pPr marL="864108" algn="l" defTabSz="864108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3pPr>
    <a:lvl4pPr marL="1296162" algn="l" defTabSz="864108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4pPr>
    <a:lvl5pPr marL="1728216" algn="l" defTabSz="864108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5pPr>
    <a:lvl6pPr marL="2160270" algn="l" defTabSz="864108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6pPr>
    <a:lvl7pPr marL="2592324" algn="l" defTabSz="864108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7pPr>
    <a:lvl8pPr marL="3024378" algn="l" defTabSz="864108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8pPr>
    <a:lvl9pPr marL="3456432" algn="l" defTabSz="864108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19" userDrawn="1">
          <p15:clr>
            <a:srgbClr val="A4A3A4"/>
          </p15:clr>
        </p15:guide>
        <p15:guide id="2" pos="182" userDrawn="1">
          <p15:clr>
            <a:srgbClr val="A4A3A4"/>
          </p15:clr>
        </p15:guide>
        <p15:guide id="3" orient="horz" pos="3901" userDrawn="1">
          <p15:clr>
            <a:srgbClr val="A4A3A4"/>
          </p15:clr>
        </p15:guide>
        <p15:guide id="4" orient="horz" pos="181" userDrawn="1">
          <p15:clr>
            <a:srgbClr val="A4A3A4"/>
          </p15:clr>
        </p15:guide>
        <p15:guide id="5" orient="horz" pos="3470" userDrawn="1">
          <p15:clr>
            <a:srgbClr val="A4A3A4"/>
          </p15:clr>
        </p15:guide>
        <p15:guide id="6" pos="7076" userDrawn="1">
          <p15:clr>
            <a:srgbClr val="A4A3A4"/>
          </p15:clr>
        </p15:guide>
        <p15:guide id="7" pos="1803" userDrawn="1">
          <p15:clr>
            <a:srgbClr val="A4A3A4"/>
          </p15:clr>
        </p15:guide>
        <p15:guide id="8" pos="1940" userDrawn="1">
          <p15:clr>
            <a:srgbClr val="A4A3A4"/>
          </p15:clr>
        </p15:guide>
        <p15:guide id="9" pos="3561" userDrawn="1">
          <p15:clr>
            <a:srgbClr val="A4A3A4"/>
          </p15:clr>
        </p15:guide>
        <p15:guide id="10" pos="3696" userDrawn="1">
          <p15:clr>
            <a:srgbClr val="A4A3A4"/>
          </p15:clr>
        </p15:guide>
        <p15:guide id="11" pos="5454" userDrawn="1">
          <p15:clr>
            <a:srgbClr val="A4A3A4"/>
          </p15:clr>
        </p15:guide>
        <p15:guide id="12" pos="5318" userDrawn="1">
          <p15:clr>
            <a:srgbClr val="A4A3A4"/>
          </p15:clr>
        </p15:guide>
        <p15:guide id="13" orient="horz" pos="93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000000"/>
    <a:srgbClr val="D9D9D9"/>
    <a:srgbClr val="F2F2F2"/>
    <a:srgbClr val="4B4B4B"/>
    <a:srgbClr val="D5D5D5"/>
    <a:srgbClr val="EDEDED"/>
    <a:srgbClr val="D0D0D0"/>
    <a:srgbClr val="AEAEAE"/>
    <a:srgbClr val="FFE8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59" autoAdjust="0"/>
    <p:restoredTop sz="96357" autoAdjust="0"/>
  </p:normalViewPr>
  <p:slideViewPr>
    <p:cSldViewPr snapToGrid="0" showGuides="1">
      <p:cViewPr varScale="1">
        <p:scale>
          <a:sx n="86" d="100"/>
          <a:sy n="86" d="100"/>
        </p:scale>
        <p:origin x="1008" y="77"/>
      </p:cViewPr>
      <p:guideLst>
        <p:guide orient="horz" pos="3719"/>
        <p:guide pos="182"/>
        <p:guide orient="horz" pos="3901"/>
        <p:guide orient="horz" pos="181"/>
        <p:guide orient="horz" pos="3470"/>
        <p:guide pos="7076"/>
        <p:guide pos="1803"/>
        <p:guide pos="1940"/>
        <p:guide pos="3561"/>
        <p:guide pos="3696"/>
        <p:guide pos="5454"/>
        <p:guide pos="5318"/>
        <p:guide orient="horz" pos="930"/>
      </p:guideLst>
    </p:cSldViewPr>
  </p:slideViewPr>
  <p:outlineViewPr>
    <p:cViewPr>
      <p:scale>
        <a:sx n="33" d="100"/>
        <a:sy n="33" d="100"/>
      </p:scale>
      <p:origin x="0" y="-1736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>
        <p:scale>
          <a:sx n="75" d="100"/>
          <a:sy n="75" d="100"/>
        </p:scale>
        <p:origin x="3558" y="42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60D2FB-52E9-4D6F-9DD2-5956DBF4BDAE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CE4F5DC8-460B-4C66-A641-E56CC5207D5A}">
      <dgm:prSet/>
      <dgm:spPr/>
      <dgm:t>
        <a:bodyPr/>
        <a:lstStyle/>
        <a:p>
          <a:r>
            <a:rPr lang="hu-HU"/>
            <a:t>Drága</a:t>
          </a:r>
          <a:endParaRPr lang="en-US"/>
        </a:p>
      </dgm:t>
    </dgm:pt>
    <dgm:pt modelId="{B1E2D8E6-3770-4E7F-8427-811ED4C97CA8}" type="parTrans" cxnId="{7008D1C8-6095-4E63-94F5-59E0A7281AC3}">
      <dgm:prSet/>
      <dgm:spPr/>
      <dgm:t>
        <a:bodyPr/>
        <a:lstStyle/>
        <a:p>
          <a:endParaRPr lang="en-US"/>
        </a:p>
      </dgm:t>
    </dgm:pt>
    <dgm:pt modelId="{D15A73CB-52BD-41BD-902E-71FA2E321657}" type="sibTrans" cxnId="{7008D1C8-6095-4E63-94F5-59E0A7281AC3}">
      <dgm:prSet/>
      <dgm:spPr/>
      <dgm:t>
        <a:bodyPr/>
        <a:lstStyle/>
        <a:p>
          <a:endParaRPr lang="en-US"/>
        </a:p>
      </dgm:t>
    </dgm:pt>
    <dgm:pt modelId="{D18D5D00-8605-4D75-A0BF-1DE0D981B4BF}">
      <dgm:prSet/>
      <dgm:spPr/>
      <dgm:t>
        <a:bodyPr/>
        <a:lstStyle/>
        <a:p>
          <a:r>
            <a:rPr lang="hu-HU"/>
            <a:t>Sznoboknak/designereknek való</a:t>
          </a:r>
          <a:endParaRPr lang="en-US"/>
        </a:p>
      </dgm:t>
    </dgm:pt>
    <dgm:pt modelId="{14FD7D01-6798-4D55-86D4-240D87F6886F}" type="parTrans" cxnId="{0B1FA7E2-BF58-48C5-B611-DCB17157DE8D}">
      <dgm:prSet/>
      <dgm:spPr/>
      <dgm:t>
        <a:bodyPr/>
        <a:lstStyle/>
        <a:p>
          <a:endParaRPr lang="en-US"/>
        </a:p>
      </dgm:t>
    </dgm:pt>
    <dgm:pt modelId="{C10C3D1A-C79B-4231-8D37-FC8B73B4567A}" type="sibTrans" cxnId="{0B1FA7E2-BF58-48C5-B611-DCB17157DE8D}">
      <dgm:prSet/>
      <dgm:spPr/>
      <dgm:t>
        <a:bodyPr/>
        <a:lstStyle/>
        <a:p>
          <a:endParaRPr lang="en-US"/>
        </a:p>
      </dgm:t>
    </dgm:pt>
    <dgm:pt modelId="{5101CF35-5E77-4690-AA10-57B903E931B0}">
      <dgm:prSet/>
      <dgm:spPr/>
      <dgm:t>
        <a:bodyPr/>
        <a:lstStyle/>
        <a:p>
          <a:r>
            <a:rPr lang="hu-HU" dirty="0"/>
            <a:t>Biztonság/integráció</a:t>
          </a:r>
          <a:endParaRPr lang="en-US" dirty="0"/>
        </a:p>
      </dgm:t>
    </dgm:pt>
    <dgm:pt modelId="{C59B0B4A-51BD-463A-9556-EC9A1AAF28F5}" type="parTrans" cxnId="{B96DC47B-E634-4A25-8A37-F76C2E09204B}">
      <dgm:prSet/>
      <dgm:spPr/>
      <dgm:t>
        <a:bodyPr/>
        <a:lstStyle/>
        <a:p>
          <a:endParaRPr lang="en-US"/>
        </a:p>
      </dgm:t>
    </dgm:pt>
    <dgm:pt modelId="{509B8A9E-1410-4E1A-8098-C64D1C061A3D}" type="sibTrans" cxnId="{B96DC47B-E634-4A25-8A37-F76C2E09204B}">
      <dgm:prSet/>
      <dgm:spPr/>
      <dgm:t>
        <a:bodyPr/>
        <a:lstStyle/>
        <a:p>
          <a:endParaRPr lang="en-US"/>
        </a:p>
      </dgm:t>
    </dgm:pt>
    <dgm:pt modelId="{90603E92-ED7E-4B90-8ACD-848FACA6FE78}">
      <dgm:prSet/>
      <dgm:spPr/>
      <dgm:t>
        <a:bodyPr/>
        <a:lstStyle/>
        <a:p>
          <a:r>
            <a:rPr lang="hu-HU" dirty="0"/>
            <a:t>Applikációk</a:t>
          </a:r>
          <a:endParaRPr lang="en-US" dirty="0"/>
        </a:p>
      </dgm:t>
    </dgm:pt>
    <dgm:pt modelId="{0524ACA8-D042-4240-8AD9-56F02071D6CB}" type="parTrans" cxnId="{8BAA71E7-2C85-45C4-B40B-C86299880422}">
      <dgm:prSet/>
      <dgm:spPr/>
      <dgm:t>
        <a:bodyPr/>
        <a:lstStyle/>
        <a:p>
          <a:endParaRPr lang="en-US"/>
        </a:p>
      </dgm:t>
    </dgm:pt>
    <dgm:pt modelId="{09DD237E-8B5D-4019-A6F6-21B114B16F7B}" type="sibTrans" cxnId="{8BAA71E7-2C85-45C4-B40B-C86299880422}">
      <dgm:prSet/>
      <dgm:spPr/>
      <dgm:t>
        <a:bodyPr/>
        <a:lstStyle/>
        <a:p>
          <a:endParaRPr lang="en-US"/>
        </a:p>
      </dgm:t>
    </dgm:pt>
    <dgm:pt modelId="{8B5AD6BA-34D6-41F4-B9BB-EBEB67AD3A5A}">
      <dgm:prSet/>
      <dgm:spPr/>
      <dgm:t>
        <a:bodyPr/>
        <a:lstStyle/>
        <a:p>
          <a:r>
            <a:rPr lang="hu-HU"/>
            <a:t>Support /training</a:t>
          </a:r>
          <a:endParaRPr lang="en-US"/>
        </a:p>
      </dgm:t>
    </dgm:pt>
    <dgm:pt modelId="{9858F2F3-8BEF-4E5E-80C3-CADDF63CF9BD}" type="parTrans" cxnId="{47BD022A-F599-4F51-B699-673953D69FE0}">
      <dgm:prSet/>
      <dgm:spPr/>
      <dgm:t>
        <a:bodyPr/>
        <a:lstStyle/>
        <a:p>
          <a:endParaRPr lang="en-US"/>
        </a:p>
      </dgm:t>
    </dgm:pt>
    <dgm:pt modelId="{26ADE7D9-2BF1-4C51-B62B-4C8AC16DE4CD}" type="sibTrans" cxnId="{47BD022A-F599-4F51-B699-673953D69FE0}">
      <dgm:prSet/>
      <dgm:spPr/>
      <dgm:t>
        <a:bodyPr/>
        <a:lstStyle/>
        <a:p>
          <a:endParaRPr lang="en-US"/>
        </a:p>
      </dgm:t>
    </dgm:pt>
    <dgm:pt modelId="{2D64B9A5-3CEE-4DA5-A9B8-C4702299B8A3}" type="pres">
      <dgm:prSet presAssocID="{8460D2FB-52E9-4D6F-9DD2-5956DBF4BDAE}" presName="linear" presStyleCnt="0">
        <dgm:presLayoutVars>
          <dgm:animLvl val="lvl"/>
          <dgm:resizeHandles val="exact"/>
        </dgm:presLayoutVars>
      </dgm:prSet>
      <dgm:spPr/>
    </dgm:pt>
    <dgm:pt modelId="{433FC08E-F07C-407B-8BE6-AF6AA2987DA2}" type="pres">
      <dgm:prSet presAssocID="{CE4F5DC8-460B-4C66-A641-E56CC5207D5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0F99461-4B3E-4D0D-B70E-1A4C5F847290}" type="pres">
      <dgm:prSet presAssocID="{D15A73CB-52BD-41BD-902E-71FA2E321657}" presName="spacer" presStyleCnt="0"/>
      <dgm:spPr/>
    </dgm:pt>
    <dgm:pt modelId="{34E557F3-578F-4A65-91CF-95BCC66E5B87}" type="pres">
      <dgm:prSet presAssocID="{D18D5D00-8605-4D75-A0BF-1DE0D981B4B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2680C7D-FCD9-4F33-A797-9A3963839920}" type="pres">
      <dgm:prSet presAssocID="{C10C3D1A-C79B-4231-8D37-FC8B73B4567A}" presName="spacer" presStyleCnt="0"/>
      <dgm:spPr/>
    </dgm:pt>
    <dgm:pt modelId="{C21CEAE7-34A0-4DA9-9B6F-2536FEF1E617}" type="pres">
      <dgm:prSet presAssocID="{5101CF35-5E77-4690-AA10-57B903E931B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6425A5C-D559-4830-98F1-84D30424AAA5}" type="pres">
      <dgm:prSet presAssocID="{509B8A9E-1410-4E1A-8098-C64D1C061A3D}" presName="spacer" presStyleCnt="0"/>
      <dgm:spPr/>
    </dgm:pt>
    <dgm:pt modelId="{D89C74A3-2612-44E6-84BE-9F76DF7AA497}" type="pres">
      <dgm:prSet presAssocID="{90603E92-ED7E-4B90-8ACD-848FACA6FE7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5BA95E1-6FAC-4D3A-9D40-0BA078CE719C}" type="pres">
      <dgm:prSet presAssocID="{09DD237E-8B5D-4019-A6F6-21B114B16F7B}" presName="spacer" presStyleCnt="0"/>
      <dgm:spPr/>
    </dgm:pt>
    <dgm:pt modelId="{02C46838-3457-4A78-9952-97A07963D595}" type="pres">
      <dgm:prSet presAssocID="{8B5AD6BA-34D6-41F4-B9BB-EBEB67AD3A5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F1D681E-B5C2-463B-8088-C85DF0DE464B}" type="presOf" srcId="{D18D5D00-8605-4D75-A0BF-1DE0D981B4BF}" destId="{34E557F3-578F-4A65-91CF-95BCC66E5B87}" srcOrd="0" destOrd="0" presId="urn:microsoft.com/office/officeart/2005/8/layout/vList2"/>
    <dgm:cxn modelId="{A8D57B28-C0CC-4E32-AC63-C4CCE154C071}" type="presOf" srcId="{CE4F5DC8-460B-4C66-A641-E56CC5207D5A}" destId="{433FC08E-F07C-407B-8BE6-AF6AA2987DA2}" srcOrd="0" destOrd="0" presId="urn:microsoft.com/office/officeart/2005/8/layout/vList2"/>
    <dgm:cxn modelId="{47BD022A-F599-4F51-B699-673953D69FE0}" srcId="{8460D2FB-52E9-4D6F-9DD2-5956DBF4BDAE}" destId="{8B5AD6BA-34D6-41F4-B9BB-EBEB67AD3A5A}" srcOrd="4" destOrd="0" parTransId="{9858F2F3-8BEF-4E5E-80C3-CADDF63CF9BD}" sibTransId="{26ADE7D9-2BF1-4C51-B62B-4C8AC16DE4CD}"/>
    <dgm:cxn modelId="{3888375A-1B6C-43BA-84CE-18DB7402555A}" type="presOf" srcId="{90603E92-ED7E-4B90-8ACD-848FACA6FE78}" destId="{D89C74A3-2612-44E6-84BE-9F76DF7AA497}" srcOrd="0" destOrd="0" presId="urn:microsoft.com/office/officeart/2005/8/layout/vList2"/>
    <dgm:cxn modelId="{B96DC47B-E634-4A25-8A37-F76C2E09204B}" srcId="{8460D2FB-52E9-4D6F-9DD2-5956DBF4BDAE}" destId="{5101CF35-5E77-4690-AA10-57B903E931B0}" srcOrd="2" destOrd="0" parTransId="{C59B0B4A-51BD-463A-9556-EC9A1AAF28F5}" sibTransId="{509B8A9E-1410-4E1A-8098-C64D1C061A3D}"/>
    <dgm:cxn modelId="{25923A95-5DF4-4781-B367-2D723D8312D9}" type="presOf" srcId="{5101CF35-5E77-4690-AA10-57B903E931B0}" destId="{C21CEAE7-34A0-4DA9-9B6F-2536FEF1E617}" srcOrd="0" destOrd="0" presId="urn:microsoft.com/office/officeart/2005/8/layout/vList2"/>
    <dgm:cxn modelId="{40BE35C8-6A24-43C4-9B5C-D047660B250E}" type="presOf" srcId="{8460D2FB-52E9-4D6F-9DD2-5956DBF4BDAE}" destId="{2D64B9A5-3CEE-4DA5-A9B8-C4702299B8A3}" srcOrd="0" destOrd="0" presId="urn:microsoft.com/office/officeart/2005/8/layout/vList2"/>
    <dgm:cxn modelId="{7008D1C8-6095-4E63-94F5-59E0A7281AC3}" srcId="{8460D2FB-52E9-4D6F-9DD2-5956DBF4BDAE}" destId="{CE4F5DC8-460B-4C66-A641-E56CC5207D5A}" srcOrd="0" destOrd="0" parTransId="{B1E2D8E6-3770-4E7F-8427-811ED4C97CA8}" sibTransId="{D15A73CB-52BD-41BD-902E-71FA2E321657}"/>
    <dgm:cxn modelId="{C45EE2CB-069B-4FC7-A525-A1C10A04D3C9}" type="presOf" srcId="{8B5AD6BA-34D6-41F4-B9BB-EBEB67AD3A5A}" destId="{02C46838-3457-4A78-9952-97A07963D595}" srcOrd="0" destOrd="0" presId="urn:microsoft.com/office/officeart/2005/8/layout/vList2"/>
    <dgm:cxn modelId="{0B1FA7E2-BF58-48C5-B611-DCB17157DE8D}" srcId="{8460D2FB-52E9-4D6F-9DD2-5956DBF4BDAE}" destId="{D18D5D00-8605-4D75-A0BF-1DE0D981B4BF}" srcOrd="1" destOrd="0" parTransId="{14FD7D01-6798-4D55-86D4-240D87F6886F}" sibTransId="{C10C3D1A-C79B-4231-8D37-FC8B73B4567A}"/>
    <dgm:cxn modelId="{8BAA71E7-2C85-45C4-B40B-C86299880422}" srcId="{8460D2FB-52E9-4D6F-9DD2-5956DBF4BDAE}" destId="{90603E92-ED7E-4B90-8ACD-848FACA6FE78}" srcOrd="3" destOrd="0" parTransId="{0524ACA8-D042-4240-8AD9-56F02071D6CB}" sibTransId="{09DD237E-8B5D-4019-A6F6-21B114B16F7B}"/>
    <dgm:cxn modelId="{B8EE7990-F232-45B4-A8EB-234F650BBCAA}" type="presParOf" srcId="{2D64B9A5-3CEE-4DA5-A9B8-C4702299B8A3}" destId="{433FC08E-F07C-407B-8BE6-AF6AA2987DA2}" srcOrd="0" destOrd="0" presId="urn:microsoft.com/office/officeart/2005/8/layout/vList2"/>
    <dgm:cxn modelId="{F005C8CB-C603-4DB8-AF90-197122B5F7B2}" type="presParOf" srcId="{2D64B9A5-3CEE-4DA5-A9B8-C4702299B8A3}" destId="{80F99461-4B3E-4D0D-B70E-1A4C5F847290}" srcOrd="1" destOrd="0" presId="urn:microsoft.com/office/officeart/2005/8/layout/vList2"/>
    <dgm:cxn modelId="{B1F54347-5809-4662-831D-C5000AE3CE0D}" type="presParOf" srcId="{2D64B9A5-3CEE-4DA5-A9B8-C4702299B8A3}" destId="{34E557F3-578F-4A65-91CF-95BCC66E5B87}" srcOrd="2" destOrd="0" presId="urn:microsoft.com/office/officeart/2005/8/layout/vList2"/>
    <dgm:cxn modelId="{C5CD9297-322C-4773-A72F-1A94EB728F5A}" type="presParOf" srcId="{2D64B9A5-3CEE-4DA5-A9B8-C4702299B8A3}" destId="{12680C7D-FCD9-4F33-A797-9A3963839920}" srcOrd="3" destOrd="0" presId="urn:microsoft.com/office/officeart/2005/8/layout/vList2"/>
    <dgm:cxn modelId="{7E12E4DD-3509-48AE-A9E4-10E8906D811E}" type="presParOf" srcId="{2D64B9A5-3CEE-4DA5-A9B8-C4702299B8A3}" destId="{C21CEAE7-34A0-4DA9-9B6F-2536FEF1E617}" srcOrd="4" destOrd="0" presId="urn:microsoft.com/office/officeart/2005/8/layout/vList2"/>
    <dgm:cxn modelId="{8BAA84F5-901F-4A43-8EB2-8E4C1BE41CB9}" type="presParOf" srcId="{2D64B9A5-3CEE-4DA5-A9B8-C4702299B8A3}" destId="{16425A5C-D559-4830-98F1-84D30424AAA5}" srcOrd="5" destOrd="0" presId="urn:microsoft.com/office/officeart/2005/8/layout/vList2"/>
    <dgm:cxn modelId="{84E71AD3-FC2D-41E8-A0A2-B9A226779142}" type="presParOf" srcId="{2D64B9A5-3CEE-4DA5-A9B8-C4702299B8A3}" destId="{D89C74A3-2612-44E6-84BE-9F76DF7AA497}" srcOrd="6" destOrd="0" presId="urn:microsoft.com/office/officeart/2005/8/layout/vList2"/>
    <dgm:cxn modelId="{69148675-AD1B-494B-A4B7-872EC6393923}" type="presParOf" srcId="{2D64B9A5-3CEE-4DA5-A9B8-C4702299B8A3}" destId="{E5BA95E1-6FAC-4D3A-9D40-0BA078CE719C}" srcOrd="7" destOrd="0" presId="urn:microsoft.com/office/officeart/2005/8/layout/vList2"/>
    <dgm:cxn modelId="{CDD5A7C7-9A19-45C2-8BB6-B2DB03FA63AA}" type="presParOf" srcId="{2D64B9A5-3CEE-4DA5-A9B8-C4702299B8A3}" destId="{02C46838-3457-4A78-9952-97A07963D59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FC08E-F07C-407B-8BE6-AF6AA2987DA2}">
      <dsp:nvSpPr>
        <dsp:cNvPr id="0" name=""/>
        <dsp:cNvSpPr/>
      </dsp:nvSpPr>
      <dsp:spPr>
        <a:xfrm>
          <a:off x="0" y="214605"/>
          <a:ext cx="4566018" cy="5996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kern="1200"/>
            <a:t>Drága</a:t>
          </a:r>
          <a:endParaRPr lang="en-US" sz="2500" kern="1200"/>
        </a:p>
      </dsp:txBody>
      <dsp:txXfrm>
        <a:off x="29271" y="243876"/>
        <a:ext cx="4507476" cy="541083"/>
      </dsp:txXfrm>
    </dsp:sp>
    <dsp:sp modelId="{34E557F3-578F-4A65-91CF-95BCC66E5B87}">
      <dsp:nvSpPr>
        <dsp:cNvPr id="0" name=""/>
        <dsp:cNvSpPr/>
      </dsp:nvSpPr>
      <dsp:spPr>
        <a:xfrm>
          <a:off x="0" y="886230"/>
          <a:ext cx="4566018" cy="5996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kern="1200"/>
            <a:t>Sznoboknak/designereknek való</a:t>
          </a:r>
          <a:endParaRPr lang="en-US" sz="2500" kern="1200"/>
        </a:p>
      </dsp:txBody>
      <dsp:txXfrm>
        <a:off x="29271" y="915501"/>
        <a:ext cx="4507476" cy="541083"/>
      </dsp:txXfrm>
    </dsp:sp>
    <dsp:sp modelId="{C21CEAE7-34A0-4DA9-9B6F-2536FEF1E617}">
      <dsp:nvSpPr>
        <dsp:cNvPr id="0" name=""/>
        <dsp:cNvSpPr/>
      </dsp:nvSpPr>
      <dsp:spPr>
        <a:xfrm>
          <a:off x="0" y="1557855"/>
          <a:ext cx="4566018" cy="5996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kern="1200" dirty="0"/>
            <a:t>Biztonság/integráció</a:t>
          </a:r>
          <a:endParaRPr lang="en-US" sz="2500" kern="1200" dirty="0"/>
        </a:p>
      </dsp:txBody>
      <dsp:txXfrm>
        <a:off x="29271" y="1587126"/>
        <a:ext cx="4507476" cy="541083"/>
      </dsp:txXfrm>
    </dsp:sp>
    <dsp:sp modelId="{D89C74A3-2612-44E6-84BE-9F76DF7AA497}">
      <dsp:nvSpPr>
        <dsp:cNvPr id="0" name=""/>
        <dsp:cNvSpPr/>
      </dsp:nvSpPr>
      <dsp:spPr>
        <a:xfrm>
          <a:off x="0" y="2229480"/>
          <a:ext cx="4566018" cy="5996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kern="1200" dirty="0"/>
            <a:t>Applikációk</a:t>
          </a:r>
          <a:endParaRPr lang="en-US" sz="2500" kern="1200" dirty="0"/>
        </a:p>
      </dsp:txBody>
      <dsp:txXfrm>
        <a:off x="29271" y="2258751"/>
        <a:ext cx="4507476" cy="541083"/>
      </dsp:txXfrm>
    </dsp:sp>
    <dsp:sp modelId="{02C46838-3457-4A78-9952-97A07963D595}">
      <dsp:nvSpPr>
        <dsp:cNvPr id="0" name=""/>
        <dsp:cNvSpPr/>
      </dsp:nvSpPr>
      <dsp:spPr>
        <a:xfrm>
          <a:off x="0" y="2901105"/>
          <a:ext cx="4566018" cy="5996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kern="1200"/>
            <a:t>Support /training</a:t>
          </a:r>
          <a:endParaRPr lang="en-US" sz="2500" kern="1200"/>
        </a:p>
      </dsp:txBody>
      <dsp:txXfrm>
        <a:off x="29271" y="2930376"/>
        <a:ext cx="4507476" cy="541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265FD6BF-C729-41B0-80DE-0E0C5FD153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866632A-C145-4572-BC8D-3D56BFFE76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22A29-9C0A-465B-9676-81CD9C3376ED}" type="datetimeFigureOut">
              <a:rPr lang="de-DE" smtClean="0"/>
              <a:t>02.07.2021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6C2CCD2-D9FF-4C5A-8BD3-958E17AF2B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AFB4243-E5BD-463A-8F77-0F27B27C6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F7341-EE75-4285-BA3D-8E8E0A500A9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6502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5A786-662B-4D4A-9A0F-E74332E57D00}" type="datetimeFigureOut">
              <a:rPr lang="de-DE" smtClean="0"/>
              <a:t>02.07.2021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A6043-85DA-412B-8B03-9BB17A87BB1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4902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64108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432054" algn="l" defTabSz="864108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864108" algn="l" defTabSz="864108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1296162" algn="l" defTabSz="864108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728216" algn="l" defTabSz="864108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2160270" algn="l" defTabSz="864108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2592324" algn="l" defTabSz="864108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3024378" algn="l" defTabSz="864108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3456432" algn="l" defTabSz="864108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20966A70-0557-44AA-AC17-8BA3AF3D49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882" y="0"/>
            <a:ext cx="11520311" cy="64801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88925A1-5BA9-4156-96CC-8907E0A9EC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88925" y="5832000"/>
            <a:ext cx="4126711" cy="46572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BEB64BB-24DD-4E73-9DB0-2A89B8145A9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88925" y="2354400"/>
            <a:ext cx="9394925" cy="10296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E77326-0A5A-41B4-BF9A-60DD78E169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288925" y="1606550"/>
            <a:ext cx="9394925" cy="64135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2000" b="0" dirty="0" smtClean="0">
                <a:solidFill>
                  <a:schemeClr val="bg1"/>
                </a:solidFill>
                <a:latin typeface="TeleGrotesk Next Thin" pitchFamily="2" charset="0"/>
                <a:ea typeface="TeleGrotesk Next Thin" pitchFamily="2" charset="0"/>
                <a:cs typeface="TeleGrotesk Next Thin" pitchFamily="2" charset="0"/>
              </a:defRPr>
            </a:lvl1pPr>
            <a:lvl2pPr>
              <a:defRPr lang="en-US" sz="1890" dirty="0"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2359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384A0C8-7D85-4B28-8710-5704FDE3FB7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9767882" y="6084000"/>
            <a:ext cx="999180" cy="102050"/>
          </a:xfrm>
          <a:prstGeom prst="rect">
            <a:avLst/>
          </a:prstGeom>
        </p:spPr>
        <p:txBody>
          <a:bodyPr/>
          <a:lstStyle/>
          <a:p>
            <a:fld id="{59A046C8-6D78-4E27-9804-CD21381AB241}" type="datetime1">
              <a:rPr lang="en-US" smtClean="0"/>
              <a:t>7/2/2021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6A696AD-8432-4342-A6AC-7D34A2E80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5867400" y="6084000"/>
            <a:ext cx="3794394" cy="102050"/>
          </a:xfrm>
          <a:prstGeom prst="rect">
            <a:avLst/>
          </a:prstGeom>
        </p:spPr>
        <p:txBody>
          <a:bodyPr/>
          <a:lstStyle/>
          <a:p>
            <a:r>
              <a:rPr lang="de-DE"/>
              <a:t>- confidential -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644F0FC-5C3A-4ABD-9082-9008644EE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873150" y="6084000"/>
            <a:ext cx="360000" cy="102050"/>
          </a:xfrm>
          <a:prstGeom prst="rect">
            <a:avLst/>
          </a:prstGeom>
        </p:spPr>
        <p:txBody>
          <a:bodyPr/>
          <a:lstStyle/>
          <a:p>
            <a:fld id="{ED44C2C6-9CD0-43A4-AEF8-0F30BF8483B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B39BD51-D574-41C0-8C59-624EDA25F856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F3DFF2-0282-40F7-B59B-7B4C5D9CF949}"/>
              </a:ext>
            </a:extLst>
          </p:cNvPr>
          <p:cNvSpPr>
            <a:spLocks noGrp="1"/>
          </p:cNvSpPr>
          <p:nvPr>
            <p:ph sz="quarter" idx="13"/>
          </p:nvPr>
        </p:nvSpPr>
        <p:spPr bwMode="gray">
          <a:xfrm>
            <a:off x="288924" y="1476376"/>
            <a:ext cx="10944225" cy="4032250"/>
          </a:xfrm>
        </p:spPr>
        <p:txBody>
          <a:bodyPr numCol="1" spcCol="21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0770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384A0C8-7D85-4B28-8710-5704FDE3FB7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9767882" y="6084000"/>
            <a:ext cx="999180" cy="102050"/>
          </a:xfrm>
          <a:prstGeom prst="rect">
            <a:avLst/>
          </a:prstGeom>
        </p:spPr>
        <p:txBody>
          <a:bodyPr/>
          <a:lstStyle/>
          <a:p>
            <a:fld id="{72B451F5-34A2-46DD-8A65-25BE2301588B}" type="datetime1">
              <a:rPr lang="en-US" smtClean="0"/>
              <a:t>7/2/2021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6A696AD-8432-4342-A6AC-7D34A2E80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5867400" y="6084000"/>
            <a:ext cx="3794394" cy="102050"/>
          </a:xfrm>
          <a:prstGeom prst="rect">
            <a:avLst/>
          </a:prstGeom>
        </p:spPr>
        <p:txBody>
          <a:bodyPr/>
          <a:lstStyle/>
          <a:p>
            <a:r>
              <a:rPr lang="de-DE"/>
              <a:t>- confidential -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644F0FC-5C3A-4ABD-9082-9008644EE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873150" y="6084000"/>
            <a:ext cx="360000" cy="102050"/>
          </a:xfrm>
          <a:prstGeom prst="rect">
            <a:avLst/>
          </a:prstGeom>
        </p:spPr>
        <p:txBody>
          <a:bodyPr/>
          <a:lstStyle/>
          <a:p>
            <a:fld id="{ED44C2C6-9CD0-43A4-AEF8-0F30BF8483B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5439B4-E724-48B4-9C57-6B6D04F3C2CB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C9B353-E776-445C-9832-8650A7477222}"/>
              </a:ext>
            </a:extLst>
          </p:cNvPr>
          <p:cNvSpPr>
            <a:spLocks noGrp="1"/>
          </p:cNvSpPr>
          <p:nvPr>
            <p:ph sz="quarter" idx="13"/>
          </p:nvPr>
        </p:nvSpPr>
        <p:spPr bwMode="gray">
          <a:xfrm>
            <a:off x="288924" y="1476375"/>
            <a:ext cx="5364112" cy="403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4516E594-AAAB-42CE-8FC1-F8707B02E0F1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5869036" y="1476375"/>
            <a:ext cx="5364112" cy="403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8989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384A0C8-7D85-4B28-8710-5704FDE3FB7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9767882" y="6084000"/>
            <a:ext cx="999180" cy="102050"/>
          </a:xfrm>
          <a:prstGeom prst="rect">
            <a:avLst/>
          </a:prstGeom>
        </p:spPr>
        <p:txBody>
          <a:bodyPr/>
          <a:lstStyle/>
          <a:p>
            <a:fld id="{FC6DB822-32CF-49B1-8C26-7E6361DD080A}" type="datetime1">
              <a:rPr lang="en-US" smtClean="0"/>
              <a:t>7/2/2021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6A696AD-8432-4342-A6AC-7D34A2E80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5867400" y="6084000"/>
            <a:ext cx="3794394" cy="102050"/>
          </a:xfrm>
          <a:prstGeom prst="rect">
            <a:avLst/>
          </a:prstGeom>
        </p:spPr>
        <p:txBody>
          <a:bodyPr/>
          <a:lstStyle/>
          <a:p>
            <a:r>
              <a:rPr lang="de-DE"/>
              <a:t>- confidential -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644F0FC-5C3A-4ABD-9082-9008644EE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873150" y="6084000"/>
            <a:ext cx="360000" cy="102050"/>
          </a:xfrm>
          <a:prstGeom prst="rect">
            <a:avLst/>
          </a:prstGeom>
        </p:spPr>
        <p:txBody>
          <a:bodyPr/>
          <a:lstStyle/>
          <a:p>
            <a:fld id="{ED44C2C6-9CD0-43A4-AEF8-0F30BF8483B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1B7FF8F-BA14-46C4-89CE-E0FFC920DC63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9F3F36-396D-49A5-A469-96D2684CD7D1}"/>
              </a:ext>
            </a:extLst>
          </p:cNvPr>
          <p:cNvSpPr>
            <a:spLocks noGrp="1"/>
          </p:cNvSpPr>
          <p:nvPr>
            <p:ph sz="quarter" idx="13"/>
          </p:nvPr>
        </p:nvSpPr>
        <p:spPr bwMode="gray">
          <a:xfrm>
            <a:off x="288924" y="1476375"/>
            <a:ext cx="3504075" cy="403225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6FD9D7A1-95E8-4915-895A-544F8E70634B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4008999" y="1476375"/>
            <a:ext cx="3504075" cy="403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1596C7A4-EC9E-447B-8BDE-1B594434A308}"/>
              </a:ext>
            </a:extLst>
          </p:cNvPr>
          <p:cNvSpPr>
            <a:spLocks noGrp="1"/>
          </p:cNvSpPr>
          <p:nvPr>
            <p:ph sz="quarter" idx="15"/>
          </p:nvPr>
        </p:nvSpPr>
        <p:spPr bwMode="gray">
          <a:xfrm>
            <a:off x="7729074" y="1476375"/>
            <a:ext cx="3504075" cy="403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1965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384A0C8-7D85-4B28-8710-5704FDE3FB7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9767882" y="6084000"/>
            <a:ext cx="999180" cy="102050"/>
          </a:xfrm>
          <a:prstGeom prst="rect">
            <a:avLst/>
          </a:prstGeom>
        </p:spPr>
        <p:txBody>
          <a:bodyPr/>
          <a:lstStyle/>
          <a:p>
            <a:fld id="{4E963033-7CE2-43DF-955A-583F0FFE4266}" type="datetime1">
              <a:rPr lang="en-US" smtClean="0"/>
              <a:t>7/2/2021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6A696AD-8432-4342-A6AC-7D34A2E80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5867400" y="6084000"/>
            <a:ext cx="3794394" cy="102050"/>
          </a:xfrm>
          <a:prstGeom prst="rect">
            <a:avLst/>
          </a:prstGeom>
        </p:spPr>
        <p:txBody>
          <a:bodyPr/>
          <a:lstStyle/>
          <a:p>
            <a:r>
              <a:rPr lang="de-DE"/>
              <a:t>- confidential -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644F0FC-5C3A-4ABD-9082-9008644EE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873150" y="6084000"/>
            <a:ext cx="360000" cy="102050"/>
          </a:xfrm>
          <a:prstGeom prst="rect">
            <a:avLst/>
          </a:prstGeom>
        </p:spPr>
        <p:txBody>
          <a:bodyPr/>
          <a:lstStyle/>
          <a:p>
            <a:fld id="{ED44C2C6-9CD0-43A4-AEF8-0F30BF8483B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B2999E-1F09-4D0D-B898-781743D72841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38879FA-AC87-4AC6-AE66-0ECD2E3C8C72}"/>
              </a:ext>
            </a:extLst>
          </p:cNvPr>
          <p:cNvSpPr>
            <a:spLocks noGrp="1"/>
          </p:cNvSpPr>
          <p:nvPr>
            <p:ph sz="quarter" idx="13"/>
          </p:nvPr>
        </p:nvSpPr>
        <p:spPr bwMode="gray">
          <a:xfrm>
            <a:off x="288924" y="1476375"/>
            <a:ext cx="2574056" cy="403225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D450AF7A-4071-4128-B528-8201A10490D7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3078980" y="1476375"/>
            <a:ext cx="2574056" cy="403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9EB145E4-7EFA-4C51-B000-382A7D7AF95B}"/>
              </a:ext>
            </a:extLst>
          </p:cNvPr>
          <p:cNvSpPr>
            <a:spLocks noGrp="1"/>
          </p:cNvSpPr>
          <p:nvPr>
            <p:ph sz="quarter" idx="15"/>
          </p:nvPr>
        </p:nvSpPr>
        <p:spPr bwMode="gray">
          <a:xfrm>
            <a:off x="5869036" y="1476375"/>
            <a:ext cx="2574056" cy="403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67FA01B2-35C7-40FF-9E19-596F1DC5A979}"/>
              </a:ext>
            </a:extLst>
          </p:cNvPr>
          <p:cNvSpPr>
            <a:spLocks noGrp="1"/>
          </p:cNvSpPr>
          <p:nvPr>
            <p:ph sz="quarter" idx="16"/>
          </p:nvPr>
        </p:nvSpPr>
        <p:spPr bwMode="gray">
          <a:xfrm>
            <a:off x="8659092" y="1476375"/>
            <a:ext cx="2574056" cy="403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8004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AC17567-5937-41EB-B81E-44020B7795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11522075" cy="6480175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C7447E-5549-4120-A245-2F6A3F55E221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2065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bleed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2252E73-07C0-4460-A371-B5D272C86DD9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9767882" y="6084000"/>
            <a:ext cx="999180" cy="102050"/>
          </a:xfrm>
          <a:prstGeom prst="rect">
            <a:avLst/>
          </a:prstGeom>
        </p:spPr>
        <p:txBody>
          <a:bodyPr>
            <a:noAutofit/>
          </a:bodyPr>
          <a:lstStyle/>
          <a:p>
            <a:fld id="{17A678DC-93CD-48A0-88DE-6C4CD950F64D}" type="datetime1">
              <a:rPr lang="en-US" smtClean="0"/>
              <a:t>7/2/2021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656D681-0459-4E02-B344-CB8DF09D8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5867400" y="6084000"/>
            <a:ext cx="3794394" cy="10205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/>
              <a:t>- confidential -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54D6A9B-8BE2-4523-874C-74C463C0D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873150" y="6084000"/>
            <a:ext cx="360000" cy="102050"/>
          </a:xfrm>
          <a:prstGeom prst="rect">
            <a:avLst/>
          </a:prstGeom>
        </p:spPr>
        <p:txBody>
          <a:bodyPr>
            <a:noAutofit/>
          </a:bodyPr>
          <a:lstStyle/>
          <a:p>
            <a:fld id="{ED44C2C6-9CD0-43A4-AEF8-0F30BF8483B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8E9A12C-FD63-4A51-B743-98DC90BDE112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2EBB9F7-5FA8-4A7C-949D-6C62781C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288925" y="5302739"/>
            <a:ext cx="10944000" cy="21600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b="0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EA91DA4-1935-4F73-87FE-69B510CA2E3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288924" y="1476375"/>
            <a:ext cx="10944225" cy="3708400"/>
          </a:xfrm>
        </p:spPr>
        <p:txBody>
          <a:bodyPr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68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, 24 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027A14F-34DB-4883-8E58-5BA5FE7E2DF6}"/>
              </a:ext>
            </a:extLst>
          </p:cNvPr>
          <p:cNvSpPr>
            <a:spLocks noGrp="1"/>
          </p:cNvSpPr>
          <p:nvPr>
            <p:ph type="dt" sz="half" idx="12"/>
          </p:nvPr>
        </p:nvSpPr>
        <p:spPr bwMode="gray">
          <a:xfrm>
            <a:off x="9767882" y="6084000"/>
            <a:ext cx="999180" cy="102050"/>
          </a:xfrm>
          <a:prstGeom prst="rect">
            <a:avLst/>
          </a:prstGeom>
        </p:spPr>
        <p:txBody>
          <a:bodyPr>
            <a:noAutofit/>
          </a:bodyPr>
          <a:lstStyle/>
          <a:p>
            <a:fld id="{2947A3B5-F896-4580-96D0-806D4B499A66}" type="datetime1">
              <a:rPr lang="en-US" smtClean="0"/>
              <a:t>7/2/2021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7C04199-27AC-4F6B-8B79-ECCADE27A90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gray">
          <a:xfrm>
            <a:off x="5867400" y="6084000"/>
            <a:ext cx="3794394" cy="10205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/>
              <a:t>- confidential -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D67ECE7-F047-49C3-BC0E-D67A0DC6F3C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">
          <a:xfrm>
            <a:off x="10873150" y="6084000"/>
            <a:ext cx="360000" cy="102050"/>
          </a:xfrm>
          <a:prstGeom prst="rect">
            <a:avLst/>
          </a:prstGeom>
        </p:spPr>
        <p:txBody>
          <a:bodyPr>
            <a:noAutofit/>
          </a:bodyPr>
          <a:lstStyle/>
          <a:p>
            <a:fld id="{ED44C2C6-9CD0-43A4-AEF8-0F30BF8483B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B85E7A-8F54-4D8A-8351-4157AEEB2AEB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79FE7D1-C75A-425A-9E40-EA94BBCD2EE8}"/>
              </a:ext>
            </a:extLst>
          </p:cNvPr>
          <p:cNvSpPr>
            <a:spLocks noGrp="1"/>
          </p:cNvSpPr>
          <p:nvPr>
            <p:ph sz="quarter" idx="15"/>
          </p:nvPr>
        </p:nvSpPr>
        <p:spPr bwMode="gray">
          <a:xfrm>
            <a:off x="5867399" y="1476375"/>
            <a:ext cx="5365750" cy="4032250"/>
          </a:xfrm>
        </p:spPr>
        <p:txBody>
          <a:bodyPr vert="horz" lIns="108000" tIns="0" rIns="0" bIns="0" rtlCol="0" anchor="t">
            <a:noAutofit/>
          </a:bodyPr>
          <a:lstStyle>
            <a:lvl1pPr>
              <a:defRPr lang="en-US" sz="2400" smtClean="0"/>
            </a:lvl1pPr>
            <a:lvl2pPr>
              <a:defRPr lang="en-US" sz="2400" b="1" smtClean="0"/>
            </a:lvl2pPr>
            <a:lvl3pPr>
              <a:defRPr lang="en-US" sz="2400" b="1" smtClean="0"/>
            </a:lvl3pPr>
            <a:lvl4pPr>
              <a:defRPr lang="en-US" sz="2400" b="1" smtClean="0"/>
            </a:lvl4pPr>
            <a:lvl5pPr>
              <a:defRPr lang="en-US" sz="2400"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EEA7BE0-6326-47FF-918D-D3C829918E3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288924" y="1476375"/>
            <a:ext cx="5365750" cy="4032250"/>
          </a:xfrm>
        </p:spPr>
        <p:txBody>
          <a:bodyPr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74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61952-B340-4DEE-B9EA-91B372A268D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88925" y="287338"/>
            <a:ext cx="5364163" cy="792000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5858D3-0F86-4902-AE5C-9C751CEE8DFC}"/>
              </a:ext>
            </a:extLst>
          </p:cNvPr>
          <p:cNvSpPr>
            <a:spLocks noGrp="1"/>
          </p:cNvSpPr>
          <p:nvPr>
            <p:ph sz="quarter" idx="12"/>
          </p:nvPr>
        </p:nvSpPr>
        <p:spPr bwMode="gray">
          <a:xfrm>
            <a:off x="288925" y="1476375"/>
            <a:ext cx="5364163" cy="4032250"/>
          </a:xfrm>
        </p:spPr>
        <p:txBody>
          <a:bodyPr vert="horz" lIns="0" tIns="0" rIns="108000" bIns="0" rtlCol="0" anchor="ctr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C757D12-47F0-461E-A3D3-D3DDF57B2D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5761038" y="0"/>
            <a:ext cx="5761037" cy="6480175"/>
          </a:xfrm>
        </p:spPr>
        <p:txBody>
          <a:bodyPr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95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,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027A14F-34DB-4883-8E58-5BA5FE7E2DF6}"/>
              </a:ext>
            </a:extLst>
          </p:cNvPr>
          <p:cNvSpPr>
            <a:spLocks noGrp="1"/>
          </p:cNvSpPr>
          <p:nvPr>
            <p:ph type="dt" sz="half" idx="12"/>
          </p:nvPr>
        </p:nvSpPr>
        <p:spPr bwMode="gray">
          <a:xfrm>
            <a:off x="9767882" y="6084000"/>
            <a:ext cx="999180" cy="102050"/>
          </a:xfrm>
          <a:prstGeom prst="rect">
            <a:avLst/>
          </a:prstGeom>
        </p:spPr>
        <p:txBody>
          <a:bodyPr>
            <a:noAutofit/>
          </a:bodyPr>
          <a:lstStyle/>
          <a:p>
            <a:fld id="{D713C4D1-BB49-4385-A3B1-4A64A32DC062}" type="datetime1">
              <a:rPr lang="en-US" smtClean="0"/>
              <a:t>7/2/2021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7C04199-27AC-4F6B-8B79-ECCADE27A90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gray">
          <a:xfrm>
            <a:off x="5867400" y="6084000"/>
            <a:ext cx="3794394" cy="10205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/>
              <a:t>- confidential -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D67ECE7-F047-49C3-BC0E-D67A0DC6F3C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">
          <a:xfrm>
            <a:off x="10873150" y="6084000"/>
            <a:ext cx="360000" cy="102050"/>
          </a:xfrm>
          <a:prstGeom prst="rect">
            <a:avLst/>
          </a:prstGeom>
        </p:spPr>
        <p:txBody>
          <a:bodyPr>
            <a:noAutofit/>
          </a:bodyPr>
          <a:lstStyle/>
          <a:p>
            <a:fld id="{ED44C2C6-9CD0-43A4-AEF8-0F30BF8483B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F20F66-5DE2-46DF-AEBB-4E3BCBAF125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867400" y="287338"/>
            <a:ext cx="5365750" cy="792000"/>
          </a:xfrm>
        </p:spPr>
        <p:txBody>
          <a:bodyPr lIns="10800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D5C95B2-FD54-44D1-889B-7289A95CCC6A}"/>
              </a:ext>
            </a:extLst>
          </p:cNvPr>
          <p:cNvSpPr>
            <a:spLocks noGrp="1"/>
          </p:cNvSpPr>
          <p:nvPr>
            <p:ph sz="quarter" idx="15"/>
          </p:nvPr>
        </p:nvSpPr>
        <p:spPr bwMode="gray">
          <a:xfrm>
            <a:off x="5867400" y="1476375"/>
            <a:ext cx="5365750" cy="4032250"/>
          </a:xfrm>
        </p:spPr>
        <p:txBody>
          <a:bodyPr vert="horz" lIns="108000" tIns="0" rIns="0" bIns="0" rtlCol="0" anchor="ctr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B7D4067-B07F-41C2-8E0B-995AC5F6AFB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0" y="0"/>
            <a:ext cx="5761037" cy="6480175"/>
          </a:xfrm>
        </p:spPr>
        <p:txBody>
          <a:bodyPr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1391C0-4CDA-433E-B449-8C4345AB8F1D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9767882" y="6084000"/>
            <a:ext cx="999180" cy="102050"/>
          </a:xfrm>
          <a:prstGeom prst="rect">
            <a:avLst/>
          </a:prstGeom>
        </p:spPr>
        <p:txBody>
          <a:bodyPr/>
          <a:lstStyle/>
          <a:p>
            <a:fld id="{9C6BDD28-A528-4839-AA34-88C8A315E84E}" type="datetime1">
              <a:rPr lang="en-US" smtClean="0"/>
              <a:t>7/2/2021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7A74AA9-C36D-47A9-BA27-1D47363F3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5867400" y="6084000"/>
            <a:ext cx="3794394" cy="102050"/>
          </a:xfrm>
          <a:prstGeom prst="rect">
            <a:avLst/>
          </a:prstGeom>
        </p:spPr>
        <p:txBody>
          <a:bodyPr/>
          <a:lstStyle/>
          <a:p>
            <a:r>
              <a:rPr lang="de-DE"/>
              <a:t>- confidential -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C8D2665-D95B-4530-BE7A-8B3FD3827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873150" y="6084000"/>
            <a:ext cx="360000" cy="102050"/>
          </a:xfrm>
          <a:prstGeom prst="rect">
            <a:avLst/>
          </a:prstGeom>
        </p:spPr>
        <p:txBody>
          <a:bodyPr/>
          <a:lstStyle/>
          <a:p>
            <a:fld id="{ED44C2C6-9CD0-43A4-AEF8-0F30BF8483B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8177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943C778-8814-4556-BEE1-AB1598C4E2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882" y="0"/>
            <a:ext cx="11520311" cy="64801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88925A1-5BA9-4156-96CC-8907E0A9EC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88925" y="5832000"/>
            <a:ext cx="4126711" cy="46572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F713A1B-54B6-4A38-874A-C7484195780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88925" y="2354400"/>
            <a:ext cx="9394925" cy="10296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F5CF74C-A43C-4EBA-9C83-9E22281B91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288925" y="1606550"/>
            <a:ext cx="9394925" cy="64135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2000" b="0" dirty="0" smtClean="0">
                <a:solidFill>
                  <a:schemeClr val="bg1"/>
                </a:solidFill>
                <a:latin typeface="TeleGrotesk Next Thin" pitchFamily="2" charset="0"/>
                <a:ea typeface="TeleGrotesk Next Thin" pitchFamily="2" charset="0"/>
                <a:cs typeface="TeleGrotesk Next Thin" pitchFamily="2" charset="0"/>
              </a:defRPr>
            </a:lvl1pPr>
            <a:lvl2pPr>
              <a:defRPr lang="en-US" sz="1890" dirty="0"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1989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Visual Magenta_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91FBC5-F01F-4FBA-8559-1673EA08CA4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 bwMode="gray">
          <a:xfrm>
            <a:off x="0" y="0"/>
            <a:ext cx="11522075" cy="64801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Textplatzhalter 11">
            <a:extLst>
              <a:ext uri="{FF2B5EF4-FFF2-40B4-BE49-F238E27FC236}">
                <a16:creationId xmlns:a16="http://schemas.microsoft.com/office/drawing/2014/main" id="{C468FB44-E924-4752-A21B-98A5E32551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88000" y="0"/>
            <a:ext cx="9390122" cy="5184776"/>
          </a:xfrm>
          <a:prstGeom prst="rect">
            <a:avLst/>
          </a:prstGeom>
          <a:blipFill>
            <a:blip r:embed="rId2"/>
            <a:stretch>
              <a:fillRect l="-6576" t="-71813" r="-3" b="-10935"/>
            </a:stretch>
          </a:blipFill>
        </p:spPr>
        <p:txBody>
          <a:bodyPr anchor="ctr">
            <a:noAutofit/>
          </a:bodyPr>
          <a:lstStyle>
            <a:lvl1pPr>
              <a:defRPr sz="1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F8BD7985-7253-452D-99F2-66624092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9767882" y="6084000"/>
            <a:ext cx="99918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3A600A-68F7-495A-806A-C504A1880FEB}" type="datetime1">
              <a:rPr lang="en-US" smtClean="0"/>
              <a:t>7/2/2021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5B80BC10-AB10-44EB-B58F-34524A2D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5867400" y="6084000"/>
            <a:ext cx="3794394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- confidential -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311319F-786E-4F65-AA07-5EFAD0A63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873150" y="6084000"/>
            <a:ext cx="36000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44C2C6-9CD0-43A4-AEF8-0F30BF8483B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8" name="Textplatzhalter 8">
            <a:extLst>
              <a:ext uri="{FF2B5EF4-FFF2-40B4-BE49-F238E27FC236}">
                <a16:creationId xmlns:a16="http://schemas.microsoft.com/office/drawing/2014/main" id="{4ED4E671-5F9C-4568-A0F7-55D9E5FF0B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8000" y="5904000"/>
            <a:ext cx="3183162" cy="360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24FAC2A-8227-4F41-9F4B-E4D96F53C9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576000" y="2371354"/>
            <a:ext cx="3816000" cy="23920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600" b="0" dirty="0" smtClean="0">
                <a:solidFill>
                  <a:schemeClr val="bg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1pPr>
            <a:lvl2pPr>
              <a:defRPr lang="en-US" dirty="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540F93E-876C-4A3E-834B-BD909BD75D0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576000" y="3173304"/>
            <a:ext cx="3816000" cy="1776413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600" b="0" dirty="0" smtClean="0">
                <a:solidFill>
                  <a:schemeClr val="bg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1pPr>
            <a:lvl2pPr>
              <a:defRPr lang="en-US" dirty="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8C7348E-C349-4B06-9770-0C6C5CD5D86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576000" y="2664000"/>
            <a:ext cx="3816000" cy="432000"/>
          </a:xfrm>
        </p:spPr>
        <p:txBody>
          <a:bodyPr/>
          <a:lstStyle>
            <a:lvl1pPr>
              <a:lnSpc>
                <a:spcPct val="85000"/>
              </a:lnSpc>
              <a:defRPr sz="32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85000"/>
              </a:lnSpc>
              <a:defRPr sz="3200" b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85000"/>
              </a:lnSpc>
              <a:defRPr/>
            </a:lvl3pPr>
            <a:lvl4pPr>
              <a:lnSpc>
                <a:spcPct val="85000"/>
              </a:lnSpc>
              <a:defRPr/>
            </a:lvl4pPr>
            <a:lvl5pPr>
              <a:lnSpc>
                <a:spcPct val="85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008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Visual Magenta_Logo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539284A2-F2AA-4281-AC0C-3B683B478BE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 bwMode="gray">
          <a:xfrm>
            <a:off x="0" y="0"/>
            <a:ext cx="11522075" cy="6480175"/>
          </a:xfrm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D47F827B-45E8-4C30-8248-7661AA8340E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88000" y="-1"/>
            <a:ext cx="9390122" cy="5184776"/>
          </a:xfrm>
          <a:prstGeom prst="rect">
            <a:avLst/>
          </a:prstGeom>
          <a:blipFill>
            <a:blip r:embed="rId2"/>
            <a:stretch>
              <a:fillRect l="-6576" t="-71813" r="-3" b="-10935"/>
            </a:stretch>
          </a:blipFill>
        </p:spPr>
        <p:txBody>
          <a:bodyPr anchor="ctr">
            <a:noAutofit/>
          </a:bodyPr>
          <a:lstStyle>
            <a:lvl1pPr>
              <a:defRPr sz="1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F8BD7985-7253-452D-99F2-66624092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9767882" y="6084000"/>
            <a:ext cx="99918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890D789-2AE7-4929-B457-DFD8C4D39870}" type="datetime1">
              <a:rPr lang="en-US" smtClean="0"/>
              <a:pPr/>
              <a:t>7/2/2021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5B80BC10-AB10-44EB-B58F-34524A2D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5867400" y="6084000"/>
            <a:ext cx="3794394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- confidential -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311319F-786E-4F65-AA07-5EFAD0A63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873150" y="6084000"/>
            <a:ext cx="36000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44C2C6-9CD0-43A4-AEF8-0F30BF8483B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8" name="Textplatzhalter 8">
            <a:extLst>
              <a:ext uri="{FF2B5EF4-FFF2-40B4-BE49-F238E27FC236}">
                <a16:creationId xmlns:a16="http://schemas.microsoft.com/office/drawing/2014/main" id="{4ED4E671-5F9C-4568-A0F7-55D9E5FF0B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8000" y="5904000"/>
            <a:ext cx="3183162" cy="360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060B0DDB-97C5-4C55-A8D0-F9BA44444E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576000" y="2371354"/>
            <a:ext cx="3816000" cy="23920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600" b="0" dirty="0" smtClean="0">
                <a:solidFill>
                  <a:schemeClr val="bg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1pPr>
            <a:lvl2pPr>
              <a:defRPr lang="en-US" dirty="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11872D9-77F4-4AA1-97D1-6DE1A34DFBE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576000" y="3173304"/>
            <a:ext cx="3816000" cy="1776413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600" b="0" dirty="0" smtClean="0">
                <a:solidFill>
                  <a:schemeClr val="bg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1pPr>
            <a:lvl2pPr>
              <a:defRPr lang="en-US" dirty="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1FCE4D8A-8C99-441B-84BF-7F9B8C706A1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576000" y="2664000"/>
            <a:ext cx="3816000" cy="432000"/>
          </a:xfrm>
        </p:spPr>
        <p:txBody>
          <a:bodyPr/>
          <a:lstStyle>
            <a:lvl1pPr>
              <a:lnSpc>
                <a:spcPct val="85000"/>
              </a:lnSpc>
              <a:defRPr sz="32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85000"/>
              </a:lnSpc>
              <a:defRPr sz="3200" b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85000"/>
              </a:lnSpc>
              <a:defRPr/>
            </a:lvl3pPr>
            <a:lvl4pPr>
              <a:lnSpc>
                <a:spcPct val="85000"/>
              </a:lnSpc>
              <a:defRPr/>
            </a:lvl4pPr>
            <a:lvl5pPr>
              <a:lnSpc>
                <a:spcPct val="85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843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Visual Magenta+red+orange_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ED46763F-7C2A-4DF9-AF88-DE1E54DE3C6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 bwMode="gray">
          <a:xfrm>
            <a:off x="0" y="0"/>
            <a:ext cx="11522075" cy="6480175"/>
          </a:xfrm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DAF4CD6-206C-40AB-BD66-051E6A9290C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88000" y="0"/>
            <a:ext cx="9390122" cy="5184776"/>
          </a:xfrm>
          <a:prstGeom prst="rect">
            <a:avLst/>
          </a:prstGeom>
          <a:blipFill>
            <a:blip r:embed="rId2"/>
            <a:stretch>
              <a:fillRect l="-6576" t="-71813" r="-3" b="-10935"/>
            </a:stretch>
          </a:blipFill>
        </p:spPr>
        <p:txBody>
          <a:bodyPr anchor="ctr">
            <a:noAutofit/>
          </a:bodyPr>
          <a:lstStyle>
            <a:lvl1pPr>
              <a:defRPr sz="1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F8BD7985-7253-452D-99F2-66624092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9767882" y="6084000"/>
            <a:ext cx="99918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4E822E-44FC-4441-B6D2-A4AC27755115}" type="datetime1">
              <a:rPr lang="en-US" smtClean="0"/>
              <a:t>7/2/2021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5B80BC10-AB10-44EB-B58F-34524A2D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5867400" y="6084000"/>
            <a:ext cx="3794394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- confidential -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311319F-786E-4F65-AA07-5EFAD0A63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873150" y="6084000"/>
            <a:ext cx="36000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44C2C6-9CD0-43A4-AEF8-0F30BF8483B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8" name="Textplatzhalter 8">
            <a:extLst>
              <a:ext uri="{FF2B5EF4-FFF2-40B4-BE49-F238E27FC236}">
                <a16:creationId xmlns:a16="http://schemas.microsoft.com/office/drawing/2014/main" id="{4ED4E671-5F9C-4568-A0F7-55D9E5FF0B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8000" y="5904000"/>
            <a:ext cx="3183162" cy="360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BE1134F-4170-40B7-9AAF-52FD182FBF2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576000" y="2371354"/>
            <a:ext cx="3816000" cy="23920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600" b="0" dirty="0" smtClean="0">
                <a:solidFill>
                  <a:schemeClr val="bg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1pPr>
            <a:lvl2pPr>
              <a:defRPr lang="en-US" dirty="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63163ED4-706D-4C08-A9EE-194A2219B9B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576000" y="3173304"/>
            <a:ext cx="3816000" cy="1776413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600" b="0" dirty="0" smtClean="0">
                <a:solidFill>
                  <a:schemeClr val="bg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1pPr>
            <a:lvl2pPr>
              <a:defRPr lang="en-US" dirty="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82694D65-3DE2-4B4F-8A09-8E089EDF2AA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576000" y="2664000"/>
            <a:ext cx="3816000" cy="432000"/>
          </a:xfrm>
        </p:spPr>
        <p:txBody>
          <a:bodyPr/>
          <a:lstStyle>
            <a:lvl1pPr>
              <a:lnSpc>
                <a:spcPct val="85000"/>
              </a:lnSpc>
              <a:defRPr sz="32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85000"/>
              </a:lnSpc>
              <a:defRPr sz="3200" b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85000"/>
              </a:lnSpc>
              <a:defRPr/>
            </a:lvl3pPr>
            <a:lvl4pPr>
              <a:lnSpc>
                <a:spcPct val="85000"/>
              </a:lnSpc>
              <a:defRPr/>
            </a:lvl4pPr>
            <a:lvl5pPr>
              <a:lnSpc>
                <a:spcPct val="85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1768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Visual Magenta+red+orange_Logo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0D69012-F91C-408F-986D-61F48EEFC1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 bwMode="gray">
          <a:xfrm>
            <a:off x="0" y="0"/>
            <a:ext cx="11522075" cy="6480175"/>
          </a:xfrm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780D60C0-9BFC-4348-A51C-4C6F76D08A1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88000" y="-1"/>
            <a:ext cx="9390122" cy="5184776"/>
          </a:xfrm>
          <a:prstGeom prst="rect">
            <a:avLst/>
          </a:prstGeom>
          <a:blipFill>
            <a:blip r:embed="rId2"/>
            <a:stretch>
              <a:fillRect l="-6576" t="-71813" r="-3" b="-10935"/>
            </a:stretch>
          </a:blipFill>
        </p:spPr>
        <p:txBody>
          <a:bodyPr anchor="ctr">
            <a:noAutofit/>
          </a:bodyPr>
          <a:lstStyle>
            <a:lvl1pPr>
              <a:defRPr sz="1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F8BD7985-7253-452D-99F2-66624092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9767882" y="6084000"/>
            <a:ext cx="99918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D7BBF3-DA4A-422B-8504-BB34CF39988C}" type="datetime1">
              <a:rPr lang="en-US" smtClean="0"/>
              <a:t>7/2/2021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5B80BC10-AB10-44EB-B58F-34524A2D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5867400" y="6084000"/>
            <a:ext cx="3794394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- confidential -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311319F-786E-4F65-AA07-5EFAD0A63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873150" y="6084000"/>
            <a:ext cx="36000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44C2C6-9CD0-43A4-AEF8-0F30BF8483B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8" name="Textplatzhalter 8">
            <a:extLst>
              <a:ext uri="{FF2B5EF4-FFF2-40B4-BE49-F238E27FC236}">
                <a16:creationId xmlns:a16="http://schemas.microsoft.com/office/drawing/2014/main" id="{4ED4E671-5F9C-4568-A0F7-55D9E5FF0B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8000" y="5904000"/>
            <a:ext cx="3183162" cy="360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4E2D87BE-2E60-4FD2-A5E8-F07BFD61645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576000" y="2371354"/>
            <a:ext cx="3816000" cy="23920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600" b="0" dirty="0" smtClean="0">
                <a:solidFill>
                  <a:schemeClr val="bg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1pPr>
            <a:lvl2pPr>
              <a:defRPr lang="en-US" dirty="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4F02F3F-8EFD-41A4-B05D-883445ADEEF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576000" y="3173304"/>
            <a:ext cx="3816000" cy="1776413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600" b="0" dirty="0" smtClean="0">
                <a:solidFill>
                  <a:schemeClr val="bg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1pPr>
            <a:lvl2pPr>
              <a:defRPr lang="en-US" dirty="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14D1AA8F-D44D-40F3-9670-716643A28CC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576000" y="2664000"/>
            <a:ext cx="3816000" cy="432000"/>
          </a:xfrm>
        </p:spPr>
        <p:txBody>
          <a:bodyPr/>
          <a:lstStyle>
            <a:lvl1pPr>
              <a:lnSpc>
                <a:spcPct val="85000"/>
              </a:lnSpc>
              <a:defRPr sz="32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85000"/>
              </a:lnSpc>
              <a:defRPr sz="3200" b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85000"/>
              </a:lnSpc>
              <a:defRPr/>
            </a:lvl3pPr>
            <a:lvl4pPr>
              <a:lnSpc>
                <a:spcPct val="85000"/>
              </a:lnSpc>
              <a:defRPr/>
            </a:lvl4pPr>
            <a:lvl5pPr>
              <a:lnSpc>
                <a:spcPct val="85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7949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Visual Magenta+red_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9E2C983E-7658-46B5-992E-EEA0C45E311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 bwMode="gray">
          <a:xfrm>
            <a:off x="0" y="0"/>
            <a:ext cx="11522075" cy="6480175"/>
          </a:xfrm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7" name="Textplatzhalter 11">
            <a:extLst>
              <a:ext uri="{FF2B5EF4-FFF2-40B4-BE49-F238E27FC236}">
                <a16:creationId xmlns:a16="http://schemas.microsoft.com/office/drawing/2014/main" id="{28D12F8B-F8FF-4075-89B5-8B7B1CC10B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 rot="5400000">
            <a:off x="6026149" y="984253"/>
            <a:ext cx="5337176" cy="5654675"/>
          </a:xfrm>
          <a:prstGeom prst="rect">
            <a:avLst/>
          </a:prstGeom>
          <a:blipFill>
            <a:blip r:embed="rId2"/>
            <a:stretch>
              <a:fillRect l="-10708" t="-64459" r="-64188" b="-10438"/>
            </a:stretch>
          </a:blipFill>
        </p:spPr>
        <p:txBody>
          <a:bodyPr anchor="ctr">
            <a:noAutofit/>
          </a:bodyPr>
          <a:lstStyle>
            <a:lvl1pPr>
              <a:defRPr sz="1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F8BD7985-7253-452D-99F2-66624092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9767882" y="6084000"/>
            <a:ext cx="99918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4470C-2085-4908-B030-AB6AE44650DB}" type="datetime1">
              <a:rPr lang="en-US" smtClean="0"/>
              <a:t>7/2/2021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5B80BC10-AB10-44EB-B58F-34524A2D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5867400" y="6084000"/>
            <a:ext cx="3794394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- confidential -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311319F-786E-4F65-AA07-5EFAD0A63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873150" y="6084000"/>
            <a:ext cx="36000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44C2C6-9CD0-43A4-AEF8-0F30BF8483B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6D52B25E-1C93-48FA-A1CF-840D0FE2CA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8000" y="5904000"/>
            <a:ext cx="3183162" cy="360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3D80DD9A-6815-4D8C-9254-68013EC42D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6156325" y="2371354"/>
            <a:ext cx="3816000" cy="23920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600" b="0" dirty="0" smtClean="0">
                <a:solidFill>
                  <a:schemeClr val="bg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1pPr>
            <a:lvl2pPr>
              <a:defRPr lang="en-US" dirty="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DADA4C8E-DD08-47DE-8585-F23B3454874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6156325" y="3173304"/>
            <a:ext cx="3816000" cy="1776413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600" b="0" dirty="0" smtClean="0">
                <a:solidFill>
                  <a:schemeClr val="bg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1pPr>
            <a:lvl2pPr>
              <a:defRPr lang="en-US" dirty="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D898C302-D52C-481C-AD87-030AA81FDDA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6156325" y="2664000"/>
            <a:ext cx="3816000" cy="432000"/>
          </a:xfrm>
        </p:spPr>
        <p:txBody>
          <a:bodyPr/>
          <a:lstStyle>
            <a:lvl1pPr>
              <a:lnSpc>
                <a:spcPct val="85000"/>
              </a:lnSpc>
              <a:defRPr sz="32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85000"/>
              </a:lnSpc>
              <a:defRPr sz="3200" b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85000"/>
              </a:lnSpc>
              <a:defRPr/>
            </a:lvl3pPr>
            <a:lvl4pPr>
              <a:lnSpc>
                <a:spcPct val="85000"/>
              </a:lnSpc>
              <a:defRPr/>
            </a:lvl4pPr>
            <a:lvl5pPr>
              <a:lnSpc>
                <a:spcPct val="85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378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Visual Magenta+red_Logo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BBDF6C16-397E-4A6C-AF4D-F7BA986006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 bwMode="gray">
          <a:xfrm>
            <a:off x="0" y="0"/>
            <a:ext cx="11522075" cy="6480175"/>
          </a:xfrm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7" name="Textplatzhalter 11">
            <a:extLst>
              <a:ext uri="{FF2B5EF4-FFF2-40B4-BE49-F238E27FC236}">
                <a16:creationId xmlns:a16="http://schemas.microsoft.com/office/drawing/2014/main" id="{20633C0A-A92A-4DDB-9798-A56F1CF48D1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 rot="5400000">
            <a:off x="6026400" y="982800"/>
            <a:ext cx="5349876" cy="5654675"/>
          </a:xfrm>
          <a:prstGeom prst="rect">
            <a:avLst/>
          </a:prstGeom>
          <a:blipFill>
            <a:blip r:embed="rId2"/>
            <a:stretch>
              <a:fillRect l="-10446" t="-64459" r="-64035" b="-10438"/>
            </a:stretch>
          </a:blipFill>
        </p:spPr>
        <p:txBody>
          <a:bodyPr anchor="ctr">
            <a:noAutofit/>
          </a:bodyPr>
          <a:lstStyle>
            <a:lvl1pPr>
              <a:defRPr sz="1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F8BD7985-7253-452D-99F2-66624092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9767882" y="6084000"/>
            <a:ext cx="99918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DD5819-840A-444A-8519-48AD4BCBEE6E}" type="datetime1">
              <a:rPr lang="en-US" smtClean="0"/>
              <a:t>7/2/2021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5B80BC10-AB10-44EB-B58F-34524A2D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5867400" y="6084000"/>
            <a:ext cx="3794394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- confidential -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311319F-786E-4F65-AA07-5EFAD0A63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873150" y="6084000"/>
            <a:ext cx="36000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44C2C6-9CD0-43A4-AEF8-0F30BF8483B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B368F8DA-D8DB-4FD3-BE7D-F753FEEAED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8000" y="5904000"/>
            <a:ext cx="3183162" cy="360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4EECBD7D-611F-4CF7-B19F-C70C32D9898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6156325" y="2371354"/>
            <a:ext cx="3816000" cy="23920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600" b="0" dirty="0" smtClean="0">
                <a:solidFill>
                  <a:schemeClr val="bg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1pPr>
            <a:lvl2pPr>
              <a:defRPr lang="en-US" dirty="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05FFA5B8-7B29-435E-930A-7DDDA866C3B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6156325" y="3173304"/>
            <a:ext cx="3816000" cy="1776413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600" b="0" dirty="0" smtClean="0">
                <a:solidFill>
                  <a:schemeClr val="bg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1pPr>
            <a:lvl2pPr>
              <a:defRPr lang="en-US" dirty="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4DF5060C-2114-4EEA-8F0E-EED4A0C660F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6156325" y="2664000"/>
            <a:ext cx="3816000" cy="432000"/>
          </a:xfrm>
        </p:spPr>
        <p:txBody>
          <a:bodyPr/>
          <a:lstStyle>
            <a:lvl1pPr>
              <a:lnSpc>
                <a:spcPct val="85000"/>
              </a:lnSpc>
              <a:defRPr sz="32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85000"/>
              </a:lnSpc>
              <a:defRPr sz="3200" b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85000"/>
              </a:lnSpc>
              <a:defRPr/>
            </a:lvl3pPr>
            <a:lvl4pPr>
              <a:lnSpc>
                <a:spcPct val="85000"/>
              </a:lnSpc>
              <a:defRPr/>
            </a:lvl4pPr>
            <a:lvl5pPr>
              <a:lnSpc>
                <a:spcPct val="85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056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Visual Magenta+violet_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7A0A260-A98B-4838-A597-42ED53E6BF2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 bwMode="gray">
          <a:xfrm>
            <a:off x="0" y="0"/>
            <a:ext cx="11522075" cy="6480175"/>
          </a:xfrm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1" name="Textplatzhalter 11">
            <a:extLst>
              <a:ext uri="{FF2B5EF4-FFF2-40B4-BE49-F238E27FC236}">
                <a16:creationId xmlns:a16="http://schemas.microsoft.com/office/drawing/2014/main" id="{758A07A7-49C1-48AE-82AC-B5E6D1C006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 rot="5400000">
            <a:off x="6019799" y="977903"/>
            <a:ext cx="5349876" cy="5654675"/>
          </a:xfrm>
          <a:prstGeom prst="rect">
            <a:avLst/>
          </a:prstGeom>
          <a:blipFill>
            <a:blip r:embed="rId2"/>
            <a:stretch>
              <a:fillRect l="-10446" t="-64459" r="-64035" b="-10438"/>
            </a:stretch>
          </a:blipFill>
        </p:spPr>
        <p:txBody>
          <a:bodyPr anchor="ctr">
            <a:noAutofit/>
          </a:bodyPr>
          <a:lstStyle>
            <a:lvl1pPr>
              <a:defRPr sz="1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F8BD7985-7253-452D-99F2-66624092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9767882" y="6084000"/>
            <a:ext cx="99918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BB1614-CE28-48DA-90D0-F98A338ABE68}" type="datetime1">
              <a:rPr lang="en-US" smtClean="0"/>
              <a:t>7/2/2021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5B80BC10-AB10-44EB-B58F-34524A2D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5867400" y="6084000"/>
            <a:ext cx="3794394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- confidential -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311319F-786E-4F65-AA07-5EFAD0A63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873150" y="6084000"/>
            <a:ext cx="36000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44C2C6-9CD0-43A4-AEF8-0F30BF8483B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6D52B25E-1C93-48FA-A1CF-840D0FE2CA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8000" y="5904000"/>
            <a:ext cx="3183162" cy="360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D4E97689-5129-4CD1-89AD-202486DE1D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6156325" y="2371354"/>
            <a:ext cx="3816000" cy="23920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600" b="0" dirty="0" smtClean="0">
                <a:solidFill>
                  <a:schemeClr val="bg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1pPr>
            <a:lvl2pPr>
              <a:defRPr lang="en-US" dirty="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33352BD-24B2-4DB8-B498-8ADB666C0EF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6156325" y="3173304"/>
            <a:ext cx="3816000" cy="1776413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600" b="0" dirty="0" smtClean="0">
                <a:solidFill>
                  <a:schemeClr val="bg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1pPr>
            <a:lvl2pPr>
              <a:defRPr lang="en-US" dirty="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A66426B3-C3F4-4F41-9CE9-CC99AA5982B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6156325" y="2664000"/>
            <a:ext cx="3816000" cy="432000"/>
          </a:xfrm>
        </p:spPr>
        <p:txBody>
          <a:bodyPr/>
          <a:lstStyle>
            <a:lvl1pPr>
              <a:lnSpc>
                <a:spcPct val="85000"/>
              </a:lnSpc>
              <a:defRPr sz="32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85000"/>
              </a:lnSpc>
              <a:defRPr sz="3200" b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85000"/>
              </a:lnSpc>
              <a:defRPr/>
            </a:lvl3pPr>
            <a:lvl4pPr>
              <a:lnSpc>
                <a:spcPct val="85000"/>
              </a:lnSpc>
              <a:defRPr/>
            </a:lvl4pPr>
            <a:lvl5pPr>
              <a:lnSpc>
                <a:spcPct val="85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164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Visual Magenta+violet_Logo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3F4ECFDD-C687-416E-8831-DCA1BE30A31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 bwMode="gray">
          <a:xfrm>
            <a:off x="0" y="0"/>
            <a:ext cx="11522075" cy="6480175"/>
          </a:xfrm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2932EC9-1965-472F-9672-D735521C7CB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 rot="5400000">
            <a:off x="6019799" y="977903"/>
            <a:ext cx="5349876" cy="5654675"/>
          </a:xfrm>
          <a:prstGeom prst="rect">
            <a:avLst/>
          </a:prstGeom>
          <a:blipFill>
            <a:blip r:embed="rId2"/>
            <a:stretch>
              <a:fillRect l="-10446" t="-64459" r="-64035" b="-10438"/>
            </a:stretch>
          </a:blipFill>
        </p:spPr>
        <p:txBody>
          <a:bodyPr anchor="ctr">
            <a:noAutofit/>
          </a:bodyPr>
          <a:lstStyle>
            <a:lvl1pPr>
              <a:defRPr sz="1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F8BD7985-7253-452D-99F2-66624092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9767882" y="6084000"/>
            <a:ext cx="99918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8D3D67-1B57-456D-A5A8-5445BA3E7302}" type="datetime1">
              <a:rPr lang="en-US" smtClean="0"/>
              <a:t>7/2/2021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5B80BC10-AB10-44EB-B58F-34524A2D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5867400" y="6084000"/>
            <a:ext cx="3794394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- confidential -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311319F-786E-4F65-AA07-5EFAD0A63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873150" y="6084000"/>
            <a:ext cx="36000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44C2C6-9CD0-43A4-AEF8-0F30BF8483B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B368F8DA-D8DB-4FD3-BE7D-F753FEEAED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8000" y="5904000"/>
            <a:ext cx="3183162" cy="360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50F6F4EE-D044-47D5-8127-07B5D259AFB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6156325" y="2371354"/>
            <a:ext cx="3816000" cy="23920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600" b="0" dirty="0" smtClean="0">
                <a:solidFill>
                  <a:schemeClr val="bg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1pPr>
            <a:lvl2pPr>
              <a:defRPr lang="en-US" dirty="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C7505A8C-DE53-4FE9-BEBF-D46DEB9A542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6156325" y="3173304"/>
            <a:ext cx="3816000" cy="1776413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600" b="0" dirty="0" smtClean="0">
                <a:solidFill>
                  <a:schemeClr val="bg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1pPr>
            <a:lvl2pPr>
              <a:defRPr lang="en-US" dirty="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3BA55E61-56D8-4EE6-B873-4E53687C78E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6156325" y="2664000"/>
            <a:ext cx="3816000" cy="432000"/>
          </a:xfrm>
        </p:spPr>
        <p:txBody>
          <a:bodyPr/>
          <a:lstStyle>
            <a:lvl1pPr>
              <a:lnSpc>
                <a:spcPct val="85000"/>
              </a:lnSpc>
              <a:defRPr sz="32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85000"/>
              </a:lnSpc>
              <a:defRPr sz="3200" b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85000"/>
              </a:lnSpc>
              <a:defRPr/>
            </a:lvl3pPr>
            <a:lvl4pPr>
              <a:lnSpc>
                <a:spcPct val="85000"/>
              </a:lnSpc>
              <a:defRPr/>
            </a:lvl4pPr>
            <a:lvl5pPr>
              <a:lnSpc>
                <a:spcPct val="85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0856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Visual 2 Magenta_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A1F5CABC-BEA6-4B90-8400-F93BFAF8581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 bwMode="gray">
          <a:xfrm>
            <a:off x="0" y="0"/>
            <a:ext cx="11522075" cy="6480175"/>
          </a:xfrm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7" name="Textplatzhalter 11">
            <a:extLst>
              <a:ext uri="{FF2B5EF4-FFF2-40B4-BE49-F238E27FC236}">
                <a16:creationId xmlns:a16="http://schemas.microsoft.com/office/drawing/2014/main" id="{632C979A-12BE-4C31-B8A3-89906A4886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5467350" y="1003946"/>
            <a:ext cx="6054725" cy="4400010"/>
          </a:xfrm>
          <a:prstGeom prst="rect">
            <a:avLst/>
          </a:prstGeom>
          <a:blipFill>
            <a:blip r:embed="rId2"/>
            <a:stretch>
              <a:fillRect l="-17619" r="-21972" b="632"/>
            </a:stretch>
          </a:blipFill>
        </p:spPr>
        <p:txBody>
          <a:bodyPr anchor="ctr">
            <a:noAutofit/>
          </a:bodyPr>
          <a:lstStyle>
            <a:lvl1pPr>
              <a:defRPr sz="1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F8BD7985-7253-452D-99F2-66624092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9767882" y="6084000"/>
            <a:ext cx="99918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1AE521-244F-4721-B27E-CD27DECC662E}" type="datetime1">
              <a:rPr lang="en-US" smtClean="0"/>
              <a:t>7/2/2021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5B80BC10-AB10-44EB-B58F-34524A2D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5867400" y="6084000"/>
            <a:ext cx="3794394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- confidential -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311319F-786E-4F65-AA07-5EFAD0A63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873150" y="6084000"/>
            <a:ext cx="36000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44C2C6-9CD0-43A4-AEF8-0F30BF8483B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59763355-7C81-4B72-8391-B80F448DB9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8000" y="5904000"/>
            <a:ext cx="3183162" cy="360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444AFEDF-B660-4BC2-A2BF-F1852C923A3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5867400" y="2673321"/>
            <a:ext cx="4285074" cy="23920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600" b="0" dirty="0" smtClean="0">
                <a:solidFill>
                  <a:schemeClr val="bg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1pPr>
            <a:lvl2pPr>
              <a:defRPr lang="en-US" dirty="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B3928EB9-2A5C-4BD5-89B0-CB37EA822B7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5867400" y="2988000"/>
            <a:ext cx="4285074" cy="857250"/>
          </a:xfrm>
        </p:spPr>
        <p:txBody>
          <a:bodyPr/>
          <a:lstStyle>
            <a:lvl1pPr>
              <a:lnSpc>
                <a:spcPct val="85000"/>
              </a:lnSpc>
              <a:defRPr sz="30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85000"/>
              </a:lnSpc>
              <a:defRPr sz="3000" b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85000"/>
              </a:lnSpc>
              <a:defRPr/>
            </a:lvl3pPr>
            <a:lvl4pPr>
              <a:lnSpc>
                <a:spcPct val="85000"/>
              </a:lnSpc>
              <a:defRPr/>
            </a:lvl4pPr>
            <a:lvl5pPr>
              <a:lnSpc>
                <a:spcPct val="85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2830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Visual 2 Magenta_Logo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E3B871BD-D99A-4E2D-95CB-DE2441E505B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 bwMode="gray">
          <a:xfrm>
            <a:off x="0" y="0"/>
            <a:ext cx="11522075" cy="6480175"/>
          </a:xfrm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05D6D203-B1B9-487F-8AA9-2407A6D203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5467350" y="1003946"/>
            <a:ext cx="6054725" cy="4400010"/>
          </a:xfrm>
          <a:prstGeom prst="rect">
            <a:avLst/>
          </a:prstGeom>
          <a:blipFill>
            <a:blip r:embed="rId2"/>
            <a:stretch>
              <a:fillRect l="-17619" r="-21972" b="632"/>
            </a:stretch>
          </a:blipFill>
        </p:spPr>
        <p:txBody>
          <a:bodyPr anchor="ctr">
            <a:noAutofit/>
          </a:bodyPr>
          <a:lstStyle>
            <a:lvl1pPr>
              <a:defRPr sz="1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F8BD7985-7253-452D-99F2-66624092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9767882" y="6084000"/>
            <a:ext cx="99918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255343-D043-459B-BE48-49B53B1FC397}" type="datetime1">
              <a:rPr lang="en-US" smtClean="0"/>
              <a:pPr/>
              <a:t>7/2/2021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5B80BC10-AB10-44EB-B58F-34524A2D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5867400" y="6084000"/>
            <a:ext cx="3794394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- confidential -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311319F-786E-4F65-AA07-5EFAD0A63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873150" y="6084000"/>
            <a:ext cx="36000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44C2C6-9CD0-43A4-AEF8-0F30BF8483B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6E20FBC3-F834-47D2-B527-8D98A424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8000" y="5904000"/>
            <a:ext cx="3183162" cy="360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7B7066A1-40D1-4119-A183-F49BAB0ADB0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5867400" y="2673321"/>
            <a:ext cx="4285074" cy="23920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600" b="0" dirty="0" smtClean="0">
                <a:solidFill>
                  <a:schemeClr val="bg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1pPr>
            <a:lvl2pPr>
              <a:defRPr lang="en-US" dirty="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30AF03AB-7B64-4BB9-9967-1A184BEA2B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5867400" y="2988000"/>
            <a:ext cx="4285074" cy="857250"/>
          </a:xfrm>
        </p:spPr>
        <p:txBody>
          <a:bodyPr/>
          <a:lstStyle>
            <a:lvl1pPr>
              <a:lnSpc>
                <a:spcPct val="85000"/>
              </a:lnSpc>
              <a:defRPr sz="30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85000"/>
              </a:lnSpc>
              <a:defRPr sz="3000" b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85000"/>
              </a:lnSpc>
              <a:defRPr/>
            </a:lvl3pPr>
            <a:lvl4pPr>
              <a:lnSpc>
                <a:spcPct val="85000"/>
              </a:lnSpc>
              <a:defRPr/>
            </a:lvl4pPr>
            <a:lvl5pPr>
              <a:lnSpc>
                <a:spcPct val="85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55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red+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53E62A3-FD21-46C0-B8B1-0CA209A220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882" y="0"/>
            <a:ext cx="11520311" cy="64801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88925A1-5BA9-4156-96CC-8907E0A9EC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88925" y="5832000"/>
            <a:ext cx="4126711" cy="46572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838281C-00BB-4414-840B-75AFF66EFD5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88925" y="2354400"/>
            <a:ext cx="9394925" cy="10296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740D7AA-3C60-4478-8A69-FAFA28AA95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288925" y="1606550"/>
            <a:ext cx="9394925" cy="64135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2000" b="0" dirty="0" smtClean="0">
                <a:solidFill>
                  <a:schemeClr val="bg1"/>
                </a:solidFill>
                <a:latin typeface="TeleGrotesk Next Thin" pitchFamily="2" charset="0"/>
                <a:ea typeface="TeleGrotesk Next Thin" pitchFamily="2" charset="0"/>
                <a:cs typeface="TeleGrotesk Next Thin" pitchFamily="2" charset="0"/>
              </a:defRPr>
            </a:lvl1pPr>
            <a:lvl2pPr>
              <a:defRPr lang="en-US" sz="1890" dirty="0"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68619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Visual 2 Magenta+red+orange_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D5ACC0D1-2D1D-4F11-8A34-0917A076EED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 bwMode="gray">
          <a:xfrm>
            <a:off x="0" y="0"/>
            <a:ext cx="11522075" cy="6480175"/>
          </a:xfrm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9" name="Textplatzhalter 11">
            <a:extLst>
              <a:ext uri="{FF2B5EF4-FFF2-40B4-BE49-F238E27FC236}">
                <a16:creationId xmlns:a16="http://schemas.microsoft.com/office/drawing/2014/main" id="{BD4C1F21-79FA-41EC-8D0D-D662C66CB3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5468400" y="1003946"/>
            <a:ext cx="6061075" cy="4400010"/>
          </a:xfrm>
          <a:prstGeom prst="rect">
            <a:avLst/>
          </a:prstGeom>
          <a:blipFill>
            <a:blip r:embed="rId2"/>
            <a:stretch>
              <a:fillRect l="-17496" r="-21948" b="632"/>
            </a:stretch>
          </a:blipFill>
        </p:spPr>
        <p:txBody>
          <a:bodyPr anchor="ctr">
            <a:noAutofit/>
          </a:bodyPr>
          <a:lstStyle>
            <a:lvl1pPr>
              <a:defRPr sz="1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F8BD7985-7253-452D-99F2-66624092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9767882" y="6084000"/>
            <a:ext cx="99918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1CFAC6-BA24-4097-B2B0-EA480A98E5BB}" type="datetime1">
              <a:rPr lang="en-US" smtClean="0"/>
              <a:t>7/2/2021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5B80BC10-AB10-44EB-B58F-34524A2D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5867400" y="6084000"/>
            <a:ext cx="3794394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- confidential -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311319F-786E-4F65-AA07-5EFAD0A63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873150" y="6084000"/>
            <a:ext cx="36000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44C2C6-9CD0-43A4-AEF8-0F30BF8483B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59763355-7C81-4B72-8391-B80F448DB9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8000" y="5904000"/>
            <a:ext cx="3183162" cy="360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301282FE-9015-4EB2-9F56-1A4DA0C6A9C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5867400" y="2673321"/>
            <a:ext cx="4285074" cy="23920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600" b="0" dirty="0" smtClean="0">
                <a:solidFill>
                  <a:schemeClr val="bg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1pPr>
            <a:lvl2pPr>
              <a:defRPr lang="en-US" dirty="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2D61270B-6303-4AA9-A3BE-48AA03DDD5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5867400" y="2988000"/>
            <a:ext cx="4285074" cy="857250"/>
          </a:xfrm>
        </p:spPr>
        <p:txBody>
          <a:bodyPr/>
          <a:lstStyle>
            <a:lvl1pPr>
              <a:lnSpc>
                <a:spcPct val="85000"/>
              </a:lnSpc>
              <a:defRPr sz="30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85000"/>
              </a:lnSpc>
              <a:defRPr sz="3000" b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85000"/>
              </a:lnSpc>
              <a:defRPr/>
            </a:lvl3pPr>
            <a:lvl4pPr>
              <a:lnSpc>
                <a:spcPct val="85000"/>
              </a:lnSpc>
              <a:defRPr/>
            </a:lvl4pPr>
            <a:lvl5pPr>
              <a:lnSpc>
                <a:spcPct val="85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3770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Visual 2 Magenta+red+orange_Logo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35F1C51-0EB9-4B0D-84EB-7B44E532020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 bwMode="gray">
          <a:xfrm>
            <a:off x="0" y="0"/>
            <a:ext cx="11522075" cy="6480175"/>
          </a:xfrm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7" name="Textplatzhalter 11">
            <a:extLst>
              <a:ext uri="{FF2B5EF4-FFF2-40B4-BE49-F238E27FC236}">
                <a16:creationId xmlns:a16="http://schemas.microsoft.com/office/drawing/2014/main" id="{2BC9B7BA-521D-4CAD-B6C2-238346D247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5468400" y="1003946"/>
            <a:ext cx="6061075" cy="4400010"/>
          </a:xfrm>
          <a:prstGeom prst="rect">
            <a:avLst/>
          </a:prstGeom>
          <a:blipFill>
            <a:blip r:embed="rId2"/>
            <a:stretch>
              <a:fillRect l="-17496" r="-21948" b="632"/>
            </a:stretch>
          </a:blipFill>
        </p:spPr>
        <p:txBody>
          <a:bodyPr anchor="ctr">
            <a:noAutofit/>
          </a:bodyPr>
          <a:lstStyle>
            <a:lvl1pPr>
              <a:defRPr sz="1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F8BD7985-7253-452D-99F2-66624092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9767882" y="6084000"/>
            <a:ext cx="99918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B9AE84A-A1A2-48E3-8B4E-D30A63BBC4A5}" type="datetime1">
              <a:rPr lang="en-US" smtClean="0"/>
              <a:pPr/>
              <a:t>7/2/2021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5B80BC10-AB10-44EB-B58F-34524A2D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5867400" y="6084000"/>
            <a:ext cx="3794394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- confidential -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311319F-786E-4F65-AA07-5EFAD0A63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873150" y="6084000"/>
            <a:ext cx="36000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44C2C6-9CD0-43A4-AEF8-0F30BF8483B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6E20FBC3-F834-47D2-B527-8D98A424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8000" y="5904000"/>
            <a:ext cx="3183162" cy="360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F818DDE-3A9D-42BE-B7F8-ECED85FA203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5867400" y="2673321"/>
            <a:ext cx="4285074" cy="23920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600" b="0" dirty="0" smtClean="0">
                <a:solidFill>
                  <a:schemeClr val="bg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1pPr>
            <a:lvl2pPr>
              <a:defRPr lang="en-US" dirty="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49A60057-FA66-4B49-895E-4346DDFF87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5867400" y="2988000"/>
            <a:ext cx="4285074" cy="857250"/>
          </a:xfrm>
        </p:spPr>
        <p:txBody>
          <a:bodyPr/>
          <a:lstStyle>
            <a:lvl1pPr>
              <a:lnSpc>
                <a:spcPct val="85000"/>
              </a:lnSpc>
              <a:defRPr sz="30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85000"/>
              </a:lnSpc>
              <a:defRPr sz="3000" b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85000"/>
              </a:lnSpc>
              <a:defRPr/>
            </a:lvl3pPr>
            <a:lvl4pPr>
              <a:lnSpc>
                <a:spcPct val="85000"/>
              </a:lnSpc>
              <a:defRPr/>
            </a:lvl4pPr>
            <a:lvl5pPr>
              <a:lnSpc>
                <a:spcPct val="85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461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Visual 2 Magenta+red_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C33AE95-F1E0-4A6C-94DB-070BE4A695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 bwMode="gray">
          <a:xfrm>
            <a:off x="0" y="0"/>
            <a:ext cx="11522075" cy="6480175"/>
          </a:xfrm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5" name="Textplatzhalter 11">
            <a:extLst>
              <a:ext uri="{FF2B5EF4-FFF2-40B4-BE49-F238E27FC236}">
                <a16:creationId xmlns:a16="http://schemas.microsoft.com/office/drawing/2014/main" id="{5A3F17AD-30BD-4949-986C-4E12183FD5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88000" y="1040082"/>
            <a:ext cx="8344371" cy="4400010"/>
          </a:xfrm>
          <a:prstGeom prst="rect">
            <a:avLst/>
          </a:prstGeom>
          <a:blipFill>
            <a:blip r:embed="rId2"/>
            <a:stretch>
              <a:fillRect l="-14519" b="632"/>
            </a:stretch>
          </a:blipFill>
        </p:spPr>
        <p:txBody>
          <a:bodyPr anchor="ctr">
            <a:noAutofit/>
          </a:bodyPr>
          <a:lstStyle>
            <a:lvl1pPr>
              <a:defRPr sz="1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F8BD7985-7253-452D-99F2-66624092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9767882" y="6084000"/>
            <a:ext cx="99918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EED28D-96BE-44F4-A5E0-11AC940E6C81}" type="datetime1">
              <a:rPr lang="en-US" smtClean="0"/>
              <a:t>7/2/2021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5B80BC10-AB10-44EB-B58F-34524A2D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5867400" y="6084000"/>
            <a:ext cx="3794394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- confidential -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311319F-786E-4F65-AA07-5EFAD0A63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873150" y="6084000"/>
            <a:ext cx="36000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44C2C6-9CD0-43A4-AEF8-0F30BF8483B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6CC5F3DF-D202-41F7-BB52-A1796F1926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8000" y="5904000"/>
            <a:ext cx="3183162" cy="360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8CB7A098-9E0B-4129-8389-5E9214E054A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720000" y="2673321"/>
            <a:ext cx="5810400" cy="23920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600" b="0" dirty="0" smtClean="0">
                <a:solidFill>
                  <a:schemeClr val="bg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1pPr>
            <a:lvl2pPr>
              <a:defRPr lang="en-US" dirty="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62D967F4-2306-40C5-BE79-927C17CF4F7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720000" y="2988000"/>
            <a:ext cx="5810400" cy="857250"/>
          </a:xfrm>
        </p:spPr>
        <p:txBody>
          <a:bodyPr/>
          <a:lstStyle>
            <a:lvl1pPr>
              <a:lnSpc>
                <a:spcPct val="85000"/>
              </a:lnSpc>
              <a:defRPr sz="30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85000"/>
              </a:lnSpc>
              <a:defRPr sz="3000" b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85000"/>
              </a:lnSpc>
              <a:defRPr/>
            </a:lvl3pPr>
            <a:lvl4pPr>
              <a:lnSpc>
                <a:spcPct val="85000"/>
              </a:lnSpc>
              <a:defRPr/>
            </a:lvl4pPr>
            <a:lvl5pPr>
              <a:lnSpc>
                <a:spcPct val="85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1602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Visual 2 Magenta+red_Logo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9928295C-4404-4D26-883B-586C39AFE01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 bwMode="gray">
          <a:xfrm>
            <a:off x="0" y="0"/>
            <a:ext cx="11522075" cy="6480175"/>
          </a:xfrm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12277225-8B8C-4969-8FFE-C6EA37BC76F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88000" y="1040082"/>
            <a:ext cx="8344371" cy="4400010"/>
          </a:xfrm>
          <a:prstGeom prst="rect">
            <a:avLst/>
          </a:prstGeom>
          <a:blipFill>
            <a:blip r:embed="rId2"/>
            <a:stretch>
              <a:fillRect l="-14519" b="632"/>
            </a:stretch>
          </a:blipFill>
        </p:spPr>
        <p:txBody>
          <a:bodyPr anchor="ctr">
            <a:noAutofit/>
          </a:bodyPr>
          <a:lstStyle>
            <a:lvl1pPr>
              <a:defRPr sz="1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F8BD7985-7253-452D-99F2-66624092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9767882" y="6084000"/>
            <a:ext cx="99918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EF68D3-86EE-4742-8A65-91BAED682587}" type="datetime1">
              <a:rPr lang="en-US" smtClean="0"/>
              <a:pPr/>
              <a:t>7/2/2021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5B80BC10-AB10-44EB-B58F-34524A2D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5867400" y="6084000"/>
            <a:ext cx="3794394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- confidential -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311319F-786E-4F65-AA07-5EFAD0A63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873150" y="6084000"/>
            <a:ext cx="36000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44C2C6-9CD0-43A4-AEF8-0F30BF8483B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FFD3906D-07A9-49DC-84CE-32B479DF47B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8000" y="5904000"/>
            <a:ext cx="3183162" cy="360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1E3DC9D1-76B5-4284-BE38-609BC1C20AE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720000" y="2673321"/>
            <a:ext cx="5810400" cy="23920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600" b="0" dirty="0" smtClean="0">
                <a:solidFill>
                  <a:schemeClr val="bg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1pPr>
            <a:lvl2pPr>
              <a:defRPr lang="en-US" dirty="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D09E1162-5985-4061-B94E-EDF91238CAF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720000" y="2988000"/>
            <a:ext cx="5810400" cy="857250"/>
          </a:xfrm>
        </p:spPr>
        <p:txBody>
          <a:bodyPr/>
          <a:lstStyle>
            <a:lvl1pPr>
              <a:lnSpc>
                <a:spcPct val="85000"/>
              </a:lnSpc>
              <a:defRPr sz="30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85000"/>
              </a:lnSpc>
              <a:defRPr sz="3000" b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85000"/>
              </a:lnSpc>
              <a:defRPr/>
            </a:lvl3pPr>
            <a:lvl4pPr>
              <a:lnSpc>
                <a:spcPct val="85000"/>
              </a:lnSpc>
              <a:defRPr/>
            </a:lvl4pPr>
            <a:lvl5pPr>
              <a:lnSpc>
                <a:spcPct val="85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0603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Visual 2 Magenta+violet_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26013F1-3EE4-45DE-8AA1-973A7BE9E90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 bwMode="gray">
          <a:xfrm>
            <a:off x="0" y="0"/>
            <a:ext cx="11522075" cy="6480175"/>
          </a:xfrm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5" name="Textplatzhalter 11">
            <a:extLst>
              <a:ext uri="{FF2B5EF4-FFF2-40B4-BE49-F238E27FC236}">
                <a16:creationId xmlns:a16="http://schemas.microsoft.com/office/drawing/2014/main" id="{7DD47776-6439-4057-BC30-DEC5BE7DF7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88000" y="1040082"/>
            <a:ext cx="8344371" cy="4400010"/>
          </a:xfrm>
          <a:prstGeom prst="rect">
            <a:avLst/>
          </a:prstGeom>
          <a:blipFill>
            <a:blip r:embed="rId2"/>
            <a:stretch>
              <a:fillRect l="-14519" b="632"/>
            </a:stretch>
          </a:blipFill>
        </p:spPr>
        <p:txBody>
          <a:bodyPr anchor="ctr">
            <a:noAutofit/>
          </a:bodyPr>
          <a:lstStyle>
            <a:lvl1pPr>
              <a:defRPr sz="1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F8BD7985-7253-452D-99F2-66624092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9767882" y="6084000"/>
            <a:ext cx="99918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85AC1C-DC6C-4D2B-9C60-59E23A0703FA}" type="datetime1">
              <a:rPr lang="en-US" smtClean="0"/>
              <a:t>7/2/2021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5B80BC10-AB10-44EB-B58F-34524A2D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5867400" y="6084000"/>
            <a:ext cx="3794394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- confidential -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311319F-786E-4F65-AA07-5EFAD0A63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873150" y="6084000"/>
            <a:ext cx="36000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44C2C6-9CD0-43A4-AEF8-0F30BF8483B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6CC5F3DF-D202-41F7-BB52-A1796F1926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8000" y="5904000"/>
            <a:ext cx="3183162" cy="360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85912854-7708-47AB-8B9A-07835225AEB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720000" y="2673321"/>
            <a:ext cx="5810400" cy="23920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600" b="0" dirty="0" smtClean="0">
                <a:solidFill>
                  <a:schemeClr val="bg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1pPr>
            <a:lvl2pPr>
              <a:defRPr lang="en-US" dirty="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34E2EA53-62E9-4A8F-AB39-52B01C9F3B0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720000" y="2988000"/>
            <a:ext cx="5810400" cy="857250"/>
          </a:xfrm>
        </p:spPr>
        <p:txBody>
          <a:bodyPr/>
          <a:lstStyle>
            <a:lvl1pPr>
              <a:lnSpc>
                <a:spcPct val="85000"/>
              </a:lnSpc>
              <a:defRPr sz="30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85000"/>
              </a:lnSpc>
              <a:defRPr sz="3000" b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85000"/>
              </a:lnSpc>
              <a:defRPr/>
            </a:lvl3pPr>
            <a:lvl4pPr>
              <a:lnSpc>
                <a:spcPct val="85000"/>
              </a:lnSpc>
              <a:defRPr/>
            </a:lvl4pPr>
            <a:lvl5pPr>
              <a:lnSpc>
                <a:spcPct val="85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166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Visual 2 Magenta+violet_Logo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FCA60A1-D6A7-46C4-8072-A04568776D1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 bwMode="gray">
          <a:xfrm>
            <a:off x="0" y="0"/>
            <a:ext cx="11522075" cy="6480175"/>
          </a:xfrm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6616F61B-6B1A-41DC-84E3-6734FF4828B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88000" y="1040082"/>
            <a:ext cx="8344371" cy="4400010"/>
          </a:xfrm>
          <a:prstGeom prst="rect">
            <a:avLst/>
          </a:prstGeom>
          <a:blipFill>
            <a:blip r:embed="rId2"/>
            <a:stretch>
              <a:fillRect l="-14519" b="632"/>
            </a:stretch>
          </a:blipFill>
        </p:spPr>
        <p:txBody>
          <a:bodyPr anchor="ctr">
            <a:noAutofit/>
          </a:bodyPr>
          <a:lstStyle>
            <a:lvl1pPr>
              <a:defRPr sz="1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F8BD7985-7253-452D-99F2-66624092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9767882" y="6084000"/>
            <a:ext cx="99918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F661C1E-DF1F-4CE6-83B0-4E0786D874F8}" type="datetime1">
              <a:rPr lang="en-US" smtClean="0"/>
              <a:pPr/>
              <a:t>7/2/2021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5B80BC10-AB10-44EB-B58F-34524A2D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5867400" y="6084000"/>
            <a:ext cx="3794394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- confidential -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311319F-786E-4F65-AA07-5EFAD0A63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873150" y="6084000"/>
            <a:ext cx="36000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44C2C6-9CD0-43A4-AEF8-0F30BF8483B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FFD3906D-07A9-49DC-84CE-32B479DF47B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8000" y="5904000"/>
            <a:ext cx="3183162" cy="360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D72F0928-70C5-4432-A2AD-CBEEFE2E616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720000" y="2673321"/>
            <a:ext cx="5811972" cy="23920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600" b="0" dirty="0" smtClean="0">
                <a:solidFill>
                  <a:schemeClr val="bg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1pPr>
            <a:lvl2pPr>
              <a:defRPr lang="en-US" dirty="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5BF463A-3ADF-4AF8-9931-69D7807AA54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720000" y="2988000"/>
            <a:ext cx="5810400" cy="857250"/>
          </a:xfrm>
        </p:spPr>
        <p:txBody>
          <a:bodyPr/>
          <a:lstStyle>
            <a:lvl1pPr>
              <a:lnSpc>
                <a:spcPct val="85000"/>
              </a:lnSpc>
              <a:defRPr sz="30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85000"/>
              </a:lnSpc>
              <a:defRPr sz="3000" b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85000"/>
              </a:lnSpc>
              <a:defRPr/>
            </a:lvl3pPr>
            <a:lvl4pPr>
              <a:lnSpc>
                <a:spcPct val="85000"/>
              </a:lnSpc>
              <a:defRPr/>
            </a:lvl4pPr>
            <a:lvl5pPr>
              <a:lnSpc>
                <a:spcPct val="85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37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Visual 2 large_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09DD523F-E874-4531-B1D1-743104404D3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 bwMode="gray">
          <a:xfrm>
            <a:off x="0" y="0"/>
            <a:ext cx="11522075" cy="6480175"/>
          </a:xfrm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6" name="Textplatzhalter 11">
            <a:extLst>
              <a:ext uri="{FF2B5EF4-FFF2-40B4-BE49-F238E27FC236}">
                <a16:creationId xmlns:a16="http://schemas.microsoft.com/office/drawing/2014/main" id="{7102AB00-77BA-4A19-8749-130980DB33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288000" y="0"/>
            <a:ext cx="11234075" cy="6480175"/>
          </a:xfrm>
          <a:prstGeom prst="rect">
            <a:avLst/>
          </a:prstGeom>
          <a:blipFill>
            <a:blip r:embed="rId2"/>
            <a:stretch>
              <a:fillRect l="-16197" t="-14895" r="-11507" b="-11906"/>
            </a:stretch>
          </a:blipFill>
        </p:spPr>
        <p:txBody>
          <a:bodyPr anchor="ctr">
            <a:noAutofit/>
          </a:bodyPr>
          <a:lstStyle>
            <a:lvl1pPr>
              <a:defRPr sz="1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F8BD7985-7253-452D-99F2-66624092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9767882" y="6084000"/>
            <a:ext cx="99918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15C2D3-691B-4AE0-AAFE-AC9E7068359F}" type="datetime1">
              <a:rPr lang="en-US" smtClean="0"/>
              <a:t>7/2/2021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5B80BC10-AB10-44EB-B58F-34524A2D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5867400" y="6084000"/>
            <a:ext cx="3794394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- confidential -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311319F-786E-4F65-AA07-5EFAD0A63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873150" y="6084000"/>
            <a:ext cx="36000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44C2C6-9CD0-43A4-AEF8-0F30BF8483B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1AB7D86A-31DE-4767-867A-5AB87E468B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8000" y="5904000"/>
            <a:ext cx="3183162" cy="360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9FD8CC58-E89D-46B3-B1CF-0694DD17284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">
          <a:xfrm>
            <a:off x="720000" y="1599807"/>
            <a:ext cx="5811972" cy="23920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600" b="0" dirty="0" smtClean="0">
                <a:solidFill>
                  <a:schemeClr val="bg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1pPr>
            <a:lvl2pPr>
              <a:defRPr lang="en-US" dirty="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2F11AF1C-8759-4052-AA4A-D16FFC91B48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gray">
          <a:xfrm>
            <a:off x="720000" y="2802795"/>
            <a:ext cx="5811972" cy="2077572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600" b="0" dirty="0" smtClean="0">
                <a:solidFill>
                  <a:schemeClr val="bg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1pPr>
            <a:lvl2pPr>
              <a:defRPr lang="en-US" dirty="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848D9937-1760-475C-BB25-61000282803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720000" y="1908000"/>
            <a:ext cx="5811972" cy="857250"/>
          </a:xfrm>
        </p:spPr>
        <p:txBody>
          <a:bodyPr/>
          <a:lstStyle>
            <a:lvl1pPr>
              <a:lnSpc>
                <a:spcPct val="85000"/>
              </a:lnSpc>
              <a:defRPr sz="30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85000"/>
              </a:lnSpc>
              <a:defRPr sz="3000" b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85000"/>
              </a:lnSpc>
              <a:defRPr/>
            </a:lvl3pPr>
            <a:lvl4pPr>
              <a:lnSpc>
                <a:spcPct val="85000"/>
              </a:lnSpc>
              <a:defRPr/>
            </a:lvl4pPr>
            <a:lvl5pPr>
              <a:lnSpc>
                <a:spcPct val="85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1712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Visual 2 large_Logo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56AA524-5FFB-4293-BF46-4A33B5CB4F5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 bwMode="gray">
          <a:xfrm>
            <a:off x="0" y="0"/>
            <a:ext cx="11522075" cy="6480175"/>
          </a:xfrm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8" name="Textplatzhalter 11">
            <a:extLst>
              <a:ext uri="{FF2B5EF4-FFF2-40B4-BE49-F238E27FC236}">
                <a16:creationId xmlns:a16="http://schemas.microsoft.com/office/drawing/2014/main" id="{5E712B93-23A7-4980-904E-828789549A7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288000" y="0"/>
            <a:ext cx="11234075" cy="6480175"/>
          </a:xfrm>
          <a:prstGeom prst="rect">
            <a:avLst/>
          </a:prstGeom>
          <a:blipFill>
            <a:blip r:embed="rId2"/>
            <a:stretch>
              <a:fillRect l="-16197" t="-14895" r="-11507" b="-11906"/>
            </a:stretch>
          </a:blipFill>
        </p:spPr>
        <p:txBody>
          <a:bodyPr anchor="ctr">
            <a:noAutofit/>
          </a:bodyPr>
          <a:lstStyle>
            <a:lvl1pPr>
              <a:defRPr sz="1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F8BD7985-7253-452D-99F2-66624092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9767882" y="6084000"/>
            <a:ext cx="99918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45E942-92A5-4E79-9B8E-1F968C22CD14}" type="datetime1">
              <a:rPr lang="en-US" smtClean="0"/>
              <a:t>7/2/2021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5B80BC10-AB10-44EB-B58F-34524A2D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5867400" y="6084000"/>
            <a:ext cx="3794394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- confidential -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311319F-786E-4F65-AA07-5EFAD0A63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873150" y="6084000"/>
            <a:ext cx="360000" cy="102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44C2C6-9CD0-43A4-AEF8-0F30BF8483B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66EBF54F-6561-46A1-A402-F30B6C1C3E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8000" y="5904000"/>
            <a:ext cx="3183162" cy="360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AA8E3F36-C6D8-4555-895D-D331EB9DAB3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">
          <a:xfrm>
            <a:off x="720000" y="1599807"/>
            <a:ext cx="5811972" cy="23920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600" b="0" dirty="0" smtClean="0">
                <a:solidFill>
                  <a:schemeClr val="bg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1pPr>
            <a:lvl2pPr>
              <a:defRPr lang="en-US" dirty="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D43C725-473B-4515-BEA9-CBB4DB987E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gray">
          <a:xfrm>
            <a:off x="720000" y="2802795"/>
            <a:ext cx="5811972" cy="2077572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600" b="0" dirty="0" smtClean="0">
                <a:solidFill>
                  <a:schemeClr val="bg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1pPr>
            <a:lvl2pPr>
              <a:defRPr lang="en-US" dirty="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A7C161D-B253-447A-B850-BE7FAC91437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720000" y="1908000"/>
            <a:ext cx="5811972" cy="857250"/>
          </a:xfrm>
        </p:spPr>
        <p:txBody>
          <a:bodyPr/>
          <a:lstStyle>
            <a:lvl1pPr>
              <a:lnSpc>
                <a:spcPct val="85000"/>
              </a:lnSpc>
              <a:defRPr sz="30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85000"/>
              </a:lnSpc>
              <a:defRPr sz="3000" b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85000"/>
              </a:lnSpc>
              <a:defRPr/>
            </a:lvl3pPr>
            <a:lvl4pPr>
              <a:lnSpc>
                <a:spcPct val="85000"/>
              </a:lnSpc>
              <a:defRPr/>
            </a:lvl4pPr>
            <a:lvl5pPr>
              <a:lnSpc>
                <a:spcPct val="85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2231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slide orange+yellow+black">
    <p:bg bwMode="gray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A99044-35FB-44E9-ADE0-95A500841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15" t="9325" r="33067" b="8284"/>
          <a:stretch/>
        </p:blipFill>
        <p:spPr bwMode="gray">
          <a:xfrm>
            <a:off x="288925" y="0"/>
            <a:ext cx="11233150" cy="6480175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F4A13E-A6E3-49EA-A5D1-293110C0B0C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gray">
          <a:xfrm>
            <a:off x="720000" y="1797048"/>
            <a:ext cx="9360000" cy="14175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11000" b="0">
                <a:solidFill>
                  <a:schemeClr val="bg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945E7F-A0C4-43E4-B2B6-33BD75899B7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720000" y="3265588"/>
            <a:ext cx="9360000" cy="107103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80340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slide orange+yellow+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440865-D96D-424D-AC2B-0CCA5B758A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7" t="9052" r="32999" b="8228"/>
          <a:stretch/>
        </p:blipFill>
        <p:spPr bwMode="gray">
          <a:xfrm>
            <a:off x="288925" y="0"/>
            <a:ext cx="11233150" cy="6480175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F4A13E-A6E3-49EA-A5D1-293110C0B0C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gray">
          <a:xfrm>
            <a:off x="720000" y="1797048"/>
            <a:ext cx="9360000" cy="14175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11000" b="0">
                <a:solidFill>
                  <a:schemeClr val="bg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89410F-CAA7-468C-8D7B-4FDEFF0AC64A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720000" y="3265588"/>
            <a:ext cx="9360000" cy="107103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6088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with image and visual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DD7CE5-9ABE-4954-B78E-183A890B34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11522075" cy="648017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C3FD5F4-10BB-4623-8CCC-933351E133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88925" y="0"/>
            <a:ext cx="11208658" cy="6192838"/>
          </a:xfrm>
          <a:prstGeom prst="rect">
            <a:avLst/>
          </a:prstGeom>
          <a:blipFill>
            <a:blip r:embed="rId2"/>
            <a:srcRect/>
            <a:stretch>
              <a:fillRect l="-6825" t="-86298" r="-2737" b="-12004"/>
            </a:stretch>
          </a:blipFill>
        </p:spPr>
        <p:txBody>
          <a:bodyPr anchor="b"/>
          <a:lstStyle>
            <a:lvl1pPr>
              <a:defRPr sz="1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7C5F196-9EA4-42D3-88A5-4D6A700472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76000" y="5508625"/>
            <a:ext cx="4126711" cy="4667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5CB5E3B-2168-4E78-87E9-763097D144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76000" y="1606550"/>
            <a:ext cx="6264000" cy="64135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2000" b="0" dirty="0" smtClean="0">
                <a:solidFill>
                  <a:schemeClr val="bg1"/>
                </a:solidFill>
                <a:latin typeface="TeleGrotesk Next Thin" pitchFamily="2" charset="0"/>
                <a:ea typeface="TeleGrotesk Next Thin" pitchFamily="2" charset="0"/>
                <a:cs typeface="TeleGrotesk Next Thin" pitchFamily="2" charset="0"/>
              </a:defRPr>
            </a:lvl1pPr>
            <a:lvl2pPr>
              <a:defRPr lang="en-US" sz="1890" dirty="0"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DE7B2F-005B-4BB0-B38C-7449E149172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76000" y="2354400"/>
            <a:ext cx="6264000" cy="10296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835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slide Magenta+blue+black">
    <p:bg bwMode="gray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820DE1-E460-4943-A17B-189B0F92BE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708" t="22701" r="40018" b="22755"/>
          <a:stretch/>
        </p:blipFill>
        <p:spPr bwMode="gray">
          <a:xfrm>
            <a:off x="288926" y="0"/>
            <a:ext cx="11233149" cy="6480175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F4A13E-A6E3-49EA-A5D1-293110C0B0C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gray">
          <a:xfrm>
            <a:off x="720000" y="1797048"/>
            <a:ext cx="9360000" cy="14175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11000" b="0">
                <a:solidFill>
                  <a:schemeClr val="bg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4FBA0F-BFF4-4697-BB87-1E07BE20DEC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720000" y="3265588"/>
            <a:ext cx="9360000" cy="107103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5387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slide Magenta+blue+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B16BC7C-4ED0-4D54-8834-E4F95EF1E7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708" t="22701" r="40018" b="22755"/>
          <a:stretch/>
        </p:blipFill>
        <p:spPr bwMode="gray">
          <a:xfrm>
            <a:off x="288926" y="0"/>
            <a:ext cx="11233149" cy="6480175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F4A13E-A6E3-49EA-A5D1-293110C0B0C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gray">
          <a:xfrm>
            <a:off x="720000" y="1797048"/>
            <a:ext cx="9360000" cy="14175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11000" b="0">
                <a:solidFill>
                  <a:schemeClr val="bg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751F4C-ACBB-49CA-9917-45B3120D694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720000" y="3265588"/>
            <a:ext cx="9360000" cy="107103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24567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out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7A52A97-34F2-4E52-AD1A-3714571AE3B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9767882" y="6084000"/>
            <a:ext cx="999180" cy="102050"/>
          </a:xfrm>
          <a:prstGeom prst="rect">
            <a:avLst/>
          </a:prstGeom>
        </p:spPr>
        <p:txBody>
          <a:bodyPr>
            <a:noAutofit/>
          </a:bodyPr>
          <a:lstStyle/>
          <a:p>
            <a:fld id="{8A2E8D03-6C80-49E8-8223-01EC1264C7C0}" type="datetime1">
              <a:rPr lang="en-US" smtClean="0"/>
              <a:t>7/2/2021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27923FB-DAA9-4647-8B5A-47D721B6D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5867400" y="6084000"/>
            <a:ext cx="3794394" cy="10205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/>
              <a:t>- confidential -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9BDCE3B-88E9-42A0-8347-83A260290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873150" y="6084000"/>
            <a:ext cx="360000" cy="102050"/>
          </a:xfrm>
          <a:prstGeom prst="rect">
            <a:avLst/>
          </a:prstGeom>
        </p:spPr>
        <p:txBody>
          <a:bodyPr>
            <a:noAutofit/>
          </a:bodyPr>
          <a:lstStyle/>
          <a:p>
            <a:fld id="{ED44C2C6-9CD0-43A4-AEF8-0F30BF8483B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00DDA9-F1A1-4FC2-B4A0-56CB12E3FD3C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C47FF22-0745-41B2-A530-5A0451975F0E}"/>
              </a:ext>
            </a:extLst>
          </p:cNvPr>
          <p:cNvSpPr>
            <a:spLocks noGrp="1"/>
          </p:cNvSpPr>
          <p:nvPr>
            <p:ph sz="quarter" idx="15"/>
          </p:nvPr>
        </p:nvSpPr>
        <p:spPr bwMode="gray">
          <a:xfrm>
            <a:off x="288924" y="1476375"/>
            <a:ext cx="5365750" cy="403225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400" smtClean="0"/>
            </a:lvl1pPr>
            <a:lvl2pPr>
              <a:defRPr lang="en-US" sz="1400" smtClean="0"/>
            </a:lvl2pPr>
            <a:lvl3pPr>
              <a:defRPr lang="en-US" sz="1400" smtClean="0"/>
            </a:lvl3pPr>
            <a:lvl4pPr>
              <a:defRPr lang="en-US" sz="1400" smtClean="0"/>
            </a:lvl4pPr>
            <a:lvl5pPr>
              <a:defRPr lang="en-US"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144000" lvl="2" indent="-144000"/>
            <a:r>
              <a:rPr lang="en-US" dirty="0"/>
              <a:t>Third level</a:t>
            </a:r>
          </a:p>
          <a:p>
            <a:pPr marL="288000" lvl="3" indent="-144000"/>
            <a:r>
              <a:rPr lang="en-US" dirty="0"/>
              <a:t>Fourth level</a:t>
            </a:r>
          </a:p>
          <a:p>
            <a:pPr marL="432000" lvl="4" indent="-144000"/>
            <a:r>
              <a:rPr lang="en-US" dirty="0"/>
              <a:t>Fifth level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25BC8EB3-0A11-4691-89D6-449E63999896}"/>
              </a:ext>
            </a:extLst>
          </p:cNvPr>
          <p:cNvSpPr>
            <a:spLocks noGrp="1"/>
          </p:cNvSpPr>
          <p:nvPr>
            <p:ph sz="quarter" idx="16"/>
          </p:nvPr>
        </p:nvSpPr>
        <p:spPr bwMode="gray">
          <a:xfrm>
            <a:off x="5867399" y="1476375"/>
            <a:ext cx="5365750" cy="403225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400" smtClean="0"/>
            </a:lvl1pPr>
            <a:lvl2pPr>
              <a:defRPr lang="en-US" sz="1400" smtClean="0"/>
            </a:lvl2pPr>
            <a:lvl3pPr>
              <a:defRPr lang="en-US" sz="1400" smtClean="0"/>
            </a:lvl3pPr>
            <a:lvl4pPr>
              <a:defRPr lang="en-US" sz="1400" smtClean="0"/>
            </a:lvl4pPr>
            <a:lvl5pPr>
              <a:defRPr lang="en-US"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144000" lvl="2" indent="-144000"/>
            <a:r>
              <a:rPr lang="en-US" dirty="0"/>
              <a:t>Third level</a:t>
            </a:r>
          </a:p>
          <a:p>
            <a:pPr marL="288000" lvl="3" indent="-144000"/>
            <a:r>
              <a:rPr lang="en-US" dirty="0"/>
              <a:t>Fourth level</a:t>
            </a:r>
          </a:p>
          <a:p>
            <a:pPr marL="432000" lvl="4" indent="-144000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54565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out 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7A52A97-34F2-4E52-AD1A-3714571AE3B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9767882" y="6084000"/>
            <a:ext cx="999180" cy="102050"/>
          </a:xfrm>
          <a:prstGeom prst="rect">
            <a:avLst/>
          </a:prstGeom>
        </p:spPr>
        <p:txBody>
          <a:bodyPr>
            <a:noAutofit/>
          </a:bodyPr>
          <a:lstStyle/>
          <a:p>
            <a:fld id="{EBD46267-DA30-4704-B503-D2B40959A2DC}" type="datetime1">
              <a:rPr lang="en-US" smtClean="0"/>
              <a:t>7/2/2021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27923FB-DAA9-4647-8B5A-47D721B6D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5867400" y="6084000"/>
            <a:ext cx="3794394" cy="10205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/>
              <a:t>- confidential -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9BDCE3B-88E9-42A0-8347-83A260290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873150" y="6084000"/>
            <a:ext cx="360000" cy="102050"/>
          </a:xfrm>
          <a:prstGeom prst="rect">
            <a:avLst/>
          </a:prstGeom>
        </p:spPr>
        <p:txBody>
          <a:bodyPr>
            <a:noAutofit/>
          </a:bodyPr>
          <a:lstStyle/>
          <a:p>
            <a:fld id="{ED44C2C6-9CD0-43A4-AEF8-0F30BF8483B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F50339D-C698-47CB-B3D4-4F4D59108378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42213237-D49B-4A7B-9316-E925F4000561}"/>
              </a:ext>
            </a:extLst>
          </p:cNvPr>
          <p:cNvSpPr>
            <a:spLocks noGrp="1"/>
          </p:cNvSpPr>
          <p:nvPr>
            <p:ph sz="quarter" idx="16"/>
          </p:nvPr>
        </p:nvSpPr>
        <p:spPr bwMode="gray">
          <a:xfrm>
            <a:off x="288925" y="1476375"/>
            <a:ext cx="3504075" cy="403225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400" smtClean="0"/>
            </a:lvl1pPr>
            <a:lvl2pPr>
              <a:defRPr lang="en-US" sz="1400" smtClean="0"/>
            </a:lvl2pPr>
            <a:lvl3pPr>
              <a:defRPr lang="en-US" sz="1400" smtClean="0"/>
            </a:lvl3pPr>
            <a:lvl4pPr>
              <a:defRPr lang="en-US" sz="1400" smtClean="0"/>
            </a:lvl4pPr>
            <a:lvl5pPr>
              <a:defRPr lang="en-US"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144000" lvl="2" indent="-144000"/>
            <a:r>
              <a:rPr lang="en-US" dirty="0"/>
              <a:t>Third level</a:t>
            </a:r>
          </a:p>
          <a:p>
            <a:pPr marL="288000" lvl="3" indent="-144000"/>
            <a:r>
              <a:rPr lang="en-US" dirty="0"/>
              <a:t>Fourth level</a:t>
            </a:r>
          </a:p>
          <a:p>
            <a:pPr marL="432000" lvl="4" indent="-144000"/>
            <a:r>
              <a:rPr lang="en-US" dirty="0"/>
              <a:t>Fifth level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273626DD-A7BA-4ACD-870A-1CA056DACFBA}"/>
              </a:ext>
            </a:extLst>
          </p:cNvPr>
          <p:cNvSpPr>
            <a:spLocks noGrp="1"/>
          </p:cNvSpPr>
          <p:nvPr>
            <p:ph sz="quarter" idx="17"/>
          </p:nvPr>
        </p:nvSpPr>
        <p:spPr bwMode="gray">
          <a:xfrm>
            <a:off x="4009000" y="1476375"/>
            <a:ext cx="3504075" cy="403225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400" smtClean="0"/>
            </a:lvl1pPr>
            <a:lvl2pPr>
              <a:defRPr lang="en-US" sz="1400" smtClean="0"/>
            </a:lvl2pPr>
            <a:lvl3pPr>
              <a:defRPr lang="en-US" sz="1400" smtClean="0"/>
            </a:lvl3pPr>
            <a:lvl4pPr>
              <a:defRPr lang="en-US" sz="1400" smtClean="0"/>
            </a:lvl4pPr>
            <a:lvl5pPr>
              <a:defRPr lang="en-US"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144000" lvl="2" indent="-144000"/>
            <a:r>
              <a:rPr lang="en-US" dirty="0"/>
              <a:t>Third level</a:t>
            </a:r>
          </a:p>
          <a:p>
            <a:pPr marL="288000" lvl="3" indent="-144000"/>
            <a:r>
              <a:rPr lang="en-US" dirty="0"/>
              <a:t>Fourth level</a:t>
            </a:r>
          </a:p>
          <a:p>
            <a:pPr marL="432000" lvl="4" indent="-144000"/>
            <a:r>
              <a:rPr lang="en-US" dirty="0"/>
              <a:t>Fifth level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BBA63984-7317-49D9-8891-D1C943199BC6}"/>
              </a:ext>
            </a:extLst>
          </p:cNvPr>
          <p:cNvSpPr>
            <a:spLocks noGrp="1"/>
          </p:cNvSpPr>
          <p:nvPr>
            <p:ph sz="quarter" idx="18"/>
          </p:nvPr>
        </p:nvSpPr>
        <p:spPr bwMode="gray">
          <a:xfrm>
            <a:off x="7729075" y="1476375"/>
            <a:ext cx="3504075" cy="403225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400" smtClean="0"/>
            </a:lvl1pPr>
            <a:lvl2pPr>
              <a:defRPr lang="en-US" sz="1400" smtClean="0"/>
            </a:lvl2pPr>
            <a:lvl3pPr>
              <a:defRPr lang="en-US" sz="1400" smtClean="0"/>
            </a:lvl3pPr>
            <a:lvl4pPr>
              <a:defRPr lang="en-US" sz="1400" smtClean="0"/>
            </a:lvl4pPr>
            <a:lvl5pPr>
              <a:defRPr lang="en-US"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144000" lvl="2" indent="-144000"/>
            <a:r>
              <a:rPr lang="en-US" dirty="0"/>
              <a:t>Third level</a:t>
            </a:r>
          </a:p>
          <a:p>
            <a:pPr marL="288000" lvl="3" indent="-144000"/>
            <a:r>
              <a:rPr lang="en-US" dirty="0"/>
              <a:t>Fourth level</a:t>
            </a:r>
          </a:p>
          <a:p>
            <a:pPr marL="432000" lvl="4" indent="-144000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72369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out fou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7A52A97-34F2-4E52-AD1A-3714571AE3B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9767882" y="6084000"/>
            <a:ext cx="999180" cy="102050"/>
          </a:xfrm>
          <a:prstGeom prst="rect">
            <a:avLst/>
          </a:prstGeom>
        </p:spPr>
        <p:txBody>
          <a:bodyPr>
            <a:noAutofit/>
          </a:bodyPr>
          <a:lstStyle/>
          <a:p>
            <a:fld id="{0E92E584-245A-44B8-8450-D735437D2E35}" type="datetime1">
              <a:rPr lang="en-US" smtClean="0"/>
              <a:t>7/2/2021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27923FB-DAA9-4647-8B5A-47D721B6D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5867400" y="6084000"/>
            <a:ext cx="3794394" cy="10205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/>
              <a:t>- confidential -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9BDCE3B-88E9-42A0-8347-83A260290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873150" y="6084000"/>
            <a:ext cx="360000" cy="102050"/>
          </a:xfrm>
          <a:prstGeom prst="rect">
            <a:avLst/>
          </a:prstGeom>
        </p:spPr>
        <p:txBody>
          <a:bodyPr>
            <a:noAutofit/>
          </a:bodyPr>
          <a:lstStyle/>
          <a:p>
            <a:fld id="{ED44C2C6-9CD0-43A4-AEF8-0F30BF8483B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9C38D96-6F6B-494E-99CF-88E84EDE64F8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8B39FA5B-CC83-4A58-AE69-A89648933015}"/>
              </a:ext>
            </a:extLst>
          </p:cNvPr>
          <p:cNvSpPr>
            <a:spLocks noGrp="1"/>
          </p:cNvSpPr>
          <p:nvPr>
            <p:ph sz="quarter" idx="17"/>
          </p:nvPr>
        </p:nvSpPr>
        <p:spPr bwMode="gray">
          <a:xfrm>
            <a:off x="288923" y="1476375"/>
            <a:ext cx="2574056" cy="403225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400" smtClean="0"/>
            </a:lvl1pPr>
            <a:lvl2pPr>
              <a:defRPr lang="en-US" sz="1400" smtClean="0"/>
            </a:lvl2pPr>
            <a:lvl3pPr>
              <a:defRPr lang="en-US" sz="1400" smtClean="0"/>
            </a:lvl3pPr>
            <a:lvl4pPr>
              <a:defRPr lang="en-US" sz="1400" smtClean="0"/>
            </a:lvl4pPr>
            <a:lvl5pPr>
              <a:defRPr lang="en-US"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144000" lvl="2" indent="-144000"/>
            <a:r>
              <a:rPr lang="en-US" dirty="0"/>
              <a:t>Third level</a:t>
            </a:r>
          </a:p>
          <a:p>
            <a:pPr marL="288000" lvl="3" indent="-144000"/>
            <a:r>
              <a:rPr lang="en-US" dirty="0"/>
              <a:t>Fourth level</a:t>
            </a:r>
          </a:p>
          <a:p>
            <a:pPr marL="432000" lvl="4" indent="-144000"/>
            <a:r>
              <a:rPr lang="en-US" dirty="0"/>
              <a:t>Fifth level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AFD9602B-75D0-4504-A5D8-0704F3D7E01B}"/>
              </a:ext>
            </a:extLst>
          </p:cNvPr>
          <p:cNvSpPr>
            <a:spLocks noGrp="1"/>
          </p:cNvSpPr>
          <p:nvPr>
            <p:ph sz="quarter" idx="18"/>
          </p:nvPr>
        </p:nvSpPr>
        <p:spPr bwMode="gray">
          <a:xfrm>
            <a:off x="3078979" y="1476375"/>
            <a:ext cx="2574056" cy="403225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400" smtClean="0"/>
            </a:lvl1pPr>
            <a:lvl2pPr>
              <a:defRPr lang="en-US" sz="1400" smtClean="0"/>
            </a:lvl2pPr>
            <a:lvl3pPr>
              <a:defRPr lang="en-US" sz="1400" smtClean="0"/>
            </a:lvl3pPr>
            <a:lvl4pPr>
              <a:defRPr lang="en-US" sz="1400" smtClean="0"/>
            </a:lvl4pPr>
            <a:lvl5pPr>
              <a:defRPr lang="en-US"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144000" lvl="2" indent="-144000"/>
            <a:r>
              <a:rPr lang="en-US" dirty="0"/>
              <a:t>Third level</a:t>
            </a:r>
          </a:p>
          <a:p>
            <a:pPr marL="288000" lvl="3" indent="-144000"/>
            <a:r>
              <a:rPr lang="en-US" dirty="0"/>
              <a:t>Fourth level</a:t>
            </a:r>
          </a:p>
          <a:p>
            <a:pPr marL="432000" lvl="4" indent="-144000"/>
            <a:r>
              <a:rPr lang="en-US" dirty="0"/>
              <a:t>Fifth level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C16AF5B3-AF1B-4662-AD03-1FFEC4E025C9}"/>
              </a:ext>
            </a:extLst>
          </p:cNvPr>
          <p:cNvSpPr>
            <a:spLocks noGrp="1"/>
          </p:cNvSpPr>
          <p:nvPr>
            <p:ph sz="quarter" idx="19"/>
          </p:nvPr>
        </p:nvSpPr>
        <p:spPr bwMode="gray">
          <a:xfrm>
            <a:off x="5869035" y="1476375"/>
            <a:ext cx="2574056" cy="403225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400" smtClean="0"/>
            </a:lvl1pPr>
            <a:lvl2pPr>
              <a:defRPr lang="en-US" sz="1400" smtClean="0"/>
            </a:lvl2pPr>
            <a:lvl3pPr>
              <a:defRPr lang="en-US" sz="1400" smtClean="0"/>
            </a:lvl3pPr>
            <a:lvl4pPr>
              <a:defRPr lang="en-US" sz="1400" smtClean="0"/>
            </a:lvl4pPr>
            <a:lvl5pPr>
              <a:defRPr lang="en-US"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144000" lvl="2" indent="-144000"/>
            <a:r>
              <a:rPr lang="en-US" dirty="0"/>
              <a:t>Third level</a:t>
            </a:r>
          </a:p>
          <a:p>
            <a:pPr marL="288000" lvl="3" indent="-144000"/>
            <a:r>
              <a:rPr lang="en-US" dirty="0"/>
              <a:t>Fourth level</a:t>
            </a:r>
          </a:p>
          <a:p>
            <a:pPr marL="432000" lvl="4" indent="-144000"/>
            <a:r>
              <a:rPr lang="en-US" dirty="0"/>
              <a:t>Fifth level</a:t>
            </a: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51A9C8DD-F6B1-4DE6-AD4B-A63A4B64CE78}"/>
              </a:ext>
            </a:extLst>
          </p:cNvPr>
          <p:cNvSpPr>
            <a:spLocks noGrp="1"/>
          </p:cNvSpPr>
          <p:nvPr>
            <p:ph sz="quarter" idx="20"/>
          </p:nvPr>
        </p:nvSpPr>
        <p:spPr bwMode="gray">
          <a:xfrm>
            <a:off x="8659092" y="1476375"/>
            <a:ext cx="2574056" cy="403225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400" smtClean="0"/>
            </a:lvl1pPr>
            <a:lvl2pPr>
              <a:defRPr lang="en-US" sz="1400" smtClean="0"/>
            </a:lvl2pPr>
            <a:lvl3pPr>
              <a:defRPr lang="en-US" sz="1400" smtClean="0"/>
            </a:lvl3pPr>
            <a:lvl4pPr>
              <a:defRPr lang="en-US" sz="1400" smtClean="0"/>
            </a:lvl4pPr>
            <a:lvl5pPr>
              <a:defRPr lang="en-US"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144000" lvl="2" indent="-144000"/>
            <a:r>
              <a:rPr lang="en-US" dirty="0"/>
              <a:t>Third level</a:t>
            </a:r>
          </a:p>
          <a:p>
            <a:pPr marL="288000" lvl="3" indent="-144000"/>
            <a:r>
              <a:rPr lang="en-US" dirty="0"/>
              <a:t>Fourth level</a:t>
            </a:r>
          </a:p>
          <a:p>
            <a:pPr marL="432000" lvl="4" indent="-144000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78992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out three contents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B1C3B8D-2901-48B9-A798-DFDF440AC95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 bwMode="gray">
          <a:xfrm>
            <a:off x="288924" y="1476374"/>
            <a:ext cx="3504000" cy="2609850"/>
          </a:xfrm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3495C9DE-C6C6-4B03-8F8F-6D752563637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 bwMode="gray">
          <a:xfrm>
            <a:off x="4008925" y="1476374"/>
            <a:ext cx="3504000" cy="2609850"/>
          </a:xfrm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3E2A9D0A-AF21-41E8-89EA-28B8C1E5809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 bwMode="gray">
          <a:xfrm>
            <a:off x="7729149" y="1476374"/>
            <a:ext cx="3504000" cy="2609850"/>
          </a:xfrm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7A52A97-34F2-4E52-AD1A-3714571AE3B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9767882" y="6084000"/>
            <a:ext cx="999180" cy="102050"/>
          </a:xfrm>
          <a:prstGeom prst="rect">
            <a:avLst/>
          </a:prstGeom>
        </p:spPr>
        <p:txBody>
          <a:bodyPr>
            <a:noAutofit/>
          </a:bodyPr>
          <a:lstStyle/>
          <a:p>
            <a:fld id="{A577B5E5-177C-4C60-9832-362F00634064}" type="datetime1">
              <a:rPr lang="en-US" smtClean="0"/>
              <a:t>7/2/2021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27923FB-DAA9-4647-8B5A-47D721B6D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5867400" y="6084000"/>
            <a:ext cx="3794394" cy="10205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/>
              <a:t>- confidential -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9BDCE3B-88E9-42A0-8347-83A260290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873150" y="6084000"/>
            <a:ext cx="360000" cy="102050"/>
          </a:xfrm>
          <a:prstGeom prst="rect">
            <a:avLst/>
          </a:prstGeom>
        </p:spPr>
        <p:txBody>
          <a:bodyPr>
            <a:noAutofit/>
          </a:bodyPr>
          <a:lstStyle/>
          <a:p>
            <a:fld id="{ED44C2C6-9CD0-43A4-AEF8-0F30BF8483B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F873B1BA-969B-47C4-90B8-D722EFD75E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288925" y="1476375"/>
            <a:ext cx="3504000" cy="581025"/>
          </a:xfrm>
          <a:prstGeom prst="rect">
            <a:avLst/>
          </a:prstGeom>
        </p:spPr>
        <p:txBody>
          <a:bodyPr lIns="108000" tIns="72000" rIns="108000" bIns="72000"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16043189-89CD-4620-92D7-3A848E52584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008925" y="1476375"/>
            <a:ext cx="3504000" cy="581025"/>
          </a:xfrm>
          <a:prstGeom prst="rect">
            <a:avLst/>
          </a:prstGeom>
        </p:spPr>
        <p:txBody>
          <a:bodyPr lIns="108000" tIns="72000" rIns="108000" bIns="72000"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3E7C6156-6CE7-4A81-A7D5-70CBDA5273E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7728925" y="1476375"/>
            <a:ext cx="3504000" cy="581025"/>
          </a:xfrm>
          <a:prstGeom prst="rect">
            <a:avLst/>
          </a:prstGeom>
        </p:spPr>
        <p:txBody>
          <a:bodyPr lIns="108000" tIns="72000" rIns="108000" bIns="72000"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C7E2AB6-A0E1-421E-B47E-5BEE12C6EBB8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8FFBEEB5-E5CF-4E43-BBC8-F6AF08A83675}"/>
              </a:ext>
            </a:extLst>
          </p:cNvPr>
          <p:cNvSpPr>
            <a:spLocks noGrp="1"/>
          </p:cNvSpPr>
          <p:nvPr>
            <p:ph sz="quarter" idx="23"/>
          </p:nvPr>
        </p:nvSpPr>
        <p:spPr bwMode="gray">
          <a:xfrm>
            <a:off x="288924" y="4267200"/>
            <a:ext cx="3504075" cy="124142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400" smtClean="0"/>
            </a:lvl1pPr>
            <a:lvl2pPr>
              <a:defRPr lang="en-US" sz="1400" smtClean="0"/>
            </a:lvl2pPr>
            <a:lvl3pPr>
              <a:defRPr lang="en-US" sz="1400" smtClean="0"/>
            </a:lvl3pPr>
            <a:lvl4pPr>
              <a:defRPr lang="en-US" sz="1400" smtClean="0"/>
            </a:lvl4pPr>
            <a:lvl5pPr>
              <a:defRPr lang="en-US"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144000" lvl="2" indent="-144000"/>
            <a:r>
              <a:rPr lang="en-US" dirty="0"/>
              <a:t>Third level</a:t>
            </a:r>
          </a:p>
          <a:p>
            <a:pPr marL="288000" lvl="3" indent="-144000"/>
            <a:r>
              <a:rPr lang="en-US" dirty="0"/>
              <a:t>Fourth level</a:t>
            </a:r>
          </a:p>
          <a:p>
            <a:pPr marL="432000" lvl="4" indent="-144000"/>
            <a:r>
              <a:rPr lang="en-US" dirty="0"/>
              <a:t>Fifth level</a:t>
            </a: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C1CD4E84-5FF4-44F4-8B58-9F509F25393A}"/>
              </a:ext>
            </a:extLst>
          </p:cNvPr>
          <p:cNvSpPr>
            <a:spLocks noGrp="1"/>
          </p:cNvSpPr>
          <p:nvPr>
            <p:ph sz="quarter" idx="24"/>
          </p:nvPr>
        </p:nvSpPr>
        <p:spPr bwMode="gray">
          <a:xfrm>
            <a:off x="4008999" y="4267200"/>
            <a:ext cx="3504075" cy="124142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400" smtClean="0"/>
            </a:lvl1pPr>
            <a:lvl2pPr>
              <a:defRPr lang="en-US" sz="1400" smtClean="0"/>
            </a:lvl2pPr>
            <a:lvl3pPr>
              <a:defRPr lang="en-US" sz="1400" smtClean="0"/>
            </a:lvl3pPr>
            <a:lvl4pPr>
              <a:defRPr lang="en-US" sz="1400" smtClean="0"/>
            </a:lvl4pPr>
            <a:lvl5pPr>
              <a:defRPr lang="en-US"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144000" lvl="2" indent="-144000"/>
            <a:r>
              <a:rPr lang="en-US" dirty="0"/>
              <a:t>Third level</a:t>
            </a:r>
          </a:p>
          <a:p>
            <a:pPr marL="288000" lvl="3" indent="-144000"/>
            <a:r>
              <a:rPr lang="en-US" dirty="0"/>
              <a:t>Fourth level</a:t>
            </a:r>
          </a:p>
          <a:p>
            <a:pPr marL="432000" lvl="4" indent="-144000"/>
            <a:r>
              <a:rPr lang="en-US" dirty="0"/>
              <a:t>Fifth level</a:t>
            </a:r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8ED45838-FE43-467B-A5F8-1F088F5E3860}"/>
              </a:ext>
            </a:extLst>
          </p:cNvPr>
          <p:cNvSpPr>
            <a:spLocks noGrp="1"/>
          </p:cNvSpPr>
          <p:nvPr>
            <p:ph sz="quarter" idx="25"/>
          </p:nvPr>
        </p:nvSpPr>
        <p:spPr bwMode="gray">
          <a:xfrm>
            <a:off x="7729074" y="4267200"/>
            <a:ext cx="3504075" cy="124142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400" smtClean="0"/>
            </a:lvl1pPr>
            <a:lvl2pPr>
              <a:defRPr lang="en-US" sz="1400" smtClean="0"/>
            </a:lvl2pPr>
            <a:lvl3pPr>
              <a:defRPr lang="en-US" sz="1400" smtClean="0"/>
            </a:lvl3pPr>
            <a:lvl4pPr>
              <a:defRPr lang="en-US" sz="1400" smtClean="0"/>
            </a:lvl4pPr>
            <a:lvl5pPr>
              <a:defRPr lang="en-US"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144000" lvl="2" indent="-144000"/>
            <a:r>
              <a:rPr lang="en-US" dirty="0"/>
              <a:t>Third level</a:t>
            </a:r>
          </a:p>
          <a:p>
            <a:pPr marL="288000" lvl="3" indent="-144000"/>
            <a:r>
              <a:rPr lang="en-US" dirty="0"/>
              <a:t>Fourth level</a:t>
            </a:r>
          </a:p>
          <a:p>
            <a:pPr marL="432000" lvl="4" indent="-144000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50544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out four contents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7A52A97-34F2-4E52-AD1A-3714571AE3B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9767882" y="6084000"/>
            <a:ext cx="999180" cy="102050"/>
          </a:xfrm>
          <a:prstGeom prst="rect">
            <a:avLst/>
          </a:prstGeom>
        </p:spPr>
        <p:txBody>
          <a:bodyPr>
            <a:noAutofit/>
          </a:bodyPr>
          <a:lstStyle/>
          <a:p>
            <a:fld id="{0B9B889D-FA01-4AE2-B27B-B5A74174BE5E}" type="datetime1">
              <a:rPr lang="en-US" smtClean="0"/>
              <a:t>7/2/2021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27923FB-DAA9-4647-8B5A-47D721B6D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5867400" y="6084000"/>
            <a:ext cx="3794394" cy="10205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/>
              <a:t>- confidential -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9BDCE3B-88E9-42A0-8347-83A260290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873150" y="6084000"/>
            <a:ext cx="360000" cy="102050"/>
          </a:xfrm>
          <a:prstGeom prst="rect">
            <a:avLst/>
          </a:prstGeom>
        </p:spPr>
        <p:txBody>
          <a:bodyPr>
            <a:noAutofit/>
          </a:bodyPr>
          <a:lstStyle/>
          <a:p>
            <a:fld id="{ED44C2C6-9CD0-43A4-AEF8-0F30BF8483B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1D472FB-A363-43B5-9A00-D22EEB2386B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D150EEB1-427F-4E81-8730-DAED87E675FE}"/>
              </a:ext>
            </a:extLst>
          </p:cNvPr>
          <p:cNvSpPr>
            <a:spLocks noGrp="1"/>
          </p:cNvSpPr>
          <p:nvPr>
            <p:ph sz="quarter" idx="21"/>
          </p:nvPr>
        </p:nvSpPr>
        <p:spPr bwMode="gray">
          <a:xfrm>
            <a:off x="288924" y="4267200"/>
            <a:ext cx="2574000" cy="124142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400" smtClean="0"/>
            </a:lvl1pPr>
            <a:lvl2pPr>
              <a:defRPr lang="en-US" sz="1400" smtClean="0"/>
            </a:lvl2pPr>
            <a:lvl3pPr>
              <a:defRPr lang="en-US" sz="1400" smtClean="0"/>
            </a:lvl3pPr>
            <a:lvl4pPr>
              <a:defRPr lang="en-US" sz="1400" smtClean="0"/>
            </a:lvl4pPr>
            <a:lvl5pPr>
              <a:defRPr lang="en-US"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144000" lvl="2" indent="-144000"/>
            <a:r>
              <a:rPr lang="en-US" dirty="0"/>
              <a:t>Third level</a:t>
            </a:r>
          </a:p>
          <a:p>
            <a:pPr marL="288000" lvl="3" indent="-144000"/>
            <a:r>
              <a:rPr lang="en-US" dirty="0"/>
              <a:t>Fourth level</a:t>
            </a:r>
          </a:p>
          <a:p>
            <a:pPr marL="432000" lvl="4" indent="-144000"/>
            <a:r>
              <a:rPr lang="en-US" dirty="0"/>
              <a:t>Fifth level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382D8439-B8D7-45B6-9B69-CEC0ED8C5565}"/>
              </a:ext>
            </a:extLst>
          </p:cNvPr>
          <p:cNvSpPr>
            <a:spLocks noGrp="1"/>
          </p:cNvSpPr>
          <p:nvPr>
            <p:ph sz="quarter" idx="22"/>
          </p:nvPr>
        </p:nvSpPr>
        <p:spPr bwMode="gray">
          <a:xfrm>
            <a:off x="3078924" y="4267200"/>
            <a:ext cx="2574000" cy="124142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400" smtClean="0"/>
            </a:lvl1pPr>
            <a:lvl2pPr>
              <a:defRPr lang="en-US" sz="1400" smtClean="0"/>
            </a:lvl2pPr>
            <a:lvl3pPr>
              <a:defRPr lang="en-US" sz="1400" smtClean="0"/>
            </a:lvl3pPr>
            <a:lvl4pPr>
              <a:defRPr lang="en-US" sz="1400" smtClean="0"/>
            </a:lvl4pPr>
            <a:lvl5pPr>
              <a:defRPr lang="en-US"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144000" lvl="2" indent="-144000"/>
            <a:r>
              <a:rPr lang="en-US" dirty="0"/>
              <a:t>Third level</a:t>
            </a:r>
          </a:p>
          <a:p>
            <a:pPr marL="288000" lvl="3" indent="-144000"/>
            <a:r>
              <a:rPr lang="en-US" dirty="0"/>
              <a:t>Fourth level</a:t>
            </a:r>
          </a:p>
          <a:p>
            <a:pPr marL="432000" lvl="4" indent="-144000"/>
            <a:r>
              <a:rPr lang="en-US" dirty="0"/>
              <a:t>Fifth level</a:t>
            </a: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D31EBEB2-702D-4761-895C-876938E11A00}"/>
              </a:ext>
            </a:extLst>
          </p:cNvPr>
          <p:cNvSpPr>
            <a:spLocks noGrp="1"/>
          </p:cNvSpPr>
          <p:nvPr>
            <p:ph sz="quarter" idx="23"/>
          </p:nvPr>
        </p:nvSpPr>
        <p:spPr bwMode="gray">
          <a:xfrm>
            <a:off x="5868924" y="4267200"/>
            <a:ext cx="2574000" cy="124142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400" smtClean="0"/>
            </a:lvl1pPr>
            <a:lvl2pPr>
              <a:defRPr lang="en-US" sz="1400" smtClean="0"/>
            </a:lvl2pPr>
            <a:lvl3pPr>
              <a:defRPr lang="en-US" sz="1400" smtClean="0"/>
            </a:lvl3pPr>
            <a:lvl4pPr>
              <a:defRPr lang="en-US" sz="1400" smtClean="0"/>
            </a:lvl4pPr>
            <a:lvl5pPr>
              <a:defRPr lang="en-US"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144000" lvl="2" indent="-144000"/>
            <a:r>
              <a:rPr lang="en-US" dirty="0"/>
              <a:t>Third level</a:t>
            </a:r>
          </a:p>
          <a:p>
            <a:pPr marL="288000" lvl="3" indent="-144000"/>
            <a:r>
              <a:rPr lang="en-US" dirty="0"/>
              <a:t>Fourth level</a:t>
            </a:r>
          </a:p>
          <a:p>
            <a:pPr marL="432000" lvl="4" indent="-144000"/>
            <a:r>
              <a:rPr lang="en-US" dirty="0"/>
              <a:t>Fifth level</a:t>
            </a:r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B980500A-F5AB-424D-B364-407FB97F6519}"/>
              </a:ext>
            </a:extLst>
          </p:cNvPr>
          <p:cNvSpPr>
            <a:spLocks noGrp="1"/>
          </p:cNvSpPr>
          <p:nvPr>
            <p:ph sz="quarter" idx="24"/>
          </p:nvPr>
        </p:nvSpPr>
        <p:spPr bwMode="gray">
          <a:xfrm>
            <a:off x="8658924" y="4267200"/>
            <a:ext cx="2574000" cy="124142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400" smtClean="0"/>
            </a:lvl1pPr>
            <a:lvl2pPr>
              <a:defRPr lang="en-US" sz="1400" smtClean="0"/>
            </a:lvl2pPr>
            <a:lvl3pPr>
              <a:defRPr lang="en-US" sz="1400" smtClean="0"/>
            </a:lvl3pPr>
            <a:lvl4pPr>
              <a:defRPr lang="en-US" sz="1400" smtClean="0"/>
            </a:lvl4pPr>
            <a:lvl5pPr>
              <a:defRPr lang="en-US"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144000" lvl="2" indent="-144000"/>
            <a:r>
              <a:rPr lang="en-US" dirty="0"/>
              <a:t>Third level</a:t>
            </a:r>
          </a:p>
          <a:p>
            <a:pPr marL="288000" lvl="3" indent="-144000"/>
            <a:r>
              <a:rPr lang="en-US" dirty="0"/>
              <a:t>Fourth level</a:t>
            </a:r>
          </a:p>
          <a:p>
            <a:pPr marL="432000" lvl="4" indent="-144000"/>
            <a:r>
              <a:rPr lang="en-US" dirty="0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698259F-4CA7-457E-8DAA-FA1B78AB401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 bwMode="gray">
          <a:xfrm>
            <a:off x="288924" y="1476375"/>
            <a:ext cx="2574000" cy="2609850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06A7864D-D574-4766-B868-C6540599808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 bwMode="gray">
          <a:xfrm>
            <a:off x="3078999" y="1476375"/>
            <a:ext cx="2574000" cy="2609850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E57767CA-8B4D-4455-AD06-467D377A0B6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 bwMode="gray">
          <a:xfrm>
            <a:off x="5869074" y="1476375"/>
            <a:ext cx="2574000" cy="2609850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3836C46A-190F-4B26-8B22-26BC468285C9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 bwMode="gray">
          <a:xfrm>
            <a:off x="8659149" y="1476375"/>
            <a:ext cx="2574000" cy="2609850"/>
          </a:xfrm>
        </p:spPr>
        <p:txBody>
          <a:bodyPr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2542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E57BFD-88C0-4497-9EC5-04AF8771764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 bwMode="gray">
          <a:xfrm>
            <a:off x="0" y="0"/>
            <a:ext cx="11522075" cy="648017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28448DA7-C972-467C-8EA3-E65D96B5E7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88925" y="0"/>
            <a:ext cx="11233150" cy="6480175"/>
          </a:xfrm>
          <a:prstGeom prst="rect">
            <a:avLst/>
          </a:prstGeom>
          <a:blipFill>
            <a:blip r:embed="rId2"/>
            <a:stretch>
              <a:fillRect l="-18632" t="-14312" r="-28072" b="-32500"/>
            </a:stretch>
          </a:blipFill>
        </p:spPr>
        <p:txBody>
          <a:bodyPr anchor="ctr"/>
          <a:lstStyle>
            <a:lvl1pPr>
              <a:defRPr sz="1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2B86B45-B72B-416A-8465-E3AB6C7A73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576000" y="2354405"/>
            <a:ext cx="6264000" cy="1030590"/>
          </a:xfrm>
          <a:prstGeom prst="rect">
            <a:avLst/>
          </a:prstGeo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!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90EEF29-3551-43AB-9C18-0A363BA0F4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76000" y="5508000"/>
            <a:ext cx="4126711" cy="4667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10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with image and visual Magenta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F274CEF-522B-4D0A-A775-20ACF75CA1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11522075" cy="648017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56419379-7C13-409E-B4D5-467E83D996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88925" y="-8164"/>
            <a:ext cx="10477047" cy="6480175"/>
          </a:xfrm>
          <a:prstGeom prst="rect">
            <a:avLst/>
          </a:prstGeom>
          <a:blipFill>
            <a:blip r:embed="rId2"/>
            <a:stretch>
              <a:fillRect l="-6609" t="-62325" r="-3" b="-5905"/>
            </a:stretch>
          </a:blipFill>
        </p:spPr>
        <p:txBody>
          <a:bodyPr anchor="b"/>
          <a:lstStyle>
            <a:lvl1pPr>
              <a:defRPr sz="1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72FE4901-9830-41DC-9AD2-A828B13E12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76000" y="5508625"/>
            <a:ext cx="4126711" cy="4667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DD2682-F210-43B0-9B3A-CB10A6CF4E3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76001" y="2354400"/>
            <a:ext cx="5123771" cy="1501200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27FACF-74C9-415C-B3B7-1462AE285B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576002" y="1606550"/>
            <a:ext cx="5123771" cy="64135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1600" b="0" dirty="0" smtClean="0">
                <a:solidFill>
                  <a:schemeClr val="bg1"/>
                </a:solidFill>
                <a:latin typeface="TeleGrotesk Next Thin" pitchFamily="2" charset="0"/>
                <a:ea typeface="TeleGrotesk Next Thin" pitchFamily="2" charset="0"/>
                <a:cs typeface="TeleGrotesk Next Thin" pitchFamily="2" charset="0"/>
              </a:defRPr>
            </a:lvl1pPr>
            <a:lvl2pPr>
              <a:defRPr lang="en-US" sz="1890" dirty="0"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892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with image and visual Magenta+red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CA86FCB-C591-4F04-9DD4-0A9D81296E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11522075" cy="648017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C388988D-922E-4681-82F7-FD0D21E16A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88925" y="-8164"/>
            <a:ext cx="10477047" cy="6480175"/>
          </a:xfrm>
          <a:prstGeom prst="rect">
            <a:avLst/>
          </a:prstGeom>
          <a:blipFill>
            <a:blip r:embed="rId2"/>
            <a:stretch>
              <a:fillRect l="-6609" t="-62325" r="-3" b="-5905"/>
            </a:stretch>
          </a:blipFill>
        </p:spPr>
        <p:txBody>
          <a:bodyPr anchor="b"/>
          <a:lstStyle>
            <a:lvl1pPr>
              <a:defRPr sz="1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72FE4901-9830-41DC-9AD2-A828B13E12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76000" y="5508625"/>
            <a:ext cx="4126711" cy="4667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CBC3903-F570-46BE-94DC-5D47720F45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576002" y="1606550"/>
            <a:ext cx="5123771" cy="64135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1600" b="0" dirty="0" smtClean="0">
                <a:solidFill>
                  <a:schemeClr val="bg1"/>
                </a:solidFill>
                <a:latin typeface="TeleGrotesk Next Thin" pitchFamily="2" charset="0"/>
                <a:ea typeface="TeleGrotesk Next Thin" pitchFamily="2" charset="0"/>
                <a:cs typeface="TeleGrotesk Next Thin" pitchFamily="2" charset="0"/>
              </a:defRPr>
            </a:lvl1pPr>
            <a:lvl2pPr>
              <a:defRPr lang="en-US" sz="1890" dirty="0"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F88D8E-D3B2-4CCB-82D5-237C880F91B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76002" y="2354400"/>
            <a:ext cx="5123771" cy="150120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8989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with image and visual 2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7CEF3FE-005E-4455-805C-D2BF2FD4DA3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 bwMode="gray">
          <a:xfrm>
            <a:off x="0" y="0"/>
            <a:ext cx="11522075" cy="648017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F3E3F46F-6671-4564-8AC8-29DCED7AF0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88924" y="0"/>
            <a:ext cx="11233151" cy="6480175"/>
          </a:xfrm>
          <a:prstGeom prst="rect">
            <a:avLst/>
          </a:prstGeom>
          <a:blipFill>
            <a:blip r:embed="rId2"/>
            <a:stretch>
              <a:fillRect l="-18505" t="-13810" r="-27595" b="-32288"/>
            </a:stretch>
          </a:blipFill>
        </p:spPr>
        <p:txBody>
          <a:bodyPr anchor="ctr"/>
          <a:lstStyle>
            <a:lvl1pPr>
              <a:defRPr sz="1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921C00FE-B1CE-41D1-820C-AF13809EF9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76000" y="5508625"/>
            <a:ext cx="4126711" cy="4667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532469E0-DDE8-41B6-A0EF-C9351775DD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576001" y="1606550"/>
            <a:ext cx="6912000" cy="64135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2000" b="0" dirty="0" smtClean="0">
                <a:solidFill>
                  <a:schemeClr val="bg1"/>
                </a:solidFill>
                <a:latin typeface="TeleGrotesk Next Thin" pitchFamily="2" charset="0"/>
                <a:ea typeface="TeleGrotesk Next Thin" pitchFamily="2" charset="0"/>
                <a:cs typeface="TeleGrotesk Next Thin" pitchFamily="2" charset="0"/>
              </a:defRPr>
            </a:lvl1pPr>
            <a:lvl2pPr>
              <a:defRPr lang="en-US" sz="1890" dirty="0"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1CEABE-11D4-4907-982B-2F2F0F22B0E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76000" y="2354400"/>
            <a:ext cx="6912000" cy="10296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1442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with image and visual 2 Magenta+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14F6C2B6-FE48-497D-B887-CBF19A5760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 bwMode="gray">
          <a:xfrm>
            <a:off x="0" y="0"/>
            <a:ext cx="11522075" cy="648017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A54057EC-56B5-4FD4-B746-03974E989B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88924" y="0"/>
            <a:ext cx="11233151" cy="6480175"/>
          </a:xfrm>
          <a:prstGeom prst="rect">
            <a:avLst/>
          </a:prstGeom>
          <a:blipFill>
            <a:blip r:embed="rId2"/>
            <a:stretch>
              <a:fillRect l="-18505" t="-13810" r="-27595" b="-32288"/>
            </a:stretch>
          </a:blipFill>
        </p:spPr>
        <p:txBody>
          <a:bodyPr anchor="ctr"/>
          <a:lstStyle>
            <a:lvl1pPr>
              <a:defRPr sz="1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921C00FE-B1CE-41D1-820C-AF13809EF9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76000" y="5508625"/>
            <a:ext cx="4126711" cy="4667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C382AA7-3A7B-435D-AEC1-E86B08605D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576001" y="1606550"/>
            <a:ext cx="6912000" cy="64135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2000" b="0" dirty="0" smtClean="0">
                <a:solidFill>
                  <a:schemeClr val="bg1"/>
                </a:solidFill>
                <a:latin typeface="TeleGrotesk Next Thin" pitchFamily="2" charset="0"/>
                <a:ea typeface="TeleGrotesk Next Thin" pitchFamily="2" charset="0"/>
                <a:cs typeface="TeleGrotesk Next Thin" pitchFamily="2" charset="0"/>
              </a:defRPr>
            </a:lvl1pPr>
            <a:lvl2pPr>
              <a:defRPr lang="en-US" sz="1890" dirty="0"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CBCCA4-855A-4A39-A3FD-F46E8FDB81E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76001" y="2354405"/>
            <a:ext cx="6912000" cy="103059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310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C868367-24E8-40CA-9962-2741BB0A071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9767882" y="6084000"/>
            <a:ext cx="999180" cy="102050"/>
          </a:xfrm>
          <a:prstGeom prst="rect">
            <a:avLst/>
          </a:prstGeom>
        </p:spPr>
        <p:txBody>
          <a:bodyPr/>
          <a:lstStyle/>
          <a:p>
            <a:fld id="{B36EE2CF-51E0-4545-8E40-5DE8B844354D}" type="datetime1">
              <a:rPr lang="en-US" smtClean="0"/>
              <a:t>7/2/2021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51B8FF4-C9C1-4B4E-B383-7238C6C1D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5867400" y="6084000"/>
            <a:ext cx="3794394" cy="102050"/>
          </a:xfrm>
          <a:prstGeom prst="rect">
            <a:avLst/>
          </a:prstGeom>
        </p:spPr>
        <p:txBody>
          <a:bodyPr/>
          <a:lstStyle/>
          <a:p>
            <a:r>
              <a:rPr lang="de-DE"/>
              <a:t>- confidential -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641C87-3215-4896-AD39-4F6BB13FE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873150" y="6084000"/>
            <a:ext cx="360000" cy="102050"/>
          </a:xfrm>
          <a:prstGeom prst="rect">
            <a:avLst/>
          </a:prstGeom>
        </p:spPr>
        <p:txBody>
          <a:bodyPr/>
          <a:lstStyle/>
          <a:p>
            <a:fld id="{ED44C2C6-9CD0-43A4-AEF8-0F30BF8483B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B152760-48B4-48CC-9BAE-4AAB16B23038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1046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70258D07-7092-47E0-8FA2-80FBF1B408F6}"/>
              </a:ext>
            </a:extLst>
          </p:cNvPr>
          <p:cNvPicPr>
            <a:picLocks noChangeAspect="1"/>
          </p:cNvPicPr>
          <p:nvPr userDrawn="1"/>
        </p:nvPicPr>
        <p:blipFill>
          <a:blip r:embed="rId49"/>
          <a:stretch>
            <a:fillRect/>
          </a:stretch>
        </p:blipFill>
        <p:spPr bwMode="gray">
          <a:xfrm>
            <a:off x="288925" y="5903913"/>
            <a:ext cx="3200400" cy="361187"/>
          </a:xfrm>
          <a:prstGeom prst="rect">
            <a:avLst/>
          </a:prstGeom>
        </p:spPr>
      </p:pic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338E152-4DE5-4787-8433-62B80EC0095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88924" y="287338"/>
            <a:ext cx="10944225" cy="79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C79077E-7C09-4236-BDD7-5063605AE05F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288924" y="1476376"/>
            <a:ext cx="10944225" cy="40322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6C1752A4-DDF8-4199-806A-7BE9ED8AB2E4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9766800" y="6084000"/>
            <a:ext cx="1000800" cy="100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CBBA2B67-BAB5-437B-BA5F-04D000A57A35}" type="datetime1">
              <a:rPr lang="en-US" smtClean="0"/>
              <a:t>7/2/2021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A85C617-C61D-4CDE-9943-B68ACBC1C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868000" y="6084000"/>
            <a:ext cx="3794400" cy="100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- confidential -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C27887A-CCF9-414C-8E29-B2E0B8BC9C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873149" y="6084000"/>
            <a:ext cx="360000" cy="100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1C18E66-5B50-48F2-BA38-10941D2A01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07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20" r:id="rId2"/>
    <p:sldLayoutId id="2147483719" r:id="rId3"/>
    <p:sldLayoutId id="2147483654" r:id="rId4"/>
    <p:sldLayoutId id="2147483655" r:id="rId5"/>
    <p:sldLayoutId id="2147483722" r:id="rId6"/>
    <p:sldLayoutId id="2147483728" r:id="rId7"/>
    <p:sldLayoutId id="2147483729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80" r:id="rId15"/>
    <p:sldLayoutId id="2147483689" r:id="rId16"/>
    <p:sldLayoutId id="2147483660" r:id="rId17"/>
    <p:sldLayoutId id="2147483667" r:id="rId18"/>
    <p:sldLayoutId id="2147483668" r:id="rId19"/>
    <p:sldLayoutId id="2147483657" r:id="rId20"/>
    <p:sldLayoutId id="2147483682" r:id="rId21"/>
    <p:sldLayoutId id="2147483730" r:id="rId22"/>
    <p:sldLayoutId id="2147483731" r:id="rId23"/>
    <p:sldLayoutId id="2147483658" r:id="rId24"/>
    <p:sldLayoutId id="2147483683" r:id="rId25"/>
    <p:sldLayoutId id="2147483732" r:id="rId26"/>
    <p:sldLayoutId id="2147483733" r:id="rId27"/>
    <p:sldLayoutId id="2147483672" r:id="rId28"/>
    <p:sldLayoutId id="2147483684" r:id="rId29"/>
    <p:sldLayoutId id="2147483734" r:id="rId30"/>
    <p:sldLayoutId id="2147483735" r:id="rId31"/>
    <p:sldLayoutId id="2147483673" r:id="rId32"/>
    <p:sldLayoutId id="2147483685" r:id="rId33"/>
    <p:sldLayoutId id="2147483736" r:id="rId34"/>
    <p:sldLayoutId id="2147483737" r:id="rId35"/>
    <p:sldLayoutId id="2147483687" r:id="rId36"/>
    <p:sldLayoutId id="2147483688" r:id="rId37"/>
    <p:sldLayoutId id="2147483651" r:id="rId38"/>
    <p:sldLayoutId id="2147483738" r:id="rId39"/>
    <p:sldLayoutId id="2147483739" r:id="rId40"/>
    <p:sldLayoutId id="2147483740" r:id="rId41"/>
    <p:sldLayoutId id="2147483669" r:id="rId42"/>
    <p:sldLayoutId id="2147483670" r:id="rId43"/>
    <p:sldLayoutId id="2147483671" r:id="rId44"/>
    <p:sldLayoutId id="2147483681" r:id="rId45"/>
    <p:sldLayoutId id="2147483674" r:id="rId46"/>
    <p:sldLayoutId id="2147483690" r:id="rId47"/>
  </p:sldLayoutIdLst>
  <p:hf hdr="0"/>
  <p:txStyles>
    <p:titleStyle>
      <a:lvl1pPr algn="l" defTabSz="864017" rtl="0" eaLnBrk="1" latinLnBrk="0" hangingPunct="1">
        <a:lnSpc>
          <a:spcPct val="85000"/>
        </a:lnSpc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864017" rtl="0" eaLnBrk="1" latinLnBrk="0" hangingPunct="1">
        <a:lnSpc>
          <a:spcPct val="100000"/>
        </a:lnSpc>
        <a:spcBef>
          <a:spcPts val="120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864017" rtl="0" eaLnBrk="1" latinLnBrk="0" hangingPunct="1">
        <a:lnSpc>
          <a:spcPct val="100000"/>
        </a:lnSpc>
        <a:spcBef>
          <a:spcPts val="300"/>
        </a:spcBef>
        <a:buSzPct val="80000"/>
        <a:buFontTx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864017" rtl="0" eaLnBrk="1" latinLnBrk="0" hangingPunct="1">
        <a:lnSpc>
          <a:spcPct val="100000"/>
        </a:lnSpc>
        <a:spcBef>
          <a:spcPts val="300"/>
        </a:spcBef>
        <a:buClr>
          <a:schemeClr val="tx1"/>
        </a:buClr>
        <a:buSzPct val="100000"/>
        <a:buFont typeface="TeleGrotesk Next" pitchFamily="2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216000" algn="l" defTabSz="864017" rtl="0" eaLnBrk="1" latinLnBrk="0" hangingPunct="1">
        <a:lnSpc>
          <a:spcPct val="100000"/>
        </a:lnSpc>
        <a:spcBef>
          <a:spcPts val="300"/>
        </a:spcBef>
        <a:buClr>
          <a:schemeClr val="tx1"/>
        </a:buClr>
        <a:buSzPct val="100000"/>
        <a:buFont typeface="TeleGrotesk Next" pitchFamily="2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648000" indent="-216000" algn="l" defTabSz="864017" rtl="0" eaLnBrk="1" latinLnBrk="0" hangingPunct="1">
        <a:lnSpc>
          <a:spcPct val="100000"/>
        </a:lnSpc>
        <a:spcBef>
          <a:spcPts val="300"/>
        </a:spcBef>
        <a:buClr>
          <a:schemeClr val="tx1"/>
        </a:buClr>
        <a:buSzPct val="100000"/>
        <a:buFont typeface="TeleGrotesk Next" pitchFamily="2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1" userDrawn="1">
          <p15:clr>
            <a:srgbClr val="F26B43"/>
          </p15:clr>
        </p15:guide>
        <p15:guide id="2" pos="182" userDrawn="1">
          <p15:clr>
            <a:srgbClr val="F26B43"/>
          </p15:clr>
        </p15:guide>
        <p15:guide id="3" pos="7076" userDrawn="1">
          <p15:clr>
            <a:srgbClr val="F26B43"/>
          </p15:clr>
        </p15:guide>
        <p15:guide id="4" orient="horz" pos="3470" userDrawn="1">
          <p15:clr>
            <a:srgbClr val="F26B43"/>
          </p15:clr>
        </p15:guide>
        <p15:guide id="5" orient="horz" pos="3719" userDrawn="1">
          <p15:clr>
            <a:srgbClr val="F26B43"/>
          </p15:clr>
        </p15:guide>
        <p15:guide id="6" orient="horz" pos="3901" userDrawn="1">
          <p15:clr>
            <a:srgbClr val="F26B43"/>
          </p15:clr>
        </p15:guide>
        <p15:guide id="7" orient="horz" pos="930" userDrawn="1">
          <p15:clr>
            <a:srgbClr val="F26B43"/>
          </p15:clr>
        </p15:guide>
        <p15:guide id="9" pos="1803" userDrawn="1">
          <p15:clr>
            <a:srgbClr val="F26B43"/>
          </p15:clr>
        </p15:guide>
        <p15:guide id="10" pos="1940" userDrawn="1">
          <p15:clr>
            <a:srgbClr val="F26B43"/>
          </p15:clr>
        </p15:guide>
        <p15:guide id="11" pos="5454" userDrawn="1">
          <p15:clr>
            <a:srgbClr val="F26B43"/>
          </p15:clr>
        </p15:guide>
        <p15:guide id="12" pos="5318" userDrawn="1">
          <p15:clr>
            <a:srgbClr val="F26B43"/>
          </p15:clr>
        </p15:guide>
        <p15:guide id="13" pos="3561" userDrawn="1">
          <p15:clr>
            <a:srgbClr val="F26B43"/>
          </p15:clr>
        </p15:guide>
        <p15:guide id="14" pos="3696" userDrawn="1">
          <p15:clr>
            <a:srgbClr val="F26B43"/>
          </p15:clr>
        </p15:guide>
        <p15:guide id="15" orient="horz" pos="32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935F729F-E904-43A0-8507-F6676285A2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67882" y="6084000"/>
            <a:ext cx="999180" cy="1020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36EE2CF-51E0-4545-8E40-5DE8B844354D}" type="datetime1">
              <a:rPr lang="en-US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7/2/2021</a:t>
            </a:fld>
            <a:endParaRPr lang="de-DE" sz="70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DDCE8BF-4ADF-43EC-A871-D410B1BB0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3150" y="6084000"/>
            <a:ext cx="360000" cy="1020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D44C2C6-9CD0-43A4-AEF8-0F30BF8483B1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1</a:t>
            </a:fld>
            <a:endParaRPr lang="de-DE" sz="700"/>
          </a:p>
        </p:txBody>
      </p:sp>
      <p:sp>
        <p:nvSpPr>
          <p:cNvPr id="71" name="Title 4">
            <a:extLst>
              <a:ext uri="{FF2B5EF4-FFF2-40B4-BE49-F238E27FC236}">
                <a16:creationId xmlns:a16="http://schemas.microsoft.com/office/drawing/2014/main" id="{60CFC34D-A8C1-4D1D-B3F0-8F28CDACB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333" y="294125"/>
            <a:ext cx="10944225" cy="792000"/>
          </a:xfrm>
        </p:spPr>
        <p:txBody>
          <a:bodyPr/>
          <a:lstStyle/>
          <a:p>
            <a:r>
              <a:rPr lang="hu-HU" dirty="0"/>
              <a:t>APPLE MacBook nagyvállalati környezetben, lehetséges?</a:t>
            </a:r>
            <a:br>
              <a:rPr lang="hu-HU" sz="3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hu-HU" sz="3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„</a:t>
            </a:r>
            <a:r>
              <a:rPr lang="hu-H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avagy gondolkodj, és üzemeltess másként”</a:t>
            </a:r>
            <a:br>
              <a:rPr lang="hu-H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hu-HU" dirty="0"/>
            </a:b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AD91034-2DFF-4589-B5C6-EAC7038479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13" r="2" b="22591"/>
          <a:stretch/>
        </p:blipFill>
        <p:spPr bwMode="auto">
          <a:xfrm>
            <a:off x="288924" y="1476376"/>
            <a:ext cx="10944225" cy="403225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642516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E19461CA-AC2D-4912-925D-BC73B48EE5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67882" y="6084000"/>
            <a:ext cx="999180" cy="1020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713C4D1-BB49-4385-A3B1-4A64A32DC062}" type="datetime1">
              <a:rPr lang="en-US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7/2/2021</a:t>
            </a:fld>
            <a:endParaRPr lang="de-DE" sz="700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B7DC023-2B45-4C1F-95DE-B23D4A9AE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67400" y="6084000"/>
            <a:ext cx="3794394" cy="1020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700"/>
              <a:t>- confidential -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924D3C2-95EE-4D11-A8C6-6D30DA345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3150" y="6084000"/>
            <a:ext cx="360000" cy="1020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D44C2C6-9CD0-43A4-AEF8-0F30BF8483B1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de-DE" sz="700"/>
          </a:p>
        </p:txBody>
      </p:sp>
      <p:sp>
        <p:nvSpPr>
          <p:cNvPr id="145" name="Title 4">
            <a:extLst>
              <a:ext uri="{FF2B5EF4-FFF2-40B4-BE49-F238E27FC236}">
                <a16:creationId xmlns:a16="http://schemas.microsoft.com/office/drawing/2014/main" id="{488AAAE6-6FDA-411B-A876-2984E04AC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24" y="287338"/>
            <a:ext cx="10944225" cy="792000"/>
          </a:xfrm>
        </p:spPr>
        <p:txBody>
          <a:bodyPr/>
          <a:lstStyle/>
          <a:p>
            <a:r>
              <a:rPr lang="hu-HU" dirty="0"/>
              <a:t>Nem mindegy</a:t>
            </a:r>
            <a:endParaRPr lang="en-US" dirty="0"/>
          </a:p>
        </p:txBody>
      </p:sp>
      <p:pic>
        <p:nvPicPr>
          <p:cNvPr id="4106" name="Picture 10" descr="vice crushing green apple">
            <a:extLst>
              <a:ext uri="{FF2B5EF4-FFF2-40B4-BE49-F238E27FC236}">
                <a16:creationId xmlns:a16="http://schemas.microsoft.com/office/drawing/2014/main" id="{F75883EA-AF00-405F-B78D-CEBF5929F0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9" r="1083"/>
          <a:stretch/>
        </p:blipFill>
        <p:spPr bwMode="auto">
          <a:xfrm>
            <a:off x="288924" y="1476375"/>
            <a:ext cx="5364112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Think different: come Apple ha cambiato la pubblicità">
            <a:extLst>
              <a:ext uri="{FF2B5EF4-FFF2-40B4-BE49-F238E27FC236}">
                <a16:creationId xmlns:a16="http://schemas.microsoft.com/office/drawing/2014/main" id="{25D03768-E70F-4F1C-9808-975358745352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3" r="1639"/>
          <a:stretch/>
        </p:blipFill>
        <p:spPr bwMode="auto">
          <a:xfrm>
            <a:off x="5869036" y="1476375"/>
            <a:ext cx="5364112" cy="403225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240017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ép helye 1">
            <a:extLst>
              <a:ext uri="{FF2B5EF4-FFF2-40B4-BE49-F238E27FC236}">
                <a16:creationId xmlns:a16="http://schemas.microsoft.com/office/drawing/2014/main" id="{0E9FA763-BEFF-4E7C-A65F-76A80B368A3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9B443A2-762F-42CA-BB3F-6A65061230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-1"/>
            <a:ext cx="11522075" cy="6480175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6177E2E-9F31-45EB-96F9-93F2E2D551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37153325-F273-41EA-82EC-5F1B1D3E3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Köszönöm a figyelmet</a:t>
            </a:r>
          </a:p>
        </p:txBody>
      </p:sp>
    </p:spTree>
    <p:extLst>
      <p:ext uri="{BB962C8B-B14F-4D97-AF65-F5344CB8AC3E}">
        <p14:creationId xmlns:p14="http://schemas.microsoft.com/office/powerpoint/2010/main" val="2914379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C13AB365-8C0E-4963-8FF1-51BC795CBA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67882" y="6084000"/>
            <a:ext cx="999180" cy="1020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36EE2CF-51E0-4545-8E40-5DE8B844354D}" type="datetime1">
              <a:rPr lang="en-US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7/2/2021</a:t>
            </a:fld>
            <a:endParaRPr lang="de-DE" sz="700"/>
          </a:p>
        </p:txBody>
      </p:sp>
      <p:sp>
        <p:nvSpPr>
          <p:cNvPr id="135" name="Footer Placeholder 2">
            <a:extLst>
              <a:ext uri="{FF2B5EF4-FFF2-40B4-BE49-F238E27FC236}">
                <a16:creationId xmlns:a16="http://schemas.microsoft.com/office/drawing/2014/main" id="{A9324184-0D1A-4307-9606-1A64849D9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67400" y="6084000"/>
            <a:ext cx="3794394" cy="1020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700"/>
              <a:t>- confidential -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A0A1EC9-83FE-4F5E-94C6-BF769302F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3150" y="6084000"/>
            <a:ext cx="360000" cy="1020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D44C2C6-9CD0-43A4-AEF8-0F30BF8483B1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de-DE" sz="700"/>
          </a:p>
        </p:txBody>
      </p:sp>
      <p:sp>
        <p:nvSpPr>
          <p:cNvPr id="71" name="Title 4">
            <a:extLst>
              <a:ext uri="{FF2B5EF4-FFF2-40B4-BE49-F238E27FC236}">
                <a16:creationId xmlns:a16="http://schemas.microsoft.com/office/drawing/2014/main" id="{7643601B-059F-4338-BE51-7C9F33F93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24" y="287338"/>
            <a:ext cx="10944225" cy="792000"/>
          </a:xfrm>
        </p:spPr>
        <p:txBody>
          <a:bodyPr anchor="t">
            <a:normAutofit/>
          </a:bodyPr>
          <a:lstStyle/>
          <a:p>
            <a:r>
              <a:rPr lang="hu-HU" dirty="0"/>
              <a:t>Magamról</a:t>
            </a:r>
            <a:endParaRPr lang="en-US" dirty="0"/>
          </a:p>
        </p:txBody>
      </p:sp>
      <p:pic>
        <p:nvPicPr>
          <p:cNvPr id="1028" name="Picture 4" descr="XVI. kerület | Rendszergazdát keres kertvárosi iskola">
            <a:extLst>
              <a:ext uri="{FF2B5EF4-FFF2-40B4-BE49-F238E27FC236}">
                <a16:creationId xmlns:a16="http://schemas.microsoft.com/office/drawing/2014/main" id="{201FAA33-22FF-4D2A-928A-61532B6E8F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" r="-3" b="-3"/>
          <a:stretch/>
        </p:blipFill>
        <p:spPr bwMode="auto">
          <a:xfrm>
            <a:off x="288924" y="1476375"/>
            <a:ext cx="5365750" cy="403225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26" name="Picture 2" descr="Legacy Computing – Windows through time - Management Services and Solutions">
            <a:extLst>
              <a:ext uri="{FF2B5EF4-FFF2-40B4-BE49-F238E27FC236}">
                <a16:creationId xmlns:a16="http://schemas.microsoft.com/office/drawing/2014/main" id="{82A0A1A1-6372-46BE-9A2F-557E2DEA9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" r="1" b="1"/>
          <a:stretch/>
        </p:blipFill>
        <p:spPr bwMode="auto">
          <a:xfrm>
            <a:off x="5867399" y="1476375"/>
            <a:ext cx="5365750" cy="4032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2936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A0566528-6EB1-40DB-9E62-5FFF97D86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25" y="287338"/>
            <a:ext cx="5364163" cy="792000"/>
          </a:xfrm>
        </p:spPr>
        <p:txBody>
          <a:bodyPr anchor="t">
            <a:normAutofit/>
          </a:bodyPr>
          <a:lstStyle/>
          <a:p>
            <a:r>
              <a:rPr lang="hu-HU" dirty="0"/>
              <a:t>„Hagyományos” IT jellemzői 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08C79628-1DD1-4519-8BE3-750EBC42C89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88925" y="1476375"/>
            <a:ext cx="5364163" cy="4032250"/>
          </a:xfrm>
        </p:spPr>
        <p:txBody>
          <a:bodyPr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Közel 20 éves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Fókusz az eszközön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Minden lokálisan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Végpontvédelem mindenek felett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Időigényes </a:t>
            </a:r>
            <a:r>
              <a:rPr lang="hu-HU" dirty="0" err="1"/>
              <a:t>deployment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Apple nem támogatott </a:t>
            </a:r>
          </a:p>
          <a:p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endParaRPr lang="hu-HU" dirty="0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ACB6D759-04AD-4741-8E55-8CDD4E534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898" y="0"/>
            <a:ext cx="4309316" cy="6480175"/>
          </a:xfrm>
          <a:prstGeom prst="rect">
            <a:avLst/>
          </a:prstGeom>
          <a:noFill/>
        </p:spPr>
      </p:pic>
      <p:sp>
        <p:nvSpPr>
          <p:cNvPr id="2" name="Dátum helye 1" hidden="1">
            <a:extLst>
              <a:ext uri="{FF2B5EF4-FFF2-40B4-BE49-F238E27FC236}">
                <a16:creationId xmlns:a16="http://schemas.microsoft.com/office/drawing/2014/main" id="{A27A2B25-403D-45CF-9938-29BEB4E22FE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767882" y="6084000"/>
            <a:ext cx="999180" cy="102050"/>
          </a:xfrm>
        </p:spPr>
        <p:txBody>
          <a:bodyPr/>
          <a:lstStyle/>
          <a:p>
            <a:pPr>
              <a:spcAft>
                <a:spcPts val="600"/>
              </a:spcAft>
            </a:pPr>
            <a:fld id="{D713C4D1-BB49-4385-A3B1-4A64A32DC062}" type="datetime1">
              <a:rPr lang="en-US" smtClean="0"/>
              <a:pPr>
                <a:spcAft>
                  <a:spcPts val="600"/>
                </a:spcAft>
              </a:pPr>
              <a:t>7/2/2021</a:t>
            </a:fld>
            <a:endParaRPr lang="de-DE"/>
          </a:p>
        </p:txBody>
      </p:sp>
      <p:sp>
        <p:nvSpPr>
          <p:cNvPr id="4" name="Dia számának helye 3" hidden="1">
            <a:extLst>
              <a:ext uri="{FF2B5EF4-FFF2-40B4-BE49-F238E27FC236}">
                <a16:creationId xmlns:a16="http://schemas.microsoft.com/office/drawing/2014/main" id="{E50E1A26-4F27-4D1A-A41D-4BB1C9A66B1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873150" y="6084000"/>
            <a:ext cx="360000" cy="102050"/>
          </a:xfrm>
        </p:spPr>
        <p:txBody>
          <a:bodyPr/>
          <a:lstStyle/>
          <a:p>
            <a:pPr>
              <a:spcAft>
                <a:spcPts val="600"/>
              </a:spcAft>
            </a:pPr>
            <a:fld id="{ED44C2C6-9CD0-43A4-AEF8-0F30BF8483B1}" type="slidenum">
              <a:rPr lang="de-DE" smtClean="0"/>
              <a:pPr>
                <a:spcAft>
                  <a:spcPts val="600"/>
                </a:spcAft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6057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E6371C18-2E8D-49A7-9364-F7BAF2BC0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67882" y="6084000"/>
            <a:ext cx="999180" cy="1020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36EE2CF-51E0-4545-8E40-5DE8B844354D}" type="datetime1">
              <a:rPr lang="en-US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7/2/2021</a:t>
            </a:fld>
            <a:endParaRPr lang="de-DE" sz="70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5A04EA1-7475-4A7E-9F83-3097C8DB8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3150" y="6084000"/>
            <a:ext cx="360000" cy="1020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D44C2C6-9CD0-43A4-AEF8-0F30BF8483B1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de-DE" sz="700"/>
          </a:p>
        </p:txBody>
      </p:sp>
      <p:sp>
        <p:nvSpPr>
          <p:cNvPr id="2054" name="Title 4">
            <a:extLst>
              <a:ext uri="{FF2B5EF4-FFF2-40B4-BE49-F238E27FC236}">
                <a16:creationId xmlns:a16="http://schemas.microsoft.com/office/drawing/2014/main" id="{C33F5DDD-75F2-482B-8812-9D7AA5E1E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24" y="287338"/>
            <a:ext cx="10944225" cy="792000"/>
          </a:xfrm>
        </p:spPr>
        <p:txBody>
          <a:bodyPr/>
          <a:lstStyle/>
          <a:p>
            <a:r>
              <a:rPr lang="hu-HU" dirty="0"/>
              <a:t>NIVA „modell”</a:t>
            </a:r>
            <a:endParaRPr lang="en-US" dirty="0"/>
          </a:p>
        </p:txBody>
      </p:sp>
      <p:pic>
        <p:nvPicPr>
          <p:cNvPr id="2050" name="Picture 2" descr="A owner Compares his lada niva 1989 with his subaru XV 2016, ¿can you guess  which one he likes the most? (History post)">
            <a:extLst>
              <a:ext uri="{FF2B5EF4-FFF2-40B4-BE49-F238E27FC236}">
                <a16:creationId xmlns:a16="http://schemas.microsoft.com/office/drawing/2014/main" id="{E4A82F26-FB17-4921-90DA-D93D59FC7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4206" y="1758349"/>
            <a:ext cx="4573193" cy="342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lstartolt a legújabb Lada Niva – Inter Cars Online Magazin">
            <a:extLst>
              <a:ext uri="{FF2B5EF4-FFF2-40B4-BE49-F238E27FC236}">
                <a16:creationId xmlns:a16="http://schemas.microsoft.com/office/drawing/2014/main" id="{D014FD5E-3215-431F-B029-56A8B2DC8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7399" y="1968793"/>
            <a:ext cx="5365750" cy="321945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9E371A37-3697-4AAB-AAF0-933B716E5A65}"/>
              </a:ext>
            </a:extLst>
          </p:cNvPr>
          <p:cNvSpPr txBox="1"/>
          <p:nvPr/>
        </p:nvSpPr>
        <p:spPr>
          <a:xfrm>
            <a:off x="3014677" y="4911837"/>
            <a:ext cx="2521258" cy="4083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300"/>
              </a:spcBef>
            </a:pPr>
            <a:r>
              <a:rPr lang="hu-HU" sz="4400" dirty="0">
                <a:solidFill>
                  <a:schemeClr val="tx2"/>
                </a:solidFill>
              </a:rPr>
              <a:t>1977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7F7E22A6-A28A-48C8-97DA-E6E89516B2D1}"/>
              </a:ext>
            </a:extLst>
          </p:cNvPr>
          <p:cNvSpPr txBox="1"/>
          <p:nvPr/>
        </p:nvSpPr>
        <p:spPr>
          <a:xfrm>
            <a:off x="8550274" y="4911837"/>
            <a:ext cx="1278384" cy="4083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300"/>
              </a:spcBef>
            </a:pPr>
            <a:r>
              <a:rPr lang="hu-HU" sz="4400" dirty="0">
                <a:solidFill>
                  <a:schemeClr val="tx2"/>
                </a:solidFill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049536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D6546DAE-ABC0-4C87-9182-7C0F48E288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67882" y="6084000"/>
            <a:ext cx="999180" cy="1020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713C4D1-BB49-4385-A3B1-4A64A32DC062}" type="datetime1">
              <a:rPr lang="en-US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7/2/2021</a:t>
            </a:fld>
            <a:endParaRPr lang="de-DE" sz="70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F0AF0B4-A981-4360-A2B9-C62E21AF0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3150" y="6084000"/>
            <a:ext cx="360000" cy="1020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D44C2C6-9CD0-43A4-AEF8-0F30BF8483B1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de-DE" sz="70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367F73DB-F1E4-4DC0-B335-1904377BC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24" y="287338"/>
            <a:ext cx="10944225" cy="792000"/>
          </a:xfrm>
        </p:spPr>
        <p:txBody>
          <a:bodyPr anchor="t">
            <a:normAutofit/>
          </a:bodyPr>
          <a:lstStyle/>
          <a:p>
            <a:r>
              <a:rPr lang="hu-HU" dirty="0"/>
              <a:t>Ami változott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B29590BC-3BD4-4B37-96E6-6C02FE9B1F2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8924" y="1476375"/>
            <a:ext cx="5364112" cy="4032250"/>
          </a:xfrm>
        </p:spPr>
        <p:txBody>
          <a:bodyPr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Elkezdtük a mobil eszközöket nem csak privát célra használni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Akár egyszerre többet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Hálózati sebesség megnövekedett (4G), és olcsóbb lett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Megnövekedett a produktivitás, és a rugalmasság iráni igény </a:t>
            </a:r>
          </a:p>
          <a:p>
            <a:endParaRPr lang="hu-HU" dirty="0"/>
          </a:p>
        </p:txBody>
      </p:sp>
      <p:pic>
        <p:nvPicPr>
          <p:cNvPr id="3074" name="Picture 2" descr="Apple készülékek felvásárlása">
            <a:extLst>
              <a:ext uri="{FF2B5EF4-FFF2-40B4-BE49-F238E27FC236}">
                <a16:creationId xmlns:a16="http://schemas.microsoft.com/office/drawing/2014/main" id="{1ACA42FB-33DB-400D-9D1C-F5C469AB25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1" r="23807" b="2"/>
          <a:stretch/>
        </p:blipFill>
        <p:spPr bwMode="auto">
          <a:xfrm>
            <a:off x="5869036" y="1476375"/>
            <a:ext cx="5364112" cy="403225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659662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D910B8E0-7631-49DC-A754-C99B69AB4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25" y="287338"/>
            <a:ext cx="5364163" cy="792000"/>
          </a:xfrm>
        </p:spPr>
        <p:txBody>
          <a:bodyPr anchor="t">
            <a:normAutofit/>
          </a:bodyPr>
          <a:lstStyle/>
          <a:p>
            <a:r>
              <a:rPr lang="hu-HU" dirty="0"/>
              <a:t>„Modern” IT jellemzői 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E149A4AA-DBFE-40E0-9FC7-DF491384F8E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88925" y="1476375"/>
            <a:ext cx="5364163" cy="4032250"/>
          </a:xfrm>
        </p:spPr>
        <p:txBody>
          <a:bodyPr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Fókusz a felhasználón aki:</a:t>
            </a:r>
          </a:p>
          <a:p>
            <a:pPr marL="501750" lvl="2" indent="-285750">
              <a:buFont typeface="Arial" panose="020B0604020202020204" pitchFamily="34" charset="0"/>
              <a:buChar char="•"/>
            </a:pPr>
            <a:r>
              <a:rPr lang="hu-HU" dirty="0"/>
              <a:t>többféle eszközt használ, akár többféle operációs rendszerrel</a:t>
            </a:r>
          </a:p>
          <a:p>
            <a:pPr marL="501750" lvl="2" indent="-285750">
              <a:buFont typeface="Arial" panose="020B0604020202020204" pitchFamily="34" charset="0"/>
              <a:buChar char="•"/>
            </a:pPr>
            <a:r>
              <a:rPr lang="hu-HU" dirty="0"/>
              <a:t>hozzá szeretne férni a céges adatokhoz, de nem szeretné, hogy feleslegesen bekorlátozzák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CYOD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MDM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45647A7D-0817-489A-BF2F-45F948CAD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2540" y="0"/>
            <a:ext cx="3835469" cy="6480175"/>
          </a:xfrm>
          <a:prstGeom prst="rect">
            <a:avLst/>
          </a:prstGeom>
          <a:noFill/>
        </p:spPr>
      </p:pic>
      <p:sp>
        <p:nvSpPr>
          <p:cNvPr id="2" name="Dátum helye 1" hidden="1">
            <a:extLst>
              <a:ext uri="{FF2B5EF4-FFF2-40B4-BE49-F238E27FC236}">
                <a16:creationId xmlns:a16="http://schemas.microsoft.com/office/drawing/2014/main" id="{E7048A5C-051E-466F-9A48-AAE7F175D6B0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767882" y="6084000"/>
            <a:ext cx="999180" cy="102050"/>
          </a:xfrm>
        </p:spPr>
        <p:txBody>
          <a:bodyPr/>
          <a:lstStyle/>
          <a:p>
            <a:pPr>
              <a:spcAft>
                <a:spcPts val="600"/>
              </a:spcAft>
            </a:pPr>
            <a:fld id="{D713C4D1-BB49-4385-A3B1-4A64A32DC062}" type="datetime1">
              <a:rPr lang="en-US" smtClean="0"/>
              <a:pPr>
                <a:spcAft>
                  <a:spcPts val="600"/>
                </a:spcAft>
              </a:pPr>
              <a:t>7/2/2021</a:t>
            </a:fld>
            <a:endParaRPr lang="de-DE"/>
          </a:p>
        </p:txBody>
      </p:sp>
      <p:sp>
        <p:nvSpPr>
          <p:cNvPr id="4" name="Dia számának helye 3" hidden="1">
            <a:extLst>
              <a:ext uri="{FF2B5EF4-FFF2-40B4-BE49-F238E27FC236}">
                <a16:creationId xmlns:a16="http://schemas.microsoft.com/office/drawing/2014/main" id="{9B9512A1-FF25-4237-88A0-2223B09B63B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873150" y="6084000"/>
            <a:ext cx="360000" cy="102050"/>
          </a:xfrm>
        </p:spPr>
        <p:txBody>
          <a:bodyPr/>
          <a:lstStyle/>
          <a:p>
            <a:pPr>
              <a:spcAft>
                <a:spcPts val="600"/>
              </a:spcAft>
            </a:pPr>
            <a:fld id="{ED44C2C6-9CD0-43A4-AEF8-0F30BF8483B1}" type="slidenum">
              <a:rPr lang="de-DE" smtClean="0"/>
              <a:pPr>
                <a:spcAft>
                  <a:spcPts val="600"/>
                </a:spcAft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5450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D6678068-3DCD-4E58-891B-24D44A36A5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67882" y="6084000"/>
            <a:ext cx="999180" cy="1020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713C4D1-BB49-4385-A3B1-4A64A32DC062}" type="datetime1">
              <a:rPr lang="en-US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7/2/2021</a:t>
            </a:fld>
            <a:endParaRPr lang="de-DE" sz="70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85E7474-CFC3-4165-8CD1-D26D60EFC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3150" y="6084000"/>
            <a:ext cx="360000" cy="1020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D44C2C6-9CD0-43A4-AEF8-0F30BF8483B1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de-DE" sz="70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0080265E-C748-498D-862D-33A6CC56D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24" y="287338"/>
            <a:ext cx="10944225" cy="792000"/>
          </a:xfrm>
        </p:spPr>
        <p:txBody>
          <a:bodyPr anchor="t">
            <a:normAutofit/>
          </a:bodyPr>
          <a:lstStyle/>
          <a:p>
            <a:r>
              <a:rPr lang="hu-HU" dirty="0"/>
              <a:t>A kihívás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BD8ECB6F-6CD8-4CE8-926C-207D7A9BFC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8924" y="1476375"/>
            <a:ext cx="5364112" cy="4032250"/>
          </a:xfrm>
        </p:spPr>
        <p:txBody>
          <a:bodyPr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Hogyan tudjuk az eszközöket kontrollálni amelyek nincsenek a </a:t>
            </a:r>
            <a:r>
              <a:rPr lang="hu-HU" dirty="0" err="1"/>
              <a:t>domainben</a:t>
            </a:r>
            <a:r>
              <a:rPr lang="hu-HU" dirty="0"/>
              <a:t>, és nem kapcsolódnak a céges hálózathoz?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Az összekapcsolódás közös pontja már nem csak a LAN, hanem az internet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Hogyan tudjuk azt biztosítani, hogy a céges adatok minden eszközön biztonságban legyenek?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Apple MacBook nagyvállalati környezetben?</a:t>
            </a:r>
          </a:p>
          <a:p>
            <a:endParaRPr lang="hu-HU" dirty="0"/>
          </a:p>
        </p:txBody>
      </p:sp>
      <p:pic>
        <p:nvPicPr>
          <p:cNvPr id="8" name="Picture 6" descr="10 mistakes to avoid when troubleshooting IT problems - TechRepublic">
            <a:extLst>
              <a:ext uri="{FF2B5EF4-FFF2-40B4-BE49-F238E27FC236}">
                <a16:creationId xmlns:a16="http://schemas.microsoft.com/office/drawing/2014/main" id="{452997C5-0CB4-49A3-B256-359045D30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9036" y="1983843"/>
            <a:ext cx="5364112" cy="301731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301898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CCD4A607-AC35-48EE-9C14-AF118DA3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67882" y="6084000"/>
            <a:ext cx="999180" cy="1020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713C4D1-BB49-4385-A3B1-4A64A32DC062}" type="datetime1">
              <a:rPr lang="en-US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7/2/2021</a:t>
            </a:fld>
            <a:endParaRPr lang="de-DE" sz="70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346E3E3-F713-4514-ABFD-7D5458B69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3150" y="6084000"/>
            <a:ext cx="360000" cy="1020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D44C2C6-9CD0-43A4-AEF8-0F30BF8483B1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de-DE" sz="70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6AFE9FAA-640F-4E15-9AE1-37BE9ADAF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24" y="287338"/>
            <a:ext cx="10944225" cy="792000"/>
          </a:xfrm>
        </p:spPr>
        <p:txBody>
          <a:bodyPr anchor="t">
            <a:normAutofit/>
          </a:bodyPr>
          <a:lstStyle/>
          <a:p>
            <a:r>
              <a:rPr lang="hu-HU" dirty="0"/>
              <a:t>Az előítéletek, és a valóság</a:t>
            </a:r>
          </a:p>
        </p:txBody>
      </p:sp>
      <p:graphicFrame>
        <p:nvGraphicFramePr>
          <p:cNvPr id="9" name="Tartalom helye 5">
            <a:extLst>
              <a:ext uri="{FF2B5EF4-FFF2-40B4-BE49-F238E27FC236}">
                <a16:creationId xmlns:a16="http://schemas.microsoft.com/office/drawing/2014/main" id="{842EA791-4D73-4C36-94B8-6BB3E028D2E6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216456827"/>
              </p:ext>
            </p:extLst>
          </p:nvPr>
        </p:nvGraphicFramePr>
        <p:xfrm>
          <a:off x="6667131" y="1382419"/>
          <a:ext cx="4566018" cy="3715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4" name="Picture 6">
            <a:extLst>
              <a:ext uri="{FF2B5EF4-FFF2-40B4-BE49-F238E27FC236}">
                <a16:creationId xmlns:a16="http://schemas.microsoft.com/office/drawing/2014/main" id="{81860BB0-19AB-4DFB-AB2E-401CD8A0B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58" y="1496134"/>
            <a:ext cx="6295811" cy="350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534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E8143C06-6C89-43F9-B1C3-B68460910F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67882" y="6084000"/>
            <a:ext cx="999180" cy="1020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713C4D1-BB49-4385-A3B1-4A64A32DC062}" type="datetime1">
              <a:rPr lang="en-US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7/2/2021</a:t>
            </a:fld>
            <a:endParaRPr lang="de-DE" sz="70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ECD078A-6E14-4B30-8B2C-65E1BF249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3150" y="6084000"/>
            <a:ext cx="360000" cy="1020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D44C2C6-9CD0-43A4-AEF8-0F30BF8483B1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de-DE" sz="700"/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id="{84899B72-C4AA-4EDC-BCBB-2E4CDE960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24" y="287338"/>
            <a:ext cx="10944225" cy="792000"/>
          </a:xfrm>
        </p:spPr>
        <p:txBody>
          <a:bodyPr anchor="t">
            <a:normAutofit/>
          </a:bodyPr>
          <a:lstStyle/>
          <a:p>
            <a:r>
              <a:rPr lang="hu-HU" dirty="0"/>
              <a:t>Multiplatform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2E15772C-9D49-4AA4-AE23-5DFDD1539E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8924" y="1476375"/>
            <a:ext cx="5364112" cy="4032250"/>
          </a:xfrm>
        </p:spPr>
        <p:txBody>
          <a:bodyPr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Ami segít az ügyfélt helyezni a középpontba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Egyszerűsíteni a támogatást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Biztonságossá tenni a saját eszközökön történő munkát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CYOD, BYOD megvalósítás</a:t>
            </a:r>
          </a:p>
          <a:p>
            <a:endParaRPr lang="en-US" dirty="0"/>
          </a:p>
        </p:txBody>
      </p:sp>
      <p:pic>
        <p:nvPicPr>
          <p:cNvPr id="18" name="Kép 17">
            <a:extLst>
              <a:ext uri="{FF2B5EF4-FFF2-40B4-BE49-F238E27FC236}">
                <a16:creationId xmlns:a16="http://schemas.microsoft.com/office/drawing/2014/main" id="{4843CD98-7A69-4688-B39B-5473685E0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6563" y="480760"/>
            <a:ext cx="6225820" cy="5603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8656794"/>
      </p:ext>
    </p:extLst>
  </p:cSld>
  <p:clrMapOvr>
    <a:masterClrMapping/>
  </p:clrMapOvr>
</p:sld>
</file>

<file path=ppt/theme/theme1.xml><?xml version="1.0" encoding="utf-8"?>
<a:theme xmlns:a="http://schemas.openxmlformats.org/drawingml/2006/main" name="T-Systems 16to9 EN">
  <a:themeElements>
    <a:clrScheme name="T-Systems">
      <a:dk1>
        <a:srgbClr val="4B4B4B"/>
      </a:dk1>
      <a:lt1>
        <a:srgbClr val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E20074"/>
      </a:hlink>
      <a:folHlink>
        <a:srgbClr val="4B4B4B"/>
      </a:folHlink>
    </a:clrScheme>
    <a:fontScheme name="T-Systems">
      <a:majorFont>
        <a:latin typeface="TeleGrotesk Next Ultra"/>
        <a:ea typeface=""/>
        <a:cs typeface=""/>
      </a:majorFont>
      <a:minorFont>
        <a:latin typeface="TeleGrotesk N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08000" tIns="72000" rIns="108000" bIns="72000" rtlCol="0" anchor="ctr"/>
      <a:lstStyle>
        <a:defPPr algn="ctr">
          <a:defRPr sz="18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spcBef>
            <a:spcPts val="300"/>
          </a:spcBef>
          <a:defRPr sz="18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SYS_PowerPoint-Template with slides_EN_2019-05-06_MS.potx" id="{82B8EAB9-FFB5-48EA-A217-7FA303A46051}" vid="{6D59FA9C-1DBD-4A90-9061-9E6475A89DCF}"/>
    </a:ext>
  </a:extLst>
</a:theme>
</file>

<file path=ppt/theme/theme2.xml><?xml version="1.0" encoding="utf-8"?>
<a:theme xmlns:a="http://schemas.openxmlformats.org/drawingml/2006/main" name="Office">
  <a:themeElements>
    <a:clrScheme name="T-Systems">
      <a:dk1>
        <a:srgbClr val="4B4B4B"/>
      </a:dk1>
      <a:lt1>
        <a:srgbClr val="FFFFFF"/>
      </a:lt1>
      <a:dk2>
        <a:srgbClr val="A4A4A4"/>
      </a:dk2>
      <a:lt2>
        <a:srgbClr val="E2007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E20074"/>
      </a:hlink>
      <a:folHlink>
        <a:srgbClr val="4B4B4B"/>
      </a:folHlink>
    </a:clrScheme>
    <a:fontScheme name="T-Systems">
      <a:majorFont>
        <a:latin typeface="TeleGrotesk Next Ultra"/>
        <a:ea typeface=""/>
        <a:cs typeface=""/>
      </a:majorFont>
      <a:minorFont>
        <a:latin typeface="TeleGrotesk N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T-Systems">
      <a:dk1>
        <a:srgbClr val="4B4B4B"/>
      </a:dk1>
      <a:lt1>
        <a:srgbClr val="FFFFFF"/>
      </a:lt1>
      <a:dk2>
        <a:srgbClr val="A4A4A4"/>
      </a:dk2>
      <a:lt2>
        <a:srgbClr val="E2007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E20074"/>
      </a:hlink>
      <a:folHlink>
        <a:srgbClr val="4B4B4B"/>
      </a:folHlink>
    </a:clrScheme>
    <a:fontScheme name="T-Systems">
      <a:majorFont>
        <a:latin typeface="TeleGrotesk Next Ultra"/>
        <a:ea typeface=""/>
        <a:cs typeface=""/>
      </a:majorFont>
      <a:minorFont>
        <a:latin typeface="TeleGrotesk N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C03EC2A187B23446BB4B2622B15A729A" ma:contentTypeVersion="0" ma:contentTypeDescription="Új dokumentum létrehozása." ma:contentTypeScope="" ma:versionID="8fdaddcc70b6986c02265fa8d783178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047bb06e0a2f553563b46466d8dd5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4F23EF-5EAD-43CB-95B5-F03975D0B8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41F94CD-7831-4A87-B57F-F97B428455D7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6902270-8B9B-4D99-96DD-CDD3686F06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235</Words>
  <Application>Microsoft Office PowerPoint</Application>
  <PresentationFormat>Egyéni</PresentationFormat>
  <Paragraphs>65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6" baseType="lpstr">
      <vt:lpstr>Arial</vt:lpstr>
      <vt:lpstr>TeleGrotesk Next</vt:lpstr>
      <vt:lpstr>TeleGrotesk Next Thin</vt:lpstr>
      <vt:lpstr>TeleGrotesk Next Ultra</vt:lpstr>
      <vt:lpstr>T-Systems 16to9 EN</vt:lpstr>
      <vt:lpstr>APPLE MacBook nagyvállalati környezetben, lehetséges? „avagy gondolkodj, és üzemeltess másként”  </vt:lpstr>
      <vt:lpstr>Magamról</vt:lpstr>
      <vt:lpstr>„Hagyományos” IT jellemzői </vt:lpstr>
      <vt:lpstr>NIVA „modell”</vt:lpstr>
      <vt:lpstr>Ami változott</vt:lpstr>
      <vt:lpstr>„Modern” IT jellemzői </vt:lpstr>
      <vt:lpstr>A kihívás</vt:lpstr>
      <vt:lpstr>Az előítéletek, és a valóság</vt:lpstr>
      <vt:lpstr>Multiplatform</vt:lpstr>
      <vt:lpstr>Nem mindegy</vt:lpstr>
      <vt:lpstr>Köszönöm a figyelmet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CYOD „avagy a választás szabadságában rejlő lehetőség”</dc:title>
  <dc:creator>Ladosinszki István</dc:creator>
  <cp:lastModifiedBy>Ladosinszki István</cp:lastModifiedBy>
  <cp:revision>23</cp:revision>
  <dcterms:created xsi:type="dcterms:W3CDTF">2020-08-05T10:33:49Z</dcterms:created>
  <dcterms:modified xsi:type="dcterms:W3CDTF">2021-07-02T06:14:05Z</dcterms:modified>
</cp:coreProperties>
</file>