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media/image18.bin" ContentType="image/svg+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 id="2147483683" r:id="rId2"/>
  </p:sldMasterIdLst>
  <p:notesMasterIdLst>
    <p:notesMasterId r:id="rId12"/>
  </p:notesMasterIdLst>
  <p:handoutMasterIdLst>
    <p:handoutMasterId r:id="rId13"/>
  </p:handoutMasterIdLst>
  <p:sldIdLst>
    <p:sldId id="1025" r:id="rId3"/>
    <p:sldId id="1026" r:id="rId4"/>
    <p:sldId id="1027" r:id="rId5"/>
    <p:sldId id="1028" r:id="rId6"/>
    <p:sldId id="1029" r:id="rId7"/>
    <p:sldId id="1030" r:id="rId8"/>
    <p:sldId id="1031" r:id="rId9"/>
    <p:sldId id="1032" r:id="rId10"/>
    <p:sldId id="1033" r:id="rId11"/>
  </p:sldIdLst>
  <p:sldSz cx="9144000" cy="5143500" type="screen16x9"/>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83200"/>
    <a:srgbClr val="FFF5F5"/>
    <a:srgbClr val="FFE1F5"/>
    <a:srgbClr val="FFEBF5"/>
    <a:srgbClr val="00CC99"/>
    <a:srgbClr val="008CCD"/>
    <a:srgbClr val="FFFFFF"/>
    <a:srgbClr val="FEF8F4"/>
    <a:srgbClr val="373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A5896-0807-49D2-8CF7-76B64208DE8D}" v="860" dt="2019-03-25T16:18:05.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3" autoAdjust="0"/>
    <p:restoredTop sz="70623" autoAdjust="0"/>
  </p:normalViewPr>
  <p:slideViewPr>
    <p:cSldViewPr snapToGrid="0">
      <p:cViewPr varScale="1">
        <p:scale>
          <a:sx n="101" d="100"/>
          <a:sy n="101" d="100"/>
        </p:scale>
        <p:origin x="384" y="10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mov Gábor" userId="c20dd81bcc9c0001" providerId="LiveId" clId="{20FA5896-0807-49D2-8CF7-76B64208DE8D}"/>
    <pc:docChg chg="undo custSel addSld delSld modSld sldOrd delMainMaster modMainMaster">
      <pc:chgData name="Abramov Gábor" userId="c20dd81bcc9c0001" providerId="LiveId" clId="{20FA5896-0807-49D2-8CF7-76B64208DE8D}" dt="2019-03-25T16:18:05.565" v="2546"/>
      <pc:docMkLst>
        <pc:docMk/>
      </pc:docMkLst>
      <pc:sldChg chg="modSp add del">
        <pc:chgData name="Abramov Gábor" userId="c20dd81bcc9c0001" providerId="LiveId" clId="{20FA5896-0807-49D2-8CF7-76B64208DE8D}" dt="2019-03-25T12:45:09.322" v="895" actId="2696"/>
        <pc:sldMkLst>
          <pc:docMk/>
          <pc:sldMk cId="1603120831" sldId="256"/>
        </pc:sldMkLst>
        <pc:spChg chg="mod">
          <ac:chgData name="Abramov Gábor" userId="c20dd81bcc9c0001" providerId="LiveId" clId="{20FA5896-0807-49D2-8CF7-76B64208DE8D}" dt="2019-03-25T12:22:14.647" v="682" actId="20577"/>
          <ac:spMkLst>
            <pc:docMk/>
            <pc:sldMk cId="1603120831" sldId="256"/>
            <ac:spMk id="2" creationId="{4965F645-E459-4166-A1A6-A871FA9AF795}"/>
          </ac:spMkLst>
        </pc:spChg>
        <pc:spChg chg="mod">
          <ac:chgData name="Abramov Gábor" userId="c20dd81bcc9c0001" providerId="LiveId" clId="{20FA5896-0807-49D2-8CF7-76B64208DE8D}" dt="2019-03-25T12:22:18.211" v="687" actId="20577"/>
          <ac:spMkLst>
            <pc:docMk/>
            <pc:sldMk cId="1603120831" sldId="256"/>
            <ac:spMk id="3" creationId="{9ABC9E31-22DB-4B34-9F0E-B5CCDFF20073}"/>
          </ac:spMkLst>
        </pc:spChg>
        <pc:spChg chg="mod">
          <ac:chgData name="Abramov Gábor" userId="c20dd81bcc9c0001" providerId="LiveId" clId="{20FA5896-0807-49D2-8CF7-76B64208DE8D}" dt="2019-03-25T12:22:24.759" v="697" actId="20577"/>
          <ac:spMkLst>
            <pc:docMk/>
            <pc:sldMk cId="1603120831" sldId="256"/>
            <ac:spMk id="4" creationId="{6CCF6EAE-920A-40C7-BDCF-9B9BF31EA5B8}"/>
          </ac:spMkLst>
        </pc:spChg>
      </pc:sldChg>
      <pc:sldChg chg="modSp add del">
        <pc:chgData name="Abramov Gábor" userId="c20dd81bcc9c0001" providerId="LiveId" clId="{20FA5896-0807-49D2-8CF7-76B64208DE8D}" dt="2019-03-25T15:20:37.512" v="1948" actId="2696"/>
        <pc:sldMkLst>
          <pc:docMk/>
          <pc:sldMk cId="2231411759" sldId="256"/>
        </pc:sldMkLst>
        <pc:spChg chg="mod">
          <ac:chgData name="Abramov Gábor" userId="c20dd81bcc9c0001" providerId="LiveId" clId="{20FA5896-0807-49D2-8CF7-76B64208DE8D}" dt="2019-03-25T12:46:44.471" v="992"/>
          <ac:spMkLst>
            <pc:docMk/>
            <pc:sldMk cId="2231411759" sldId="256"/>
            <ac:spMk id="2" creationId="{54F2B091-922B-4C37-9609-E46281D8A97F}"/>
          </ac:spMkLst>
        </pc:spChg>
        <pc:spChg chg="mod">
          <ac:chgData name="Abramov Gábor" userId="c20dd81bcc9c0001" providerId="LiveId" clId="{20FA5896-0807-49D2-8CF7-76B64208DE8D}" dt="2019-03-25T12:46:28.768" v="991" actId="947"/>
          <ac:spMkLst>
            <pc:docMk/>
            <pc:sldMk cId="2231411759" sldId="256"/>
            <ac:spMk id="3" creationId="{28434FF2-BE8C-4CE9-BC44-5FAFD321A12B}"/>
          </ac:spMkLst>
        </pc:spChg>
        <pc:spChg chg="mod">
          <ac:chgData name="Abramov Gábor" userId="c20dd81bcc9c0001" providerId="LiveId" clId="{20FA5896-0807-49D2-8CF7-76B64208DE8D}" dt="2019-03-25T12:45:19.952" v="906" actId="20577"/>
          <ac:spMkLst>
            <pc:docMk/>
            <pc:sldMk cId="2231411759" sldId="256"/>
            <ac:spMk id="4" creationId="{8E3D9DA0-6D03-4A95-BF70-EAF3CDF230C6}"/>
          </ac:spMkLst>
        </pc:spChg>
        <pc:spChg chg="mod">
          <ac:chgData name="Abramov Gábor" userId="c20dd81bcc9c0001" providerId="LiveId" clId="{20FA5896-0807-49D2-8CF7-76B64208DE8D}" dt="2019-03-25T12:45:57.951" v="940" actId="20577"/>
          <ac:spMkLst>
            <pc:docMk/>
            <pc:sldMk cId="2231411759" sldId="256"/>
            <ac:spMk id="5" creationId="{BE49AFEA-A388-4FFF-BFA0-53BA9DF410DB}"/>
          </ac:spMkLst>
        </pc:spChg>
        <pc:spChg chg="mod">
          <ac:chgData name="Abramov Gábor" userId="c20dd81bcc9c0001" providerId="LiveId" clId="{20FA5896-0807-49D2-8CF7-76B64208DE8D}" dt="2019-03-25T12:46:12.169" v="983" actId="20577"/>
          <ac:spMkLst>
            <pc:docMk/>
            <pc:sldMk cId="2231411759" sldId="256"/>
            <ac:spMk id="6" creationId="{E3CB92CE-FA64-4C15-8F4A-0A8A52C311A1}"/>
          </ac:spMkLst>
        </pc:spChg>
      </pc:sldChg>
      <pc:sldChg chg="modSp add del">
        <pc:chgData name="Abramov Gábor" userId="c20dd81bcc9c0001" providerId="LiveId" clId="{20FA5896-0807-49D2-8CF7-76B64208DE8D}" dt="2019-03-25T12:20:49.197" v="669" actId="2696"/>
        <pc:sldMkLst>
          <pc:docMk/>
          <pc:sldMk cId="3305277435" sldId="256"/>
        </pc:sldMkLst>
        <pc:spChg chg="mod">
          <ac:chgData name="Abramov Gábor" userId="c20dd81bcc9c0001" providerId="LiveId" clId="{20FA5896-0807-49D2-8CF7-76B64208DE8D}" dt="2019-03-25T11:21:24.334" v="364" actId="20577"/>
          <ac:spMkLst>
            <pc:docMk/>
            <pc:sldMk cId="3305277435" sldId="256"/>
            <ac:spMk id="2" creationId="{D2D82116-DDFC-4F54-9B93-811E8BBE2DD0}"/>
          </ac:spMkLst>
        </pc:spChg>
        <pc:spChg chg="mod">
          <ac:chgData name="Abramov Gábor" userId="c20dd81bcc9c0001" providerId="LiveId" clId="{20FA5896-0807-49D2-8CF7-76B64208DE8D}" dt="2019-03-25T11:21:23.157" v="360" actId="20577"/>
          <ac:spMkLst>
            <pc:docMk/>
            <pc:sldMk cId="3305277435" sldId="256"/>
            <ac:spMk id="3" creationId="{3410A81B-8AF7-4FBC-8A3C-D189CC11ADE4}"/>
          </ac:spMkLst>
        </pc:spChg>
      </pc:sldChg>
      <pc:sldChg chg="modSp add del">
        <pc:chgData name="Abramov Gábor" userId="c20dd81bcc9c0001" providerId="LiveId" clId="{20FA5896-0807-49D2-8CF7-76B64208DE8D}" dt="2019-03-25T12:20:58.415" v="676"/>
        <pc:sldMkLst>
          <pc:docMk/>
          <pc:sldMk cId="3453253870" sldId="256"/>
        </pc:sldMkLst>
        <pc:spChg chg="mod">
          <ac:chgData name="Abramov Gábor" userId="c20dd81bcc9c0001" providerId="LiveId" clId="{20FA5896-0807-49D2-8CF7-76B64208DE8D}" dt="2019-03-25T12:20:57.754" v="675" actId="20577"/>
          <ac:spMkLst>
            <pc:docMk/>
            <pc:sldMk cId="3453253870" sldId="256"/>
            <ac:spMk id="4" creationId="{D68ED140-65CC-420A-AABB-3EB268B08E91}"/>
          </ac:spMkLst>
        </pc:spChg>
      </pc:sldChg>
      <pc:sldChg chg="modSp add">
        <pc:chgData name="Abramov Gábor" userId="c20dd81bcc9c0001" providerId="LiveId" clId="{20FA5896-0807-49D2-8CF7-76B64208DE8D}" dt="2019-03-25T15:51:38.398" v="2195" actId="20577"/>
        <pc:sldMkLst>
          <pc:docMk/>
          <pc:sldMk cId="3775729011" sldId="256"/>
        </pc:sldMkLst>
        <pc:spChg chg="mod">
          <ac:chgData name="Abramov Gábor" userId="c20dd81bcc9c0001" providerId="LiveId" clId="{20FA5896-0807-49D2-8CF7-76B64208DE8D}" dt="2019-03-25T15:22:07.548" v="1988"/>
          <ac:spMkLst>
            <pc:docMk/>
            <pc:sldMk cId="3775729011" sldId="256"/>
            <ac:spMk id="2" creationId="{D8E28DC8-49BB-405F-9167-9B0744A3CB1E}"/>
          </ac:spMkLst>
        </pc:spChg>
        <pc:spChg chg="mod">
          <ac:chgData name="Abramov Gábor" userId="c20dd81bcc9c0001" providerId="LiveId" clId="{20FA5896-0807-49D2-8CF7-76B64208DE8D}" dt="2019-03-25T15:51:33.044" v="2193" actId="20577"/>
          <ac:spMkLst>
            <pc:docMk/>
            <pc:sldMk cId="3775729011" sldId="256"/>
            <ac:spMk id="3" creationId="{DBD19CE3-6453-4EDF-93D1-354638E92B54}"/>
          </ac:spMkLst>
        </pc:spChg>
        <pc:spChg chg="mod">
          <ac:chgData name="Abramov Gábor" userId="c20dd81bcc9c0001" providerId="LiveId" clId="{20FA5896-0807-49D2-8CF7-76B64208DE8D}" dt="2019-03-25T15:51:38.398" v="2195" actId="20577"/>
          <ac:spMkLst>
            <pc:docMk/>
            <pc:sldMk cId="3775729011" sldId="256"/>
            <ac:spMk id="4" creationId="{EFF3ED01-8A23-46A1-B09E-997A24525659}"/>
          </ac:spMkLst>
        </pc:spChg>
        <pc:spChg chg="mod">
          <ac:chgData name="Abramov Gábor" userId="c20dd81bcc9c0001" providerId="LiveId" clId="{20FA5896-0807-49D2-8CF7-76B64208DE8D}" dt="2019-03-25T15:22:27.713" v="1990"/>
          <ac:spMkLst>
            <pc:docMk/>
            <pc:sldMk cId="3775729011" sldId="256"/>
            <ac:spMk id="5" creationId="{BCB4CD94-D2AF-492B-9F26-4D4BFA57DC44}"/>
          </ac:spMkLst>
        </pc:spChg>
        <pc:spChg chg="mod">
          <ac:chgData name="Abramov Gábor" userId="c20dd81bcc9c0001" providerId="LiveId" clId="{20FA5896-0807-49D2-8CF7-76B64208DE8D}" dt="2019-03-25T15:22:34.481" v="1991"/>
          <ac:spMkLst>
            <pc:docMk/>
            <pc:sldMk cId="3775729011" sldId="256"/>
            <ac:spMk id="6" creationId="{4BEB76FE-4349-4AB7-961F-F12BFAEA82C9}"/>
          </ac:spMkLst>
        </pc:spChg>
      </pc:sldChg>
      <pc:sldChg chg="modSp add del">
        <pc:chgData name="Abramov Gábor" userId="c20dd81bcc9c0001" providerId="LiveId" clId="{20FA5896-0807-49D2-8CF7-76B64208DE8D}" dt="2019-03-25T13:49:57.836" v="1379" actId="2696"/>
        <pc:sldMkLst>
          <pc:docMk/>
          <pc:sldMk cId="178429731" sldId="257"/>
        </pc:sldMkLst>
        <pc:spChg chg="mod">
          <ac:chgData name="Abramov Gábor" userId="c20dd81bcc9c0001" providerId="LiveId" clId="{20FA5896-0807-49D2-8CF7-76B64208DE8D}" dt="2019-03-25T13:33:48.795" v="1317" actId="20577"/>
          <ac:spMkLst>
            <pc:docMk/>
            <pc:sldMk cId="178429731" sldId="257"/>
            <ac:spMk id="2" creationId="{0251E996-C3CE-4B96-B946-32EA007F6F60}"/>
          </ac:spMkLst>
        </pc:spChg>
        <pc:spChg chg="mod">
          <ac:chgData name="Abramov Gábor" userId="c20dd81bcc9c0001" providerId="LiveId" clId="{20FA5896-0807-49D2-8CF7-76B64208DE8D}" dt="2019-03-25T13:33:50.213" v="1323" actId="20577"/>
          <ac:spMkLst>
            <pc:docMk/>
            <pc:sldMk cId="178429731" sldId="257"/>
            <ac:spMk id="4" creationId="{14DC48F2-42CA-42BB-AEB5-6E45CD5B8ED6}"/>
          </ac:spMkLst>
        </pc:spChg>
      </pc:sldChg>
      <pc:sldChg chg="addSp delSp modSp add del">
        <pc:chgData name="Abramov Gábor" userId="c20dd81bcc9c0001" providerId="LiveId" clId="{20FA5896-0807-49D2-8CF7-76B64208DE8D}" dt="2019-03-25T16:00:49.737" v="2338" actId="2696"/>
        <pc:sldMkLst>
          <pc:docMk/>
          <pc:sldMk cId="1221780287" sldId="257"/>
        </pc:sldMkLst>
        <pc:spChg chg="mod">
          <ac:chgData name="Abramov Gábor" userId="c20dd81bcc9c0001" providerId="LiveId" clId="{20FA5896-0807-49D2-8CF7-76B64208DE8D}" dt="2019-03-25T15:52:00.648" v="2200" actId="6549"/>
          <ac:spMkLst>
            <pc:docMk/>
            <pc:sldMk cId="1221780287" sldId="257"/>
            <ac:spMk id="2" creationId="{D871817A-DFC0-41A3-A5BA-6E12B7511CE6}"/>
          </ac:spMkLst>
        </pc:spChg>
        <pc:spChg chg="mod">
          <ac:chgData name="Abramov Gábor" userId="c20dd81bcc9c0001" providerId="LiveId" clId="{20FA5896-0807-49D2-8CF7-76B64208DE8D}" dt="2019-03-25T15:52:08.939" v="2201"/>
          <ac:spMkLst>
            <pc:docMk/>
            <pc:sldMk cId="1221780287" sldId="257"/>
            <ac:spMk id="3" creationId="{170B53DB-101C-4CD8-81FA-AD042F1A1325}"/>
          </ac:spMkLst>
        </pc:spChg>
        <pc:spChg chg="add del mod">
          <ac:chgData name="Abramov Gábor" userId="c20dd81bcc9c0001" providerId="LiveId" clId="{20FA5896-0807-49D2-8CF7-76B64208DE8D}" dt="2019-03-25T16:00:48.304" v="2337" actId="20577"/>
          <ac:spMkLst>
            <pc:docMk/>
            <pc:sldMk cId="1221780287" sldId="257"/>
            <ac:spMk id="4" creationId="{B350DFB8-C68C-4945-9B64-63CC189F3323}"/>
          </ac:spMkLst>
        </pc:spChg>
      </pc:sldChg>
      <pc:sldChg chg="modSp add del">
        <pc:chgData name="Abramov Gábor" userId="c20dd81bcc9c0001" providerId="LiveId" clId="{20FA5896-0807-49D2-8CF7-76B64208DE8D}" dt="2019-03-25T13:00:20.138" v="1073" actId="2696"/>
        <pc:sldMkLst>
          <pc:docMk/>
          <pc:sldMk cId="1395142976" sldId="257"/>
        </pc:sldMkLst>
        <pc:spChg chg="mod">
          <ac:chgData name="Abramov Gábor" userId="c20dd81bcc9c0001" providerId="LiveId" clId="{20FA5896-0807-49D2-8CF7-76B64208DE8D}" dt="2019-03-25T12:59:43.494" v="1059" actId="20577"/>
          <ac:spMkLst>
            <pc:docMk/>
            <pc:sldMk cId="1395142976" sldId="257"/>
            <ac:spMk id="3" creationId="{28434FF2-BE8C-4CE9-BC44-5FAFD321A12B}"/>
          </ac:spMkLst>
        </pc:spChg>
      </pc:sldChg>
      <pc:sldChg chg="add del">
        <pc:chgData name="Abramov Gábor" userId="c20dd81bcc9c0001" providerId="LiveId" clId="{20FA5896-0807-49D2-8CF7-76B64208DE8D}" dt="2019-03-25T12:14:08.004" v="638" actId="2696"/>
        <pc:sldMkLst>
          <pc:docMk/>
          <pc:sldMk cId="1965033986" sldId="257"/>
        </pc:sldMkLst>
      </pc:sldChg>
      <pc:sldChg chg="modSp add del">
        <pc:chgData name="Abramov Gábor" userId="c20dd81bcc9c0001" providerId="LiveId" clId="{20FA5896-0807-49D2-8CF7-76B64208DE8D}" dt="2019-03-25T12:14:01.703" v="636" actId="2696"/>
        <pc:sldMkLst>
          <pc:docMk/>
          <pc:sldMk cId="2453607183" sldId="257"/>
        </pc:sldMkLst>
        <pc:spChg chg="mod">
          <ac:chgData name="Abramov Gábor" userId="c20dd81bcc9c0001" providerId="LiveId" clId="{20FA5896-0807-49D2-8CF7-76B64208DE8D}" dt="2019-03-25T11:42:14.497" v="526" actId="27636"/>
          <ac:spMkLst>
            <pc:docMk/>
            <pc:sldMk cId="2453607183" sldId="257"/>
            <ac:spMk id="2" creationId="{3BAD5B99-30A7-4867-B9C2-4E48E752F723}"/>
          </ac:spMkLst>
        </pc:spChg>
        <pc:spChg chg="mod">
          <ac:chgData name="Abramov Gábor" userId="c20dd81bcc9c0001" providerId="LiveId" clId="{20FA5896-0807-49D2-8CF7-76B64208DE8D}" dt="2019-03-25T11:32:37.391" v="378" actId="20577"/>
          <ac:spMkLst>
            <pc:docMk/>
            <pc:sldMk cId="2453607183" sldId="257"/>
            <ac:spMk id="4" creationId="{9883E872-B06E-4529-8453-9A2F35D53D7F}"/>
          </ac:spMkLst>
        </pc:spChg>
      </pc:sldChg>
      <pc:sldChg chg="modSp add del">
        <pc:chgData name="Abramov Gábor" userId="c20dd81bcc9c0001" providerId="LiveId" clId="{20FA5896-0807-49D2-8CF7-76B64208DE8D}" dt="2019-03-25T16:08:57.933" v="2410" actId="2696"/>
        <pc:sldMkLst>
          <pc:docMk/>
          <pc:sldMk cId="2614128585" sldId="257"/>
        </pc:sldMkLst>
        <pc:spChg chg="mod">
          <ac:chgData name="Abramov Gábor" userId="c20dd81bcc9c0001" providerId="LiveId" clId="{20FA5896-0807-49D2-8CF7-76B64208DE8D}" dt="2019-03-25T16:01:04.977" v="2342" actId="14100"/>
          <ac:spMkLst>
            <pc:docMk/>
            <pc:sldMk cId="2614128585" sldId="257"/>
            <ac:spMk id="4" creationId="{4D864F15-423F-48DF-A99A-5A3BCA5C1370}"/>
          </ac:spMkLst>
        </pc:spChg>
      </pc:sldChg>
      <pc:sldChg chg="add del">
        <pc:chgData name="Abramov Gábor" userId="c20dd81bcc9c0001" providerId="LiveId" clId="{20FA5896-0807-49D2-8CF7-76B64208DE8D}" dt="2019-03-25T15:25:25.735" v="1997" actId="2696"/>
        <pc:sldMkLst>
          <pc:docMk/>
          <pc:sldMk cId="3496827936" sldId="257"/>
        </pc:sldMkLst>
      </pc:sldChg>
      <pc:sldChg chg="add del">
        <pc:chgData name="Abramov Gábor" userId="c20dd81bcc9c0001" providerId="LiveId" clId="{20FA5896-0807-49D2-8CF7-76B64208DE8D}" dt="2019-03-25T11:31:08.918" v="370" actId="2696"/>
        <pc:sldMkLst>
          <pc:docMk/>
          <pc:sldMk cId="3700975761" sldId="257"/>
        </pc:sldMkLst>
      </pc:sldChg>
      <pc:sldChg chg="modSp add del">
        <pc:chgData name="Abramov Gábor" userId="c20dd81bcc9c0001" providerId="LiveId" clId="{20FA5896-0807-49D2-8CF7-76B64208DE8D}" dt="2019-03-25T15:20:37.532" v="1949" actId="2696"/>
        <pc:sldMkLst>
          <pc:docMk/>
          <pc:sldMk cId="4060948655" sldId="257"/>
        </pc:sldMkLst>
        <pc:spChg chg="mod">
          <ac:chgData name="Abramov Gábor" userId="c20dd81bcc9c0001" providerId="LiveId" clId="{20FA5896-0807-49D2-8CF7-76B64208DE8D}" dt="2019-03-25T15:18:16.272" v="1923" actId="27636"/>
          <ac:spMkLst>
            <pc:docMk/>
            <pc:sldMk cId="4060948655" sldId="257"/>
            <ac:spMk id="4" creationId="{15BDD91E-C0A5-46E6-98F0-47F8412A1AA7}"/>
          </ac:spMkLst>
        </pc:spChg>
      </pc:sldChg>
      <pc:sldChg chg="modSp add del">
        <pc:chgData name="Abramov Gábor" userId="c20dd81bcc9c0001" providerId="LiveId" clId="{20FA5896-0807-49D2-8CF7-76B64208DE8D}" dt="2019-03-25T16:00:51.290" v="2339" actId="2696"/>
        <pc:sldMkLst>
          <pc:docMk/>
          <pc:sldMk cId="258014520" sldId="258"/>
        </pc:sldMkLst>
        <pc:spChg chg="mod">
          <ac:chgData name="Abramov Gábor" userId="c20dd81bcc9c0001" providerId="LiveId" clId="{20FA5896-0807-49D2-8CF7-76B64208DE8D}" dt="2019-03-25T15:53:04.588" v="2204" actId="20577"/>
          <ac:spMkLst>
            <pc:docMk/>
            <pc:sldMk cId="258014520" sldId="258"/>
            <ac:spMk id="2" creationId="{079471CD-DF44-4E73-A87E-9AD3BC1B2E89}"/>
          </ac:spMkLst>
        </pc:spChg>
        <pc:spChg chg="mod">
          <ac:chgData name="Abramov Gábor" userId="c20dd81bcc9c0001" providerId="LiveId" clId="{20FA5896-0807-49D2-8CF7-76B64208DE8D}" dt="2019-03-25T15:53:12.991" v="2207" actId="20577"/>
          <ac:spMkLst>
            <pc:docMk/>
            <pc:sldMk cId="258014520" sldId="258"/>
            <ac:spMk id="3" creationId="{C0965AAA-C853-492E-AA60-881EBDC2879E}"/>
          </ac:spMkLst>
        </pc:spChg>
        <pc:spChg chg="mod">
          <ac:chgData name="Abramov Gábor" userId="c20dd81bcc9c0001" providerId="LiveId" clId="{20FA5896-0807-49D2-8CF7-76B64208DE8D}" dt="2019-03-25T16:00:47.231" v="2335" actId="1076"/>
          <ac:spMkLst>
            <pc:docMk/>
            <pc:sldMk cId="258014520" sldId="258"/>
            <ac:spMk id="4" creationId="{5F3EF780-953E-4B36-9BFF-2D77E1916F7C}"/>
          </ac:spMkLst>
        </pc:spChg>
      </pc:sldChg>
      <pc:sldChg chg="add del">
        <pc:chgData name="Abramov Gábor" userId="c20dd81bcc9c0001" providerId="LiveId" clId="{20FA5896-0807-49D2-8CF7-76B64208DE8D}" dt="2019-03-25T11:33:04.972" v="380" actId="2696"/>
        <pc:sldMkLst>
          <pc:docMk/>
          <pc:sldMk cId="1131781227" sldId="258"/>
        </pc:sldMkLst>
      </pc:sldChg>
      <pc:sldChg chg="modSp add del">
        <pc:chgData name="Abramov Gábor" userId="c20dd81bcc9c0001" providerId="LiveId" clId="{20FA5896-0807-49D2-8CF7-76B64208DE8D}" dt="2019-03-25T15:20:37.550" v="1950" actId="2696"/>
        <pc:sldMkLst>
          <pc:docMk/>
          <pc:sldMk cId="2658716164" sldId="258"/>
        </pc:sldMkLst>
        <pc:spChg chg="mod">
          <ac:chgData name="Abramov Gábor" userId="c20dd81bcc9c0001" providerId="LiveId" clId="{20FA5896-0807-49D2-8CF7-76B64208DE8D}" dt="2019-03-25T14:55:42.053" v="1611" actId="20577"/>
          <ac:spMkLst>
            <pc:docMk/>
            <pc:sldMk cId="2658716164" sldId="258"/>
            <ac:spMk id="3" creationId="{6FBCFB5B-7AAB-443D-94C4-AAC214C30373}"/>
          </ac:spMkLst>
        </pc:spChg>
        <pc:spChg chg="mod">
          <ac:chgData name="Abramov Gábor" userId="c20dd81bcc9c0001" providerId="LiveId" clId="{20FA5896-0807-49D2-8CF7-76B64208DE8D}" dt="2019-03-25T15:19:26.796" v="1935" actId="27636"/>
          <ac:spMkLst>
            <pc:docMk/>
            <pc:sldMk cId="2658716164" sldId="258"/>
            <ac:spMk id="4" creationId="{CBFEDAC3-E0CC-41DD-A368-F83964211DF8}"/>
          </ac:spMkLst>
        </pc:spChg>
        <pc:spChg chg="mod">
          <ac:chgData name="Abramov Gábor" userId="c20dd81bcc9c0001" providerId="LiveId" clId="{20FA5896-0807-49D2-8CF7-76B64208DE8D}" dt="2019-03-25T14:55:44.282" v="1616" actId="20577"/>
          <ac:spMkLst>
            <pc:docMk/>
            <pc:sldMk cId="2658716164" sldId="258"/>
            <ac:spMk id="6" creationId="{1DB820AF-8446-4A3F-AC0A-98511EDE75A2}"/>
          </ac:spMkLst>
        </pc:spChg>
        <pc:spChg chg="mod">
          <ac:chgData name="Abramov Gábor" userId="c20dd81bcc9c0001" providerId="LiveId" clId="{20FA5896-0807-49D2-8CF7-76B64208DE8D}" dt="2019-03-25T14:55:47.915" v="1620" actId="20577"/>
          <ac:spMkLst>
            <pc:docMk/>
            <pc:sldMk cId="2658716164" sldId="258"/>
            <ac:spMk id="7" creationId="{DD20FD8A-E06B-4AA5-869A-D262416BAB77}"/>
          </ac:spMkLst>
        </pc:spChg>
      </pc:sldChg>
      <pc:sldChg chg="modSp add">
        <pc:chgData name="Abramov Gábor" userId="c20dd81bcc9c0001" providerId="LiveId" clId="{20FA5896-0807-49D2-8CF7-76B64208DE8D}" dt="2019-03-25T16:10:03.412" v="2418" actId="20577"/>
        <pc:sldMkLst>
          <pc:docMk/>
          <pc:sldMk cId="2673877476" sldId="258"/>
        </pc:sldMkLst>
        <pc:spChg chg="mod">
          <ac:chgData name="Abramov Gábor" userId="c20dd81bcc9c0001" providerId="LiveId" clId="{20FA5896-0807-49D2-8CF7-76B64208DE8D}" dt="2019-03-25T16:09:56.094" v="2415"/>
          <ac:spMkLst>
            <pc:docMk/>
            <pc:sldMk cId="2673877476" sldId="258"/>
            <ac:spMk id="2" creationId="{AA05B20C-C8B7-437A-A9CC-86F8CF98C8CB}"/>
          </ac:spMkLst>
        </pc:spChg>
        <pc:spChg chg="mod">
          <ac:chgData name="Abramov Gábor" userId="c20dd81bcc9c0001" providerId="LiveId" clId="{20FA5896-0807-49D2-8CF7-76B64208DE8D}" dt="2019-03-25T16:10:03.412" v="2418" actId="20577"/>
          <ac:spMkLst>
            <pc:docMk/>
            <pc:sldMk cId="2673877476" sldId="258"/>
            <ac:spMk id="3" creationId="{BEF67585-A9F7-4185-A493-C2D446D02E60}"/>
          </ac:spMkLst>
        </pc:spChg>
      </pc:sldChg>
      <pc:sldChg chg="add del">
        <pc:chgData name="Abramov Gábor" userId="c20dd81bcc9c0001" providerId="LiveId" clId="{20FA5896-0807-49D2-8CF7-76B64208DE8D}" dt="2019-03-25T11:31:10.048" v="371" actId="2696"/>
        <pc:sldMkLst>
          <pc:docMk/>
          <pc:sldMk cId="2831711598" sldId="258"/>
        </pc:sldMkLst>
      </pc:sldChg>
      <pc:sldChg chg="modSp add del">
        <pc:chgData name="Abramov Gábor" userId="c20dd81bcc9c0001" providerId="LiveId" clId="{20FA5896-0807-49D2-8CF7-76B64208DE8D}" dt="2019-03-25T13:00:11.246" v="1072" actId="2696"/>
        <pc:sldMkLst>
          <pc:docMk/>
          <pc:sldMk cId="2879507756" sldId="258"/>
        </pc:sldMkLst>
        <pc:spChg chg="mod">
          <ac:chgData name="Abramov Gábor" userId="c20dd81bcc9c0001" providerId="LiveId" clId="{20FA5896-0807-49D2-8CF7-76B64208DE8D}" dt="2019-03-25T12:59:59.023" v="1065" actId="20577"/>
          <ac:spMkLst>
            <pc:docMk/>
            <pc:sldMk cId="2879507756" sldId="258"/>
            <ac:spMk id="2" creationId="{6176255A-70BC-4355-B931-44B1BD53FCD4}"/>
          </ac:spMkLst>
        </pc:spChg>
        <pc:spChg chg="mod">
          <ac:chgData name="Abramov Gábor" userId="c20dd81bcc9c0001" providerId="LiveId" clId="{20FA5896-0807-49D2-8CF7-76B64208DE8D}" dt="2019-03-25T13:00:00.701" v="1071" actId="20577"/>
          <ac:spMkLst>
            <pc:docMk/>
            <pc:sldMk cId="2879507756" sldId="258"/>
            <ac:spMk id="3" creationId="{8BB1268C-B1F3-4441-AABD-64F8559C810E}"/>
          </ac:spMkLst>
        </pc:spChg>
      </pc:sldChg>
      <pc:sldChg chg="modSp add del">
        <pc:chgData name="Abramov Gábor" userId="c20dd81bcc9c0001" providerId="LiveId" clId="{20FA5896-0807-49D2-8CF7-76B64208DE8D}" dt="2019-03-25T15:25:25.748" v="1998" actId="2696"/>
        <pc:sldMkLst>
          <pc:docMk/>
          <pc:sldMk cId="3312054063" sldId="258"/>
        </pc:sldMkLst>
        <pc:spChg chg="mod">
          <ac:chgData name="Abramov Gábor" userId="c20dd81bcc9c0001" providerId="LiveId" clId="{20FA5896-0807-49D2-8CF7-76B64208DE8D}" dt="2019-03-25T15:24:32.489" v="1994" actId="20577"/>
          <ac:spMkLst>
            <pc:docMk/>
            <pc:sldMk cId="3312054063" sldId="258"/>
            <ac:spMk id="2" creationId="{BC69C2CC-4B9C-4801-9871-824EC05541DC}"/>
          </ac:spMkLst>
        </pc:spChg>
        <pc:spChg chg="mod">
          <ac:chgData name="Abramov Gábor" userId="c20dd81bcc9c0001" providerId="LiveId" clId="{20FA5896-0807-49D2-8CF7-76B64208DE8D}" dt="2019-03-25T15:24:51.090" v="1996" actId="20577"/>
          <ac:spMkLst>
            <pc:docMk/>
            <pc:sldMk cId="3312054063" sldId="258"/>
            <ac:spMk id="4" creationId="{33ADF449-67D5-4380-9022-7513A92D3C6B}"/>
          </ac:spMkLst>
        </pc:spChg>
      </pc:sldChg>
      <pc:sldChg chg="add del">
        <pc:chgData name="Abramov Gábor" userId="c20dd81bcc9c0001" providerId="LiveId" clId="{20FA5896-0807-49D2-8CF7-76B64208DE8D}" dt="2019-03-25T13:34:03.110" v="1325" actId="2696"/>
        <pc:sldMkLst>
          <pc:docMk/>
          <pc:sldMk cId="4274152706" sldId="258"/>
        </pc:sldMkLst>
      </pc:sldChg>
      <pc:sldChg chg="modSp add del">
        <pc:chgData name="Abramov Gábor" userId="c20dd81bcc9c0001" providerId="LiveId" clId="{20FA5896-0807-49D2-8CF7-76B64208DE8D}" dt="2019-03-25T16:13:05.087" v="2478" actId="2696"/>
        <pc:sldMkLst>
          <pc:docMk/>
          <pc:sldMk cId="223155563" sldId="259"/>
        </pc:sldMkLst>
        <pc:spChg chg="mod">
          <ac:chgData name="Abramov Gábor" userId="c20dd81bcc9c0001" providerId="LiveId" clId="{20FA5896-0807-49D2-8CF7-76B64208DE8D}" dt="2019-03-25T16:10:13.043" v="2419"/>
          <ac:spMkLst>
            <pc:docMk/>
            <pc:sldMk cId="223155563" sldId="259"/>
            <ac:spMk id="2" creationId="{AC6D587B-3A0B-4782-BBF3-F3EC9C1A99CB}"/>
          </ac:spMkLst>
        </pc:spChg>
        <pc:spChg chg="mod">
          <ac:chgData name="Abramov Gábor" userId="c20dd81bcc9c0001" providerId="LiveId" clId="{20FA5896-0807-49D2-8CF7-76B64208DE8D}" dt="2019-03-25T16:10:37.782" v="2422" actId="20577"/>
          <ac:spMkLst>
            <pc:docMk/>
            <pc:sldMk cId="223155563" sldId="259"/>
            <ac:spMk id="3" creationId="{3434EB5E-0281-455A-BDF3-4D15274C897E}"/>
          </ac:spMkLst>
        </pc:spChg>
        <pc:spChg chg="mod">
          <ac:chgData name="Abramov Gábor" userId="c20dd81bcc9c0001" providerId="LiveId" clId="{20FA5896-0807-49D2-8CF7-76B64208DE8D}" dt="2019-03-25T16:11:13.304" v="2425" actId="1076"/>
          <ac:spMkLst>
            <pc:docMk/>
            <pc:sldMk cId="223155563" sldId="259"/>
            <ac:spMk id="4" creationId="{45EA2C8D-C7EA-4D2D-B60D-A2B5D7893208}"/>
          </ac:spMkLst>
        </pc:spChg>
        <pc:spChg chg="mod">
          <ac:chgData name="Abramov Gábor" userId="c20dd81bcc9c0001" providerId="LiveId" clId="{20FA5896-0807-49D2-8CF7-76B64208DE8D}" dt="2019-03-25T16:11:13.304" v="2425" actId="1076"/>
          <ac:spMkLst>
            <pc:docMk/>
            <pc:sldMk cId="223155563" sldId="259"/>
            <ac:spMk id="5" creationId="{7140F8CD-F4E4-4721-BEF0-FBEF44A1AEB7}"/>
          </ac:spMkLst>
        </pc:spChg>
      </pc:sldChg>
      <pc:sldChg chg="modSp add del">
        <pc:chgData name="Abramov Gábor" userId="c20dd81bcc9c0001" providerId="LiveId" clId="{20FA5896-0807-49D2-8CF7-76B64208DE8D}" dt="2019-03-25T15:20:37.573" v="1951" actId="2696"/>
        <pc:sldMkLst>
          <pc:docMk/>
          <pc:sldMk cId="2399436015" sldId="259"/>
        </pc:sldMkLst>
        <pc:spChg chg="mod">
          <ac:chgData name="Abramov Gábor" userId="c20dd81bcc9c0001" providerId="LiveId" clId="{20FA5896-0807-49D2-8CF7-76B64208DE8D}" dt="2019-03-25T15:19:26.810" v="1936" actId="27636"/>
          <ac:spMkLst>
            <pc:docMk/>
            <pc:sldMk cId="2399436015" sldId="259"/>
            <ac:spMk id="4" creationId="{AAE14432-9045-4583-BBE1-5B69DCB41B70}"/>
          </ac:spMkLst>
        </pc:spChg>
      </pc:sldChg>
      <pc:sldChg chg="modSp add del">
        <pc:chgData name="Abramov Gábor" userId="c20dd81bcc9c0001" providerId="LiveId" clId="{20FA5896-0807-49D2-8CF7-76B64208DE8D}" dt="2019-03-25T15:25:25.764" v="1999" actId="2696"/>
        <pc:sldMkLst>
          <pc:docMk/>
          <pc:sldMk cId="3873168320" sldId="259"/>
        </pc:sldMkLst>
        <pc:spChg chg="mod">
          <ac:chgData name="Abramov Gábor" userId="c20dd81bcc9c0001" providerId="LiveId" clId="{20FA5896-0807-49D2-8CF7-76B64208DE8D}" dt="2019-03-25T15:20:47.357" v="1956" actId="27636"/>
          <ac:spMkLst>
            <pc:docMk/>
            <pc:sldMk cId="3873168320" sldId="259"/>
            <ac:spMk id="5" creationId="{9A53A946-94CB-482F-9728-EE5E3CAA0A6D}"/>
          </ac:spMkLst>
        </pc:spChg>
      </pc:sldChg>
      <pc:sldChg chg="modSp add del">
        <pc:chgData name="Abramov Gábor" userId="c20dd81bcc9c0001" providerId="LiveId" clId="{20FA5896-0807-49D2-8CF7-76B64208DE8D}" dt="2019-03-25T15:25:25.781" v="2000" actId="2696"/>
        <pc:sldMkLst>
          <pc:docMk/>
          <pc:sldMk cId="2972684772" sldId="260"/>
        </pc:sldMkLst>
        <pc:spChg chg="mod">
          <ac:chgData name="Abramov Gábor" userId="c20dd81bcc9c0001" providerId="LiveId" clId="{20FA5896-0807-49D2-8CF7-76B64208DE8D}" dt="2019-03-25T15:20:50.172" v="1958" actId="27636"/>
          <ac:spMkLst>
            <pc:docMk/>
            <pc:sldMk cId="2972684772" sldId="260"/>
            <ac:spMk id="5" creationId="{5F23D7C3-6BF4-429A-8205-BD32E62C7CB0}"/>
          </ac:spMkLst>
        </pc:spChg>
      </pc:sldChg>
      <pc:sldChg chg="modSp add del">
        <pc:chgData name="Abramov Gábor" userId="c20dd81bcc9c0001" providerId="LiveId" clId="{20FA5896-0807-49D2-8CF7-76B64208DE8D}" dt="2019-03-25T16:13:06.488" v="2479" actId="2696"/>
        <pc:sldMkLst>
          <pc:docMk/>
          <pc:sldMk cId="3400174481" sldId="260"/>
        </pc:sldMkLst>
        <pc:spChg chg="mod">
          <ac:chgData name="Abramov Gábor" userId="c20dd81bcc9c0001" providerId="LiveId" clId="{20FA5896-0807-49D2-8CF7-76B64208DE8D}" dt="2019-03-25T16:11:45.463" v="2432" actId="20577"/>
          <ac:spMkLst>
            <pc:docMk/>
            <pc:sldMk cId="3400174481" sldId="260"/>
            <ac:spMk id="2" creationId="{3B2F3D15-CB70-47F3-90D3-5991D837B5BD}"/>
          </ac:spMkLst>
        </pc:spChg>
        <pc:spChg chg="mod">
          <ac:chgData name="Abramov Gábor" userId="c20dd81bcc9c0001" providerId="LiveId" clId="{20FA5896-0807-49D2-8CF7-76B64208DE8D}" dt="2019-03-25T16:12:14.714" v="2440" actId="27636"/>
          <ac:spMkLst>
            <pc:docMk/>
            <pc:sldMk cId="3400174481" sldId="260"/>
            <ac:spMk id="4" creationId="{637E8F94-47E7-4AE0-9BA2-58CAC648CA40}"/>
          </ac:spMkLst>
        </pc:spChg>
        <pc:spChg chg="mod">
          <ac:chgData name="Abramov Gábor" userId="c20dd81bcc9c0001" providerId="LiveId" clId="{20FA5896-0807-49D2-8CF7-76B64208DE8D}" dt="2019-03-25T16:11:37.226" v="2429"/>
          <ac:spMkLst>
            <pc:docMk/>
            <pc:sldMk cId="3400174481" sldId="260"/>
            <ac:spMk id="5" creationId="{B804AA1C-E6DF-4313-B7F9-23497F5AA4BE}"/>
          </ac:spMkLst>
        </pc:spChg>
      </pc:sldChg>
      <pc:sldChg chg="add del">
        <pc:chgData name="Abramov Gábor" userId="c20dd81bcc9c0001" providerId="LiveId" clId="{20FA5896-0807-49D2-8CF7-76B64208DE8D}" dt="2019-03-25T15:25:25.799" v="2001" actId="2696"/>
        <pc:sldMkLst>
          <pc:docMk/>
          <pc:sldMk cId="986600118" sldId="261"/>
        </pc:sldMkLst>
      </pc:sldChg>
      <pc:sldChg chg="modSp add ord">
        <pc:chgData name="Abramov Gábor" userId="c20dd81bcc9c0001" providerId="LiveId" clId="{20FA5896-0807-49D2-8CF7-76B64208DE8D}" dt="2019-03-25T16:15:21.774" v="2513"/>
        <pc:sldMkLst>
          <pc:docMk/>
          <pc:sldMk cId="2333601057" sldId="261"/>
        </pc:sldMkLst>
        <pc:spChg chg="mod">
          <ac:chgData name="Abramov Gábor" userId="c20dd81bcc9c0001" providerId="LiveId" clId="{20FA5896-0807-49D2-8CF7-76B64208DE8D}" dt="2019-03-25T16:15:03.763" v="2509"/>
          <ac:spMkLst>
            <pc:docMk/>
            <pc:sldMk cId="2333601057" sldId="261"/>
            <ac:spMk id="2" creationId="{D1458A28-81B2-48DB-A17F-030346F67CC5}"/>
          </ac:spMkLst>
        </pc:spChg>
        <pc:spChg chg="mod">
          <ac:chgData name="Abramov Gábor" userId="c20dd81bcc9c0001" providerId="LiveId" clId="{20FA5896-0807-49D2-8CF7-76B64208DE8D}" dt="2019-03-25T16:15:08.639" v="2510"/>
          <ac:spMkLst>
            <pc:docMk/>
            <pc:sldMk cId="2333601057" sldId="261"/>
            <ac:spMk id="3" creationId="{1620BA83-9141-4132-AAA0-75FA7592DA65}"/>
          </ac:spMkLst>
        </pc:spChg>
        <pc:spChg chg="mod">
          <ac:chgData name="Abramov Gábor" userId="c20dd81bcc9c0001" providerId="LiveId" clId="{20FA5896-0807-49D2-8CF7-76B64208DE8D}" dt="2019-03-25T16:15:13.209" v="2511"/>
          <ac:spMkLst>
            <pc:docMk/>
            <pc:sldMk cId="2333601057" sldId="261"/>
            <ac:spMk id="4" creationId="{68CF4067-A6E8-40FB-A730-45AEC7321F52}"/>
          </ac:spMkLst>
        </pc:spChg>
        <pc:spChg chg="mod">
          <ac:chgData name="Abramov Gábor" userId="c20dd81bcc9c0001" providerId="LiveId" clId="{20FA5896-0807-49D2-8CF7-76B64208DE8D}" dt="2019-03-25T16:15:17.813" v="2512"/>
          <ac:spMkLst>
            <pc:docMk/>
            <pc:sldMk cId="2333601057" sldId="261"/>
            <ac:spMk id="5" creationId="{F0F26E23-A3A2-4011-8D6B-C102724F5AB9}"/>
          </ac:spMkLst>
        </pc:spChg>
        <pc:spChg chg="mod">
          <ac:chgData name="Abramov Gábor" userId="c20dd81bcc9c0001" providerId="LiveId" clId="{20FA5896-0807-49D2-8CF7-76B64208DE8D}" dt="2019-03-25T16:15:21.774" v="2513"/>
          <ac:spMkLst>
            <pc:docMk/>
            <pc:sldMk cId="2333601057" sldId="261"/>
            <ac:spMk id="6" creationId="{79A9A0CE-F41C-4A8E-8419-A7F9D8CD69FF}"/>
          </ac:spMkLst>
        </pc:spChg>
      </pc:sldChg>
      <pc:sldChg chg="add del">
        <pc:chgData name="Abramov Gábor" userId="c20dd81bcc9c0001" providerId="LiveId" clId="{20FA5896-0807-49D2-8CF7-76B64208DE8D}" dt="2019-03-25T15:25:25.821" v="2002" actId="2696"/>
        <pc:sldMkLst>
          <pc:docMk/>
          <pc:sldMk cId="2857560242" sldId="262"/>
        </pc:sldMkLst>
      </pc:sldChg>
      <pc:sldChg chg="modSp add">
        <pc:chgData name="Abramov Gábor" userId="c20dd81bcc9c0001" providerId="LiveId" clId="{20FA5896-0807-49D2-8CF7-76B64208DE8D}" dt="2019-03-25T16:17:24.254" v="2542" actId="120"/>
        <pc:sldMkLst>
          <pc:docMk/>
          <pc:sldMk cId="3848020663" sldId="262"/>
        </pc:sldMkLst>
        <pc:spChg chg="mod">
          <ac:chgData name="Abramov Gábor" userId="c20dd81bcc9c0001" providerId="LiveId" clId="{20FA5896-0807-49D2-8CF7-76B64208DE8D}" dt="2019-03-25T16:15:35.591" v="2514"/>
          <ac:spMkLst>
            <pc:docMk/>
            <pc:sldMk cId="3848020663" sldId="262"/>
            <ac:spMk id="2" creationId="{4FEA161E-8458-4103-B923-58E2F65A5C85}"/>
          </ac:spMkLst>
        </pc:spChg>
        <pc:spChg chg="mod">
          <ac:chgData name="Abramov Gábor" userId="c20dd81bcc9c0001" providerId="LiveId" clId="{20FA5896-0807-49D2-8CF7-76B64208DE8D}" dt="2019-03-25T16:15:42.320" v="2515"/>
          <ac:spMkLst>
            <pc:docMk/>
            <pc:sldMk cId="3848020663" sldId="262"/>
            <ac:spMk id="3" creationId="{2D72838C-401E-4449-B323-31C883DDB710}"/>
          </ac:spMkLst>
        </pc:spChg>
        <pc:spChg chg="mod">
          <ac:chgData name="Abramov Gábor" userId="c20dd81bcc9c0001" providerId="LiveId" clId="{20FA5896-0807-49D2-8CF7-76B64208DE8D}" dt="2019-03-25T16:17:16.442" v="2540" actId="207"/>
          <ac:spMkLst>
            <pc:docMk/>
            <pc:sldMk cId="3848020663" sldId="262"/>
            <ac:spMk id="4" creationId="{47397F15-1802-464D-A0A3-64CF590B7A17}"/>
          </ac:spMkLst>
        </pc:spChg>
        <pc:spChg chg="mod">
          <ac:chgData name="Abramov Gábor" userId="c20dd81bcc9c0001" providerId="LiveId" clId="{20FA5896-0807-49D2-8CF7-76B64208DE8D}" dt="2019-03-25T16:17:24.254" v="2542" actId="120"/>
          <ac:spMkLst>
            <pc:docMk/>
            <pc:sldMk cId="3848020663" sldId="262"/>
            <ac:spMk id="5" creationId="{CFECC610-8763-402E-A181-6B930BF905FB}"/>
          </ac:spMkLst>
        </pc:spChg>
      </pc:sldChg>
      <pc:sldChg chg="modSp add">
        <pc:chgData name="Abramov Gábor" userId="c20dd81bcc9c0001" providerId="LiveId" clId="{20FA5896-0807-49D2-8CF7-76B64208DE8D}" dt="2019-03-25T16:17:42.465" v="2544"/>
        <pc:sldMkLst>
          <pc:docMk/>
          <pc:sldMk cId="18723042" sldId="263"/>
        </pc:sldMkLst>
        <pc:spChg chg="mod">
          <ac:chgData name="Abramov Gábor" userId="c20dd81bcc9c0001" providerId="LiveId" clId="{20FA5896-0807-49D2-8CF7-76B64208DE8D}" dt="2019-03-25T16:17:35.531" v="2543"/>
          <ac:spMkLst>
            <pc:docMk/>
            <pc:sldMk cId="18723042" sldId="263"/>
            <ac:spMk id="2" creationId="{C0024FC0-8A73-437F-83B3-1957933593B8}"/>
          </ac:spMkLst>
        </pc:spChg>
        <pc:spChg chg="mod">
          <ac:chgData name="Abramov Gábor" userId="c20dd81bcc9c0001" providerId="LiveId" clId="{20FA5896-0807-49D2-8CF7-76B64208DE8D}" dt="2019-03-25T16:17:42.465" v="2544"/>
          <ac:spMkLst>
            <pc:docMk/>
            <pc:sldMk cId="18723042" sldId="263"/>
            <ac:spMk id="3" creationId="{A8352A8E-257E-4F8D-BCB2-ADF106935F7F}"/>
          </ac:spMkLst>
        </pc:spChg>
      </pc:sldChg>
      <pc:sldChg chg="add del">
        <pc:chgData name="Abramov Gábor" userId="c20dd81bcc9c0001" providerId="LiveId" clId="{20FA5896-0807-49D2-8CF7-76B64208DE8D}" dt="2019-03-25T15:25:25.842" v="2003" actId="2696"/>
        <pc:sldMkLst>
          <pc:docMk/>
          <pc:sldMk cId="1794152850" sldId="263"/>
        </pc:sldMkLst>
      </pc:sldChg>
      <pc:sldChg chg="modSp add del">
        <pc:chgData name="Abramov Gábor" userId="c20dd81bcc9c0001" providerId="LiveId" clId="{20FA5896-0807-49D2-8CF7-76B64208DE8D}" dt="2019-03-25T16:01:20.174" v="2353"/>
        <pc:sldMkLst>
          <pc:docMk/>
          <pc:sldMk cId="2138602782" sldId="263"/>
        </pc:sldMkLst>
        <pc:spChg chg="mod">
          <ac:chgData name="Abramov Gábor" userId="c20dd81bcc9c0001" providerId="LiveId" clId="{20FA5896-0807-49D2-8CF7-76B64208DE8D}" dt="2019-03-25T16:01:20.174" v="2353"/>
          <ac:spMkLst>
            <pc:docMk/>
            <pc:sldMk cId="2138602782" sldId="263"/>
            <ac:spMk id="4" creationId="{42EA8DC8-07FF-4ED5-8A87-0C476DBEFA2D}"/>
          </ac:spMkLst>
        </pc:spChg>
      </pc:sldChg>
      <pc:sldChg chg="add del">
        <pc:chgData name="Abramov Gábor" userId="c20dd81bcc9c0001" providerId="LiveId" clId="{20FA5896-0807-49D2-8CF7-76B64208DE8D}" dt="2019-03-25T15:25:25.863" v="2004" actId="2696"/>
        <pc:sldMkLst>
          <pc:docMk/>
          <pc:sldMk cId="3132827557" sldId="264"/>
        </pc:sldMkLst>
      </pc:sldChg>
      <pc:sldChg chg="add del">
        <pc:chgData name="Abramov Gábor" userId="c20dd81bcc9c0001" providerId="LiveId" clId="{20FA5896-0807-49D2-8CF7-76B64208DE8D}" dt="2019-03-25T16:17:57.719" v="2545" actId="2696"/>
        <pc:sldMkLst>
          <pc:docMk/>
          <pc:sldMk cId="3460558668" sldId="264"/>
        </pc:sldMkLst>
      </pc:sldChg>
      <pc:sldChg chg="modSp add">
        <pc:chgData name="Abramov Gábor" userId="c20dd81bcc9c0001" providerId="LiveId" clId="{20FA5896-0807-49D2-8CF7-76B64208DE8D}" dt="2019-03-25T16:18:05.565" v="2546"/>
        <pc:sldMkLst>
          <pc:docMk/>
          <pc:sldMk cId="112149101" sldId="265"/>
        </pc:sldMkLst>
        <pc:spChg chg="mod">
          <ac:chgData name="Abramov Gábor" userId="c20dd81bcc9c0001" providerId="LiveId" clId="{20FA5896-0807-49D2-8CF7-76B64208DE8D}" dt="2019-03-25T16:18:05.565" v="2546"/>
          <ac:spMkLst>
            <pc:docMk/>
            <pc:sldMk cId="112149101" sldId="265"/>
            <ac:spMk id="2" creationId="{A1577F4C-4ED9-4F84-AD2E-5F0ED16FF23F}"/>
          </ac:spMkLst>
        </pc:spChg>
      </pc:sldChg>
      <pc:sldChg chg="modSp add del">
        <pc:chgData name="Abramov Gábor" userId="c20dd81bcc9c0001" providerId="LiveId" clId="{20FA5896-0807-49D2-8CF7-76B64208DE8D}" dt="2019-03-25T16:06:54.897" v="2408" actId="2696"/>
        <pc:sldMkLst>
          <pc:docMk/>
          <pc:sldMk cId="3209360803" sldId="265"/>
        </pc:sldMkLst>
        <pc:spChg chg="mod">
          <ac:chgData name="Abramov Gábor" userId="c20dd81bcc9c0001" providerId="LiveId" clId="{20FA5896-0807-49D2-8CF7-76B64208DE8D}" dt="2019-03-25T16:04:26.879" v="2384" actId="27636"/>
          <ac:spMkLst>
            <pc:docMk/>
            <pc:sldMk cId="3209360803" sldId="265"/>
            <ac:spMk id="3" creationId="{DBE041B1-3059-4122-A8EB-50E1B2EF9AF2}"/>
          </ac:spMkLst>
        </pc:spChg>
        <pc:spChg chg="mod">
          <ac:chgData name="Abramov Gábor" userId="c20dd81bcc9c0001" providerId="LiveId" clId="{20FA5896-0807-49D2-8CF7-76B64208DE8D}" dt="2019-03-25T16:06:08.593" v="2396" actId="27636"/>
          <ac:spMkLst>
            <pc:docMk/>
            <pc:sldMk cId="3209360803" sldId="265"/>
            <ac:spMk id="6" creationId="{1735FC61-AAED-4483-A97D-2DD1BB859C3F}"/>
          </ac:spMkLst>
        </pc:spChg>
      </pc:sldChg>
      <pc:sldChg chg="modSp add">
        <pc:chgData name="Abramov Gábor" userId="c20dd81bcc9c0001" providerId="LiveId" clId="{20FA5896-0807-49D2-8CF7-76B64208DE8D}" dt="2019-03-25T16:09:47.723" v="2414"/>
        <pc:sldMkLst>
          <pc:docMk/>
          <pc:sldMk cId="2609734764" sldId="266"/>
        </pc:sldMkLst>
        <pc:spChg chg="mod">
          <ac:chgData name="Abramov Gábor" userId="c20dd81bcc9c0001" providerId="LiveId" clId="{20FA5896-0807-49D2-8CF7-76B64208DE8D}" dt="2019-03-25T16:09:38.017" v="2413"/>
          <ac:spMkLst>
            <pc:docMk/>
            <pc:sldMk cId="2609734764" sldId="266"/>
            <ac:spMk id="2" creationId="{552ABD20-496A-4DCD-9C36-F39798EBB21C}"/>
          </ac:spMkLst>
        </pc:spChg>
        <pc:spChg chg="mod">
          <ac:chgData name="Abramov Gábor" userId="c20dd81bcc9c0001" providerId="LiveId" clId="{20FA5896-0807-49D2-8CF7-76B64208DE8D}" dt="2019-03-25T16:09:47.723" v="2414"/>
          <ac:spMkLst>
            <pc:docMk/>
            <pc:sldMk cId="2609734764" sldId="266"/>
            <ac:spMk id="3" creationId="{D32B29E1-EFDD-4142-B396-C94623B9E0F1}"/>
          </ac:spMkLst>
        </pc:spChg>
      </pc:sldChg>
      <pc:sldChg chg="modSp add">
        <pc:chgData name="Abramov Gábor" userId="c20dd81bcc9c0001" providerId="LiveId" clId="{20FA5896-0807-49D2-8CF7-76B64208DE8D}" dt="2019-03-25T16:13:53.621" v="2491" actId="20577"/>
        <pc:sldMkLst>
          <pc:docMk/>
          <pc:sldMk cId="3643669114" sldId="267"/>
        </pc:sldMkLst>
        <pc:spChg chg="mod">
          <ac:chgData name="Abramov Gábor" userId="c20dd81bcc9c0001" providerId="LiveId" clId="{20FA5896-0807-49D2-8CF7-76B64208DE8D}" dt="2019-03-25T16:13:53.621" v="2491" actId="20577"/>
          <ac:spMkLst>
            <pc:docMk/>
            <pc:sldMk cId="3643669114" sldId="267"/>
            <ac:spMk id="2" creationId="{2F76523D-3098-49C1-B6C3-63588A847B3E}"/>
          </ac:spMkLst>
        </pc:spChg>
        <pc:spChg chg="mod">
          <ac:chgData name="Abramov Gábor" userId="c20dd81bcc9c0001" providerId="LiveId" clId="{20FA5896-0807-49D2-8CF7-76B64208DE8D}" dt="2019-03-25T16:13:46.253" v="2488" actId="20577"/>
          <ac:spMkLst>
            <pc:docMk/>
            <pc:sldMk cId="3643669114" sldId="267"/>
            <ac:spMk id="3" creationId="{A4219EAF-34B0-4444-96DB-E65BB8F15B05}"/>
          </ac:spMkLst>
        </pc:spChg>
        <pc:spChg chg="mod">
          <ac:chgData name="Abramov Gábor" userId="c20dd81bcc9c0001" providerId="LiveId" clId="{20FA5896-0807-49D2-8CF7-76B64208DE8D}" dt="2019-03-25T16:13:24.676" v="2484"/>
          <ac:spMkLst>
            <pc:docMk/>
            <pc:sldMk cId="3643669114" sldId="267"/>
            <ac:spMk id="4" creationId="{171FB620-528F-489B-940E-510237DC10F9}"/>
          </ac:spMkLst>
        </pc:spChg>
        <pc:spChg chg="mod">
          <ac:chgData name="Abramov Gábor" userId="c20dd81bcc9c0001" providerId="LiveId" clId="{20FA5896-0807-49D2-8CF7-76B64208DE8D}" dt="2019-03-25T16:13:30.288" v="2485"/>
          <ac:spMkLst>
            <pc:docMk/>
            <pc:sldMk cId="3643669114" sldId="267"/>
            <ac:spMk id="5" creationId="{ECBA8173-F88B-4884-A11E-444A54926BEF}"/>
          </ac:spMkLst>
        </pc:spChg>
      </pc:sldChg>
      <pc:sldChg chg="modSp add">
        <pc:chgData name="Abramov Gábor" userId="c20dd81bcc9c0001" providerId="LiveId" clId="{20FA5896-0807-49D2-8CF7-76B64208DE8D}" dt="2019-03-25T16:14:36.770" v="2507"/>
        <pc:sldMkLst>
          <pc:docMk/>
          <pc:sldMk cId="1780635151" sldId="268"/>
        </pc:sldMkLst>
        <pc:spChg chg="mod">
          <ac:chgData name="Abramov Gábor" userId="c20dd81bcc9c0001" providerId="LiveId" clId="{20FA5896-0807-49D2-8CF7-76B64208DE8D}" dt="2019-03-25T16:14:04.001" v="2494" actId="20577"/>
          <ac:spMkLst>
            <pc:docMk/>
            <pc:sldMk cId="1780635151" sldId="268"/>
            <ac:spMk id="2" creationId="{D1EB5CC1-42CD-4335-A1DF-CACB837BAD5D}"/>
          </ac:spMkLst>
        </pc:spChg>
        <pc:spChg chg="mod">
          <ac:chgData name="Abramov Gábor" userId="c20dd81bcc9c0001" providerId="LiveId" clId="{20FA5896-0807-49D2-8CF7-76B64208DE8D}" dt="2019-03-25T16:14:12.092" v="2497" actId="20577"/>
          <ac:spMkLst>
            <pc:docMk/>
            <pc:sldMk cId="1780635151" sldId="268"/>
            <ac:spMk id="3" creationId="{375084C9-B115-41DD-9169-FC834F5447A3}"/>
          </ac:spMkLst>
        </pc:spChg>
        <pc:spChg chg="mod">
          <ac:chgData name="Abramov Gábor" userId="c20dd81bcc9c0001" providerId="LiveId" clId="{20FA5896-0807-49D2-8CF7-76B64208DE8D}" dt="2019-03-25T16:14:29.665" v="2506"/>
          <ac:spMkLst>
            <pc:docMk/>
            <pc:sldMk cId="1780635151" sldId="268"/>
            <ac:spMk id="4" creationId="{9BA4A2D0-1AF6-47F6-83A7-A135BD58EFAB}"/>
          </ac:spMkLst>
        </pc:spChg>
        <pc:spChg chg="mod">
          <ac:chgData name="Abramov Gábor" userId="c20dd81bcc9c0001" providerId="LiveId" clId="{20FA5896-0807-49D2-8CF7-76B64208DE8D}" dt="2019-03-25T16:14:36.770" v="2507"/>
          <ac:spMkLst>
            <pc:docMk/>
            <pc:sldMk cId="1780635151" sldId="268"/>
            <ac:spMk id="5" creationId="{64EEEC72-98A3-473D-AA19-39426DD72265}"/>
          </ac:spMkLst>
        </pc:spChg>
      </pc:sldChg>
      <pc:sldMasterChg chg="addSp delSp modSp delSldLayout modSldLayout">
        <pc:chgData name="Abramov Gábor" userId="c20dd81bcc9c0001" providerId="LiveId" clId="{20FA5896-0807-49D2-8CF7-76B64208DE8D}" dt="2019-03-25T16:12:42.607" v="2477" actId="1036"/>
        <pc:sldMasterMkLst>
          <pc:docMk/>
          <pc:sldMasterMk cId="3422900581" sldId="2147483648"/>
        </pc:sldMasterMkLst>
        <pc:spChg chg="add del mod">
          <ac:chgData name="Abramov Gábor" userId="c20dd81bcc9c0001" providerId="LiveId" clId="{20FA5896-0807-49D2-8CF7-76B64208DE8D}" dt="2019-03-25T15:19:56.915" v="1941" actId="478"/>
          <ac:spMkLst>
            <pc:docMk/>
            <pc:sldMasterMk cId="3422900581" sldId="2147483648"/>
            <ac:spMk id="2" creationId="{29F9C056-C7E7-404D-B23F-BB8089B7020A}"/>
          </ac:spMkLst>
        </pc:spChg>
        <pc:spChg chg="mod">
          <ac:chgData name="Abramov Gábor" userId="c20dd81bcc9c0001" providerId="LiveId" clId="{20FA5896-0807-49D2-8CF7-76B64208DE8D}" dt="2019-03-25T13:32:18.739" v="1301" actId="14100"/>
          <ac:spMkLst>
            <pc:docMk/>
            <pc:sldMasterMk cId="3422900581" sldId="2147483648"/>
            <ac:spMk id="3" creationId="{DFF68A77-2F91-440E-A6C1-AA60AF638CE1}"/>
          </ac:spMkLst>
        </pc:spChg>
        <pc:spChg chg="del mod">
          <ac:chgData name="Abramov Gábor" userId="c20dd81bcc9c0001" providerId="LiveId" clId="{20FA5896-0807-49D2-8CF7-76B64208DE8D}" dt="2019-03-25T13:21:14.220" v="1172" actId="478"/>
          <ac:spMkLst>
            <pc:docMk/>
            <pc:sldMasterMk cId="3422900581" sldId="2147483648"/>
            <ac:spMk id="4" creationId="{A2FF9B4A-62F2-4AB9-BD54-DC0D7D6E49E4}"/>
          </ac:spMkLst>
        </pc:spChg>
        <pc:spChg chg="del mod">
          <ac:chgData name="Abramov Gábor" userId="c20dd81bcc9c0001" providerId="LiveId" clId="{20FA5896-0807-49D2-8CF7-76B64208DE8D}" dt="2019-03-25T13:32:55.870" v="1306" actId="478"/>
          <ac:spMkLst>
            <pc:docMk/>
            <pc:sldMasterMk cId="3422900581" sldId="2147483648"/>
            <ac:spMk id="5" creationId="{45EC2F56-5580-4494-8F63-DBF07520BDD8}"/>
          </ac:spMkLst>
        </pc:spChg>
        <pc:spChg chg="mod">
          <ac:chgData name="Abramov Gábor" userId="c20dd81bcc9c0001" providerId="LiveId" clId="{20FA5896-0807-49D2-8CF7-76B64208DE8D}" dt="2019-03-25T13:49:26.469" v="1370" actId="14100"/>
          <ac:spMkLst>
            <pc:docMk/>
            <pc:sldMasterMk cId="3422900581" sldId="2147483648"/>
            <ac:spMk id="6" creationId="{A4DB8A06-2076-4488-8CD6-7F36656BABD1}"/>
          </ac:spMkLst>
        </pc:spChg>
        <pc:spChg chg="add del mod">
          <ac:chgData name="Abramov Gábor" userId="c20dd81bcc9c0001" providerId="LiveId" clId="{20FA5896-0807-49D2-8CF7-76B64208DE8D}" dt="2019-03-25T15:26:40.201" v="2010"/>
          <ac:spMkLst>
            <pc:docMk/>
            <pc:sldMasterMk cId="3422900581" sldId="2147483648"/>
            <ac:spMk id="10" creationId="{3702868F-1FEB-44DA-942D-01072BE4D1FC}"/>
          </ac:spMkLst>
        </pc:spChg>
        <pc:spChg chg="add del mod">
          <ac:chgData name="Abramov Gábor" userId="c20dd81bcc9c0001" providerId="LiveId" clId="{20FA5896-0807-49D2-8CF7-76B64208DE8D}" dt="2019-03-25T13:11:21.621" v="1127" actId="478"/>
          <ac:spMkLst>
            <pc:docMk/>
            <pc:sldMasterMk cId="3422900581" sldId="2147483648"/>
            <ac:spMk id="14" creationId="{74A8D6F0-2D51-4BD1-AECB-94E7A282FF91}"/>
          </ac:spMkLst>
        </pc:spChg>
        <pc:spChg chg="add del mod">
          <ac:chgData name="Abramov Gábor" userId="c20dd81bcc9c0001" providerId="LiveId" clId="{20FA5896-0807-49D2-8CF7-76B64208DE8D}" dt="2019-03-25T13:13:14.856" v="1150" actId="478"/>
          <ac:spMkLst>
            <pc:docMk/>
            <pc:sldMasterMk cId="3422900581" sldId="2147483648"/>
            <ac:spMk id="17" creationId="{18DBE898-3913-4CEE-A79F-6C0CDE854BA5}"/>
          </ac:spMkLst>
        </pc:spChg>
        <pc:spChg chg="add del mod">
          <ac:chgData name="Abramov Gábor" userId="c20dd81bcc9c0001" providerId="LiveId" clId="{20FA5896-0807-49D2-8CF7-76B64208DE8D}" dt="2019-03-25T13:12:45.173" v="1143" actId="478"/>
          <ac:spMkLst>
            <pc:docMk/>
            <pc:sldMasterMk cId="3422900581" sldId="2147483648"/>
            <ac:spMk id="18" creationId="{BBA7E27B-E91E-4CE8-A3A9-C71480AD69C9}"/>
          </ac:spMkLst>
        </pc:spChg>
        <pc:spChg chg="add del mod">
          <ac:chgData name="Abramov Gábor" userId="c20dd81bcc9c0001" providerId="LiveId" clId="{20FA5896-0807-49D2-8CF7-76B64208DE8D}" dt="2019-03-25T13:12:52.388" v="1146" actId="478"/>
          <ac:spMkLst>
            <pc:docMk/>
            <pc:sldMasterMk cId="3422900581" sldId="2147483648"/>
            <ac:spMk id="19" creationId="{DA00BDC2-7CD6-4CFD-AACD-221E3211657B}"/>
          </ac:spMkLst>
        </pc:spChg>
        <pc:spChg chg="add del mod">
          <ac:chgData name="Abramov Gábor" userId="c20dd81bcc9c0001" providerId="LiveId" clId="{20FA5896-0807-49D2-8CF7-76B64208DE8D}" dt="2019-03-25T13:13:05.481" v="1149" actId="478"/>
          <ac:spMkLst>
            <pc:docMk/>
            <pc:sldMasterMk cId="3422900581" sldId="2147483648"/>
            <ac:spMk id="20" creationId="{12C9006C-1C1B-473B-848E-1B03D8C4734F}"/>
          </ac:spMkLst>
        </pc:spChg>
        <pc:spChg chg="add del mod">
          <ac:chgData name="Abramov Gábor" userId="c20dd81bcc9c0001" providerId="LiveId" clId="{20FA5896-0807-49D2-8CF7-76B64208DE8D}" dt="2019-03-25T13:13:22.772" v="1153" actId="478"/>
          <ac:spMkLst>
            <pc:docMk/>
            <pc:sldMasterMk cId="3422900581" sldId="2147483648"/>
            <ac:spMk id="21" creationId="{9DFE5472-B3A0-40DC-9D2C-EDB2E55C3466}"/>
          </ac:spMkLst>
        </pc:spChg>
        <pc:spChg chg="add del mod">
          <ac:chgData name="Abramov Gábor" userId="c20dd81bcc9c0001" providerId="LiveId" clId="{20FA5896-0807-49D2-8CF7-76B64208DE8D}" dt="2019-03-25T13:14:58.655" v="1157"/>
          <ac:spMkLst>
            <pc:docMk/>
            <pc:sldMasterMk cId="3422900581" sldId="2147483648"/>
            <ac:spMk id="22" creationId="{B5541FF2-2F59-457D-81FD-0108A167AE43}"/>
          </ac:spMkLst>
        </pc:spChg>
        <pc:spChg chg="add del mod">
          <ac:chgData name="Abramov Gábor" userId="c20dd81bcc9c0001" providerId="LiveId" clId="{20FA5896-0807-49D2-8CF7-76B64208DE8D}" dt="2019-03-25T13:19:01.907" v="1163" actId="478"/>
          <ac:spMkLst>
            <pc:docMk/>
            <pc:sldMasterMk cId="3422900581" sldId="2147483648"/>
            <ac:spMk id="23" creationId="{FEA05251-3887-4679-A037-85EFEFAE3FDC}"/>
          </ac:spMkLst>
        </pc:spChg>
        <pc:spChg chg="add del">
          <ac:chgData name="Abramov Gábor" userId="c20dd81bcc9c0001" providerId="LiveId" clId="{20FA5896-0807-49D2-8CF7-76B64208DE8D}" dt="2019-03-25T13:20:14.255" v="1169" actId="478"/>
          <ac:spMkLst>
            <pc:docMk/>
            <pc:sldMasterMk cId="3422900581" sldId="2147483648"/>
            <ac:spMk id="24" creationId="{8777A591-19CC-4DB9-85B9-BC8FBD092412}"/>
          </ac:spMkLst>
        </pc:spChg>
        <pc:spChg chg="add mod">
          <ac:chgData name="Abramov Gábor" userId="c20dd81bcc9c0001" providerId="LiveId" clId="{20FA5896-0807-49D2-8CF7-76B64208DE8D}" dt="2019-03-25T13:50:37.266" v="1381" actId="242"/>
          <ac:spMkLst>
            <pc:docMk/>
            <pc:sldMasterMk cId="3422900581" sldId="2147483648"/>
            <ac:spMk id="26" creationId="{9A1C9197-C15B-490F-949F-349805617AFE}"/>
          </ac:spMkLst>
        </pc:spChg>
        <pc:spChg chg="add del mod">
          <ac:chgData name="Abramov Gábor" userId="c20dd81bcc9c0001" providerId="LiveId" clId="{20FA5896-0807-49D2-8CF7-76B64208DE8D}" dt="2019-03-25T13:48:52.259" v="1360" actId="478"/>
          <ac:spMkLst>
            <pc:docMk/>
            <pc:sldMasterMk cId="3422900581" sldId="2147483648"/>
            <ac:spMk id="27" creationId="{9B5901FA-76CC-46D5-B586-E0A3155355D1}"/>
          </ac:spMkLst>
        </pc:spChg>
        <pc:spChg chg="add mod">
          <ac:chgData name="Abramov Gábor" userId="c20dd81bcc9c0001" providerId="LiveId" clId="{20FA5896-0807-49D2-8CF7-76B64208DE8D}" dt="2019-03-25T13:49:48.536" v="1378" actId="14100"/>
          <ac:spMkLst>
            <pc:docMk/>
            <pc:sldMasterMk cId="3422900581" sldId="2147483648"/>
            <ac:spMk id="28" creationId="{A5D2614A-81A2-4E74-BE59-0A2CE4DF5D31}"/>
          </ac:spMkLst>
        </pc:spChg>
        <pc:spChg chg="add del mod">
          <ac:chgData name="Abramov Gábor" userId="c20dd81bcc9c0001" providerId="LiveId" clId="{20FA5896-0807-49D2-8CF7-76B64208DE8D}" dt="2019-03-25T13:51:55.217" v="1388" actId="478"/>
          <ac:spMkLst>
            <pc:docMk/>
            <pc:sldMasterMk cId="3422900581" sldId="2147483648"/>
            <ac:spMk id="29" creationId="{89CC34F9-C3C8-4026-B700-A8C11EE1614A}"/>
          </ac:spMkLst>
        </pc:spChg>
        <pc:spChg chg="add del">
          <ac:chgData name="Abramov Gábor" userId="c20dd81bcc9c0001" providerId="LiveId" clId="{20FA5896-0807-49D2-8CF7-76B64208DE8D}" dt="2019-03-25T15:26:40.201" v="2010"/>
          <ac:spMkLst>
            <pc:docMk/>
            <pc:sldMasterMk cId="3422900581" sldId="2147483648"/>
            <ac:spMk id="30" creationId="{16359AE0-894C-4F43-9C37-01606C52052A}"/>
          </ac:spMkLst>
        </pc:spChg>
        <pc:spChg chg="add del mod">
          <ac:chgData name="Abramov Gábor" userId="c20dd81bcc9c0001" providerId="LiveId" clId="{20FA5896-0807-49D2-8CF7-76B64208DE8D}" dt="2019-03-25T15:26:40.201" v="2010"/>
          <ac:spMkLst>
            <pc:docMk/>
            <pc:sldMasterMk cId="3422900581" sldId="2147483648"/>
            <ac:spMk id="31" creationId="{3C6A5BC8-88BD-4F14-B2D8-A99D81938871}"/>
          </ac:spMkLst>
        </pc:spChg>
        <pc:picChg chg="add mod">
          <ac:chgData name="Abramov Gábor" userId="c20dd81bcc9c0001" providerId="LiveId" clId="{20FA5896-0807-49D2-8CF7-76B64208DE8D}" dt="2019-03-25T11:38:59.399" v="399" actId="1038"/>
          <ac:picMkLst>
            <pc:docMk/>
            <pc:sldMasterMk cId="3422900581" sldId="2147483648"/>
            <ac:picMk id="7" creationId="{12F5AE5C-E1C3-4985-9E1C-DDC4B9840B03}"/>
          </ac:picMkLst>
        </pc:picChg>
        <pc:picChg chg="add del mod ord">
          <ac:chgData name="Abramov Gábor" userId="c20dd81bcc9c0001" providerId="LiveId" clId="{20FA5896-0807-49D2-8CF7-76B64208DE8D}" dt="2019-03-25T11:44:29.603" v="563" actId="478"/>
          <ac:picMkLst>
            <pc:docMk/>
            <pc:sldMasterMk cId="3422900581" sldId="2147483648"/>
            <ac:picMk id="9" creationId="{E70AD59E-7342-436C-AEC1-DA75999EAD06}"/>
          </ac:picMkLst>
        </pc:picChg>
        <pc:cxnChg chg="add del mod">
          <ac:chgData name="Abramov Gábor" userId="c20dd81bcc9c0001" providerId="LiveId" clId="{20FA5896-0807-49D2-8CF7-76B64208DE8D}" dt="2019-03-25T15:26:40.201" v="2010"/>
          <ac:cxnSpMkLst>
            <pc:docMk/>
            <pc:sldMasterMk cId="3422900581" sldId="2147483648"/>
            <ac:cxnSpMk id="12" creationId="{BFE7A366-651A-46A6-82DF-9004DACC5100}"/>
          </ac:cxnSpMkLst>
        </pc:cxnChg>
        <pc:cxnChg chg="add del mod">
          <ac:chgData name="Abramov Gábor" userId="c20dd81bcc9c0001" providerId="LiveId" clId="{20FA5896-0807-49D2-8CF7-76B64208DE8D}" dt="2019-03-25T15:26:40.201" v="2010"/>
          <ac:cxnSpMkLst>
            <pc:docMk/>
            <pc:sldMasterMk cId="3422900581" sldId="2147483648"/>
            <ac:cxnSpMk id="13" creationId="{4A46AF99-5D78-4601-A980-25242A3E2B45}"/>
          </ac:cxnSpMkLst>
        </pc:cxnChg>
        <pc:cxnChg chg="add mod">
          <ac:chgData name="Abramov Gábor" userId="c20dd81bcc9c0001" providerId="LiveId" clId="{20FA5896-0807-49D2-8CF7-76B64208DE8D}" dt="2019-03-25T11:44:13.488" v="559" actId="13822"/>
          <ac:cxnSpMkLst>
            <pc:docMk/>
            <pc:sldMasterMk cId="3422900581" sldId="2147483648"/>
            <ac:cxnSpMk id="16" creationId="{75B1C1BF-8CE0-4523-BA16-E869719E6BA5}"/>
          </ac:cxnSpMkLst>
        </pc:cxnChg>
        <pc:cxnChg chg="add mod">
          <ac:chgData name="Abramov Gábor" userId="c20dd81bcc9c0001" providerId="LiveId" clId="{20FA5896-0807-49D2-8CF7-76B64208DE8D}" dt="2019-03-25T13:22:10.522" v="1256" actId="208"/>
          <ac:cxnSpMkLst>
            <pc:docMk/>
            <pc:sldMasterMk cId="3422900581" sldId="2147483648"/>
            <ac:cxnSpMk id="25" creationId="{D0D090B5-43EB-46AB-B3A8-67B389A1BAFC}"/>
          </ac:cxnSpMkLst>
        </pc:cxnChg>
        <pc:sldLayoutChg chg="addSp delSp modSp setBg">
          <pc:chgData name="Abramov Gábor" userId="c20dd81bcc9c0001" providerId="LiveId" clId="{20FA5896-0807-49D2-8CF7-76B64208DE8D}" dt="2019-03-25T15:40:33.194" v="2149" actId="20577"/>
          <pc:sldLayoutMkLst>
            <pc:docMk/>
            <pc:sldMasterMk cId="3422900581" sldId="2147483648"/>
            <pc:sldLayoutMk cId="536564386" sldId="2147483649"/>
          </pc:sldLayoutMkLst>
          <pc:spChg chg="mod">
            <ac:chgData name="Abramov Gábor" userId="c20dd81bcc9c0001" providerId="LiveId" clId="{20FA5896-0807-49D2-8CF7-76B64208DE8D}" dt="2019-03-25T15:40:20.046" v="2145" actId="20577"/>
            <ac:spMkLst>
              <pc:docMk/>
              <pc:sldMasterMk cId="3422900581" sldId="2147483648"/>
              <pc:sldLayoutMk cId="536564386" sldId="2147483649"/>
              <ac:spMk id="2" creationId="{9A571956-B332-4297-A2A4-76508898049B}"/>
            </ac:spMkLst>
          </pc:spChg>
          <pc:spChg chg="mod">
            <ac:chgData name="Abramov Gábor" userId="c20dd81bcc9c0001" providerId="LiveId" clId="{20FA5896-0807-49D2-8CF7-76B64208DE8D}" dt="2019-03-25T15:40:23.072" v="2146" actId="20577"/>
            <ac:spMkLst>
              <pc:docMk/>
              <pc:sldMasterMk cId="3422900581" sldId="2147483648"/>
              <pc:sldLayoutMk cId="536564386" sldId="2147483649"/>
              <ac:spMk id="3" creationId="{57B0B4AC-251A-4AF7-917A-5D362C2F9961}"/>
            </ac:spMkLst>
          </pc:spChg>
          <pc:spChg chg="del">
            <ac:chgData name="Abramov Gábor" userId="c20dd81bcc9c0001" providerId="LiveId" clId="{20FA5896-0807-49D2-8CF7-76B64208DE8D}" dt="2019-03-25T11:19:44.827" v="288" actId="478"/>
            <ac:spMkLst>
              <pc:docMk/>
              <pc:sldMasterMk cId="3422900581" sldId="2147483648"/>
              <pc:sldLayoutMk cId="536564386" sldId="2147483649"/>
              <ac:spMk id="4" creationId="{A8548DBC-2629-4164-96A2-FDF207B5EF98}"/>
            </ac:spMkLst>
          </pc:spChg>
          <pc:spChg chg="del">
            <ac:chgData name="Abramov Gábor" userId="c20dd81bcc9c0001" providerId="LiveId" clId="{20FA5896-0807-49D2-8CF7-76B64208DE8D}" dt="2019-03-25T11:19:42.965" v="287" actId="478"/>
            <ac:spMkLst>
              <pc:docMk/>
              <pc:sldMasterMk cId="3422900581" sldId="2147483648"/>
              <pc:sldLayoutMk cId="536564386" sldId="2147483649"/>
              <ac:spMk id="5" creationId="{D9F33166-7359-465A-979B-B6416EC100E7}"/>
            </ac:spMkLst>
          </pc:spChg>
          <pc:spChg chg="del">
            <ac:chgData name="Abramov Gábor" userId="c20dd81bcc9c0001" providerId="LiveId" clId="{20FA5896-0807-49D2-8CF7-76B64208DE8D}" dt="2019-03-25T11:19:46.600" v="289" actId="478"/>
            <ac:spMkLst>
              <pc:docMk/>
              <pc:sldMasterMk cId="3422900581" sldId="2147483648"/>
              <pc:sldLayoutMk cId="536564386" sldId="2147483649"/>
              <ac:spMk id="6" creationId="{6BD78160-56E3-4488-99BD-8D82CFC26AE5}"/>
            </ac:spMkLst>
          </pc:spChg>
          <pc:spChg chg="add mod">
            <ac:chgData name="Abramov Gábor" userId="c20dd81bcc9c0001" providerId="LiveId" clId="{20FA5896-0807-49D2-8CF7-76B64208DE8D}" dt="2019-03-25T12:20:10.020" v="666" actId="20577"/>
            <ac:spMkLst>
              <pc:docMk/>
              <pc:sldMasterMk cId="3422900581" sldId="2147483648"/>
              <pc:sldLayoutMk cId="536564386" sldId="2147483649"/>
              <ac:spMk id="8" creationId="{730A0783-FAE8-4769-A9B7-D361F0762985}"/>
            </ac:spMkLst>
          </pc:spChg>
          <pc:spChg chg="add del">
            <ac:chgData name="Abramov Gábor" userId="c20dd81bcc9c0001" providerId="LiveId" clId="{20FA5896-0807-49D2-8CF7-76B64208DE8D}" dt="2019-03-25T11:24:41.849" v="365" actId="11529"/>
            <ac:spMkLst>
              <pc:docMk/>
              <pc:sldMasterMk cId="3422900581" sldId="2147483648"/>
              <pc:sldLayoutMk cId="536564386" sldId="2147483649"/>
              <ac:spMk id="10" creationId="{76927F95-5D4D-49FC-A748-0E63383E4883}"/>
            </ac:spMkLst>
          </pc:spChg>
          <pc:spChg chg="add del mod">
            <ac:chgData name="Abramov Gábor" userId="c20dd81bcc9c0001" providerId="LiveId" clId="{20FA5896-0807-49D2-8CF7-76B64208DE8D}" dt="2019-03-25T12:27:12.231" v="882" actId="478"/>
            <ac:spMkLst>
              <pc:docMk/>
              <pc:sldMasterMk cId="3422900581" sldId="2147483648"/>
              <pc:sldLayoutMk cId="536564386" sldId="2147483649"/>
              <ac:spMk id="11" creationId="{A01DBBBA-68F1-4F3D-A5B8-9B2D50E2B34A}"/>
            </ac:spMkLst>
          </pc:spChg>
          <pc:spChg chg="add del mod">
            <ac:chgData name="Abramov Gábor" userId="c20dd81bcc9c0001" providerId="LiveId" clId="{20FA5896-0807-49D2-8CF7-76B64208DE8D}" dt="2019-03-25T12:26:55.164" v="879" actId="478"/>
            <ac:spMkLst>
              <pc:docMk/>
              <pc:sldMasterMk cId="3422900581" sldId="2147483648"/>
              <pc:sldLayoutMk cId="536564386" sldId="2147483649"/>
              <ac:spMk id="13" creationId="{FEB06E00-DA47-48EF-967F-E4B264C8F6C1}"/>
            </ac:spMkLst>
          </pc:spChg>
          <pc:spChg chg="add del mod">
            <ac:chgData name="Abramov Gábor" userId="c20dd81bcc9c0001" providerId="LiveId" clId="{20FA5896-0807-49D2-8CF7-76B64208DE8D}" dt="2019-03-25T11:24:49.968" v="366" actId="478"/>
            <ac:spMkLst>
              <pc:docMk/>
              <pc:sldMasterMk cId="3422900581" sldId="2147483648"/>
              <pc:sldLayoutMk cId="536564386" sldId="2147483649"/>
              <ac:spMk id="15" creationId="{A4F12623-7D1F-4C5C-BEB5-4651EA130680}"/>
            </ac:spMkLst>
          </pc:spChg>
          <pc:spChg chg="add del mod ord">
            <ac:chgData name="Abramov Gábor" userId="c20dd81bcc9c0001" providerId="LiveId" clId="{20FA5896-0807-49D2-8CF7-76B64208DE8D}" dt="2019-03-25T11:49:04.564" v="605" actId="478"/>
            <ac:spMkLst>
              <pc:docMk/>
              <pc:sldMasterMk cId="3422900581" sldId="2147483648"/>
              <pc:sldLayoutMk cId="536564386" sldId="2147483649"/>
              <ac:spMk id="16" creationId="{A8B7C0BE-3B18-40ED-9326-C41977232390}"/>
            </ac:spMkLst>
          </pc:spChg>
          <pc:spChg chg="add del mod">
            <ac:chgData name="Abramov Gábor" userId="c20dd81bcc9c0001" providerId="LiveId" clId="{20FA5896-0807-49D2-8CF7-76B64208DE8D}" dt="2019-03-25T11:47:58.025" v="604" actId="478"/>
            <ac:spMkLst>
              <pc:docMk/>
              <pc:sldMasterMk cId="3422900581" sldId="2147483648"/>
              <pc:sldLayoutMk cId="536564386" sldId="2147483649"/>
              <ac:spMk id="17" creationId="{F2C68F25-0DDE-4F4B-932F-5E8C57DEE12D}"/>
            </ac:spMkLst>
          </pc:spChg>
          <pc:spChg chg="add del mod">
            <ac:chgData name="Abramov Gábor" userId="c20dd81bcc9c0001" providerId="LiveId" clId="{20FA5896-0807-49D2-8CF7-76B64208DE8D}" dt="2019-03-25T11:47:53.366" v="603" actId="478"/>
            <ac:spMkLst>
              <pc:docMk/>
              <pc:sldMasterMk cId="3422900581" sldId="2147483648"/>
              <pc:sldLayoutMk cId="536564386" sldId="2147483649"/>
              <ac:spMk id="18" creationId="{C05916B3-90D0-4631-8DA9-A1A676498F78}"/>
            </ac:spMkLst>
          </pc:spChg>
          <pc:spChg chg="add mod">
            <ac:chgData name="Abramov Gábor" userId="c20dd81bcc9c0001" providerId="LiveId" clId="{20FA5896-0807-49D2-8CF7-76B64208DE8D}" dt="2019-03-25T15:40:27.502" v="2147" actId="20577"/>
            <ac:spMkLst>
              <pc:docMk/>
              <pc:sldMasterMk cId="3422900581" sldId="2147483648"/>
              <pc:sldLayoutMk cId="536564386" sldId="2147483649"/>
              <ac:spMk id="19" creationId="{EC5B2425-576D-4701-BEB0-17BCACFEEEBD}"/>
            </ac:spMkLst>
          </pc:spChg>
          <pc:spChg chg="add del">
            <ac:chgData name="Abramov Gábor" userId="c20dd81bcc9c0001" providerId="LiveId" clId="{20FA5896-0807-49D2-8CF7-76B64208DE8D}" dt="2019-03-25T12:25:09.896" v="795"/>
            <ac:spMkLst>
              <pc:docMk/>
              <pc:sldMasterMk cId="3422900581" sldId="2147483648"/>
              <pc:sldLayoutMk cId="536564386" sldId="2147483649"/>
              <ac:spMk id="20" creationId="{25E05AAB-08B1-48B2-8C68-DDD312D35E4C}"/>
            </ac:spMkLst>
          </pc:spChg>
          <pc:spChg chg="add del">
            <ac:chgData name="Abramov Gábor" userId="c20dd81bcc9c0001" providerId="LiveId" clId="{20FA5896-0807-49D2-8CF7-76B64208DE8D}" dt="2019-03-25T12:25:09.896" v="795"/>
            <ac:spMkLst>
              <pc:docMk/>
              <pc:sldMasterMk cId="3422900581" sldId="2147483648"/>
              <pc:sldLayoutMk cId="536564386" sldId="2147483649"/>
              <ac:spMk id="21" creationId="{798F9CD8-E03C-4393-AECE-5CB32D12DE4E}"/>
            </ac:spMkLst>
          </pc:spChg>
          <pc:spChg chg="add mod">
            <ac:chgData name="Abramov Gábor" userId="c20dd81bcc9c0001" providerId="LiveId" clId="{20FA5896-0807-49D2-8CF7-76B64208DE8D}" dt="2019-03-25T12:28:31.091" v="887" actId="790"/>
            <ac:spMkLst>
              <pc:docMk/>
              <pc:sldMasterMk cId="3422900581" sldId="2147483648"/>
              <pc:sldLayoutMk cId="536564386" sldId="2147483649"/>
              <ac:spMk id="22" creationId="{FE416648-154C-44A1-A6E3-2021C0DF91B6}"/>
            </ac:spMkLst>
          </pc:spChg>
          <pc:spChg chg="add mod">
            <ac:chgData name="Abramov Gábor" userId="c20dd81bcc9c0001" providerId="LiveId" clId="{20FA5896-0807-49D2-8CF7-76B64208DE8D}" dt="2019-03-25T15:40:29.975" v="2148" actId="20577"/>
            <ac:spMkLst>
              <pc:docMk/>
              <pc:sldMasterMk cId="3422900581" sldId="2147483648"/>
              <pc:sldLayoutMk cId="536564386" sldId="2147483649"/>
              <ac:spMk id="23" creationId="{2B3A0491-D8C8-4316-856D-0ED9F9E2E9F2}"/>
            </ac:spMkLst>
          </pc:spChg>
          <pc:spChg chg="add mod">
            <ac:chgData name="Abramov Gábor" userId="c20dd81bcc9c0001" providerId="LiveId" clId="{20FA5896-0807-49D2-8CF7-76B64208DE8D}" dt="2019-03-25T12:28:43.804" v="889" actId="790"/>
            <ac:spMkLst>
              <pc:docMk/>
              <pc:sldMasterMk cId="3422900581" sldId="2147483648"/>
              <pc:sldLayoutMk cId="536564386" sldId="2147483649"/>
              <ac:spMk id="24" creationId="{DE28281B-713F-496A-A8CF-0B9917EEDF9E}"/>
            </ac:spMkLst>
          </pc:spChg>
          <pc:spChg chg="add mod">
            <ac:chgData name="Abramov Gábor" userId="c20dd81bcc9c0001" providerId="LiveId" clId="{20FA5896-0807-49D2-8CF7-76B64208DE8D}" dt="2019-03-25T15:40:33.194" v="2149" actId="20577"/>
            <ac:spMkLst>
              <pc:docMk/>
              <pc:sldMasterMk cId="3422900581" sldId="2147483648"/>
              <pc:sldLayoutMk cId="536564386" sldId="2147483649"/>
              <ac:spMk id="25" creationId="{FAE2025E-5DFE-476D-A38D-A29C52080B68}"/>
            </ac:spMkLst>
          </pc:spChg>
          <pc:spChg chg="add mod ord">
            <ac:chgData name="Abramov Gábor" userId="c20dd81bcc9c0001" providerId="LiveId" clId="{20FA5896-0807-49D2-8CF7-76B64208DE8D}" dt="2019-03-25T13:29:11.375" v="1289" actId="20577"/>
            <ac:spMkLst>
              <pc:docMk/>
              <pc:sldMasterMk cId="3422900581" sldId="2147483648"/>
              <pc:sldLayoutMk cId="536564386" sldId="2147483649"/>
              <ac:spMk id="26" creationId="{012AA050-F432-4751-A56D-275754A419AF}"/>
            </ac:spMkLst>
          </pc:spChg>
          <pc:picChg chg="add mod">
            <ac:chgData name="Abramov Gábor" userId="c20dd81bcc9c0001" providerId="LiveId" clId="{20FA5896-0807-49D2-8CF7-76B64208DE8D}" dt="2019-03-25T11:35:17.507" v="384" actId="1076"/>
            <ac:picMkLst>
              <pc:docMk/>
              <pc:sldMasterMk cId="3422900581" sldId="2147483648"/>
              <pc:sldLayoutMk cId="536564386" sldId="2147483649"/>
              <ac:picMk id="7" creationId="{BB3E9B32-C349-4CB4-A2CB-FA29D7E82C00}"/>
            </ac:picMkLst>
          </pc:picChg>
          <pc:picChg chg="add mod ord">
            <ac:chgData name="Abramov Gábor" userId="c20dd81bcc9c0001" providerId="LiveId" clId="{20FA5896-0807-49D2-8CF7-76B64208DE8D}" dt="2019-03-25T11:45:35.929" v="571" actId="167"/>
            <ac:picMkLst>
              <pc:docMk/>
              <pc:sldMasterMk cId="3422900581" sldId="2147483648"/>
              <pc:sldLayoutMk cId="536564386" sldId="2147483649"/>
              <ac:picMk id="9" creationId="{50623418-1729-44E8-A248-5A47142425E2}"/>
            </ac:picMkLst>
          </pc:picChg>
          <pc:picChg chg="add del mod ord">
            <ac:chgData name="Abramov Gábor" userId="c20dd81bcc9c0001" providerId="LiveId" clId="{20FA5896-0807-49D2-8CF7-76B64208DE8D}" dt="2019-03-25T09:56:49.883" v="32" actId="478"/>
            <ac:picMkLst>
              <pc:docMk/>
              <pc:sldMasterMk cId="3422900581" sldId="2147483648"/>
              <pc:sldLayoutMk cId="536564386" sldId="2147483649"/>
              <ac:picMk id="9" creationId="{6CAE0FA2-0272-4B35-B277-DCE8CDA4F83D}"/>
            </ac:picMkLst>
          </pc:picChg>
          <pc:picChg chg="add del mod ord">
            <ac:chgData name="Abramov Gábor" userId="c20dd81bcc9c0001" providerId="LiveId" clId="{20FA5896-0807-49D2-8CF7-76B64208DE8D}" dt="2019-03-25T09:58:30.161" v="39" actId="478"/>
            <ac:picMkLst>
              <pc:docMk/>
              <pc:sldMasterMk cId="3422900581" sldId="2147483648"/>
              <pc:sldLayoutMk cId="536564386" sldId="2147483649"/>
              <ac:picMk id="10" creationId="{CD5DE3CC-197A-420D-B479-0302599642AD}"/>
            </ac:picMkLst>
          </pc:picChg>
          <pc:picChg chg="add del mod ord">
            <ac:chgData name="Abramov Gábor" userId="c20dd81bcc9c0001" providerId="LiveId" clId="{20FA5896-0807-49D2-8CF7-76B64208DE8D}" dt="2019-03-25T11:20:45.757" v="351" actId="478"/>
            <ac:picMkLst>
              <pc:docMk/>
              <pc:sldMasterMk cId="3422900581" sldId="2147483648"/>
              <pc:sldLayoutMk cId="536564386" sldId="2147483649"/>
              <ac:picMk id="12" creationId="{01DE18F9-019B-410C-A800-91CB6BCEE4E5}"/>
            </ac:picMkLst>
          </pc:picChg>
          <pc:cxnChg chg="add mod">
            <ac:chgData name="Abramov Gábor" userId="c20dd81bcc9c0001" providerId="LiveId" clId="{20FA5896-0807-49D2-8CF7-76B64208DE8D}" dt="2019-03-25T09:59:39.311" v="78" actId="1037"/>
            <ac:cxnSpMkLst>
              <pc:docMk/>
              <pc:sldMasterMk cId="3422900581" sldId="2147483648"/>
              <pc:sldLayoutMk cId="536564386" sldId="2147483649"/>
              <ac:cxnSpMk id="14" creationId="{2FC04453-88AF-45A2-B04F-2585B488E3F9}"/>
            </ac:cxnSpMkLst>
          </pc:cxnChg>
        </pc:sldLayoutChg>
        <pc:sldLayoutChg chg="addSp delSp modSp">
          <pc:chgData name="Abramov Gábor" userId="c20dd81bcc9c0001" providerId="LiveId" clId="{20FA5896-0807-49D2-8CF7-76B64208DE8D}" dt="2019-03-25T15:59:06.731" v="2320"/>
          <pc:sldLayoutMkLst>
            <pc:docMk/>
            <pc:sldMasterMk cId="3422900581" sldId="2147483648"/>
            <pc:sldLayoutMk cId="787290231" sldId="2147483650"/>
          </pc:sldLayoutMkLst>
          <pc:spChg chg="del mod">
            <ac:chgData name="Abramov Gábor" userId="c20dd81bcc9c0001" providerId="LiveId" clId="{20FA5896-0807-49D2-8CF7-76B64208DE8D}" dt="2019-03-25T15:18:14.047" v="1921" actId="478"/>
            <ac:spMkLst>
              <pc:docMk/>
              <pc:sldMasterMk cId="3422900581" sldId="2147483648"/>
              <pc:sldLayoutMk cId="787290231" sldId="2147483650"/>
              <ac:spMk id="2" creationId="{E13BD961-8332-4F60-9B86-E7048B4B5AEF}"/>
            </ac:spMkLst>
          </pc:spChg>
          <pc:spChg chg="del mod">
            <ac:chgData name="Abramov Gábor" userId="c20dd81bcc9c0001" providerId="LiveId" clId="{20FA5896-0807-49D2-8CF7-76B64208DE8D}" dt="2019-03-25T13:50:55.341" v="1384" actId="478"/>
            <ac:spMkLst>
              <pc:docMk/>
              <pc:sldMasterMk cId="3422900581" sldId="2147483648"/>
              <pc:sldLayoutMk cId="787290231" sldId="2147483650"/>
              <ac:spMk id="4" creationId="{610C9508-B60D-49F1-A140-1A8B246EF92B}"/>
            </ac:spMkLst>
          </pc:spChg>
          <pc:spChg chg="del">
            <ac:chgData name="Abramov Gábor" userId="c20dd81bcc9c0001" providerId="LiveId" clId="{20FA5896-0807-49D2-8CF7-76B64208DE8D}" dt="2019-03-25T13:32:47.478" v="1303"/>
            <ac:spMkLst>
              <pc:docMk/>
              <pc:sldMasterMk cId="3422900581" sldId="2147483648"/>
              <pc:sldLayoutMk cId="787290231" sldId="2147483650"/>
              <ac:spMk id="5" creationId="{72EAB310-FAC7-40A4-9B54-2F16A1C40727}"/>
            </ac:spMkLst>
          </pc:spChg>
          <pc:spChg chg="mod">
            <ac:chgData name="Abramov Gábor" userId="c20dd81bcc9c0001" providerId="LiveId" clId="{20FA5896-0807-49D2-8CF7-76B64208DE8D}" dt="2019-03-25T13:50:50.344" v="1383" actId="14100"/>
            <ac:spMkLst>
              <pc:docMk/>
              <pc:sldMasterMk cId="3422900581" sldId="2147483648"/>
              <pc:sldLayoutMk cId="787290231" sldId="2147483650"/>
              <ac:spMk id="6" creationId="{0240D922-3DAC-48D5-87C4-6E29DAE5A280}"/>
            </ac:spMkLst>
          </pc:spChg>
          <pc:spChg chg="add del">
            <ac:chgData name="Abramov Gábor" userId="c20dd81bcc9c0001" providerId="LiveId" clId="{20FA5896-0807-49D2-8CF7-76B64208DE8D}" dt="2019-03-25T13:18:32.856" v="1158" actId="11529"/>
            <ac:spMkLst>
              <pc:docMk/>
              <pc:sldMasterMk cId="3422900581" sldId="2147483648"/>
              <pc:sldLayoutMk cId="787290231" sldId="2147483650"/>
              <ac:spMk id="7" creationId="{B5996EA0-2304-429C-BA5E-C4F2490E473D}"/>
            </ac:spMkLst>
          </pc:spChg>
          <pc:spChg chg="add del mod">
            <ac:chgData name="Abramov Gábor" userId="c20dd81bcc9c0001" providerId="LiveId" clId="{20FA5896-0807-49D2-8CF7-76B64208DE8D}" dt="2019-03-25T13:18:41.903" v="1160"/>
            <ac:spMkLst>
              <pc:docMk/>
              <pc:sldMasterMk cId="3422900581" sldId="2147483648"/>
              <pc:sldLayoutMk cId="787290231" sldId="2147483650"/>
              <ac:spMk id="8" creationId="{50FB1D8A-43D2-4E49-BFBE-6CCEC6F6DE3F}"/>
            </ac:spMkLst>
          </pc:spChg>
          <pc:spChg chg="add del mod">
            <ac:chgData name="Abramov Gábor" userId="c20dd81bcc9c0001" providerId="LiveId" clId="{20FA5896-0807-49D2-8CF7-76B64208DE8D}" dt="2019-03-25T13:28:07.626" v="1268" actId="478"/>
            <ac:spMkLst>
              <pc:docMk/>
              <pc:sldMasterMk cId="3422900581" sldId="2147483648"/>
              <pc:sldLayoutMk cId="787290231" sldId="2147483650"/>
              <ac:spMk id="9" creationId="{8E5BD8DE-C53E-4DEC-B9D6-BAC0D5F5D164}"/>
            </ac:spMkLst>
          </pc:spChg>
          <pc:spChg chg="add del">
            <ac:chgData name="Abramov Gábor" userId="c20dd81bcc9c0001" providerId="LiveId" clId="{20FA5896-0807-49D2-8CF7-76B64208DE8D}" dt="2019-03-25T13:28:29.938" v="1269" actId="11529"/>
            <ac:spMkLst>
              <pc:docMk/>
              <pc:sldMasterMk cId="3422900581" sldId="2147483648"/>
              <pc:sldLayoutMk cId="787290231" sldId="2147483650"/>
              <ac:spMk id="10" creationId="{13DE0FE8-2D56-4A20-96EB-A6D2169032C2}"/>
            </ac:spMkLst>
          </pc:spChg>
          <pc:spChg chg="add del mod">
            <ac:chgData name="Abramov Gábor" userId="c20dd81bcc9c0001" providerId="LiveId" clId="{20FA5896-0807-49D2-8CF7-76B64208DE8D}" dt="2019-03-25T15:18:14.047" v="1921" actId="478"/>
            <ac:spMkLst>
              <pc:docMk/>
              <pc:sldMasterMk cId="3422900581" sldId="2147483648"/>
              <pc:sldLayoutMk cId="787290231" sldId="2147483650"/>
              <ac:spMk id="11" creationId="{DB5317DA-1E0D-47AD-A391-39E590D49619}"/>
            </ac:spMkLst>
          </pc:spChg>
          <pc:spChg chg="add del">
            <ac:chgData name="Abramov Gábor" userId="c20dd81bcc9c0001" providerId="LiveId" clId="{20FA5896-0807-49D2-8CF7-76B64208DE8D}" dt="2019-03-25T15:18:32.216" v="1924" actId="478"/>
            <ac:spMkLst>
              <pc:docMk/>
              <pc:sldMasterMk cId="3422900581" sldId="2147483648"/>
              <pc:sldLayoutMk cId="787290231" sldId="2147483650"/>
              <ac:spMk id="12" creationId="{8EB98E54-B4A0-4C7C-B2DB-C30E0AF2CDA7}"/>
            </ac:spMkLst>
          </pc:spChg>
          <pc:spChg chg="add del">
            <ac:chgData name="Abramov Gábor" userId="c20dd81bcc9c0001" providerId="LiveId" clId="{20FA5896-0807-49D2-8CF7-76B64208DE8D}" dt="2019-03-25T15:30:12.233" v="2049" actId="478"/>
            <ac:spMkLst>
              <pc:docMk/>
              <pc:sldMasterMk cId="3422900581" sldId="2147483648"/>
              <pc:sldLayoutMk cId="787290231" sldId="2147483650"/>
              <ac:spMk id="13" creationId="{4A9BBA5D-4CD7-4914-879D-D158E85016AD}"/>
            </ac:spMkLst>
          </pc:spChg>
          <pc:spChg chg="add del">
            <ac:chgData name="Abramov Gábor" userId="c20dd81bcc9c0001" providerId="LiveId" clId="{20FA5896-0807-49D2-8CF7-76B64208DE8D}" dt="2019-03-25T15:59:06.488" v="2319" actId="478"/>
            <ac:spMkLst>
              <pc:docMk/>
              <pc:sldMasterMk cId="3422900581" sldId="2147483648"/>
              <pc:sldLayoutMk cId="787290231" sldId="2147483650"/>
              <ac:spMk id="16" creationId="{68FBCAF2-E664-4764-85CB-0F23F77C489D}"/>
            </ac:spMkLst>
          </pc:spChg>
          <pc:spChg chg="add del">
            <ac:chgData name="Abramov Gábor" userId="c20dd81bcc9c0001" providerId="LiveId" clId="{20FA5896-0807-49D2-8CF7-76B64208DE8D}" dt="2019-03-25T15:59:06.488" v="2319" actId="478"/>
            <ac:spMkLst>
              <pc:docMk/>
              <pc:sldMasterMk cId="3422900581" sldId="2147483648"/>
              <pc:sldLayoutMk cId="787290231" sldId="2147483650"/>
              <ac:spMk id="17" creationId="{5DF48547-31DA-4DAA-A6CA-D6CBABEF8A13}"/>
            </ac:spMkLst>
          </pc:spChg>
          <pc:spChg chg="add">
            <ac:chgData name="Abramov Gábor" userId="c20dd81bcc9c0001" providerId="LiveId" clId="{20FA5896-0807-49D2-8CF7-76B64208DE8D}" dt="2019-03-25T15:59:06.731" v="2320"/>
            <ac:spMkLst>
              <pc:docMk/>
              <pc:sldMasterMk cId="3422900581" sldId="2147483648"/>
              <pc:sldLayoutMk cId="787290231" sldId="2147483650"/>
              <ac:spMk id="18" creationId="{28226D7C-E660-429D-845C-6B15EE774767}"/>
            </ac:spMkLst>
          </pc:spChg>
          <pc:spChg chg="add">
            <ac:chgData name="Abramov Gábor" userId="c20dd81bcc9c0001" providerId="LiveId" clId="{20FA5896-0807-49D2-8CF7-76B64208DE8D}" dt="2019-03-25T15:59:06.731" v="2320"/>
            <ac:spMkLst>
              <pc:docMk/>
              <pc:sldMasterMk cId="3422900581" sldId="2147483648"/>
              <pc:sldLayoutMk cId="787290231" sldId="2147483650"/>
              <ac:spMk id="19" creationId="{A402A056-54C2-41B6-8E49-E0F2288A9ECC}"/>
            </ac:spMkLst>
          </pc:spChg>
          <pc:spChg chg="add">
            <ac:chgData name="Abramov Gábor" userId="c20dd81bcc9c0001" providerId="LiveId" clId="{20FA5896-0807-49D2-8CF7-76B64208DE8D}" dt="2019-03-25T15:59:06.731" v="2320"/>
            <ac:spMkLst>
              <pc:docMk/>
              <pc:sldMasterMk cId="3422900581" sldId="2147483648"/>
              <pc:sldLayoutMk cId="787290231" sldId="2147483650"/>
              <ac:spMk id="20" creationId="{B61995C3-2FDD-4E1A-844C-A8A97E06B838}"/>
            </ac:spMkLst>
          </pc:spChg>
          <pc:cxnChg chg="add del">
            <ac:chgData name="Abramov Gábor" userId="c20dd81bcc9c0001" providerId="LiveId" clId="{20FA5896-0807-49D2-8CF7-76B64208DE8D}" dt="2019-03-25T15:59:06.488" v="2319" actId="478"/>
            <ac:cxnSpMkLst>
              <pc:docMk/>
              <pc:sldMasterMk cId="3422900581" sldId="2147483648"/>
              <pc:sldLayoutMk cId="787290231" sldId="2147483650"/>
              <ac:cxnSpMk id="14" creationId="{2485E56E-980A-4CB4-B357-B2B04781B4FC}"/>
            </ac:cxnSpMkLst>
          </pc:cxnChg>
          <pc:cxnChg chg="add del">
            <ac:chgData name="Abramov Gábor" userId="c20dd81bcc9c0001" providerId="LiveId" clId="{20FA5896-0807-49D2-8CF7-76B64208DE8D}" dt="2019-03-25T15:59:06.488" v="2319" actId="478"/>
            <ac:cxnSpMkLst>
              <pc:docMk/>
              <pc:sldMasterMk cId="3422900581" sldId="2147483648"/>
              <pc:sldLayoutMk cId="787290231" sldId="2147483650"/>
              <ac:cxnSpMk id="15" creationId="{0F195AF1-B978-4E78-9065-0ED43DF39B6B}"/>
            </ac:cxnSpMkLst>
          </pc:cxnChg>
          <pc:cxnChg chg="add">
            <ac:chgData name="Abramov Gábor" userId="c20dd81bcc9c0001" providerId="LiveId" clId="{20FA5896-0807-49D2-8CF7-76B64208DE8D}" dt="2019-03-25T15:59:06.731" v="2320"/>
            <ac:cxnSpMkLst>
              <pc:docMk/>
              <pc:sldMasterMk cId="3422900581" sldId="2147483648"/>
              <pc:sldLayoutMk cId="787290231" sldId="2147483650"/>
              <ac:cxnSpMk id="21" creationId="{950726B1-EBC3-4F76-A1DA-40CB5270782A}"/>
            </ac:cxnSpMkLst>
          </pc:cxnChg>
          <pc:cxnChg chg="add">
            <ac:chgData name="Abramov Gábor" userId="c20dd81bcc9c0001" providerId="LiveId" clId="{20FA5896-0807-49D2-8CF7-76B64208DE8D}" dt="2019-03-25T15:59:06.731" v="2320"/>
            <ac:cxnSpMkLst>
              <pc:docMk/>
              <pc:sldMasterMk cId="3422900581" sldId="2147483648"/>
              <pc:sldLayoutMk cId="787290231" sldId="2147483650"/>
              <ac:cxnSpMk id="22" creationId="{8BD6BE0F-835C-4E60-987F-1D1D32250D08}"/>
            </ac:cxnSpMkLst>
          </pc:cxnChg>
        </pc:sldLayoutChg>
        <pc:sldLayoutChg chg="addSp delSp modSp">
          <pc:chgData name="Abramov Gábor" userId="c20dd81bcc9c0001" providerId="LiveId" clId="{20FA5896-0807-49D2-8CF7-76B64208DE8D}" dt="2019-03-25T15:58:01.518" v="2303" actId="1076"/>
          <pc:sldLayoutMkLst>
            <pc:docMk/>
            <pc:sldMasterMk cId="3422900581" sldId="2147483648"/>
            <pc:sldLayoutMk cId="1583333366" sldId="2147483651"/>
          </pc:sldLayoutMkLst>
          <pc:spChg chg="add del mod">
            <ac:chgData name="Abramov Gábor" userId="c20dd81bcc9c0001" providerId="LiveId" clId="{20FA5896-0807-49D2-8CF7-76B64208DE8D}" dt="2019-03-25T15:41:57.921" v="2153" actId="20577"/>
            <ac:spMkLst>
              <pc:docMk/>
              <pc:sldMasterMk cId="3422900581" sldId="2147483648"/>
              <pc:sldLayoutMk cId="1583333366" sldId="2147483651"/>
              <ac:spMk id="2" creationId="{962FB4B7-4E53-4B46-AF12-440DC4D431CE}"/>
            </ac:spMkLst>
          </pc:spChg>
          <pc:spChg chg="mod">
            <ac:chgData name="Abramov Gábor" userId="c20dd81bcc9c0001" providerId="LiveId" clId="{20FA5896-0807-49D2-8CF7-76B64208DE8D}" dt="2019-03-25T15:47:25.135" v="2187" actId="20577"/>
            <ac:spMkLst>
              <pc:docMk/>
              <pc:sldMasterMk cId="3422900581" sldId="2147483648"/>
              <pc:sldLayoutMk cId="1583333366" sldId="2147483651"/>
              <ac:spMk id="3" creationId="{EAAB4335-8277-47E8-A8FC-6EBB8AFE82F8}"/>
            </ac:spMkLst>
          </pc:spChg>
          <pc:spChg chg="del mod">
            <ac:chgData name="Abramov Gábor" userId="c20dd81bcc9c0001" providerId="LiveId" clId="{20FA5896-0807-49D2-8CF7-76B64208DE8D}" dt="2019-03-25T13:52:14.966" v="1390" actId="478"/>
            <ac:spMkLst>
              <pc:docMk/>
              <pc:sldMasterMk cId="3422900581" sldId="2147483648"/>
              <pc:sldLayoutMk cId="1583333366" sldId="2147483651"/>
              <ac:spMk id="4" creationId="{6835586B-CF38-455C-8A5E-26E6C979FF69}"/>
            </ac:spMkLst>
          </pc:spChg>
          <pc:spChg chg="del mod">
            <ac:chgData name="Abramov Gábor" userId="c20dd81bcc9c0001" providerId="LiveId" clId="{20FA5896-0807-49D2-8CF7-76B64208DE8D}" dt="2019-03-25T13:52:13.071" v="1389" actId="478"/>
            <ac:spMkLst>
              <pc:docMk/>
              <pc:sldMasterMk cId="3422900581" sldId="2147483648"/>
              <pc:sldLayoutMk cId="1583333366" sldId="2147483651"/>
              <ac:spMk id="5" creationId="{3A747735-3DFD-48FA-80DB-A60ECEEAEAC6}"/>
            </ac:spMkLst>
          </pc:spChg>
          <pc:spChg chg="add del">
            <ac:chgData name="Abramov Gábor" userId="c20dd81bcc9c0001" providerId="LiveId" clId="{20FA5896-0807-49D2-8CF7-76B64208DE8D}" dt="2019-03-25T13:52:46.579" v="1392" actId="11529"/>
            <ac:spMkLst>
              <pc:docMk/>
              <pc:sldMasterMk cId="3422900581" sldId="2147483648"/>
              <pc:sldLayoutMk cId="1583333366" sldId="2147483651"/>
              <ac:spMk id="7" creationId="{CB4EC816-EAC0-477B-9C74-7E3B43B8CBB3}"/>
            </ac:spMkLst>
          </pc:spChg>
          <pc:spChg chg="add del mod">
            <ac:chgData name="Abramov Gábor" userId="c20dd81bcc9c0001" providerId="LiveId" clId="{20FA5896-0807-49D2-8CF7-76B64208DE8D}" dt="2019-03-25T13:52:46.579" v="1392" actId="11529"/>
            <ac:spMkLst>
              <pc:docMk/>
              <pc:sldMasterMk cId="3422900581" sldId="2147483648"/>
              <pc:sldLayoutMk cId="1583333366" sldId="2147483651"/>
              <ac:spMk id="8" creationId="{197EAC88-599B-4296-88BE-C537C3C040F0}"/>
            </ac:spMkLst>
          </pc:spChg>
          <pc:spChg chg="add del">
            <ac:chgData name="Abramov Gábor" userId="c20dd81bcc9c0001" providerId="LiveId" clId="{20FA5896-0807-49D2-8CF7-76B64208DE8D}" dt="2019-03-25T13:52:52.636" v="1393" actId="11529"/>
            <ac:spMkLst>
              <pc:docMk/>
              <pc:sldMasterMk cId="3422900581" sldId="2147483648"/>
              <pc:sldLayoutMk cId="1583333366" sldId="2147483651"/>
              <ac:spMk id="9" creationId="{B05749B3-217C-4D6E-BBB9-6C05F4EE84BD}"/>
            </ac:spMkLst>
          </pc:spChg>
          <pc:spChg chg="add del mod">
            <ac:chgData name="Abramov Gábor" userId="c20dd81bcc9c0001" providerId="LiveId" clId="{20FA5896-0807-49D2-8CF7-76B64208DE8D}" dt="2019-03-25T15:18:54.237" v="1926" actId="478"/>
            <ac:spMkLst>
              <pc:docMk/>
              <pc:sldMasterMk cId="3422900581" sldId="2147483648"/>
              <pc:sldLayoutMk cId="1583333366" sldId="2147483651"/>
              <ac:spMk id="10" creationId="{93EBC654-79CB-46BD-BFCD-79F1E9BFD6E6}"/>
            </ac:spMkLst>
          </pc:spChg>
          <pc:spChg chg="add del mod">
            <ac:chgData name="Abramov Gábor" userId="c20dd81bcc9c0001" providerId="LiveId" clId="{20FA5896-0807-49D2-8CF7-76B64208DE8D}" dt="2019-03-25T15:26:45.547" v="2011" actId="478"/>
            <ac:spMkLst>
              <pc:docMk/>
              <pc:sldMasterMk cId="3422900581" sldId="2147483648"/>
              <pc:sldLayoutMk cId="1583333366" sldId="2147483651"/>
              <ac:spMk id="11" creationId="{6078D6AF-1879-41E7-9E09-62D1F2C0A77D}"/>
            </ac:spMkLst>
          </pc:spChg>
          <pc:spChg chg="add del">
            <ac:chgData name="Abramov Gábor" userId="c20dd81bcc9c0001" providerId="LiveId" clId="{20FA5896-0807-49D2-8CF7-76B64208DE8D}" dt="2019-03-25T15:29:30.386" v="2036" actId="478"/>
            <ac:spMkLst>
              <pc:docMk/>
              <pc:sldMasterMk cId="3422900581" sldId="2147483648"/>
              <pc:sldLayoutMk cId="1583333366" sldId="2147483651"/>
              <ac:spMk id="12" creationId="{26A3BE2E-AC5C-44C7-AF69-9E4978136FA7}"/>
            </ac:spMkLst>
          </pc:spChg>
          <pc:spChg chg="add del mod">
            <ac:chgData name="Abramov Gábor" userId="c20dd81bcc9c0001" providerId="LiveId" clId="{20FA5896-0807-49D2-8CF7-76B64208DE8D}" dt="2019-03-25T15:41:48.238" v="2151" actId="478"/>
            <ac:spMkLst>
              <pc:docMk/>
              <pc:sldMasterMk cId="3422900581" sldId="2147483648"/>
              <pc:sldLayoutMk cId="1583333366" sldId="2147483651"/>
              <ac:spMk id="15" creationId="{285F4FF1-889E-4F55-BFFC-4AD98B028FAC}"/>
            </ac:spMkLst>
          </pc:spChg>
          <pc:spChg chg="add del mod">
            <ac:chgData name="Abramov Gábor" userId="c20dd81bcc9c0001" providerId="LiveId" clId="{20FA5896-0807-49D2-8CF7-76B64208DE8D}" dt="2019-03-25T15:41:48.238" v="2151" actId="478"/>
            <ac:spMkLst>
              <pc:docMk/>
              <pc:sldMasterMk cId="3422900581" sldId="2147483648"/>
              <pc:sldLayoutMk cId="1583333366" sldId="2147483651"/>
              <ac:spMk id="16" creationId="{91CCEC26-3E6E-40D5-B75E-584B4F08DD81}"/>
            </ac:spMkLst>
          </pc:spChg>
          <pc:spChg chg="add mod">
            <ac:chgData name="Abramov Gábor" userId="c20dd81bcc9c0001" providerId="LiveId" clId="{20FA5896-0807-49D2-8CF7-76B64208DE8D}" dt="2019-03-25T15:57:25.836" v="2295" actId="1037"/>
            <ac:spMkLst>
              <pc:docMk/>
              <pc:sldMasterMk cId="3422900581" sldId="2147483648"/>
              <pc:sldLayoutMk cId="1583333366" sldId="2147483651"/>
              <ac:spMk id="17" creationId="{4101C51A-5D4E-447B-AE8E-892B264F8433}"/>
            </ac:spMkLst>
          </pc:spChg>
          <pc:spChg chg="add">
            <ac:chgData name="Abramov Gábor" userId="c20dd81bcc9c0001" providerId="LiveId" clId="{20FA5896-0807-49D2-8CF7-76B64208DE8D}" dt="2019-03-25T15:41:48.515" v="2152"/>
            <ac:spMkLst>
              <pc:docMk/>
              <pc:sldMasterMk cId="3422900581" sldId="2147483648"/>
              <pc:sldLayoutMk cId="1583333366" sldId="2147483651"/>
              <ac:spMk id="18" creationId="{FF52B7D1-38C1-4DF8-BF15-C3A1A2FD1313}"/>
            </ac:spMkLst>
          </pc:spChg>
          <pc:spChg chg="add mod">
            <ac:chgData name="Abramov Gábor" userId="c20dd81bcc9c0001" providerId="LiveId" clId="{20FA5896-0807-49D2-8CF7-76B64208DE8D}" dt="2019-03-25T15:57:03.529" v="2290" actId="2085"/>
            <ac:spMkLst>
              <pc:docMk/>
              <pc:sldMasterMk cId="3422900581" sldId="2147483648"/>
              <pc:sldLayoutMk cId="1583333366" sldId="2147483651"/>
              <ac:spMk id="19" creationId="{E3B30167-DA3B-4F98-96B8-7D59CD7ADE01}"/>
            </ac:spMkLst>
          </pc:spChg>
          <pc:spChg chg="add del">
            <ac:chgData name="Abramov Gábor" userId="c20dd81bcc9c0001" providerId="LiveId" clId="{20FA5896-0807-49D2-8CF7-76B64208DE8D}" dt="2019-03-25T15:56:55.489" v="2289" actId="478"/>
            <ac:spMkLst>
              <pc:docMk/>
              <pc:sldMasterMk cId="3422900581" sldId="2147483648"/>
              <pc:sldLayoutMk cId="1583333366" sldId="2147483651"/>
              <ac:spMk id="20" creationId="{488A2A37-B035-448C-8C66-B9980B037474}"/>
            </ac:spMkLst>
          </pc:spChg>
          <pc:spChg chg="add del">
            <ac:chgData name="Abramov Gábor" userId="c20dd81bcc9c0001" providerId="LiveId" clId="{20FA5896-0807-49D2-8CF7-76B64208DE8D}" dt="2019-03-25T15:56:54.199" v="2288" actId="478"/>
            <ac:spMkLst>
              <pc:docMk/>
              <pc:sldMasterMk cId="3422900581" sldId="2147483648"/>
              <pc:sldLayoutMk cId="1583333366" sldId="2147483651"/>
              <ac:spMk id="21" creationId="{9E847E53-49E9-4483-BBC6-DB6A64A421BD}"/>
            </ac:spMkLst>
          </pc:spChg>
          <pc:cxnChg chg="add del">
            <ac:chgData name="Abramov Gábor" userId="c20dd81bcc9c0001" providerId="LiveId" clId="{20FA5896-0807-49D2-8CF7-76B64208DE8D}" dt="2019-03-25T15:41:48.238" v="2151" actId="478"/>
            <ac:cxnSpMkLst>
              <pc:docMk/>
              <pc:sldMasterMk cId="3422900581" sldId="2147483648"/>
              <pc:sldLayoutMk cId="1583333366" sldId="2147483651"/>
              <ac:cxnSpMk id="13" creationId="{7F0C1397-A863-4C10-9793-6B92F274030B}"/>
            </ac:cxnSpMkLst>
          </pc:cxnChg>
          <pc:cxnChg chg="add del mod">
            <ac:chgData name="Abramov Gábor" userId="c20dd81bcc9c0001" providerId="LiveId" clId="{20FA5896-0807-49D2-8CF7-76B64208DE8D}" dt="2019-03-25T15:41:48.238" v="2151" actId="478"/>
            <ac:cxnSpMkLst>
              <pc:docMk/>
              <pc:sldMasterMk cId="3422900581" sldId="2147483648"/>
              <pc:sldLayoutMk cId="1583333366" sldId="2147483651"/>
              <ac:cxnSpMk id="14" creationId="{62276739-6169-417B-A5B0-50BD1F4EE493}"/>
            </ac:cxnSpMkLst>
          </pc:cxnChg>
          <pc:cxnChg chg="add del mod">
            <ac:chgData name="Abramov Gábor" userId="c20dd81bcc9c0001" providerId="LiveId" clId="{20FA5896-0807-49D2-8CF7-76B64208DE8D}" dt="2019-03-25T15:57:39.310" v="2297" actId="11529"/>
            <ac:cxnSpMkLst>
              <pc:docMk/>
              <pc:sldMasterMk cId="3422900581" sldId="2147483648"/>
              <pc:sldLayoutMk cId="1583333366" sldId="2147483651"/>
              <ac:cxnSpMk id="23" creationId="{5B0464C4-F997-440E-8A28-1838E06F2E49}"/>
            </ac:cxnSpMkLst>
          </pc:cxnChg>
          <pc:cxnChg chg="add mod">
            <ac:chgData name="Abramov Gábor" userId="c20dd81bcc9c0001" providerId="LiveId" clId="{20FA5896-0807-49D2-8CF7-76B64208DE8D}" dt="2019-03-25T15:57:52.316" v="2300" actId="1076"/>
            <ac:cxnSpMkLst>
              <pc:docMk/>
              <pc:sldMasterMk cId="3422900581" sldId="2147483648"/>
              <pc:sldLayoutMk cId="1583333366" sldId="2147483651"/>
              <ac:cxnSpMk id="25" creationId="{C12962B8-F2F6-40DB-8342-9FF1CD5E06C8}"/>
            </ac:cxnSpMkLst>
          </pc:cxnChg>
          <pc:cxnChg chg="add mod">
            <ac:chgData name="Abramov Gábor" userId="c20dd81bcc9c0001" providerId="LiveId" clId="{20FA5896-0807-49D2-8CF7-76B64208DE8D}" dt="2019-03-25T15:58:01.518" v="2303" actId="1076"/>
            <ac:cxnSpMkLst>
              <pc:docMk/>
              <pc:sldMasterMk cId="3422900581" sldId="2147483648"/>
              <pc:sldLayoutMk cId="1583333366" sldId="2147483651"/>
              <ac:cxnSpMk id="26" creationId="{17DFF9E4-410F-4AB6-9A39-AAE6BC2374C9}"/>
            </ac:cxnSpMkLst>
          </pc:cxnChg>
        </pc:sldLayoutChg>
        <pc:sldLayoutChg chg="del">
          <pc:chgData name="Abramov Gábor" userId="c20dd81bcc9c0001" providerId="LiveId" clId="{20FA5896-0807-49D2-8CF7-76B64208DE8D}" dt="2019-03-25T15:11:46.443" v="1788" actId="2696"/>
          <pc:sldLayoutMkLst>
            <pc:docMk/>
            <pc:sldMasterMk cId="3422900581" sldId="2147483648"/>
            <pc:sldLayoutMk cId="3432848607" sldId="2147483652"/>
          </pc:sldLayoutMkLst>
        </pc:sldLayoutChg>
        <pc:sldLayoutChg chg="del">
          <pc:chgData name="Abramov Gábor" userId="c20dd81bcc9c0001" providerId="LiveId" clId="{20FA5896-0807-49D2-8CF7-76B64208DE8D}" dt="2019-03-25T15:11:49.411" v="1789" actId="2696"/>
          <pc:sldLayoutMkLst>
            <pc:docMk/>
            <pc:sldMasterMk cId="3422900581" sldId="2147483648"/>
            <pc:sldLayoutMk cId="1112804059" sldId="2147483653"/>
          </pc:sldLayoutMkLst>
        </pc:sldLayoutChg>
        <pc:sldLayoutChg chg="addSp delSp modSp del">
          <pc:chgData name="Abramov Gábor" userId="c20dd81bcc9c0001" providerId="LiveId" clId="{20FA5896-0807-49D2-8CF7-76B64208DE8D}" dt="2019-03-25T15:12:06.393" v="1790" actId="2696"/>
          <pc:sldLayoutMkLst>
            <pc:docMk/>
            <pc:sldMasterMk cId="3422900581" sldId="2147483648"/>
            <pc:sldLayoutMk cId="2819113063" sldId="2147483654"/>
          </pc:sldLayoutMkLst>
          <pc:spChg chg="add del mod">
            <ac:chgData name="Abramov Gábor" userId="c20dd81bcc9c0001" providerId="LiveId" clId="{20FA5896-0807-49D2-8CF7-76B64208DE8D}" dt="2019-03-25T11:46:21.570" v="580"/>
            <ac:spMkLst>
              <pc:docMk/>
              <pc:sldMasterMk cId="3422900581" sldId="2147483648"/>
              <pc:sldLayoutMk cId="2819113063" sldId="2147483654"/>
              <ac:spMk id="6" creationId="{FFF97A24-AA77-43B7-8DA8-621BDF90BC3D}"/>
            </ac:spMkLst>
          </pc:spChg>
        </pc:sldLayoutChg>
        <pc:sldLayoutChg chg="del">
          <pc:chgData name="Abramov Gábor" userId="c20dd81bcc9c0001" providerId="LiveId" clId="{20FA5896-0807-49D2-8CF7-76B64208DE8D}" dt="2019-03-25T15:12:08.388" v="1791" actId="2696"/>
          <pc:sldLayoutMkLst>
            <pc:docMk/>
            <pc:sldMasterMk cId="3422900581" sldId="2147483648"/>
            <pc:sldLayoutMk cId="423796419" sldId="2147483655"/>
          </pc:sldLayoutMkLst>
        </pc:sldLayoutChg>
        <pc:sldLayoutChg chg="del">
          <pc:chgData name="Abramov Gábor" userId="c20dd81bcc9c0001" providerId="LiveId" clId="{20FA5896-0807-49D2-8CF7-76B64208DE8D}" dt="2019-03-25T15:12:10.567" v="1792" actId="2696"/>
          <pc:sldLayoutMkLst>
            <pc:docMk/>
            <pc:sldMasterMk cId="3422900581" sldId="2147483648"/>
            <pc:sldLayoutMk cId="2067520763" sldId="2147483656"/>
          </pc:sldLayoutMkLst>
        </pc:sldLayoutChg>
        <pc:sldLayoutChg chg="del">
          <pc:chgData name="Abramov Gábor" userId="c20dd81bcc9c0001" providerId="LiveId" clId="{20FA5896-0807-49D2-8CF7-76B64208DE8D}" dt="2019-03-25T15:12:13.209" v="1793" actId="2696"/>
          <pc:sldLayoutMkLst>
            <pc:docMk/>
            <pc:sldMasterMk cId="3422900581" sldId="2147483648"/>
            <pc:sldLayoutMk cId="1103009034" sldId="2147483657"/>
          </pc:sldLayoutMkLst>
        </pc:sldLayoutChg>
        <pc:sldLayoutChg chg="del">
          <pc:chgData name="Abramov Gábor" userId="c20dd81bcc9c0001" providerId="LiveId" clId="{20FA5896-0807-49D2-8CF7-76B64208DE8D}" dt="2019-03-25T15:12:15.741" v="1794" actId="2696"/>
          <pc:sldLayoutMkLst>
            <pc:docMk/>
            <pc:sldMasterMk cId="3422900581" sldId="2147483648"/>
            <pc:sldLayoutMk cId="3988264848" sldId="2147483658"/>
          </pc:sldLayoutMkLst>
        </pc:sldLayoutChg>
        <pc:sldLayoutChg chg="del">
          <pc:chgData name="Abramov Gábor" userId="c20dd81bcc9c0001" providerId="LiveId" clId="{20FA5896-0807-49D2-8CF7-76B64208DE8D}" dt="2019-03-25T15:12:17.785" v="1795" actId="2696"/>
          <pc:sldLayoutMkLst>
            <pc:docMk/>
            <pc:sldMasterMk cId="3422900581" sldId="2147483648"/>
            <pc:sldLayoutMk cId="3937448993" sldId="2147483659"/>
          </pc:sldLayoutMkLst>
        </pc:sldLayoutChg>
        <pc:sldLayoutChg chg="del">
          <pc:chgData name="Abramov Gábor" userId="c20dd81bcc9c0001" providerId="LiveId" clId="{20FA5896-0807-49D2-8CF7-76B64208DE8D}" dt="2019-03-25T13:54:56.540" v="1417" actId="2696"/>
          <pc:sldLayoutMkLst>
            <pc:docMk/>
            <pc:sldMasterMk cId="3422900581" sldId="2147483648"/>
            <pc:sldLayoutMk cId="265805106" sldId="2147483676"/>
          </pc:sldLayoutMkLst>
        </pc:sldLayoutChg>
        <pc:sldLayoutChg chg="addSp delSp modSp">
          <pc:chgData name="Abramov Gábor" userId="c20dd81bcc9c0001" providerId="LiveId" clId="{20FA5896-0807-49D2-8CF7-76B64208DE8D}" dt="2019-03-25T16:12:42.607" v="2477" actId="1036"/>
          <pc:sldLayoutMkLst>
            <pc:docMk/>
            <pc:sldMasterMk cId="3422900581" sldId="2147483648"/>
            <pc:sldLayoutMk cId="1873996202" sldId="2147483676"/>
          </pc:sldLayoutMkLst>
          <pc:spChg chg="mod">
            <ac:chgData name="Abramov Gábor" userId="c20dd81bcc9c0001" providerId="LiveId" clId="{20FA5896-0807-49D2-8CF7-76B64208DE8D}" dt="2019-03-25T15:48:43.738" v="2191" actId="20577"/>
            <ac:spMkLst>
              <pc:docMk/>
              <pc:sldMasterMk cId="3422900581" sldId="2147483648"/>
              <pc:sldLayoutMk cId="1873996202" sldId="2147483676"/>
              <ac:spMk id="2" creationId="{962FB4B7-4E53-4B46-AF12-440DC4D431CE}"/>
            </ac:spMkLst>
          </pc:spChg>
          <pc:spChg chg="mod">
            <ac:chgData name="Abramov Gábor" userId="c20dd81bcc9c0001" providerId="LiveId" clId="{20FA5896-0807-49D2-8CF7-76B64208DE8D}" dt="2019-03-25T15:42:10.836" v="2158" actId="20577"/>
            <ac:spMkLst>
              <pc:docMk/>
              <pc:sldMasterMk cId="3422900581" sldId="2147483648"/>
              <pc:sldLayoutMk cId="1873996202" sldId="2147483676"/>
              <ac:spMk id="3" creationId="{EAAB4335-8277-47E8-A8FC-6EBB8AFE82F8}"/>
            </ac:spMkLst>
          </pc:spChg>
          <pc:spChg chg="add del">
            <ac:chgData name="Abramov Gábor" userId="c20dd81bcc9c0001" providerId="LiveId" clId="{20FA5896-0807-49D2-8CF7-76B64208DE8D}" dt="2019-03-25T13:55:41.230" v="1420" actId="11529"/>
            <ac:spMkLst>
              <pc:docMk/>
              <pc:sldMasterMk cId="3422900581" sldId="2147483648"/>
              <pc:sldLayoutMk cId="1873996202" sldId="2147483676"/>
              <ac:spMk id="7" creationId="{2D68B75F-0D30-4AD9-BEB1-4EF9B6595D59}"/>
            </ac:spMkLst>
          </pc:spChg>
          <pc:spChg chg="add mod">
            <ac:chgData name="Abramov Gábor" userId="c20dd81bcc9c0001" providerId="LiveId" clId="{20FA5896-0807-49D2-8CF7-76B64208DE8D}" dt="2019-03-25T16:12:42.607" v="2477" actId="1036"/>
            <ac:spMkLst>
              <pc:docMk/>
              <pc:sldMasterMk cId="3422900581" sldId="2147483648"/>
              <pc:sldLayoutMk cId="1873996202" sldId="2147483676"/>
              <ac:spMk id="8" creationId="{041373D6-23D3-4DA3-963B-ABC760A64C48}"/>
            </ac:spMkLst>
          </pc:spChg>
          <pc:spChg chg="del">
            <ac:chgData name="Abramov Gábor" userId="c20dd81bcc9c0001" providerId="LiveId" clId="{20FA5896-0807-49D2-8CF7-76B64208DE8D}" dt="2019-03-25T15:18:57.574" v="1927" actId="478"/>
            <ac:spMkLst>
              <pc:docMk/>
              <pc:sldMasterMk cId="3422900581" sldId="2147483648"/>
              <pc:sldLayoutMk cId="1873996202" sldId="2147483676"/>
              <ac:spMk id="10" creationId="{93EBC654-79CB-46BD-BFCD-79F1E9BFD6E6}"/>
            </ac:spMkLst>
          </pc:spChg>
          <pc:spChg chg="del">
            <ac:chgData name="Abramov Gábor" userId="c20dd81bcc9c0001" providerId="LiveId" clId="{20FA5896-0807-49D2-8CF7-76B64208DE8D}" dt="2019-03-25T15:29:43.642" v="2037" actId="478"/>
            <ac:spMkLst>
              <pc:docMk/>
              <pc:sldMasterMk cId="3422900581" sldId="2147483648"/>
              <pc:sldLayoutMk cId="1873996202" sldId="2147483676"/>
              <ac:spMk id="11" creationId="{6078D6AF-1879-41E7-9E09-62D1F2C0A77D}"/>
            </ac:spMkLst>
          </pc:spChg>
          <pc:spChg chg="add mod">
            <ac:chgData name="Abramov Gábor" userId="c20dd81bcc9c0001" providerId="LiveId" clId="{20FA5896-0807-49D2-8CF7-76B64208DE8D}" dt="2019-03-25T16:12:42.607" v="2477" actId="1036"/>
            <ac:spMkLst>
              <pc:docMk/>
              <pc:sldMasterMk cId="3422900581" sldId="2147483648"/>
              <pc:sldLayoutMk cId="1873996202" sldId="2147483676"/>
              <ac:spMk id="13" creationId="{40F55A6B-824D-468F-BDAB-E2331CB40E09}"/>
            </ac:spMkLst>
          </pc:spChg>
          <pc:spChg chg="add del">
            <ac:chgData name="Abramov Gábor" userId="c20dd81bcc9c0001" providerId="LiveId" clId="{20FA5896-0807-49D2-8CF7-76B64208DE8D}" dt="2019-03-25T14:37:18.264" v="1445"/>
            <ac:spMkLst>
              <pc:docMk/>
              <pc:sldMasterMk cId="3422900581" sldId="2147483648"/>
              <pc:sldLayoutMk cId="1873996202" sldId="2147483676"/>
              <ac:spMk id="14" creationId="{ED3DAA03-803F-4148-8B2C-A5416091F02D}"/>
            </ac:spMkLst>
          </pc:spChg>
          <pc:spChg chg="add del">
            <ac:chgData name="Abramov Gábor" userId="c20dd81bcc9c0001" providerId="LiveId" clId="{20FA5896-0807-49D2-8CF7-76B64208DE8D}" dt="2019-03-25T15:42:06.350" v="2155" actId="478"/>
            <ac:spMkLst>
              <pc:docMk/>
              <pc:sldMasterMk cId="3422900581" sldId="2147483648"/>
              <pc:sldLayoutMk cId="1873996202" sldId="2147483676"/>
              <ac:spMk id="19" creationId="{880350B8-CC6A-4170-8456-A8DBA6D35A7E}"/>
            </ac:spMkLst>
          </pc:spChg>
          <pc:spChg chg="add del">
            <ac:chgData name="Abramov Gábor" userId="c20dd81bcc9c0001" providerId="LiveId" clId="{20FA5896-0807-49D2-8CF7-76B64208DE8D}" dt="2019-03-25T15:42:06.350" v="2155" actId="478"/>
            <ac:spMkLst>
              <pc:docMk/>
              <pc:sldMasterMk cId="3422900581" sldId="2147483648"/>
              <pc:sldLayoutMk cId="1873996202" sldId="2147483676"/>
              <ac:spMk id="20" creationId="{4E6261F9-8486-4C21-A3B1-23AA762337EE}"/>
            </ac:spMkLst>
          </pc:spChg>
          <pc:spChg chg="add del">
            <ac:chgData name="Abramov Gábor" userId="c20dd81bcc9c0001" providerId="LiveId" clId="{20FA5896-0807-49D2-8CF7-76B64208DE8D}" dt="2019-03-25T15:58:36.588" v="2309" actId="478"/>
            <ac:spMkLst>
              <pc:docMk/>
              <pc:sldMasterMk cId="3422900581" sldId="2147483648"/>
              <pc:sldLayoutMk cId="1873996202" sldId="2147483676"/>
              <ac:spMk id="21" creationId="{5EFD548C-3AEF-4098-8531-B2394B8F4FAD}"/>
            </ac:spMkLst>
          </pc:spChg>
          <pc:spChg chg="add del">
            <ac:chgData name="Abramov Gábor" userId="c20dd81bcc9c0001" providerId="LiveId" clId="{20FA5896-0807-49D2-8CF7-76B64208DE8D}" dt="2019-03-25T15:58:36.588" v="2309" actId="478"/>
            <ac:spMkLst>
              <pc:docMk/>
              <pc:sldMasterMk cId="3422900581" sldId="2147483648"/>
              <pc:sldLayoutMk cId="1873996202" sldId="2147483676"/>
              <ac:spMk id="22" creationId="{D246E02D-1812-48EF-AF1C-6A6253B52474}"/>
            </ac:spMkLst>
          </pc:spChg>
          <pc:spChg chg="add del">
            <ac:chgData name="Abramov Gábor" userId="c20dd81bcc9c0001" providerId="LiveId" clId="{20FA5896-0807-49D2-8CF7-76B64208DE8D}" dt="2019-03-25T15:58:36.588" v="2309" actId="478"/>
            <ac:spMkLst>
              <pc:docMk/>
              <pc:sldMasterMk cId="3422900581" sldId="2147483648"/>
              <pc:sldLayoutMk cId="1873996202" sldId="2147483676"/>
              <ac:spMk id="23" creationId="{F00A15CF-B9D2-49A0-AA5D-5910EB7C60EF}"/>
            </ac:spMkLst>
          </pc:spChg>
          <pc:spChg chg="add del">
            <ac:chgData name="Abramov Gábor" userId="c20dd81bcc9c0001" providerId="LiveId" clId="{20FA5896-0807-49D2-8CF7-76B64208DE8D}" dt="2019-03-25T15:58:36.588" v="2309" actId="478"/>
            <ac:spMkLst>
              <pc:docMk/>
              <pc:sldMasterMk cId="3422900581" sldId="2147483648"/>
              <pc:sldLayoutMk cId="1873996202" sldId="2147483676"/>
              <ac:spMk id="24" creationId="{62118CBF-A462-49E3-9FC2-F1EBF812DC53}"/>
            </ac:spMkLst>
          </pc:spChg>
          <pc:spChg chg="add del">
            <ac:chgData name="Abramov Gábor" userId="c20dd81bcc9c0001" providerId="LiveId" clId="{20FA5896-0807-49D2-8CF7-76B64208DE8D}" dt="2019-03-25T15:58:36.588" v="2309" actId="478"/>
            <ac:spMkLst>
              <pc:docMk/>
              <pc:sldMasterMk cId="3422900581" sldId="2147483648"/>
              <pc:sldLayoutMk cId="1873996202" sldId="2147483676"/>
              <ac:spMk id="25" creationId="{2A4A4422-AC79-444F-B24D-FFB32AC39644}"/>
            </ac:spMkLst>
          </pc:spChg>
          <pc:spChg chg="add">
            <ac:chgData name="Abramov Gábor" userId="c20dd81bcc9c0001" providerId="LiveId" clId="{20FA5896-0807-49D2-8CF7-76B64208DE8D}" dt="2019-03-25T15:58:36.891" v="2310"/>
            <ac:spMkLst>
              <pc:docMk/>
              <pc:sldMasterMk cId="3422900581" sldId="2147483648"/>
              <pc:sldLayoutMk cId="1873996202" sldId="2147483676"/>
              <ac:spMk id="26" creationId="{E4101277-4C1F-4DBF-8142-DE6BD43A3E56}"/>
            </ac:spMkLst>
          </pc:spChg>
          <pc:spChg chg="add">
            <ac:chgData name="Abramov Gábor" userId="c20dd81bcc9c0001" providerId="LiveId" clId="{20FA5896-0807-49D2-8CF7-76B64208DE8D}" dt="2019-03-25T15:58:36.891" v="2310"/>
            <ac:spMkLst>
              <pc:docMk/>
              <pc:sldMasterMk cId="3422900581" sldId="2147483648"/>
              <pc:sldLayoutMk cId="1873996202" sldId="2147483676"/>
              <ac:spMk id="27" creationId="{DF34D8AD-8C88-45E5-9CCD-111A1C9E941E}"/>
            </ac:spMkLst>
          </pc:spChg>
          <pc:spChg chg="add">
            <ac:chgData name="Abramov Gábor" userId="c20dd81bcc9c0001" providerId="LiveId" clId="{20FA5896-0807-49D2-8CF7-76B64208DE8D}" dt="2019-03-25T15:58:36.891" v="2310"/>
            <ac:spMkLst>
              <pc:docMk/>
              <pc:sldMasterMk cId="3422900581" sldId="2147483648"/>
              <pc:sldLayoutMk cId="1873996202" sldId="2147483676"/>
              <ac:spMk id="28" creationId="{E24DC5A3-7C9A-42F3-9BD2-67CF1AA47FEC}"/>
            </ac:spMkLst>
          </pc:spChg>
          <pc:picChg chg="add mod">
            <ac:chgData name="Abramov Gábor" userId="c20dd81bcc9c0001" providerId="LiveId" clId="{20FA5896-0807-49D2-8CF7-76B64208DE8D}" dt="2019-03-25T16:12:42.607" v="2477" actId="1036"/>
            <ac:picMkLst>
              <pc:docMk/>
              <pc:sldMasterMk cId="3422900581" sldId="2147483648"/>
              <pc:sldLayoutMk cId="1873996202" sldId="2147483676"/>
              <ac:picMk id="12" creationId="{BB9EFF7E-184F-456D-9711-F8444C73A539}"/>
            </ac:picMkLst>
          </pc:picChg>
          <pc:picChg chg="add del">
            <ac:chgData name="Abramov Gábor" userId="c20dd81bcc9c0001" providerId="LiveId" clId="{20FA5896-0807-49D2-8CF7-76B64208DE8D}" dt="2019-03-25T14:44:05.022" v="1460" actId="478"/>
            <ac:picMkLst>
              <pc:docMk/>
              <pc:sldMasterMk cId="3422900581" sldId="2147483648"/>
              <pc:sldLayoutMk cId="1873996202" sldId="2147483676"/>
              <ac:picMk id="15" creationId="{CA6799C8-14D9-4B13-9620-E5E2B8288410}"/>
            </ac:picMkLst>
          </pc:picChg>
          <pc:picChg chg="add del mod">
            <ac:chgData name="Abramov Gábor" userId="c20dd81bcc9c0001" providerId="LiveId" clId="{20FA5896-0807-49D2-8CF7-76B64208DE8D}" dt="2019-03-25T14:44:49.303" v="1482"/>
            <ac:picMkLst>
              <pc:docMk/>
              <pc:sldMasterMk cId="3422900581" sldId="2147483648"/>
              <pc:sldLayoutMk cId="1873996202" sldId="2147483676"/>
              <ac:picMk id="16" creationId="{FE3859B9-59A5-40F2-B0BA-FB529985AC97}"/>
            </ac:picMkLst>
          </pc:picChg>
          <pc:cxnChg chg="add mod">
            <ac:chgData name="Abramov Gábor" userId="c20dd81bcc9c0001" providerId="LiveId" clId="{20FA5896-0807-49D2-8CF7-76B64208DE8D}" dt="2019-03-25T13:55:11.235" v="1419" actId="13822"/>
            <ac:cxnSpMkLst>
              <pc:docMk/>
              <pc:sldMasterMk cId="3422900581" sldId="2147483648"/>
              <pc:sldLayoutMk cId="1873996202" sldId="2147483676"/>
              <ac:cxnSpMk id="5" creationId="{78C58563-8994-45A1-9BAD-EDC7AEFA6557}"/>
            </ac:cxnSpMkLst>
          </pc:cxnChg>
          <pc:cxnChg chg="add del">
            <ac:chgData name="Abramov Gábor" userId="c20dd81bcc9c0001" providerId="LiveId" clId="{20FA5896-0807-49D2-8CF7-76B64208DE8D}" dt="2019-03-25T15:42:06.350" v="2155" actId="478"/>
            <ac:cxnSpMkLst>
              <pc:docMk/>
              <pc:sldMasterMk cId="3422900581" sldId="2147483648"/>
              <pc:sldLayoutMk cId="1873996202" sldId="2147483676"/>
              <ac:cxnSpMk id="17" creationId="{478C0368-E357-4A72-9D77-A2DCEA3C38A2}"/>
            </ac:cxnSpMkLst>
          </pc:cxnChg>
          <pc:cxnChg chg="add del">
            <ac:chgData name="Abramov Gábor" userId="c20dd81bcc9c0001" providerId="LiveId" clId="{20FA5896-0807-49D2-8CF7-76B64208DE8D}" dt="2019-03-25T15:42:06.350" v="2155" actId="478"/>
            <ac:cxnSpMkLst>
              <pc:docMk/>
              <pc:sldMasterMk cId="3422900581" sldId="2147483648"/>
              <pc:sldLayoutMk cId="1873996202" sldId="2147483676"/>
              <ac:cxnSpMk id="18" creationId="{65E804AE-4E68-49DB-A873-4C3CDBD8BB76}"/>
            </ac:cxnSpMkLst>
          </pc:cxnChg>
          <pc:cxnChg chg="add">
            <ac:chgData name="Abramov Gábor" userId="c20dd81bcc9c0001" providerId="LiveId" clId="{20FA5896-0807-49D2-8CF7-76B64208DE8D}" dt="2019-03-25T15:58:36.891" v="2310"/>
            <ac:cxnSpMkLst>
              <pc:docMk/>
              <pc:sldMasterMk cId="3422900581" sldId="2147483648"/>
              <pc:sldLayoutMk cId="1873996202" sldId="2147483676"/>
              <ac:cxnSpMk id="29" creationId="{733698B8-6B2D-472F-BBC8-CF50263FE2EF}"/>
            </ac:cxnSpMkLst>
          </pc:cxnChg>
          <pc:cxnChg chg="add">
            <ac:chgData name="Abramov Gábor" userId="c20dd81bcc9c0001" providerId="LiveId" clId="{20FA5896-0807-49D2-8CF7-76B64208DE8D}" dt="2019-03-25T15:58:36.891" v="2310"/>
            <ac:cxnSpMkLst>
              <pc:docMk/>
              <pc:sldMasterMk cId="3422900581" sldId="2147483648"/>
              <pc:sldLayoutMk cId="1873996202" sldId="2147483676"/>
              <ac:cxnSpMk id="30" creationId="{954B1E1D-0CD8-41D9-94A5-6AAF97F7B096}"/>
            </ac:cxnSpMkLst>
          </pc:cxnChg>
        </pc:sldLayoutChg>
        <pc:sldLayoutChg chg="del">
          <pc:chgData name="Abramov Gábor" userId="c20dd81bcc9c0001" providerId="LiveId" clId="{20FA5896-0807-49D2-8CF7-76B64208DE8D}" dt="2019-03-25T13:54:22.105" v="1415" actId="2696"/>
          <pc:sldLayoutMkLst>
            <pc:docMk/>
            <pc:sldMasterMk cId="3422900581" sldId="2147483648"/>
            <pc:sldLayoutMk cId="3743760080" sldId="2147483676"/>
          </pc:sldLayoutMkLst>
        </pc:sldLayoutChg>
        <pc:sldLayoutChg chg="addSp delSp modSp">
          <pc:chgData name="Abramov Gábor" userId="c20dd81bcc9c0001" providerId="LiveId" clId="{20FA5896-0807-49D2-8CF7-76B64208DE8D}" dt="2019-03-25T16:12:22.178" v="2457" actId="1076"/>
          <pc:sldLayoutMkLst>
            <pc:docMk/>
            <pc:sldMasterMk cId="3422900581" sldId="2147483648"/>
            <pc:sldLayoutMk cId="2465019740" sldId="2147483677"/>
          </pc:sldLayoutMkLst>
          <pc:spChg chg="mod">
            <ac:chgData name="Abramov Gábor" userId="c20dd81bcc9c0001" providerId="LiveId" clId="{20FA5896-0807-49D2-8CF7-76B64208DE8D}" dt="2019-03-25T15:42:19.904" v="2161" actId="20577"/>
            <ac:spMkLst>
              <pc:docMk/>
              <pc:sldMasterMk cId="3422900581" sldId="2147483648"/>
              <pc:sldLayoutMk cId="2465019740" sldId="2147483677"/>
              <ac:spMk id="2" creationId="{962FB4B7-4E53-4B46-AF12-440DC4D431CE}"/>
            </ac:spMkLst>
          </pc:spChg>
          <pc:spChg chg="mod">
            <ac:chgData name="Abramov Gábor" userId="c20dd81bcc9c0001" providerId="LiveId" clId="{20FA5896-0807-49D2-8CF7-76B64208DE8D}" dt="2019-03-25T15:42:21.646" v="2162" actId="20577"/>
            <ac:spMkLst>
              <pc:docMk/>
              <pc:sldMasterMk cId="3422900581" sldId="2147483648"/>
              <pc:sldLayoutMk cId="2465019740" sldId="2147483677"/>
              <ac:spMk id="3" creationId="{EAAB4335-8277-47E8-A8FC-6EBB8AFE82F8}"/>
            </ac:spMkLst>
          </pc:spChg>
          <pc:spChg chg="mod">
            <ac:chgData name="Abramov Gábor" userId="c20dd81bcc9c0001" providerId="LiveId" clId="{20FA5896-0807-49D2-8CF7-76B64208DE8D}" dt="2019-03-25T16:12:17.164" v="2456" actId="1035"/>
            <ac:spMkLst>
              <pc:docMk/>
              <pc:sldMasterMk cId="3422900581" sldId="2147483648"/>
              <pc:sldLayoutMk cId="2465019740" sldId="2147483677"/>
              <ac:spMk id="8" creationId="{041373D6-23D3-4DA3-963B-ABC760A64C48}"/>
            </ac:spMkLst>
          </pc:spChg>
          <pc:spChg chg="del">
            <ac:chgData name="Abramov Gábor" userId="c20dd81bcc9c0001" providerId="LiveId" clId="{20FA5896-0807-49D2-8CF7-76B64208DE8D}" dt="2019-03-25T15:19:00.146" v="1928" actId="478"/>
            <ac:spMkLst>
              <pc:docMk/>
              <pc:sldMasterMk cId="3422900581" sldId="2147483648"/>
              <pc:sldLayoutMk cId="2465019740" sldId="2147483677"/>
              <ac:spMk id="10" creationId="{93EBC654-79CB-46BD-BFCD-79F1E9BFD6E6}"/>
            </ac:spMkLst>
          </pc:spChg>
          <pc:spChg chg="del">
            <ac:chgData name="Abramov Gábor" userId="c20dd81bcc9c0001" providerId="LiveId" clId="{20FA5896-0807-49D2-8CF7-76B64208DE8D}" dt="2019-03-25T15:29:48.590" v="2039" actId="478"/>
            <ac:spMkLst>
              <pc:docMk/>
              <pc:sldMasterMk cId="3422900581" sldId="2147483648"/>
              <pc:sldLayoutMk cId="2465019740" sldId="2147483677"/>
              <ac:spMk id="11" creationId="{6078D6AF-1879-41E7-9E09-62D1F2C0A77D}"/>
            </ac:spMkLst>
          </pc:spChg>
          <pc:spChg chg="mod">
            <ac:chgData name="Abramov Gábor" userId="c20dd81bcc9c0001" providerId="LiveId" clId="{20FA5896-0807-49D2-8CF7-76B64208DE8D}" dt="2019-03-25T16:12:17.164" v="2456" actId="1035"/>
            <ac:spMkLst>
              <pc:docMk/>
              <pc:sldMasterMk cId="3422900581" sldId="2147483648"/>
              <pc:sldLayoutMk cId="2465019740" sldId="2147483677"/>
              <ac:spMk id="13" creationId="{40F55A6B-824D-468F-BDAB-E2331CB40E09}"/>
            </ac:spMkLst>
          </pc:spChg>
          <pc:spChg chg="add del">
            <ac:chgData name="Abramov Gábor" userId="c20dd81bcc9c0001" providerId="LiveId" clId="{20FA5896-0807-49D2-8CF7-76B64208DE8D}" dt="2019-03-25T15:58:41.237" v="2311" actId="478"/>
            <ac:spMkLst>
              <pc:docMk/>
              <pc:sldMasterMk cId="3422900581" sldId="2147483648"/>
              <pc:sldLayoutMk cId="2465019740" sldId="2147483677"/>
              <ac:spMk id="17" creationId="{9FA9D749-A0BA-4753-B2FB-5528E723D4A0}"/>
            </ac:spMkLst>
          </pc:spChg>
          <pc:spChg chg="add del">
            <ac:chgData name="Abramov Gábor" userId="c20dd81bcc9c0001" providerId="LiveId" clId="{20FA5896-0807-49D2-8CF7-76B64208DE8D}" dt="2019-03-25T15:58:41.237" v="2311" actId="478"/>
            <ac:spMkLst>
              <pc:docMk/>
              <pc:sldMasterMk cId="3422900581" sldId="2147483648"/>
              <pc:sldLayoutMk cId="2465019740" sldId="2147483677"/>
              <ac:spMk id="18" creationId="{D3EF4E29-1FB6-4F48-BD1F-42BF93BC9571}"/>
            </ac:spMkLst>
          </pc:spChg>
          <pc:spChg chg="add">
            <ac:chgData name="Abramov Gábor" userId="c20dd81bcc9c0001" providerId="LiveId" clId="{20FA5896-0807-49D2-8CF7-76B64208DE8D}" dt="2019-03-25T15:58:41.520" v="2312"/>
            <ac:spMkLst>
              <pc:docMk/>
              <pc:sldMasterMk cId="3422900581" sldId="2147483648"/>
              <pc:sldLayoutMk cId="2465019740" sldId="2147483677"/>
              <ac:spMk id="19" creationId="{ABCDC408-F94A-49D4-BAF8-F0F3BF59DCB2}"/>
            </ac:spMkLst>
          </pc:spChg>
          <pc:spChg chg="add">
            <ac:chgData name="Abramov Gábor" userId="c20dd81bcc9c0001" providerId="LiveId" clId="{20FA5896-0807-49D2-8CF7-76B64208DE8D}" dt="2019-03-25T15:58:41.520" v="2312"/>
            <ac:spMkLst>
              <pc:docMk/>
              <pc:sldMasterMk cId="3422900581" sldId="2147483648"/>
              <pc:sldLayoutMk cId="2465019740" sldId="2147483677"/>
              <ac:spMk id="20" creationId="{2600058B-9928-48CB-9603-EED215E5FF89}"/>
            </ac:spMkLst>
          </pc:spChg>
          <pc:spChg chg="add">
            <ac:chgData name="Abramov Gábor" userId="c20dd81bcc9c0001" providerId="LiveId" clId="{20FA5896-0807-49D2-8CF7-76B64208DE8D}" dt="2019-03-25T15:58:41.520" v="2312"/>
            <ac:spMkLst>
              <pc:docMk/>
              <pc:sldMasterMk cId="3422900581" sldId="2147483648"/>
              <pc:sldLayoutMk cId="2465019740" sldId="2147483677"/>
              <ac:spMk id="21" creationId="{90E68C83-BCD4-41D7-B0C7-288E65B87731}"/>
            </ac:spMkLst>
          </pc:spChg>
          <pc:picChg chg="add del mod">
            <ac:chgData name="Abramov Gábor" userId="c20dd81bcc9c0001" providerId="LiveId" clId="{20FA5896-0807-49D2-8CF7-76B64208DE8D}" dt="2019-03-25T14:44:33.633" v="1467"/>
            <ac:picMkLst>
              <pc:docMk/>
              <pc:sldMasterMk cId="3422900581" sldId="2147483648"/>
              <pc:sldLayoutMk cId="2465019740" sldId="2147483677"/>
              <ac:picMk id="4" creationId="{0B6332A4-E54B-490D-98FF-712BDC13E0DA}"/>
            </ac:picMkLst>
          </pc:picChg>
          <pc:picChg chg="del">
            <ac:chgData name="Abramov Gábor" userId="c20dd81bcc9c0001" providerId="LiveId" clId="{20FA5896-0807-49D2-8CF7-76B64208DE8D}" dt="2019-03-25T14:44:14.876" v="1461" actId="478"/>
            <ac:picMkLst>
              <pc:docMk/>
              <pc:sldMasterMk cId="3422900581" sldId="2147483648"/>
              <pc:sldLayoutMk cId="2465019740" sldId="2147483677"/>
              <ac:picMk id="12" creationId="{BB9EFF7E-184F-456D-9711-F8444C73A539}"/>
            </ac:picMkLst>
          </pc:picChg>
          <pc:picChg chg="add mod">
            <ac:chgData name="Abramov Gábor" userId="c20dd81bcc9c0001" providerId="LiveId" clId="{20FA5896-0807-49D2-8CF7-76B64208DE8D}" dt="2019-03-25T16:12:22.178" v="2457" actId="1076"/>
            <ac:picMkLst>
              <pc:docMk/>
              <pc:sldMasterMk cId="3422900581" sldId="2147483648"/>
              <pc:sldLayoutMk cId="2465019740" sldId="2147483677"/>
              <ac:picMk id="14" creationId="{CDA43245-9CE0-4A88-8B17-6EA2912881D0}"/>
            </ac:picMkLst>
          </pc:picChg>
          <pc:cxnChg chg="add del">
            <ac:chgData name="Abramov Gábor" userId="c20dd81bcc9c0001" providerId="LiveId" clId="{20FA5896-0807-49D2-8CF7-76B64208DE8D}" dt="2019-03-25T15:58:41.237" v="2311" actId="478"/>
            <ac:cxnSpMkLst>
              <pc:docMk/>
              <pc:sldMasterMk cId="3422900581" sldId="2147483648"/>
              <pc:sldLayoutMk cId="2465019740" sldId="2147483677"/>
              <ac:cxnSpMk id="15" creationId="{1F10F0E1-8287-48E1-A53C-ECF10996338B}"/>
            </ac:cxnSpMkLst>
          </pc:cxnChg>
          <pc:cxnChg chg="add del">
            <ac:chgData name="Abramov Gábor" userId="c20dd81bcc9c0001" providerId="LiveId" clId="{20FA5896-0807-49D2-8CF7-76B64208DE8D}" dt="2019-03-25T15:58:41.237" v="2311" actId="478"/>
            <ac:cxnSpMkLst>
              <pc:docMk/>
              <pc:sldMasterMk cId="3422900581" sldId="2147483648"/>
              <pc:sldLayoutMk cId="2465019740" sldId="2147483677"/>
              <ac:cxnSpMk id="16" creationId="{9E8D42F8-3A4E-4C49-AF03-866486B485DF}"/>
            </ac:cxnSpMkLst>
          </pc:cxnChg>
          <pc:cxnChg chg="add">
            <ac:chgData name="Abramov Gábor" userId="c20dd81bcc9c0001" providerId="LiveId" clId="{20FA5896-0807-49D2-8CF7-76B64208DE8D}" dt="2019-03-25T15:58:41.520" v="2312"/>
            <ac:cxnSpMkLst>
              <pc:docMk/>
              <pc:sldMasterMk cId="3422900581" sldId="2147483648"/>
              <pc:sldLayoutMk cId="2465019740" sldId="2147483677"/>
              <ac:cxnSpMk id="22" creationId="{FE900651-D8B9-4F39-8E93-8A662F32321E}"/>
            </ac:cxnSpMkLst>
          </pc:cxnChg>
          <pc:cxnChg chg="add">
            <ac:chgData name="Abramov Gábor" userId="c20dd81bcc9c0001" providerId="LiveId" clId="{20FA5896-0807-49D2-8CF7-76B64208DE8D}" dt="2019-03-25T15:58:41.520" v="2312"/>
            <ac:cxnSpMkLst>
              <pc:docMk/>
              <pc:sldMasterMk cId="3422900581" sldId="2147483648"/>
              <pc:sldLayoutMk cId="2465019740" sldId="2147483677"/>
              <ac:cxnSpMk id="23" creationId="{A3C07513-654B-43A4-BAF3-4008C3E6341A}"/>
            </ac:cxnSpMkLst>
          </pc:cxnChg>
        </pc:sldLayoutChg>
        <pc:sldLayoutChg chg="addSp delSp modSp">
          <pc:chgData name="Abramov Gábor" userId="c20dd81bcc9c0001" providerId="LiveId" clId="{20FA5896-0807-49D2-8CF7-76B64208DE8D}" dt="2019-03-25T15:58:46.303" v="2314"/>
          <pc:sldLayoutMkLst>
            <pc:docMk/>
            <pc:sldMasterMk cId="3422900581" sldId="2147483648"/>
            <pc:sldLayoutMk cId="74591273" sldId="2147483678"/>
          </pc:sldLayoutMkLst>
          <pc:spChg chg="mod">
            <ac:chgData name="Abramov Gábor" userId="c20dd81bcc9c0001" providerId="LiveId" clId="{20FA5896-0807-49D2-8CF7-76B64208DE8D}" dt="2019-03-25T15:43:30.771" v="2173" actId="20577"/>
            <ac:spMkLst>
              <pc:docMk/>
              <pc:sldMasterMk cId="3422900581" sldId="2147483648"/>
              <pc:sldLayoutMk cId="74591273" sldId="2147483678"/>
              <ac:spMk id="2" creationId="{962FB4B7-4E53-4B46-AF12-440DC4D431CE}"/>
            </ac:spMkLst>
          </pc:spChg>
          <pc:spChg chg="mod">
            <ac:chgData name="Abramov Gábor" userId="c20dd81bcc9c0001" providerId="LiveId" clId="{20FA5896-0807-49D2-8CF7-76B64208DE8D}" dt="2019-03-25T15:43:33.267" v="2174" actId="20577"/>
            <ac:spMkLst>
              <pc:docMk/>
              <pc:sldMasterMk cId="3422900581" sldId="2147483648"/>
              <pc:sldLayoutMk cId="74591273" sldId="2147483678"/>
              <ac:spMk id="3" creationId="{EAAB4335-8277-47E8-A8FC-6EBB8AFE82F8}"/>
            </ac:spMkLst>
          </pc:spChg>
          <pc:spChg chg="mod">
            <ac:chgData name="Abramov Gábor" userId="c20dd81bcc9c0001" providerId="LiveId" clId="{20FA5896-0807-49D2-8CF7-76B64208DE8D}" dt="2019-03-25T15:43:36.435" v="2175" actId="20577"/>
            <ac:spMkLst>
              <pc:docMk/>
              <pc:sldMasterMk cId="3422900581" sldId="2147483648"/>
              <pc:sldLayoutMk cId="74591273" sldId="2147483678"/>
              <ac:spMk id="8" creationId="{041373D6-23D3-4DA3-963B-ABC760A64C48}"/>
            </ac:spMkLst>
          </pc:spChg>
          <pc:spChg chg="del">
            <ac:chgData name="Abramov Gábor" userId="c20dd81bcc9c0001" providerId="LiveId" clId="{20FA5896-0807-49D2-8CF7-76B64208DE8D}" dt="2019-03-25T15:19:02.430" v="1929" actId="478"/>
            <ac:spMkLst>
              <pc:docMk/>
              <pc:sldMasterMk cId="3422900581" sldId="2147483648"/>
              <pc:sldLayoutMk cId="74591273" sldId="2147483678"/>
              <ac:spMk id="10" creationId="{93EBC654-79CB-46BD-BFCD-79F1E9BFD6E6}"/>
            </ac:spMkLst>
          </pc:spChg>
          <pc:spChg chg="del">
            <ac:chgData name="Abramov Gábor" userId="c20dd81bcc9c0001" providerId="LiveId" clId="{20FA5896-0807-49D2-8CF7-76B64208DE8D}" dt="2019-03-25T15:29:53.063" v="2041" actId="478"/>
            <ac:spMkLst>
              <pc:docMk/>
              <pc:sldMasterMk cId="3422900581" sldId="2147483648"/>
              <pc:sldLayoutMk cId="74591273" sldId="2147483678"/>
              <ac:spMk id="11" creationId="{6078D6AF-1879-41E7-9E09-62D1F2C0A77D}"/>
            </ac:spMkLst>
          </pc:spChg>
          <pc:spChg chg="add mod">
            <ac:chgData name="Abramov Gábor" userId="c20dd81bcc9c0001" providerId="LiveId" clId="{20FA5896-0807-49D2-8CF7-76B64208DE8D}" dt="2019-03-25T15:43:38.455" v="2176" actId="20577"/>
            <ac:spMkLst>
              <pc:docMk/>
              <pc:sldMasterMk cId="3422900581" sldId="2147483648"/>
              <pc:sldLayoutMk cId="74591273" sldId="2147483678"/>
              <ac:spMk id="12" creationId="{16BFB16F-CB89-4776-B22A-ECD76CE8517F}"/>
            </ac:spMkLst>
          </pc:spChg>
          <pc:spChg chg="del">
            <ac:chgData name="Abramov Gábor" userId="c20dd81bcc9c0001" providerId="LiveId" clId="{20FA5896-0807-49D2-8CF7-76B64208DE8D}" dt="2019-03-25T14:49:28.335" v="1516" actId="478"/>
            <ac:spMkLst>
              <pc:docMk/>
              <pc:sldMasterMk cId="3422900581" sldId="2147483648"/>
              <pc:sldLayoutMk cId="74591273" sldId="2147483678"/>
              <ac:spMk id="13" creationId="{40F55A6B-824D-468F-BDAB-E2331CB40E09}"/>
            </ac:spMkLst>
          </pc:spChg>
          <pc:spChg chg="add mod">
            <ac:chgData name="Abramov Gábor" userId="c20dd81bcc9c0001" providerId="LiveId" clId="{20FA5896-0807-49D2-8CF7-76B64208DE8D}" dt="2019-03-25T15:43:41.116" v="2177" actId="20577"/>
            <ac:spMkLst>
              <pc:docMk/>
              <pc:sldMasterMk cId="3422900581" sldId="2147483648"/>
              <pc:sldLayoutMk cId="74591273" sldId="2147483678"/>
              <ac:spMk id="15" creationId="{524B96F8-651B-4A64-9B51-7DA1524C93E5}"/>
            </ac:spMkLst>
          </pc:spChg>
          <pc:spChg chg="add del">
            <ac:chgData name="Abramov Gábor" userId="c20dd81bcc9c0001" providerId="LiveId" clId="{20FA5896-0807-49D2-8CF7-76B64208DE8D}" dt="2019-03-25T15:58:46.017" v="2313" actId="478"/>
            <ac:spMkLst>
              <pc:docMk/>
              <pc:sldMasterMk cId="3422900581" sldId="2147483648"/>
              <pc:sldLayoutMk cId="74591273" sldId="2147483678"/>
              <ac:spMk id="19" creationId="{A6F0E2D3-7C52-4DB2-8F39-A6AADB03BC47}"/>
            </ac:spMkLst>
          </pc:spChg>
          <pc:spChg chg="add del">
            <ac:chgData name="Abramov Gábor" userId="c20dd81bcc9c0001" providerId="LiveId" clId="{20FA5896-0807-49D2-8CF7-76B64208DE8D}" dt="2019-03-25T15:58:46.017" v="2313" actId="478"/>
            <ac:spMkLst>
              <pc:docMk/>
              <pc:sldMasterMk cId="3422900581" sldId="2147483648"/>
              <pc:sldLayoutMk cId="74591273" sldId="2147483678"/>
              <ac:spMk id="20" creationId="{2D5E24BA-297A-4D12-B0DF-9B96F4912E20}"/>
            </ac:spMkLst>
          </pc:spChg>
          <pc:spChg chg="add">
            <ac:chgData name="Abramov Gábor" userId="c20dd81bcc9c0001" providerId="LiveId" clId="{20FA5896-0807-49D2-8CF7-76B64208DE8D}" dt="2019-03-25T15:58:46.303" v="2314"/>
            <ac:spMkLst>
              <pc:docMk/>
              <pc:sldMasterMk cId="3422900581" sldId="2147483648"/>
              <pc:sldLayoutMk cId="74591273" sldId="2147483678"/>
              <ac:spMk id="21" creationId="{07203F2D-FA25-438E-A395-8D8A439036CB}"/>
            </ac:spMkLst>
          </pc:spChg>
          <pc:spChg chg="add">
            <ac:chgData name="Abramov Gábor" userId="c20dd81bcc9c0001" providerId="LiveId" clId="{20FA5896-0807-49D2-8CF7-76B64208DE8D}" dt="2019-03-25T15:58:46.303" v="2314"/>
            <ac:spMkLst>
              <pc:docMk/>
              <pc:sldMasterMk cId="3422900581" sldId="2147483648"/>
              <pc:sldLayoutMk cId="74591273" sldId="2147483678"/>
              <ac:spMk id="22" creationId="{75D17622-7265-4AEB-BBDC-BC36AB864BFB}"/>
            </ac:spMkLst>
          </pc:spChg>
          <pc:spChg chg="add">
            <ac:chgData name="Abramov Gábor" userId="c20dd81bcc9c0001" providerId="LiveId" clId="{20FA5896-0807-49D2-8CF7-76B64208DE8D}" dt="2019-03-25T15:58:46.303" v="2314"/>
            <ac:spMkLst>
              <pc:docMk/>
              <pc:sldMasterMk cId="3422900581" sldId="2147483648"/>
              <pc:sldLayoutMk cId="74591273" sldId="2147483678"/>
              <ac:spMk id="23" creationId="{2308FB00-5E6C-4685-85DA-6F0EAC699A83}"/>
            </ac:spMkLst>
          </pc:spChg>
          <pc:picChg chg="add del mod ord">
            <ac:chgData name="Abramov Gábor" userId="c20dd81bcc9c0001" providerId="LiveId" clId="{20FA5896-0807-49D2-8CF7-76B64208DE8D}" dt="2019-03-25T14:57:30.634" v="1627" actId="478"/>
            <ac:picMkLst>
              <pc:docMk/>
              <pc:sldMasterMk cId="3422900581" sldId="2147483648"/>
              <pc:sldLayoutMk cId="74591273" sldId="2147483678"/>
              <ac:picMk id="7" creationId="{C8390EC1-E2AC-48AE-B62B-E1CA3E07FC2A}"/>
            </ac:picMkLst>
          </pc:picChg>
          <pc:picChg chg="del">
            <ac:chgData name="Abramov Gábor" userId="c20dd81bcc9c0001" providerId="LiveId" clId="{20FA5896-0807-49D2-8CF7-76B64208DE8D}" dt="2019-03-25T14:49:20.653" v="1514" actId="478"/>
            <ac:picMkLst>
              <pc:docMk/>
              <pc:sldMasterMk cId="3422900581" sldId="2147483648"/>
              <pc:sldLayoutMk cId="74591273" sldId="2147483678"/>
              <ac:picMk id="14" creationId="{CDA43245-9CE0-4A88-8B17-6EA2912881D0}"/>
            </ac:picMkLst>
          </pc:picChg>
          <pc:picChg chg="add mod">
            <ac:chgData name="Abramov Gábor" userId="c20dd81bcc9c0001" providerId="LiveId" clId="{20FA5896-0807-49D2-8CF7-76B64208DE8D}" dt="2019-03-25T14:57:22.687" v="1626" actId="14100"/>
            <ac:picMkLst>
              <pc:docMk/>
              <pc:sldMasterMk cId="3422900581" sldId="2147483648"/>
              <pc:sldLayoutMk cId="74591273" sldId="2147483678"/>
              <ac:picMk id="16" creationId="{7EBEFCBB-1FF3-4C3D-B537-61EB2E1F3924}"/>
            </ac:picMkLst>
          </pc:picChg>
          <pc:cxnChg chg="del">
            <ac:chgData name="Abramov Gábor" userId="c20dd81bcc9c0001" providerId="LiveId" clId="{20FA5896-0807-49D2-8CF7-76B64208DE8D}" dt="2019-03-25T14:49:30.785" v="1517" actId="478"/>
            <ac:cxnSpMkLst>
              <pc:docMk/>
              <pc:sldMasterMk cId="3422900581" sldId="2147483648"/>
              <pc:sldLayoutMk cId="74591273" sldId="2147483678"/>
              <ac:cxnSpMk id="5" creationId="{78C58563-8994-45A1-9BAD-EDC7AEFA6557}"/>
            </ac:cxnSpMkLst>
          </pc:cxnChg>
          <pc:cxnChg chg="add del">
            <ac:chgData name="Abramov Gábor" userId="c20dd81bcc9c0001" providerId="LiveId" clId="{20FA5896-0807-49D2-8CF7-76B64208DE8D}" dt="2019-03-25T15:58:46.017" v="2313" actId="478"/>
            <ac:cxnSpMkLst>
              <pc:docMk/>
              <pc:sldMasterMk cId="3422900581" sldId="2147483648"/>
              <pc:sldLayoutMk cId="74591273" sldId="2147483678"/>
              <ac:cxnSpMk id="17" creationId="{59B33836-E3B1-4A28-8AFC-1285D286E8CB}"/>
            </ac:cxnSpMkLst>
          </pc:cxnChg>
          <pc:cxnChg chg="add del">
            <ac:chgData name="Abramov Gábor" userId="c20dd81bcc9c0001" providerId="LiveId" clId="{20FA5896-0807-49D2-8CF7-76B64208DE8D}" dt="2019-03-25T15:58:46.017" v="2313" actId="478"/>
            <ac:cxnSpMkLst>
              <pc:docMk/>
              <pc:sldMasterMk cId="3422900581" sldId="2147483648"/>
              <pc:sldLayoutMk cId="74591273" sldId="2147483678"/>
              <ac:cxnSpMk id="18" creationId="{7E597508-2A51-46C3-9E3C-8DC1BD4FCCB0}"/>
            </ac:cxnSpMkLst>
          </pc:cxnChg>
          <pc:cxnChg chg="add">
            <ac:chgData name="Abramov Gábor" userId="c20dd81bcc9c0001" providerId="LiveId" clId="{20FA5896-0807-49D2-8CF7-76B64208DE8D}" dt="2019-03-25T15:58:46.303" v="2314"/>
            <ac:cxnSpMkLst>
              <pc:docMk/>
              <pc:sldMasterMk cId="3422900581" sldId="2147483648"/>
              <pc:sldLayoutMk cId="74591273" sldId="2147483678"/>
              <ac:cxnSpMk id="24" creationId="{56FB41F9-1B8D-45CF-844A-6102EDD0EDE1}"/>
            </ac:cxnSpMkLst>
          </pc:cxnChg>
          <pc:cxnChg chg="add">
            <ac:chgData name="Abramov Gábor" userId="c20dd81bcc9c0001" providerId="LiveId" clId="{20FA5896-0807-49D2-8CF7-76B64208DE8D}" dt="2019-03-25T15:58:46.303" v="2314"/>
            <ac:cxnSpMkLst>
              <pc:docMk/>
              <pc:sldMasterMk cId="3422900581" sldId="2147483648"/>
              <pc:sldLayoutMk cId="74591273" sldId="2147483678"/>
              <ac:cxnSpMk id="25" creationId="{CA836D25-5D58-4D63-9284-B3CDC50A125F}"/>
            </ac:cxnSpMkLst>
          </pc:cxnChg>
        </pc:sldLayoutChg>
        <pc:sldLayoutChg chg="addSp delSp modSp">
          <pc:chgData name="Abramov Gábor" userId="c20dd81bcc9c0001" providerId="LiveId" clId="{20FA5896-0807-49D2-8CF7-76B64208DE8D}" dt="2019-03-25T15:58:56.046" v="2316"/>
          <pc:sldLayoutMkLst>
            <pc:docMk/>
            <pc:sldMasterMk cId="3422900581" sldId="2147483648"/>
            <pc:sldLayoutMk cId="2464816536" sldId="2147483679"/>
          </pc:sldLayoutMkLst>
          <pc:spChg chg="mod">
            <ac:chgData name="Abramov Gábor" userId="c20dd81bcc9c0001" providerId="LiveId" clId="{20FA5896-0807-49D2-8CF7-76B64208DE8D}" dt="2019-03-25T15:43:51.124" v="2178" actId="20577"/>
            <ac:spMkLst>
              <pc:docMk/>
              <pc:sldMasterMk cId="3422900581" sldId="2147483648"/>
              <pc:sldLayoutMk cId="2464816536" sldId="2147483679"/>
              <ac:spMk id="2" creationId="{962FB4B7-4E53-4B46-AF12-440DC4D431CE}"/>
            </ac:spMkLst>
          </pc:spChg>
          <pc:spChg chg="mod">
            <ac:chgData name="Abramov Gábor" userId="c20dd81bcc9c0001" providerId="LiveId" clId="{20FA5896-0807-49D2-8CF7-76B64208DE8D}" dt="2019-03-25T15:44:06.345" v="2182" actId="14100"/>
            <ac:spMkLst>
              <pc:docMk/>
              <pc:sldMasterMk cId="3422900581" sldId="2147483648"/>
              <pc:sldLayoutMk cId="2464816536" sldId="2147483679"/>
              <ac:spMk id="3" creationId="{EAAB4335-8277-47E8-A8FC-6EBB8AFE82F8}"/>
            </ac:spMkLst>
          </pc:spChg>
          <pc:spChg chg="del">
            <ac:chgData name="Abramov Gábor" userId="c20dd81bcc9c0001" providerId="LiveId" clId="{20FA5896-0807-49D2-8CF7-76B64208DE8D}" dt="2019-03-25T14:59:32.226" v="1639" actId="478"/>
            <ac:spMkLst>
              <pc:docMk/>
              <pc:sldMasterMk cId="3422900581" sldId="2147483648"/>
              <pc:sldLayoutMk cId="2464816536" sldId="2147483679"/>
              <ac:spMk id="8" creationId="{041373D6-23D3-4DA3-963B-ABC760A64C48}"/>
            </ac:spMkLst>
          </pc:spChg>
          <pc:spChg chg="del">
            <ac:chgData name="Abramov Gábor" userId="c20dd81bcc9c0001" providerId="LiveId" clId="{20FA5896-0807-49D2-8CF7-76B64208DE8D}" dt="2019-03-25T15:19:04.336" v="1930" actId="478"/>
            <ac:spMkLst>
              <pc:docMk/>
              <pc:sldMasterMk cId="3422900581" sldId="2147483648"/>
              <pc:sldLayoutMk cId="2464816536" sldId="2147483679"/>
              <ac:spMk id="10" creationId="{93EBC654-79CB-46BD-BFCD-79F1E9BFD6E6}"/>
            </ac:spMkLst>
          </pc:spChg>
          <pc:spChg chg="del">
            <ac:chgData name="Abramov Gábor" userId="c20dd81bcc9c0001" providerId="LiveId" clId="{20FA5896-0807-49D2-8CF7-76B64208DE8D}" dt="2019-03-25T15:29:59.423" v="2045" actId="478"/>
            <ac:spMkLst>
              <pc:docMk/>
              <pc:sldMasterMk cId="3422900581" sldId="2147483648"/>
              <pc:sldLayoutMk cId="2464816536" sldId="2147483679"/>
              <ac:spMk id="11" creationId="{6078D6AF-1879-41E7-9E09-62D1F2C0A77D}"/>
            </ac:spMkLst>
          </pc:spChg>
          <pc:spChg chg="del">
            <ac:chgData name="Abramov Gábor" userId="c20dd81bcc9c0001" providerId="LiveId" clId="{20FA5896-0807-49D2-8CF7-76B64208DE8D}" dt="2019-03-25T14:59:32.226" v="1639" actId="478"/>
            <ac:spMkLst>
              <pc:docMk/>
              <pc:sldMasterMk cId="3422900581" sldId="2147483648"/>
              <pc:sldLayoutMk cId="2464816536" sldId="2147483679"/>
              <ac:spMk id="12" creationId="{16BFB16F-CB89-4776-B22A-ECD76CE8517F}"/>
            </ac:spMkLst>
          </pc:spChg>
          <pc:spChg chg="add mod">
            <ac:chgData name="Abramov Gábor" userId="c20dd81bcc9c0001" providerId="LiveId" clId="{20FA5896-0807-49D2-8CF7-76B64208DE8D}" dt="2019-03-25T15:44:08.475" v="2183" actId="14100"/>
            <ac:spMkLst>
              <pc:docMk/>
              <pc:sldMasterMk cId="3422900581" sldId="2147483648"/>
              <pc:sldLayoutMk cId="2464816536" sldId="2147483679"/>
              <ac:spMk id="13" creationId="{CDCEF151-E686-4E2A-96AF-FB9216976D29}"/>
            </ac:spMkLst>
          </pc:spChg>
          <pc:spChg chg="add mod">
            <ac:chgData name="Abramov Gábor" userId="c20dd81bcc9c0001" providerId="LiveId" clId="{20FA5896-0807-49D2-8CF7-76B64208DE8D}" dt="2019-03-25T15:43:57.708" v="2181" actId="20577"/>
            <ac:spMkLst>
              <pc:docMk/>
              <pc:sldMasterMk cId="3422900581" sldId="2147483648"/>
              <pc:sldLayoutMk cId="2464816536" sldId="2147483679"/>
              <ac:spMk id="14" creationId="{1A30612F-579B-49D0-88E8-B9C46B1F9D1D}"/>
            </ac:spMkLst>
          </pc:spChg>
          <pc:spChg chg="del">
            <ac:chgData name="Abramov Gábor" userId="c20dd81bcc9c0001" providerId="LiveId" clId="{20FA5896-0807-49D2-8CF7-76B64208DE8D}" dt="2019-03-25T14:59:32.226" v="1639" actId="478"/>
            <ac:spMkLst>
              <pc:docMk/>
              <pc:sldMasterMk cId="3422900581" sldId="2147483648"/>
              <pc:sldLayoutMk cId="2464816536" sldId="2147483679"/>
              <ac:spMk id="15" creationId="{524B96F8-651B-4A64-9B51-7DA1524C93E5}"/>
            </ac:spMkLst>
          </pc:spChg>
          <pc:spChg chg="add del">
            <ac:chgData name="Abramov Gábor" userId="c20dd81bcc9c0001" providerId="LiveId" clId="{20FA5896-0807-49D2-8CF7-76B64208DE8D}" dt="2019-03-25T15:29:58.621" v="2044"/>
            <ac:spMkLst>
              <pc:docMk/>
              <pc:sldMasterMk cId="3422900581" sldId="2147483648"/>
              <pc:sldLayoutMk cId="2464816536" sldId="2147483679"/>
              <ac:spMk id="19" creationId="{121539E1-A001-40D7-A847-6AB620F76AD1}"/>
            </ac:spMkLst>
          </pc:spChg>
          <pc:spChg chg="add del">
            <ac:chgData name="Abramov Gábor" userId="c20dd81bcc9c0001" providerId="LiveId" clId="{20FA5896-0807-49D2-8CF7-76B64208DE8D}" dt="2019-03-25T15:29:58.621" v="2044"/>
            <ac:spMkLst>
              <pc:docMk/>
              <pc:sldMasterMk cId="3422900581" sldId="2147483648"/>
              <pc:sldLayoutMk cId="2464816536" sldId="2147483679"/>
              <ac:spMk id="20" creationId="{D50E5607-DD33-4A67-8507-20BE9BF267E7}"/>
            </ac:spMkLst>
          </pc:spChg>
          <pc:spChg chg="add del">
            <ac:chgData name="Abramov Gábor" userId="c20dd81bcc9c0001" providerId="LiveId" clId="{20FA5896-0807-49D2-8CF7-76B64208DE8D}" dt="2019-03-25T15:58:51.683" v="2315" actId="478"/>
            <ac:spMkLst>
              <pc:docMk/>
              <pc:sldMasterMk cId="3422900581" sldId="2147483648"/>
              <pc:sldLayoutMk cId="2464816536" sldId="2147483679"/>
              <ac:spMk id="23" creationId="{7D4C2C52-44AC-4E51-AEDA-D19BE28335AB}"/>
            </ac:spMkLst>
          </pc:spChg>
          <pc:spChg chg="add del">
            <ac:chgData name="Abramov Gábor" userId="c20dd81bcc9c0001" providerId="LiveId" clId="{20FA5896-0807-49D2-8CF7-76B64208DE8D}" dt="2019-03-25T15:58:51.683" v="2315" actId="478"/>
            <ac:spMkLst>
              <pc:docMk/>
              <pc:sldMasterMk cId="3422900581" sldId="2147483648"/>
              <pc:sldLayoutMk cId="2464816536" sldId="2147483679"/>
              <ac:spMk id="24" creationId="{84E3CFA3-8DFE-4230-A304-441D694B9DEB}"/>
            </ac:spMkLst>
          </pc:spChg>
          <pc:spChg chg="add">
            <ac:chgData name="Abramov Gábor" userId="c20dd81bcc9c0001" providerId="LiveId" clId="{20FA5896-0807-49D2-8CF7-76B64208DE8D}" dt="2019-03-25T15:58:56.046" v="2316"/>
            <ac:spMkLst>
              <pc:docMk/>
              <pc:sldMasterMk cId="3422900581" sldId="2147483648"/>
              <pc:sldLayoutMk cId="2464816536" sldId="2147483679"/>
              <ac:spMk id="25" creationId="{1DEE87DA-3E3E-4713-A754-B9579ACEA39E}"/>
            </ac:spMkLst>
          </pc:spChg>
          <pc:spChg chg="add">
            <ac:chgData name="Abramov Gábor" userId="c20dd81bcc9c0001" providerId="LiveId" clId="{20FA5896-0807-49D2-8CF7-76B64208DE8D}" dt="2019-03-25T15:58:56.046" v="2316"/>
            <ac:spMkLst>
              <pc:docMk/>
              <pc:sldMasterMk cId="3422900581" sldId="2147483648"/>
              <pc:sldLayoutMk cId="2464816536" sldId="2147483679"/>
              <ac:spMk id="26" creationId="{CE529125-1D53-42CC-8708-DC72045E845F}"/>
            </ac:spMkLst>
          </pc:spChg>
          <pc:spChg chg="add">
            <ac:chgData name="Abramov Gábor" userId="c20dd81bcc9c0001" providerId="LiveId" clId="{20FA5896-0807-49D2-8CF7-76B64208DE8D}" dt="2019-03-25T15:58:56.046" v="2316"/>
            <ac:spMkLst>
              <pc:docMk/>
              <pc:sldMasterMk cId="3422900581" sldId="2147483648"/>
              <pc:sldLayoutMk cId="2464816536" sldId="2147483679"/>
              <ac:spMk id="27" creationId="{F212B575-5C39-418D-887D-8243CC1476AE}"/>
            </ac:spMkLst>
          </pc:spChg>
          <pc:picChg chg="add mod">
            <ac:chgData name="Abramov Gábor" userId="c20dd81bcc9c0001" providerId="LiveId" clId="{20FA5896-0807-49D2-8CF7-76B64208DE8D}" dt="2019-03-25T15:03:09.406" v="1679" actId="1076"/>
            <ac:picMkLst>
              <pc:docMk/>
              <pc:sldMasterMk cId="3422900581" sldId="2147483648"/>
              <pc:sldLayoutMk cId="2464816536" sldId="2147483679"/>
              <ac:picMk id="5" creationId="{14BFDDA5-6A33-4218-8710-A17F5693372C}"/>
            </ac:picMkLst>
          </pc:picChg>
          <pc:picChg chg="del">
            <ac:chgData name="Abramov Gábor" userId="c20dd81bcc9c0001" providerId="LiveId" clId="{20FA5896-0807-49D2-8CF7-76B64208DE8D}" dt="2019-03-25T15:03:07.497" v="1678" actId="478"/>
            <ac:picMkLst>
              <pc:docMk/>
              <pc:sldMasterMk cId="3422900581" sldId="2147483648"/>
              <pc:sldLayoutMk cId="2464816536" sldId="2147483679"/>
              <ac:picMk id="16" creationId="{7EBEFCBB-1FF3-4C3D-B537-61EB2E1F3924}"/>
            </ac:picMkLst>
          </pc:picChg>
          <pc:cxnChg chg="add del">
            <ac:chgData name="Abramov Gábor" userId="c20dd81bcc9c0001" providerId="LiveId" clId="{20FA5896-0807-49D2-8CF7-76B64208DE8D}" dt="2019-03-25T15:29:58.621" v="2044"/>
            <ac:cxnSpMkLst>
              <pc:docMk/>
              <pc:sldMasterMk cId="3422900581" sldId="2147483648"/>
              <pc:sldLayoutMk cId="2464816536" sldId="2147483679"/>
              <ac:cxnSpMk id="17" creationId="{85830E56-3EBA-404E-8791-E05B529D9646}"/>
            </ac:cxnSpMkLst>
          </pc:cxnChg>
          <pc:cxnChg chg="add del">
            <ac:chgData name="Abramov Gábor" userId="c20dd81bcc9c0001" providerId="LiveId" clId="{20FA5896-0807-49D2-8CF7-76B64208DE8D}" dt="2019-03-25T15:29:58.621" v="2044"/>
            <ac:cxnSpMkLst>
              <pc:docMk/>
              <pc:sldMasterMk cId="3422900581" sldId="2147483648"/>
              <pc:sldLayoutMk cId="2464816536" sldId="2147483679"/>
              <ac:cxnSpMk id="18" creationId="{F75776C1-9CCB-4F28-B4E7-4049CB57D367}"/>
            </ac:cxnSpMkLst>
          </pc:cxnChg>
          <pc:cxnChg chg="add del">
            <ac:chgData name="Abramov Gábor" userId="c20dd81bcc9c0001" providerId="LiveId" clId="{20FA5896-0807-49D2-8CF7-76B64208DE8D}" dt="2019-03-25T15:58:51.683" v="2315" actId="478"/>
            <ac:cxnSpMkLst>
              <pc:docMk/>
              <pc:sldMasterMk cId="3422900581" sldId="2147483648"/>
              <pc:sldLayoutMk cId="2464816536" sldId="2147483679"/>
              <ac:cxnSpMk id="21" creationId="{FDAB6887-ED7C-4D82-8D99-0BAE26BCC0BD}"/>
            </ac:cxnSpMkLst>
          </pc:cxnChg>
          <pc:cxnChg chg="add del">
            <ac:chgData name="Abramov Gábor" userId="c20dd81bcc9c0001" providerId="LiveId" clId="{20FA5896-0807-49D2-8CF7-76B64208DE8D}" dt="2019-03-25T15:58:51.683" v="2315" actId="478"/>
            <ac:cxnSpMkLst>
              <pc:docMk/>
              <pc:sldMasterMk cId="3422900581" sldId="2147483648"/>
              <pc:sldLayoutMk cId="2464816536" sldId="2147483679"/>
              <ac:cxnSpMk id="22" creationId="{134A5160-3CCD-4B9B-9725-0E664AE47529}"/>
            </ac:cxnSpMkLst>
          </pc:cxnChg>
          <pc:cxnChg chg="add">
            <ac:chgData name="Abramov Gábor" userId="c20dd81bcc9c0001" providerId="LiveId" clId="{20FA5896-0807-49D2-8CF7-76B64208DE8D}" dt="2019-03-25T15:58:56.046" v="2316"/>
            <ac:cxnSpMkLst>
              <pc:docMk/>
              <pc:sldMasterMk cId="3422900581" sldId="2147483648"/>
              <pc:sldLayoutMk cId="2464816536" sldId="2147483679"/>
              <ac:cxnSpMk id="28" creationId="{9BA74692-EE0A-43ED-9653-3EECB8BBEED4}"/>
            </ac:cxnSpMkLst>
          </pc:cxnChg>
          <pc:cxnChg chg="add">
            <ac:chgData name="Abramov Gábor" userId="c20dd81bcc9c0001" providerId="LiveId" clId="{20FA5896-0807-49D2-8CF7-76B64208DE8D}" dt="2019-03-25T15:58:56.046" v="2316"/>
            <ac:cxnSpMkLst>
              <pc:docMk/>
              <pc:sldMasterMk cId="3422900581" sldId="2147483648"/>
              <pc:sldLayoutMk cId="2464816536" sldId="2147483679"/>
              <ac:cxnSpMk id="29" creationId="{69842F9A-4D27-427C-8815-3C22812DA0B4}"/>
            </ac:cxnSpMkLst>
          </pc:cxnChg>
        </pc:sldLayoutChg>
        <pc:sldLayoutChg chg="addSp delSp modSp">
          <pc:chgData name="Abramov Gábor" userId="c20dd81bcc9c0001" providerId="LiveId" clId="{20FA5896-0807-49D2-8CF7-76B64208DE8D}" dt="2019-03-25T15:59:00.512" v="2318"/>
          <pc:sldLayoutMkLst>
            <pc:docMk/>
            <pc:sldMasterMk cId="3422900581" sldId="2147483648"/>
            <pc:sldLayoutMk cId="4164611159" sldId="2147483680"/>
          </pc:sldLayoutMkLst>
          <pc:spChg chg="mod">
            <ac:chgData name="Abramov Gábor" userId="c20dd81bcc9c0001" providerId="LiveId" clId="{20FA5896-0807-49D2-8CF7-76B64208DE8D}" dt="2019-03-25T15:25:55.904" v="2005" actId="790"/>
            <ac:spMkLst>
              <pc:docMk/>
              <pc:sldMasterMk cId="3422900581" sldId="2147483648"/>
              <pc:sldLayoutMk cId="4164611159" sldId="2147483680"/>
              <ac:spMk id="2" creationId="{962FB4B7-4E53-4B46-AF12-440DC4D431CE}"/>
            </ac:spMkLst>
          </pc:spChg>
          <pc:spChg chg="mod">
            <ac:chgData name="Abramov Gábor" userId="c20dd81bcc9c0001" providerId="LiveId" clId="{20FA5896-0807-49D2-8CF7-76B64208DE8D}" dt="2019-03-25T15:26:02.572" v="2006" actId="790"/>
            <ac:spMkLst>
              <pc:docMk/>
              <pc:sldMasterMk cId="3422900581" sldId="2147483648"/>
              <pc:sldLayoutMk cId="4164611159" sldId="2147483680"/>
              <ac:spMk id="3" creationId="{EAAB4335-8277-47E8-A8FC-6EBB8AFE82F8}"/>
            </ac:spMkLst>
          </pc:spChg>
          <pc:spChg chg="del">
            <ac:chgData name="Abramov Gábor" userId="c20dd81bcc9c0001" providerId="LiveId" clId="{20FA5896-0807-49D2-8CF7-76B64208DE8D}" dt="2019-03-25T15:19:06.358" v="1931" actId="478"/>
            <ac:spMkLst>
              <pc:docMk/>
              <pc:sldMasterMk cId="3422900581" sldId="2147483648"/>
              <pc:sldLayoutMk cId="4164611159" sldId="2147483680"/>
              <ac:spMk id="10" creationId="{93EBC654-79CB-46BD-BFCD-79F1E9BFD6E6}"/>
            </ac:spMkLst>
          </pc:spChg>
          <pc:spChg chg="del">
            <ac:chgData name="Abramov Gábor" userId="c20dd81bcc9c0001" providerId="LiveId" clId="{20FA5896-0807-49D2-8CF7-76B64208DE8D}" dt="2019-03-25T15:30:05.600" v="2047" actId="478"/>
            <ac:spMkLst>
              <pc:docMk/>
              <pc:sldMasterMk cId="3422900581" sldId="2147483648"/>
              <pc:sldLayoutMk cId="4164611159" sldId="2147483680"/>
              <ac:spMk id="11" creationId="{6078D6AF-1879-41E7-9E09-62D1F2C0A77D}"/>
            </ac:spMkLst>
          </pc:spChg>
          <pc:spChg chg="add mod">
            <ac:chgData name="Abramov Gábor" userId="c20dd81bcc9c0001" providerId="LiveId" clId="{20FA5896-0807-49D2-8CF7-76B64208DE8D}" dt="2019-03-25T15:26:07.410" v="2007" actId="790"/>
            <ac:spMkLst>
              <pc:docMk/>
              <pc:sldMasterMk cId="3422900581" sldId="2147483648"/>
              <pc:sldLayoutMk cId="4164611159" sldId="2147483680"/>
              <ac:spMk id="12" creationId="{0FF9AD7C-B075-46ED-A5E2-2C7D3CC48AE9}"/>
            </ac:spMkLst>
          </pc:spChg>
          <pc:spChg chg="del">
            <ac:chgData name="Abramov Gábor" userId="c20dd81bcc9c0001" providerId="LiveId" clId="{20FA5896-0807-49D2-8CF7-76B64208DE8D}" dt="2019-03-25T15:04:14.283" v="1681" actId="478"/>
            <ac:spMkLst>
              <pc:docMk/>
              <pc:sldMasterMk cId="3422900581" sldId="2147483648"/>
              <pc:sldLayoutMk cId="4164611159" sldId="2147483680"/>
              <ac:spMk id="13" creationId="{CDCEF151-E686-4E2A-96AF-FB9216976D29}"/>
            </ac:spMkLst>
          </pc:spChg>
          <pc:spChg chg="del">
            <ac:chgData name="Abramov Gábor" userId="c20dd81bcc9c0001" providerId="LiveId" clId="{20FA5896-0807-49D2-8CF7-76B64208DE8D}" dt="2019-03-25T15:04:15.713" v="1682" actId="478"/>
            <ac:spMkLst>
              <pc:docMk/>
              <pc:sldMasterMk cId="3422900581" sldId="2147483648"/>
              <pc:sldLayoutMk cId="4164611159" sldId="2147483680"/>
              <ac:spMk id="14" creationId="{1A30612F-579B-49D0-88E8-B9C46B1F9D1D}"/>
            </ac:spMkLst>
          </pc:spChg>
          <pc:spChg chg="add mod">
            <ac:chgData name="Abramov Gábor" userId="c20dd81bcc9c0001" providerId="LiveId" clId="{20FA5896-0807-49D2-8CF7-76B64208DE8D}" dt="2019-03-25T15:26:15.535" v="2009" actId="790"/>
            <ac:spMkLst>
              <pc:docMk/>
              <pc:sldMasterMk cId="3422900581" sldId="2147483648"/>
              <pc:sldLayoutMk cId="4164611159" sldId="2147483680"/>
              <ac:spMk id="16" creationId="{080D6F84-7800-4415-AD2D-44DB13F49E2E}"/>
            </ac:spMkLst>
          </pc:spChg>
          <pc:spChg chg="add del">
            <ac:chgData name="Abramov Gábor" userId="c20dd81bcc9c0001" providerId="LiveId" clId="{20FA5896-0807-49D2-8CF7-76B64208DE8D}" dt="2019-03-25T15:08:53.654" v="1751" actId="11529"/>
            <ac:spMkLst>
              <pc:docMk/>
              <pc:sldMasterMk cId="3422900581" sldId="2147483648"/>
              <pc:sldLayoutMk cId="4164611159" sldId="2147483680"/>
              <ac:spMk id="17" creationId="{6DD86F34-3BEA-4F38-8547-08B63AE43886}"/>
            </ac:spMkLst>
          </pc:spChg>
          <pc:spChg chg="add del mod">
            <ac:chgData name="Abramov Gábor" userId="c20dd81bcc9c0001" providerId="LiveId" clId="{20FA5896-0807-49D2-8CF7-76B64208DE8D}" dt="2019-03-25T15:26:11.158" v="2008" actId="790"/>
            <ac:spMkLst>
              <pc:docMk/>
              <pc:sldMasterMk cId="3422900581" sldId="2147483648"/>
              <pc:sldLayoutMk cId="4164611159" sldId="2147483680"/>
              <ac:spMk id="18" creationId="{F3B19CB2-1672-4519-90D4-8D7755EF59F7}"/>
            </ac:spMkLst>
          </pc:spChg>
          <pc:spChg chg="add mod">
            <ac:chgData name="Abramov Gábor" userId="c20dd81bcc9c0001" providerId="LiveId" clId="{20FA5896-0807-49D2-8CF7-76B64208DE8D}" dt="2019-03-25T15:11:07.608" v="1787" actId="14100"/>
            <ac:spMkLst>
              <pc:docMk/>
              <pc:sldMasterMk cId="3422900581" sldId="2147483648"/>
              <pc:sldLayoutMk cId="4164611159" sldId="2147483680"/>
              <ac:spMk id="19" creationId="{8BB13668-BF4B-46E6-8CF9-749E2F24A308}"/>
            </ac:spMkLst>
          </pc:spChg>
          <pc:spChg chg="add del">
            <ac:chgData name="Abramov Gábor" userId="c20dd81bcc9c0001" providerId="LiveId" clId="{20FA5896-0807-49D2-8CF7-76B64208DE8D}" dt="2019-03-25T15:59:00.282" v="2317" actId="478"/>
            <ac:spMkLst>
              <pc:docMk/>
              <pc:sldMasterMk cId="3422900581" sldId="2147483648"/>
              <pc:sldLayoutMk cId="4164611159" sldId="2147483680"/>
              <ac:spMk id="22" creationId="{F645CB6D-BB66-4032-B99C-EC6626DEA523}"/>
            </ac:spMkLst>
          </pc:spChg>
          <pc:spChg chg="add del">
            <ac:chgData name="Abramov Gábor" userId="c20dd81bcc9c0001" providerId="LiveId" clId="{20FA5896-0807-49D2-8CF7-76B64208DE8D}" dt="2019-03-25T15:59:00.282" v="2317" actId="478"/>
            <ac:spMkLst>
              <pc:docMk/>
              <pc:sldMasterMk cId="3422900581" sldId="2147483648"/>
              <pc:sldLayoutMk cId="4164611159" sldId="2147483680"/>
              <ac:spMk id="23" creationId="{03B900E6-8F38-46EB-B2E3-DD7C3F8FCE7A}"/>
            </ac:spMkLst>
          </pc:spChg>
          <pc:spChg chg="add">
            <ac:chgData name="Abramov Gábor" userId="c20dd81bcc9c0001" providerId="LiveId" clId="{20FA5896-0807-49D2-8CF7-76B64208DE8D}" dt="2019-03-25T15:59:00.512" v="2318"/>
            <ac:spMkLst>
              <pc:docMk/>
              <pc:sldMasterMk cId="3422900581" sldId="2147483648"/>
              <pc:sldLayoutMk cId="4164611159" sldId="2147483680"/>
              <ac:spMk id="24" creationId="{2AB3CDA5-4C62-4CCA-AD4F-6AF557C56EA0}"/>
            </ac:spMkLst>
          </pc:spChg>
          <pc:spChg chg="add">
            <ac:chgData name="Abramov Gábor" userId="c20dd81bcc9c0001" providerId="LiveId" clId="{20FA5896-0807-49D2-8CF7-76B64208DE8D}" dt="2019-03-25T15:59:00.512" v="2318"/>
            <ac:spMkLst>
              <pc:docMk/>
              <pc:sldMasterMk cId="3422900581" sldId="2147483648"/>
              <pc:sldLayoutMk cId="4164611159" sldId="2147483680"/>
              <ac:spMk id="25" creationId="{B2B509EB-27AB-4101-A1D0-D570028BD2BB}"/>
            </ac:spMkLst>
          </pc:spChg>
          <pc:spChg chg="add">
            <ac:chgData name="Abramov Gábor" userId="c20dd81bcc9c0001" providerId="LiveId" clId="{20FA5896-0807-49D2-8CF7-76B64208DE8D}" dt="2019-03-25T15:59:00.512" v="2318"/>
            <ac:spMkLst>
              <pc:docMk/>
              <pc:sldMasterMk cId="3422900581" sldId="2147483648"/>
              <pc:sldLayoutMk cId="4164611159" sldId="2147483680"/>
              <ac:spMk id="26" creationId="{E455E15A-D681-4900-A58C-2AD4341F4F48}"/>
            </ac:spMkLst>
          </pc:spChg>
          <pc:picChg chg="del mod">
            <ac:chgData name="Abramov Gábor" userId="c20dd81bcc9c0001" providerId="LiveId" clId="{20FA5896-0807-49D2-8CF7-76B64208DE8D}" dt="2019-03-25T15:05:20.503" v="1693" actId="478"/>
            <ac:picMkLst>
              <pc:docMk/>
              <pc:sldMasterMk cId="3422900581" sldId="2147483648"/>
              <pc:sldLayoutMk cId="4164611159" sldId="2147483680"/>
              <ac:picMk id="5" creationId="{14BFDDA5-6A33-4218-8710-A17F5693372C}"/>
            </ac:picMkLst>
          </pc:picChg>
          <pc:picChg chg="add del mod ord">
            <ac:chgData name="Abramov Gábor" userId="c20dd81bcc9c0001" providerId="LiveId" clId="{20FA5896-0807-49D2-8CF7-76B64208DE8D}" dt="2019-03-25T15:10:48.081" v="1784" actId="478"/>
            <ac:picMkLst>
              <pc:docMk/>
              <pc:sldMasterMk cId="3422900581" sldId="2147483648"/>
              <pc:sldLayoutMk cId="4164611159" sldId="2147483680"/>
              <ac:picMk id="7" creationId="{FA5F0BB4-8EC3-4EE5-A980-1634DB7E9CF4}"/>
            </ac:picMkLst>
          </pc:picChg>
          <pc:picChg chg="add mod">
            <ac:chgData name="Abramov Gábor" userId="c20dd81bcc9c0001" providerId="LiveId" clId="{20FA5896-0807-49D2-8CF7-76B64208DE8D}" dt="2019-03-25T15:07:45.578" v="1740" actId="14100"/>
            <ac:picMkLst>
              <pc:docMk/>
              <pc:sldMasterMk cId="3422900581" sldId="2147483648"/>
              <pc:sldLayoutMk cId="4164611159" sldId="2147483680"/>
              <ac:picMk id="9" creationId="{3CEB0251-7BCD-42D9-94FD-D1A8DFD93DA3}"/>
            </ac:picMkLst>
          </pc:picChg>
          <pc:picChg chg="add mod">
            <ac:chgData name="Abramov Gábor" userId="c20dd81bcc9c0001" providerId="LiveId" clId="{20FA5896-0807-49D2-8CF7-76B64208DE8D}" dt="2019-03-25T15:07:17.729" v="1727" actId="571"/>
            <ac:picMkLst>
              <pc:docMk/>
              <pc:sldMasterMk cId="3422900581" sldId="2147483648"/>
              <pc:sldLayoutMk cId="4164611159" sldId="2147483680"/>
              <ac:picMk id="15" creationId="{6D01EA50-C7C0-4C78-AE06-3E9994C501FB}"/>
            </ac:picMkLst>
          </pc:picChg>
          <pc:cxnChg chg="add del">
            <ac:chgData name="Abramov Gábor" userId="c20dd81bcc9c0001" providerId="LiveId" clId="{20FA5896-0807-49D2-8CF7-76B64208DE8D}" dt="2019-03-25T15:59:00.282" v="2317" actId="478"/>
            <ac:cxnSpMkLst>
              <pc:docMk/>
              <pc:sldMasterMk cId="3422900581" sldId="2147483648"/>
              <pc:sldLayoutMk cId="4164611159" sldId="2147483680"/>
              <ac:cxnSpMk id="20" creationId="{4FF51258-A0DD-4123-AF6B-DFF021525D2B}"/>
            </ac:cxnSpMkLst>
          </pc:cxnChg>
          <pc:cxnChg chg="add del">
            <ac:chgData name="Abramov Gábor" userId="c20dd81bcc9c0001" providerId="LiveId" clId="{20FA5896-0807-49D2-8CF7-76B64208DE8D}" dt="2019-03-25T15:59:00.282" v="2317" actId="478"/>
            <ac:cxnSpMkLst>
              <pc:docMk/>
              <pc:sldMasterMk cId="3422900581" sldId="2147483648"/>
              <pc:sldLayoutMk cId="4164611159" sldId="2147483680"/>
              <ac:cxnSpMk id="21" creationId="{CD0165B9-E46C-4A3B-85C1-9D2FE46EFA35}"/>
            </ac:cxnSpMkLst>
          </pc:cxnChg>
          <pc:cxnChg chg="add">
            <ac:chgData name="Abramov Gábor" userId="c20dd81bcc9c0001" providerId="LiveId" clId="{20FA5896-0807-49D2-8CF7-76B64208DE8D}" dt="2019-03-25T15:59:00.512" v="2318"/>
            <ac:cxnSpMkLst>
              <pc:docMk/>
              <pc:sldMasterMk cId="3422900581" sldId="2147483648"/>
              <pc:sldLayoutMk cId="4164611159" sldId="2147483680"/>
              <ac:cxnSpMk id="27" creationId="{D9F5D9AD-4A22-4D62-B358-BA1A3AA9517B}"/>
            </ac:cxnSpMkLst>
          </pc:cxnChg>
          <pc:cxnChg chg="add">
            <ac:chgData name="Abramov Gábor" userId="c20dd81bcc9c0001" providerId="LiveId" clId="{20FA5896-0807-49D2-8CF7-76B64208DE8D}" dt="2019-03-25T15:59:00.512" v="2318"/>
            <ac:cxnSpMkLst>
              <pc:docMk/>
              <pc:sldMasterMk cId="3422900581" sldId="2147483648"/>
              <pc:sldLayoutMk cId="4164611159" sldId="2147483680"/>
              <ac:cxnSpMk id="28" creationId="{A13E5893-7360-427B-9C34-2C4C2025F3B9}"/>
            </ac:cxnSpMkLst>
          </pc:cxnChg>
        </pc:sldLayoutChg>
        <pc:sldLayoutChg chg="addSp delSp modSp">
          <pc:chgData name="Abramov Gábor" userId="c20dd81bcc9c0001" providerId="LiveId" clId="{20FA5896-0807-49D2-8CF7-76B64208DE8D}" dt="2019-03-25T16:06:28.415" v="2407"/>
          <pc:sldLayoutMkLst>
            <pc:docMk/>
            <pc:sldMasterMk cId="3422900581" sldId="2147483648"/>
            <pc:sldLayoutMk cId="695574289" sldId="2147483681"/>
          </pc:sldLayoutMkLst>
          <pc:spChg chg="mod">
            <ac:chgData name="Abramov Gábor" userId="c20dd81bcc9c0001" providerId="LiveId" clId="{20FA5896-0807-49D2-8CF7-76B64208DE8D}" dt="2019-03-25T16:02:54.788" v="2357" actId="20577"/>
            <ac:spMkLst>
              <pc:docMk/>
              <pc:sldMasterMk cId="3422900581" sldId="2147483648"/>
              <pc:sldLayoutMk cId="695574289" sldId="2147483681"/>
              <ac:spMk id="2" creationId="{9A571956-B332-4297-A2A4-76508898049B}"/>
            </ac:spMkLst>
          </pc:spChg>
          <pc:spChg chg="del">
            <ac:chgData name="Abramov Gábor" userId="c20dd81bcc9c0001" providerId="LiveId" clId="{20FA5896-0807-49D2-8CF7-76B64208DE8D}" dt="2019-03-25T15:14:24.282" v="1841" actId="478"/>
            <ac:spMkLst>
              <pc:docMk/>
              <pc:sldMasterMk cId="3422900581" sldId="2147483648"/>
              <pc:sldLayoutMk cId="695574289" sldId="2147483681"/>
              <ac:spMk id="3" creationId="{57B0B4AC-251A-4AF7-917A-5D362C2F9961}"/>
            </ac:spMkLst>
          </pc:spChg>
          <pc:spChg chg="mod">
            <ac:chgData name="Abramov Gábor" userId="c20dd81bcc9c0001" providerId="LiveId" clId="{20FA5896-0807-49D2-8CF7-76B64208DE8D}" dt="2019-03-25T16:03:24.553" v="2360" actId="1076"/>
            <ac:spMkLst>
              <pc:docMk/>
              <pc:sldMasterMk cId="3422900581" sldId="2147483648"/>
              <pc:sldLayoutMk cId="695574289" sldId="2147483681"/>
              <ac:spMk id="8" creationId="{730A0783-FAE8-4769-A9B7-D361F0762985}"/>
            </ac:spMkLst>
          </pc:spChg>
          <pc:spChg chg="add mod">
            <ac:chgData name="Abramov Gábor" userId="c20dd81bcc9c0001" providerId="LiveId" clId="{20FA5896-0807-49D2-8CF7-76B64208DE8D}" dt="2019-03-25T15:16:42.754" v="1915" actId="14100"/>
            <ac:spMkLst>
              <pc:docMk/>
              <pc:sldMasterMk cId="3422900581" sldId="2147483648"/>
              <pc:sldLayoutMk cId="695574289" sldId="2147483681"/>
              <ac:spMk id="16" creationId="{7324D9C2-144A-4455-BB17-A6540395CDA6}"/>
            </ac:spMkLst>
          </pc:spChg>
          <pc:spChg chg="add del mod">
            <ac:chgData name="Abramov Gábor" userId="c20dd81bcc9c0001" providerId="LiveId" clId="{20FA5896-0807-49D2-8CF7-76B64208DE8D}" dt="2019-03-25T16:06:05.383" v="2391" actId="478"/>
            <ac:spMkLst>
              <pc:docMk/>
              <pc:sldMasterMk cId="3422900581" sldId="2147483648"/>
              <pc:sldLayoutMk cId="695574289" sldId="2147483681"/>
              <ac:spMk id="17" creationId="{64D8F188-F7FF-4DD5-AC56-A0B15E6D3BA2}"/>
            </ac:spMkLst>
          </pc:spChg>
          <pc:spChg chg="add del">
            <ac:chgData name="Abramov Gábor" userId="c20dd81bcc9c0001" providerId="LiveId" clId="{20FA5896-0807-49D2-8CF7-76B64208DE8D}" dt="2019-03-25T15:30:18.341" v="2051" actId="478"/>
            <ac:spMkLst>
              <pc:docMk/>
              <pc:sldMasterMk cId="3422900581" sldId="2147483648"/>
              <pc:sldLayoutMk cId="695574289" sldId="2147483681"/>
              <ac:spMk id="18" creationId="{E99BD17B-7B45-4B88-A239-FD1ADFA9C379}"/>
            </ac:spMkLst>
          </pc:spChg>
          <pc:spChg chg="del mod">
            <ac:chgData name="Abramov Gábor" userId="c20dd81bcc9c0001" providerId="LiveId" clId="{20FA5896-0807-49D2-8CF7-76B64208DE8D}" dt="2019-03-25T16:03:44.978" v="2367" actId="478"/>
            <ac:spMkLst>
              <pc:docMk/>
              <pc:sldMasterMk cId="3422900581" sldId="2147483648"/>
              <pc:sldLayoutMk cId="695574289" sldId="2147483681"/>
              <ac:spMk id="19" creationId="{EC5B2425-576D-4701-BEB0-17BCACFEEEBD}"/>
            </ac:spMkLst>
          </pc:spChg>
          <pc:spChg chg="mod">
            <ac:chgData name="Abramov Gábor" userId="c20dd81bcc9c0001" providerId="LiveId" clId="{20FA5896-0807-49D2-8CF7-76B64208DE8D}" dt="2019-03-25T15:15:46.082" v="1868" actId="20577"/>
            <ac:spMkLst>
              <pc:docMk/>
              <pc:sldMasterMk cId="3422900581" sldId="2147483648"/>
              <pc:sldLayoutMk cId="695574289" sldId="2147483681"/>
              <ac:spMk id="22" creationId="{FE416648-154C-44A1-A6E3-2021C0DF91B6}"/>
            </ac:spMkLst>
          </pc:spChg>
          <pc:spChg chg="mod">
            <ac:chgData name="Abramov Gábor" userId="c20dd81bcc9c0001" providerId="LiveId" clId="{20FA5896-0807-49D2-8CF7-76B64208DE8D}" dt="2019-03-25T15:30:42.857" v="2053" actId="552"/>
            <ac:spMkLst>
              <pc:docMk/>
              <pc:sldMasterMk cId="3422900581" sldId="2147483648"/>
              <pc:sldLayoutMk cId="695574289" sldId="2147483681"/>
              <ac:spMk id="23" creationId="{2B3A0491-D8C8-4316-856D-0ED9F9E2E9F2}"/>
            </ac:spMkLst>
          </pc:spChg>
          <pc:spChg chg="mod">
            <ac:chgData name="Abramov Gábor" userId="c20dd81bcc9c0001" providerId="LiveId" clId="{20FA5896-0807-49D2-8CF7-76B64208DE8D}" dt="2019-03-25T15:15:56.664" v="1889" actId="20577"/>
            <ac:spMkLst>
              <pc:docMk/>
              <pc:sldMasterMk cId="3422900581" sldId="2147483648"/>
              <pc:sldLayoutMk cId="695574289" sldId="2147483681"/>
              <ac:spMk id="24" creationId="{DE28281B-713F-496A-A8CF-0B9917EEDF9E}"/>
            </ac:spMkLst>
          </pc:spChg>
          <pc:spChg chg="mod">
            <ac:chgData name="Abramov Gábor" userId="c20dd81bcc9c0001" providerId="LiveId" clId="{20FA5896-0807-49D2-8CF7-76B64208DE8D}" dt="2019-03-25T15:30:42.857" v="2053" actId="552"/>
            <ac:spMkLst>
              <pc:docMk/>
              <pc:sldMasterMk cId="3422900581" sldId="2147483648"/>
              <pc:sldLayoutMk cId="695574289" sldId="2147483681"/>
              <ac:spMk id="25" creationId="{FAE2025E-5DFE-476D-A38D-A29C52080B68}"/>
            </ac:spMkLst>
          </pc:spChg>
          <pc:spChg chg="del">
            <ac:chgData name="Abramov Gábor" userId="c20dd81bcc9c0001" providerId="LiveId" clId="{20FA5896-0807-49D2-8CF7-76B64208DE8D}" dt="2019-03-25T15:19:19.091" v="1933" actId="478"/>
            <ac:spMkLst>
              <pc:docMk/>
              <pc:sldMasterMk cId="3422900581" sldId="2147483648"/>
              <pc:sldLayoutMk cId="695574289" sldId="2147483681"/>
              <ac:spMk id="26" creationId="{012AA050-F432-4751-A56D-275754A419AF}"/>
            </ac:spMkLst>
          </pc:spChg>
          <pc:spChg chg="add del">
            <ac:chgData name="Abramov Gábor" userId="c20dd81bcc9c0001" providerId="LiveId" clId="{20FA5896-0807-49D2-8CF7-76B64208DE8D}" dt="2019-03-25T15:59:12.960" v="2321" actId="478"/>
            <ac:spMkLst>
              <pc:docMk/>
              <pc:sldMasterMk cId="3422900581" sldId="2147483648"/>
              <pc:sldLayoutMk cId="695574289" sldId="2147483681"/>
              <ac:spMk id="27" creationId="{187B601E-E4C3-4DD8-8FA2-F029332FC5C1}"/>
            </ac:spMkLst>
          </pc:spChg>
          <pc:spChg chg="add del">
            <ac:chgData name="Abramov Gábor" userId="c20dd81bcc9c0001" providerId="LiveId" clId="{20FA5896-0807-49D2-8CF7-76B64208DE8D}" dt="2019-03-25T15:59:12.960" v="2321" actId="478"/>
            <ac:spMkLst>
              <pc:docMk/>
              <pc:sldMasterMk cId="3422900581" sldId="2147483648"/>
              <pc:sldLayoutMk cId="695574289" sldId="2147483681"/>
              <ac:spMk id="28" creationId="{798C25A0-C500-475E-B36D-637F04EDF034}"/>
            </ac:spMkLst>
          </pc:spChg>
          <pc:spChg chg="add">
            <ac:chgData name="Abramov Gábor" userId="c20dd81bcc9c0001" providerId="LiveId" clId="{20FA5896-0807-49D2-8CF7-76B64208DE8D}" dt="2019-03-25T15:59:13.310" v="2322"/>
            <ac:spMkLst>
              <pc:docMk/>
              <pc:sldMasterMk cId="3422900581" sldId="2147483648"/>
              <pc:sldLayoutMk cId="695574289" sldId="2147483681"/>
              <ac:spMk id="29" creationId="{E4F2FB28-C921-4EF9-8978-923CA40F1109}"/>
            </ac:spMkLst>
          </pc:spChg>
          <pc:spChg chg="add">
            <ac:chgData name="Abramov Gábor" userId="c20dd81bcc9c0001" providerId="LiveId" clId="{20FA5896-0807-49D2-8CF7-76B64208DE8D}" dt="2019-03-25T15:59:13.310" v="2322"/>
            <ac:spMkLst>
              <pc:docMk/>
              <pc:sldMasterMk cId="3422900581" sldId="2147483648"/>
              <pc:sldLayoutMk cId="695574289" sldId="2147483681"/>
              <ac:spMk id="30" creationId="{A5EF1426-D777-46BC-8E18-800014C41218}"/>
            </ac:spMkLst>
          </pc:spChg>
          <pc:spChg chg="add">
            <ac:chgData name="Abramov Gábor" userId="c20dd81bcc9c0001" providerId="LiveId" clId="{20FA5896-0807-49D2-8CF7-76B64208DE8D}" dt="2019-03-25T15:59:13.310" v="2322"/>
            <ac:spMkLst>
              <pc:docMk/>
              <pc:sldMasterMk cId="3422900581" sldId="2147483648"/>
              <pc:sldLayoutMk cId="695574289" sldId="2147483681"/>
              <ac:spMk id="31" creationId="{CE1FC652-B4E5-4F1C-8A08-31FDC6378185}"/>
            </ac:spMkLst>
          </pc:spChg>
          <pc:spChg chg="add mod">
            <ac:chgData name="Abramov Gábor" userId="c20dd81bcc9c0001" providerId="LiveId" clId="{20FA5896-0807-49D2-8CF7-76B64208DE8D}" dt="2019-03-25T16:04:26.788" v="2383"/>
            <ac:spMkLst>
              <pc:docMk/>
              <pc:sldMasterMk cId="3422900581" sldId="2147483648"/>
              <pc:sldLayoutMk cId="695574289" sldId="2147483681"/>
              <ac:spMk id="34" creationId="{13A94022-04BA-40AA-8DF6-5DD8BED3B7C6}"/>
            </ac:spMkLst>
          </pc:spChg>
          <pc:spChg chg="add mod">
            <ac:chgData name="Abramov Gábor" userId="c20dd81bcc9c0001" providerId="LiveId" clId="{20FA5896-0807-49D2-8CF7-76B64208DE8D}" dt="2019-03-25T16:06:28.415" v="2407"/>
            <ac:spMkLst>
              <pc:docMk/>
              <pc:sldMasterMk cId="3422900581" sldId="2147483648"/>
              <pc:sldLayoutMk cId="695574289" sldId="2147483681"/>
              <ac:spMk id="35" creationId="{AC948618-8B21-4A30-B499-BF84F9BA453E}"/>
            </ac:spMkLst>
          </pc:spChg>
          <pc:spChg chg="add del">
            <ac:chgData name="Abramov Gábor" userId="c20dd81bcc9c0001" providerId="LiveId" clId="{20FA5896-0807-49D2-8CF7-76B64208DE8D}" dt="2019-03-25T16:06:08.476" v="2395"/>
            <ac:spMkLst>
              <pc:docMk/>
              <pc:sldMasterMk cId="3422900581" sldId="2147483648"/>
              <pc:sldLayoutMk cId="695574289" sldId="2147483681"/>
              <ac:spMk id="36" creationId="{72E2C3C6-3FBF-404F-B2C6-33187D81CC8F}"/>
            </ac:spMkLst>
          </pc:spChg>
          <pc:picChg chg="add mod">
            <ac:chgData name="Abramov Gábor" userId="c20dd81bcc9c0001" providerId="LiveId" clId="{20FA5896-0807-49D2-8CF7-76B64208DE8D}" dt="2019-03-25T15:13:48.782" v="1821" actId="1036"/>
            <ac:picMkLst>
              <pc:docMk/>
              <pc:sldMasterMk cId="3422900581" sldId="2147483648"/>
              <pc:sldLayoutMk cId="695574289" sldId="2147483681"/>
              <ac:picMk id="5" creationId="{B463F473-38BB-4F97-BC21-37E7D2909B04}"/>
            </ac:picMkLst>
          </pc:picChg>
          <pc:picChg chg="del">
            <ac:chgData name="Abramov Gábor" userId="c20dd81bcc9c0001" providerId="LiveId" clId="{20FA5896-0807-49D2-8CF7-76B64208DE8D}" dt="2019-03-25T15:13:43.927" v="1816" actId="478"/>
            <ac:picMkLst>
              <pc:docMk/>
              <pc:sldMasterMk cId="3422900581" sldId="2147483648"/>
              <pc:sldLayoutMk cId="695574289" sldId="2147483681"/>
              <ac:picMk id="7" creationId="{BB3E9B32-C349-4CB4-A2CB-FA29D7E82C00}"/>
            </ac:picMkLst>
          </pc:picChg>
          <pc:picChg chg="del mod">
            <ac:chgData name="Abramov Gábor" userId="c20dd81bcc9c0001" providerId="LiveId" clId="{20FA5896-0807-49D2-8CF7-76B64208DE8D}" dt="2019-03-25T15:19:15.430" v="1932" actId="478"/>
            <ac:picMkLst>
              <pc:docMk/>
              <pc:sldMasterMk cId="3422900581" sldId="2147483648"/>
              <pc:sldLayoutMk cId="695574289" sldId="2147483681"/>
              <ac:picMk id="9" creationId="{50623418-1729-44E8-A248-5A47142425E2}"/>
            </ac:picMkLst>
          </pc:picChg>
          <pc:cxnChg chg="add del">
            <ac:chgData name="Abramov Gábor" userId="c20dd81bcc9c0001" providerId="LiveId" clId="{20FA5896-0807-49D2-8CF7-76B64208DE8D}" dt="2019-03-25T15:59:12.960" v="2321" actId="478"/>
            <ac:cxnSpMkLst>
              <pc:docMk/>
              <pc:sldMasterMk cId="3422900581" sldId="2147483648"/>
              <pc:sldLayoutMk cId="695574289" sldId="2147483681"/>
              <ac:cxnSpMk id="20" creationId="{F989175C-F238-444D-A440-30C018C71548}"/>
            </ac:cxnSpMkLst>
          </pc:cxnChg>
          <pc:cxnChg chg="add del">
            <ac:chgData name="Abramov Gábor" userId="c20dd81bcc9c0001" providerId="LiveId" clId="{20FA5896-0807-49D2-8CF7-76B64208DE8D}" dt="2019-03-25T15:59:12.960" v="2321" actId="478"/>
            <ac:cxnSpMkLst>
              <pc:docMk/>
              <pc:sldMasterMk cId="3422900581" sldId="2147483648"/>
              <pc:sldLayoutMk cId="695574289" sldId="2147483681"/>
              <ac:cxnSpMk id="21" creationId="{A92E9650-4631-4C80-88C3-8A6912A7AD77}"/>
            </ac:cxnSpMkLst>
          </pc:cxnChg>
          <pc:cxnChg chg="add">
            <ac:chgData name="Abramov Gábor" userId="c20dd81bcc9c0001" providerId="LiveId" clId="{20FA5896-0807-49D2-8CF7-76B64208DE8D}" dt="2019-03-25T15:59:13.310" v="2322"/>
            <ac:cxnSpMkLst>
              <pc:docMk/>
              <pc:sldMasterMk cId="3422900581" sldId="2147483648"/>
              <pc:sldLayoutMk cId="695574289" sldId="2147483681"/>
              <ac:cxnSpMk id="32" creationId="{DB4A7BB6-DA64-4E23-BB6A-4F113C4BD260}"/>
            </ac:cxnSpMkLst>
          </pc:cxnChg>
          <pc:cxnChg chg="add">
            <ac:chgData name="Abramov Gábor" userId="c20dd81bcc9c0001" providerId="LiveId" clId="{20FA5896-0807-49D2-8CF7-76B64208DE8D}" dt="2019-03-25T15:59:13.310" v="2322"/>
            <ac:cxnSpMkLst>
              <pc:docMk/>
              <pc:sldMasterMk cId="3422900581" sldId="2147483648"/>
              <pc:sldLayoutMk cId="695574289" sldId="2147483681"/>
              <ac:cxnSpMk id="33" creationId="{ABD2CB0D-8509-4D24-BB51-FC2A56E803D7}"/>
            </ac:cxnSpMkLst>
          </pc:cxnChg>
        </pc:sldLayoutChg>
        <pc:sldLayoutChg chg="addSp delSp modSp">
          <pc:chgData name="Abramov Gábor" userId="c20dd81bcc9c0001" providerId="LiveId" clId="{20FA5896-0807-49D2-8CF7-76B64208DE8D}" dt="2019-03-25T16:09:04.812" v="2411" actId="20577"/>
          <pc:sldLayoutMkLst>
            <pc:docMk/>
            <pc:sldMasterMk cId="3422900581" sldId="2147483648"/>
            <pc:sldLayoutMk cId="1446259503" sldId="2147483682"/>
          </pc:sldLayoutMkLst>
          <pc:spChg chg="mod">
            <ac:chgData name="Abramov Gábor" userId="c20dd81bcc9c0001" providerId="LiveId" clId="{20FA5896-0807-49D2-8CF7-76B64208DE8D}" dt="2019-03-25T15:54:46.006" v="2258" actId="14100"/>
            <ac:spMkLst>
              <pc:docMk/>
              <pc:sldMasterMk cId="3422900581" sldId="2147483648"/>
              <pc:sldLayoutMk cId="1446259503" sldId="2147483682"/>
              <ac:spMk id="2" creationId="{962FB4B7-4E53-4B46-AF12-440DC4D431CE}"/>
            </ac:spMkLst>
          </pc:spChg>
          <pc:spChg chg="mod">
            <ac:chgData name="Abramov Gábor" userId="c20dd81bcc9c0001" providerId="LiveId" clId="{20FA5896-0807-49D2-8CF7-76B64208DE8D}" dt="2019-03-25T16:09:04.812" v="2411" actId="20577"/>
            <ac:spMkLst>
              <pc:docMk/>
              <pc:sldMasterMk cId="3422900581" sldId="2147483648"/>
              <pc:sldLayoutMk cId="1446259503" sldId="2147483682"/>
              <ac:spMk id="3" creationId="{EAAB4335-8277-47E8-A8FC-6EBB8AFE82F8}"/>
            </ac:spMkLst>
          </pc:spChg>
          <pc:spChg chg="add del mod">
            <ac:chgData name="Abramov Gábor" userId="c20dd81bcc9c0001" providerId="LiveId" clId="{20FA5896-0807-49D2-8CF7-76B64208DE8D}" dt="2019-03-25T15:58:21.958" v="2304" actId="478"/>
            <ac:spMkLst>
              <pc:docMk/>
              <pc:sldMasterMk cId="3422900581" sldId="2147483648"/>
              <pc:sldLayoutMk cId="1446259503" sldId="2147483682"/>
              <ac:spMk id="4" creationId="{BB4A5BBD-5FFD-4AC4-89E9-E8D50A312C7C}"/>
            </ac:spMkLst>
          </pc:spChg>
          <pc:spChg chg="add del mod">
            <ac:chgData name="Abramov Gábor" userId="c20dd81bcc9c0001" providerId="LiveId" clId="{20FA5896-0807-49D2-8CF7-76B64208DE8D}" dt="2019-03-25T15:58:21.958" v="2304" actId="478"/>
            <ac:spMkLst>
              <pc:docMk/>
              <pc:sldMasterMk cId="3422900581" sldId="2147483648"/>
              <pc:sldLayoutMk cId="1446259503" sldId="2147483682"/>
              <ac:spMk id="10" creationId="{8D0F3963-2232-451D-8D9B-77D90C63D180}"/>
            </ac:spMkLst>
          </pc:spChg>
          <pc:spChg chg="del mod">
            <ac:chgData name="Abramov Gábor" userId="c20dd81bcc9c0001" providerId="LiveId" clId="{20FA5896-0807-49D2-8CF7-76B64208DE8D}" dt="2019-03-25T15:41:11.257" v="2150" actId="478"/>
            <ac:spMkLst>
              <pc:docMk/>
              <pc:sldMasterMk cId="3422900581" sldId="2147483648"/>
              <pc:sldLayoutMk cId="1446259503" sldId="2147483682"/>
              <ac:spMk id="12" creationId="{26A3BE2E-AC5C-44C7-AF69-9E4978136FA7}"/>
            </ac:spMkLst>
          </pc:spChg>
          <pc:spChg chg="del">
            <ac:chgData name="Abramov Gábor" userId="c20dd81bcc9c0001" providerId="LiveId" clId="{20FA5896-0807-49D2-8CF7-76B64208DE8D}" dt="2019-03-25T15:29:15.291" v="2034" actId="478"/>
            <ac:spMkLst>
              <pc:docMk/>
              <pc:sldMasterMk cId="3422900581" sldId="2147483648"/>
              <pc:sldLayoutMk cId="1446259503" sldId="2147483682"/>
              <ac:spMk id="15" creationId="{285F4FF1-889E-4F55-BFFC-4AD98B028FAC}"/>
            </ac:spMkLst>
          </pc:spChg>
          <pc:spChg chg="add del mod">
            <ac:chgData name="Abramov Gábor" userId="c20dd81bcc9c0001" providerId="LiveId" clId="{20FA5896-0807-49D2-8CF7-76B64208DE8D}" dt="2019-03-25T15:58:21.958" v="2304" actId="478"/>
            <ac:spMkLst>
              <pc:docMk/>
              <pc:sldMasterMk cId="3422900581" sldId="2147483648"/>
              <pc:sldLayoutMk cId="1446259503" sldId="2147483682"/>
              <ac:spMk id="16" creationId="{91CCEC26-3E6E-40D5-B75E-584B4F08DD81}"/>
            </ac:spMkLst>
          </pc:spChg>
          <pc:spChg chg="add del mod">
            <ac:chgData name="Abramov Gábor" userId="c20dd81bcc9c0001" providerId="LiveId" clId="{20FA5896-0807-49D2-8CF7-76B64208DE8D}" dt="2019-03-25T15:58:21.958" v="2304" actId="478"/>
            <ac:spMkLst>
              <pc:docMk/>
              <pc:sldMasterMk cId="3422900581" sldId="2147483648"/>
              <pc:sldLayoutMk cId="1446259503" sldId="2147483682"/>
              <ac:spMk id="17" creationId="{DA938D0D-8AB9-4EED-8417-FD958D550AFF}"/>
            </ac:spMkLst>
          </pc:spChg>
          <pc:spChg chg="add del mod ord">
            <ac:chgData name="Abramov Gábor" userId="c20dd81bcc9c0001" providerId="LiveId" clId="{20FA5896-0807-49D2-8CF7-76B64208DE8D}" dt="2019-03-25T15:47:44.246" v="2189" actId="478"/>
            <ac:spMkLst>
              <pc:docMk/>
              <pc:sldMasterMk cId="3422900581" sldId="2147483648"/>
              <pc:sldLayoutMk cId="1446259503" sldId="2147483682"/>
              <ac:spMk id="18" creationId="{A7DB6185-F704-4A3A-AD91-15C71585F7D0}"/>
            </ac:spMkLst>
          </pc:spChg>
          <pc:spChg chg="add del">
            <ac:chgData name="Abramov Gábor" userId="c20dd81bcc9c0001" providerId="LiveId" clId="{20FA5896-0807-49D2-8CF7-76B64208DE8D}" dt="2019-03-25T15:58:26.614" v="2307" actId="478"/>
            <ac:spMkLst>
              <pc:docMk/>
              <pc:sldMasterMk cId="3422900581" sldId="2147483648"/>
              <pc:sldLayoutMk cId="1446259503" sldId="2147483682"/>
              <ac:spMk id="21" creationId="{6D453747-FB4E-423A-BFA8-3C3AE99EEB2A}"/>
            </ac:spMkLst>
          </pc:spChg>
          <pc:spChg chg="add del">
            <ac:chgData name="Abramov Gábor" userId="c20dd81bcc9c0001" providerId="LiveId" clId="{20FA5896-0807-49D2-8CF7-76B64208DE8D}" dt="2019-03-25T16:00:21.244" v="2325" actId="478"/>
            <ac:spMkLst>
              <pc:docMk/>
              <pc:sldMasterMk cId="3422900581" sldId="2147483648"/>
              <pc:sldLayoutMk cId="1446259503" sldId="2147483682"/>
              <ac:spMk id="22" creationId="{DE67373F-F97B-4A04-AFDF-2D576127AECC}"/>
            </ac:spMkLst>
          </pc:spChg>
          <pc:spChg chg="add del">
            <ac:chgData name="Abramov Gábor" userId="c20dd81bcc9c0001" providerId="LiveId" clId="{20FA5896-0807-49D2-8CF7-76B64208DE8D}" dt="2019-03-25T16:00:21.244" v="2325" actId="478"/>
            <ac:spMkLst>
              <pc:docMk/>
              <pc:sldMasterMk cId="3422900581" sldId="2147483648"/>
              <pc:sldLayoutMk cId="1446259503" sldId="2147483682"/>
              <ac:spMk id="23" creationId="{6C388298-BBD9-40EB-BC61-23FE05A2AC9D}"/>
            </ac:spMkLst>
          </pc:spChg>
          <pc:spChg chg="add del">
            <ac:chgData name="Abramov Gábor" userId="c20dd81bcc9c0001" providerId="LiveId" clId="{20FA5896-0807-49D2-8CF7-76B64208DE8D}" dt="2019-03-25T16:00:24.798" v="2327" actId="478"/>
            <ac:spMkLst>
              <pc:docMk/>
              <pc:sldMasterMk cId="3422900581" sldId="2147483648"/>
              <pc:sldLayoutMk cId="1446259503" sldId="2147483682"/>
              <ac:spMk id="28" creationId="{85CEF6F9-5B18-4E13-BBA9-17E0F631CFD4}"/>
            </ac:spMkLst>
          </pc:spChg>
          <pc:spChg chg="add">
            <ac:chgData name="Abramov Gábor" userId="c20dd81bcc9c0001" providerId="LiveId" clId="{20FA5896-0807-49D2-8CF7-76B64208DE8D}" dt="2019-03-25T16:00:21.637" v="2326"/>
            <ac:spMkLst>
              <pc:docMk/>
              <pc:sldMasterMk cId="3422900581" sldId="2147483648"/>
              <pc:sldLayoutMk cId="1446259503" sldId="2147483682"/>
              <ac:spMk id="29" creationId="{D07F6992-383B-4995-8FBA-CF7235CD8B8F}"/>
            </ac:spMkLst>
          </pc:spChg>
          <pc:spChg chg="add">
            <ac:chgData name="Abramov Gábor" userId="c20dd81bcc9c0001" providerId="LiveId" clId="{20FA5896-0807-49D2-8CF7-76B64208DE8D}" dt="2019-03-25T16:00:21.637" v="2326"/>
            <ac:spMkLst>
              <pc:docMk/>
              <pc:sldMasterMk cId="3422900581" sldId="2147483648"/>
              <pc:sldLayoutMk cId="1446259503" sldId="2147483682"/>
              <ac:spMk id="30" creationId="{5B207E61-44EB-4C20-B7B9-AD1A568D8AD5}"/>
            </ac:spMkLst>
          </pc:spChg>
          <pc:picChg chg="add del mod ord">
            <ac:chgData name="Abramov Gábor" userId="c20dd81bcc9c0001" providerId="LiveId" clId="{20FA5896-0807-49D2-8CF7-76B64208DE8D}" dt="2019-03-25T15:56:04.811" v="2287" actId="478"/>
            <ac:picMkLst>
              <pc:docMk/>
              <pc:sldMasterMk cId="3422900581" sldId="2147483648"/>
              <pc:sldLayoutMk cId="1446259503" sldId="2147483682"/>
              <ac:picMk id="7" creationId="{20CEB8F4-2B7F-43AD-9677-D1038E0D663B}"/>
            </ac:picMkLst>
          </pc:picChg>
          <pc:picChg chg="add del mod">
            <ac:chgData name="Abramov Gábor" userId="c20dd81bcc9c0001" providerId="LiveId" clId="{20FA5896-0807-49D2-8CF7-76B64208DE8D}" dt="2019-03-25T15:59:31.014" v="2323" actId="478"/>
            <ac:picMkLst>
              <pc:docMk/>
              <pc:sldMasterMk cId="3422900581" sldId="2147483648"/>
              <pc:sldLayoutMk cId="1446259503" sldId="2147483682"/>
              <ac:picMk id="19" creationId="{1C4F47C7-67F3-4DA0-A72E-1542B3DB1862}"/>
            </ac:picMkLst>
          </pc:picChg>
          <pc:picChg chg="add">
            <ac:chgData name="Abramov Gábor" userId="c20dd81bcc9c0001" providerId="LiveId" clId="{20FA5896-0807-49D2-8CF7-76B64208DE8D}" dt="2019-03-25T15:59:31.305" v="2324"/>
            <ac:picMkLst>
              <pc:docMk/>
              <pc:sldMasterMk cId="3422900581" sldId="2147483648"/>
              <pc:sldLayoutMk cId="1446259503" sldId="2147483682"/>
              <ac:picMk id="26" creationId="{07F9D3DD-CC9A-487C-8CAB-DDF6FCB29AD9}"/>
            </ac:picMkLst>
          </pc:picChg>
          <pc:cxnChg chg="add del mod">
            <ac:chgData name="Abramov Gábor" userId="c20dd81bcc9c0001" providerId="LiveId" clId="{20FA5896-0807-49D2-8CF7-76B64208DE8D}" dt="2019-03-25T15:59:31.014" v="2323" actId="478"/>
            <ac:cxnSpMkLst>
              <pc:docMk/>
              <pc:sldMasterMk cId="3422900581" sldId="2147483648"/>
              <pc:sldLayoutMk cId="1446259503" sldId="2147483682"/>
              <ac:cxnSpMk id="9" creationId="{DE918F1F-4936-4556-9FCA-8660CF0C8E87}"/>
            </ac:cxnSpMkLst>
          </pc:cxnChg>
          <pc:cxnChg chg="del">
            <ac:chgData name="Abramov Gábor" userId="c20dd81bcc9c0001" providerId="LiveId" clId="{20FA5896-0807-49D2-8CF7-76B64208DE8D}" dt="2019-03-25T15:36:20.129" v="2110" actId="478"/>
            <ac:cxnSpMkLst>
              <pc:docMk/>
              <pc:sldMasterMk cId="3422900581" sldId="2147483648"/>
              <pc:sldLayoutMk cId="1446259503" sldId="2147483682"/>
              <ac:cxnSpMk id="13" creationId="{7F0C1397-A863-4C10-9793-6B92F274030B}"/>
            </ac:cxnSpMkLst>
          </pc:cxnChg>
          <pc:cxnChg chg="del">
            <ac:chgData name="Abramov Gábor" userId="c20dd81bcc9c0001" providerId="LiveId" clId="{20FA5896-0807-49D2-8CF7-76B64208DE8D}" dt="2019-03-25T15:29:20.635" v="2035" actId="478"/>
            <ac:cxnSpMkLst>
              <pc:docMk/>
              <pc:sldMasterMk cId="3422900581" sldId="2147483648"/>
              <pc:sldLayoutMk cId="1446259503" sldId="2147483682"/>
              <ac:cxnSpMk id="14" creationId="{62276739-6169-417B-A5B0-50BD1F4EE493}"/>
            </ac:cxnSpMkLst>
          </pc:cxnChg>
          <pc:cxnChg chg="add del">
            <ac:chgData name="Abramov Gábor" userId="c20dd81bcc9c0001" providerId="LiveId" clId="{20FA5896-0807-49D2-8CF7-76B64208DE8D}" dt="2019-03-25T15:58:28.698" v="2308" actId="478"/>
            <ac:cxnSpMkLst>
              <pc:docMk/>
              <pc:sldMasterMk cId="3422900581" sldId="2147483648"/>
              <pc:sldLayoutMk cId="1446259503" sldId="2147483682"/>
              <ac:cxnSpMk id="24" creationId="{64FDE807-11A5-4E58-90C3-05B2B1D9DB54}"/>
            </ac:cxnSpMkLst>
          </pc:cxnChg>
          <pc:cxnChg chg="add del">
            <ac:chgData name="Abramov Gábor" userId="c20dd81bcc9c0001" providerId="LiveId" clId="{20FA5896-0807-49D2-8CF7-76B64208DE8D}" dt="2019-03-25T16:00:21.244" v="2325" actId="478"/>
            <ac:cxnSpMkLst>
              <pc:docMk/>
              <pc:sldMasterMk cId="3422900581" sldId="2147483648"/>
              <pc:sldLayoutMk cId="1446259503" sldId="2147483682"/>
              <ac:cxnSpMk id="25" creationId="{A0D13AB0-D854-4CA9-837A-08F9219B4F7E}"/>
            </ac:cxnSpMkLst>
          </pc:cxnChg>
          <pc:cxnChg chg="add">
            <ac:chgData name="Abramov Gábor" userId="c20dd81bcc9c0001" providerId="LiveId" clId="{20FA5896-0807-49D2-8CF7-76B64208DE8D}" dt="2019-03-25T15:59:31.305" v="2324"/>
            <ac:cxnSpMkLst>
              <pc:docMk/>
              <pc:sldMasterMk cId="3422900581" sldId="2147483648"/>
              <pc:sldLayoutMk cId="1446259503" sldId="2147483682"/>
              <ac:cxnSpMk id="27" creationId="{6449CC7A-D3C3-4D1B-9073-B433F6D198F7}"/>
            </ac:cxnSpMkLst>
          </pc:cxnChg>
          <pc:cxnChg chg="add del">
            <ac:chgData name="Abramov Gábor" userId="c20dd81bcc9c0001" providerId="LiveId" clId="{20FA5896-0807-49D2-8CF7-76B64208DE8D}" dt="2019-03-25T16:00:26.246" v="2328" actId="478"/>
            <ac:cxnSpMkLst>
              <pc:docMk/>
              <pc:sldMasterMk cId="3422900581" sldId="2147483648"/>
              <pc:sldLayoutMk cId="1446259503" sldId="2147483682"/>
              <ac:cxnSpMk id="31" creationId="{0C2B6DC4-34D6-4C07-9456-3A4D92C0FB5C}"/>
            </ac:cxnSpMkLst>
          </pc:cxnChg>
          <pc:cxnChg chg="add">
            <ac:chgData name="Abramov Gábor" userId="c20dd81bcc9c0001" providerId="LiveId" clId="{20FA5896-0807-49D2-8CF7-76B64208DE8D}" dt="2019-03-25T16:00:21.637" v="2326"/>
            <ac:cxnSpMkLst>
              <pc:docMk/>
              <pc:sldMasterMk cId="3422900581" sldId="2147483648"/>
              <pc:sldLayoutMk cId="1446259503" sldId="2147483682"/>
              <ac:cxnSpMk id="32" creationId="{9FE6086F-1FB8-4059-90D0-9CE8C5DB0AC4}"/>
            </ac:cxnSpMkLst>
          </pc:cxnChg>
        </pc:sldLayoutChg>
      </pc:sldMasterChg>
      <pc:sldMasterChg chg="addSp delSp modSp del delSldLayout modSldLayout">
        <pc:chgData name="Abramov Gábor" userId="c20dd81bcc9c0001" providerId="LiveId" clId="{20FA5896-0807-49D2-8CF7-76B64208DE8D}" dt="2019-03-25T15:12:31.645" v="1810" actId="2696"/>
        <pc:sldMasterMkLst>
          <pc:docMk/>
          <pc:sldMasterMk cId="1557667964" sldId="2147483660"/>
        </pc:sldMasterMkLst>
        <pc:spChg chg="del">
          <ac:chgData name="Abramov Gábor" userId="c20dd81bcc9c0001" providerId="LiveId" clId="{20FA5896-0807-49D2-8CF7-76B64208DE8D}" dt="2019-03-25T12:48:31.334" v="997" actId="478"/>
          <ac:spMkLst>
            <pc:docMk/>
            <pc:sldMasterMk cId="1557667964" sldId="2147483660"/>
            <ac:spMk id="2" creationId="{29F9C056-C7E7-404D-B23F-BB8089B7020A}"/>
          </ac:spMkLst>
        </pc:spChg>
        <pc:spChg chg="del">
          <ac:chgData name="Abramov Gábor" userId="c20dd81bcc9c0001" providerId="LiveId" clId="{20FA5896-0807-49D2-8CF7-76B64208DE8D}" dt="2019-03-25T12:48:31.334" v="997" actId="478"/>
          <ac:spMkLst>
            <pc:docMk/>
            <pc:sldMasterMk cId="1557667964" sldId="2147483660"/>
            <ac:spMk id="3" creationId="{DFF68A77-2F91-440E-A6C1-AA60AF638CE1}"/>
          </ac:spMkLst>
        </pc:spChg>
        <pc:spChg chg="del">
          <ac:chgData name="Abramov Gábor" userId="c20dd81bcc9c0001" providerId="LiveId" clId="{20FA5896-0807-49D2-8CF7-76B64208DE8D}" dt="2019-03-25T12:48:31.334" v="997" actId="478"/>
          <ac:spMkLst>
            <pc:docMk/>
            <pc:sldMasterMk cId="1557667964" sldId="2147483660"/>
            <ac:spMk id="4" creationId="{A2FF9B4A-62F2-4AB9-BD54-DC0D7D6E49E4}"/>
          </ac:spMkLst>
        </pc:spChg>
        <pc:spChg chg="del">
          <ac:chgData name="Abramov Gábor" userId="c20dd81bcc9c0001" providerId="LiveId" clId="{20FA5896-0807-49D2-8CF7-76B64208DE8D}" dt="2019-03-25T12:48:31.334" v="997" actId="478"/>
          <ac:spMkLst>
            <pc:docMk/>
            <pc:sldMasterMk cId="1557667964" sldId="2147483660"/>
            <ac:spMk id="5" creationId="{45EC2F56-5580-4494-8F63-DBF07520BDD8}"/>
          </ac:spMkLst>
        </pc:spChg>
        <pc:spChg chg="del">
          <ac:chgData name="Abramov Gábor" userId="c20dd81bcc9c0001" providerId="LiveId" clId="{20FA5896-0807-49D2-8CF7-76B64208DE8D}" dt="2019-03-25T12:48:31.334" v="997" actId="478"/>
          <ac:spMkLst>
            <pc:docMk/>
            <pc:sldMasterMk cId="1557667964" sldId="2147483660"/>
            <ac:spMk id="6" creationId="{A4DB8A06-2076-4488-8CD6-7F36656BABD1}"/>
          </ac:spMkLst>
        </pc:spChg>
        <pc:spChg chg="del">
          <ac:chgData name="Abramov Gábor" userId="c20dd81bcc9c0001" providerId="LiveId" clId="{20FA5896-0807-49D2-8CF7-76B64208DE8D}" dt="2019-03-25T12:48:31.334" v="997" actId="478"/>
          <ac:spMkLst>
            <pc:docMk/>
            <pc:sldMasterMk cId="1557667964" sldId="2147483660"/>
            <ac:spMk id="10" creationId="{3702868F-1FEB-44DA-942D-01072BE4D1FC}"/>
          </ac:spMkLst>
        </pc:spChg>
        <pc:spChg chg="del">
          <ac:chgData name="Abramov Gábor" userId="c20dd81bcc9c0001" providerId="LiveId" clId="{20FA5896-0807-49D2-8CF7-76B64208DE8D}" dt="2019-03-25T12:48:31.334" v="997" actId="478"/>
          <ac:spMkLst>
            <pc:docMk/>
            <pc:sldMasterMk cId="1557667964" sldId="2147483660"/>
            <ac:spMk id="14" creationId="{74A8D6F0-2D51-4BD1-AECB-94E7A282FF91}"/>
          </ac:spMkLst>
        </pc:spChg>
        <pc:spChg chg="add del">
          <ac:chgData name="Abramov Gábor" userId="c20dd81bcc9c0001" providerId="LiveId" clId="{20FA5896-0807-49D2-8CF7-76B64208DE8D}" dt="2019-03-25T12:49:38.643" v="1020" actId="478"/>
          <ac:spMkLst>
            <pc:docMk/>
            <pc:sldMasterMk cId="1557667964" sldId="2147483660"/>
            <ac:spMk id="15" creationId="{C0462E82-3F54-4856-88DC-8942D841A126}"/>
          </ac:spMkLst>
        </pc:spChg>
        <pc:spChg chg="add del">
          <ac:chgData name="Abramov Gábor" userId="c20dd81bcc9c0001" providerId="LiveId" clId="{20FA5896-0807-49D2-8CF7-76B64208DE8D}" dt="2019-03-25T12:49:22.116" v="1011" actId="478"/>
          <ac:spMkLst>
            <pc:docMk/>
            <pc:sldMasterMk cId="1557667964" sldId="2147483660"/>
            <ac:spMk id="17" creationId="{E3CDB973-F4D3-4292-8709-25FAE98A5A2C}"/>
          </ac:spMkLst>
        </pc:spChg>
        <pc:spChg chg="add del">
          <ac:chgData name="Abramov Gábor" userId="c20dd81bcc9c0001" providerId="LiveId" clId="{20FA5896-0807-49D2-8CF7-76B64208DE8D}" dt="2019-03-25T12:49:28.135" v="1014" actId="478"/>
          <ac:spMkLst>
            <pc:docMk/>
            <pc:sldMasterMk cId="1557667964" sldId="2147483660"/>
            <ac:spMk id="20" creationId="{DB75BA1A-7918-422C-A140-3615054772E4}"/>
          </ac:spMkLst>
        </pc:spChg>
        <pc:spChg chg="add del">
          <ac:chgData name="Abramov Gábor" userId="c20dd81bcc9c0001" providerId="LiveId" clId="{20FA5896-0807-49D2-8CF7-76B64208DE8D}" dt="2019-03-25T12:49:29.631" v="1015" actId="478"/>
          <ac:spMkLst>
            <pc:docMk/>
            <pc:sldMasterMk cId="1557667964" sldId="2147483660"/>
            <ac:spMk id="21" creationId="{A51BC3BA-557A-4FF1-A51D-61A47925FBE7}"/>
          </ac:spMkLst>
        </pc:spChg>
        <pc:spChg chg="add del">
          <ac:chgData name="Abramov Gábor" userId="c20dd81bcc9c0001" providerId="LiveId" clId="{20FA5896-0807-49D2-8CF7-76B64208DE8D}" dt="2019-03-25T12:49:31.988" v="1016" actId="478"/>
          <ac:spMkLst>
            <pc:docMk/>
            <pc:sldMasterMk cId="1557667964" sldId="2147483660"/>
            <ac:spMk id="22" creationId="{CDC99C88-5C9F-455D-9F56-C471ECC74FFA}"/>
          </ac:spMkLst>
        </pc:spChg>
        <pc:spChg chg="add del">
          <ac:chgData name="Abramov Gábor" userId="c20dd81bcc9c0001" providerId="LiveId" clId="{20FA5896-0807-49D2-8CF7-76B64208DE8D}" dt="2019-03-25T12:49:34.286" v="1017" actId="478"/>
          <ac:spMkLst>
            <pc:docMk/>
            <pc:sldMasterMk cId="1557667964" sldId="2147483660"/>
            <ac:spMk id="23" creationId="{5BEADB1C-86F1-4314-A37E-3C22C2F241AC}"/>
          </ac:spMkLst>
        </pc:spChg>
        <pc:spChg chg="add del">
          <ac:chgData name="Abramov Gábor" userId="c20dd81bcc9c0001" providerId="LiveId" clId="{20FA5896-0807-49D2-8CF7-76B64208DE8D}" dt="2019-03-25T12:49:35.664" v="1018" actId="478"/>
          <ac:spMkLst>
            <pc:docMk/>
            <pc:sldMasterMk cId="1557667964" sldId="2147483660"/>
            <ac:spMk id="24" creationId="{C6493235-BE9A-4DEA-A9F1-728998AD2B70}"/>
          </ac:spMkLst>
        </pc:spChg>
        <pc:spChg chg="add del">
          <ac:chgData name="Abramov Gábor" userId="c20dd81bcc9c0001" providerId="LiveId" clId="{20FA5896-0807-49D2-8CF7-76B64208DE8D}" dt="2019-03-25T12:49:36.968" v="1019" actId="478"/>
          <ac:spMkLst>
            <pc:docMk/>
            <pc:sldMasterMk cId="1557667964" sldId="2147483660"/>
            <ac:spMk id="25" creationId="{B99383F7-E634-4249-AAB9-5CC037E9FAFE}"/>
          </ac:spMkLst>
        </pc:spChg>
        <pc:picChg chg="del">
          <ac:chgData name="Abramov Gábor" userId="c20dd81bcc9c0001" providerId="LiveId" clId="{20FA5896-0807-49D2-8CF7-76B64208DE8D}" dt="2019-03-25T12:48:31.334" v="997" actId="478"/>
          <ac:picMkLst>
            <pc:docMk/>
            <pc:sldMasterMk cId="1557667964" sldId="2147483660"/>
            <ac:picMk id="7" creationId="{12F5AE5C-E1C3-4985-9E1C-DDC4B9840B03}"/>
          </ac:picMkLst>
        </pc:picChg>
        <pc:picChg chg="add">
          <ac:chgData name="Abramov Gábor" userId="c20dd81bcc9c0001" providerId="LiveId" clId="{20FA5896-0807-49D2-8CF7-76B64208DE8D}" dt="2019-03-25T12:48:31.769" v="998"/>
          <ac:picMkLst>
            <pc:docMk/>
            <pc:sldMasterMk cId="1557667964" sldId="2147483660"/>
            <ac:picMk id="18" creationId="{C86264D4-F737-42A7-9D8B-2FE2EB7D5723}"/>
          </ac:picMkLst>
        </pc:picChg>
        <pc:picChg chg="add del ord">
          <ac:chgData name="Abramov Gábor" userId="c20dd81bcc9c0001" providerId="LiveId" clId="{20FA5896-0807-49D2-8CF7-76B64208DE8D}" dt="2019-03-25T12:53:54.015" v="1032"/>
          <ac:picMkLst>
            <pc:docMk/>
            <pc:sldMasterMk cId="1557667964" sldId="2147483660"/>
            <ac:picMk id="26" creationId="{485FEBAC-8A26-492E-9FB9-DA1F881F9C78}"/>
          </ac:picMkLst>
        </pc:picChg>
        <pc:cxnChg chg="del">
          <ac:chgData name="Abramov Gábor" userId="c20dd81bcc9c0001" providerId="LiveId" clId="{20FA5896-0807-49D2-8CF7-76B64208DE8D}" dt="2019-03-25T12:48:31.334" v="997" actId="478"/>
          <ac:cxnSpMkLst>
            <pc:docMk/>
            <pc:sldMasterMk cId="1557667964" sldId="2147483660"/>
            <ac:cxnSpMk id="12" creationId="{BFE7A366-651A-46A6-82DF-9004DACC5100}"/>
          </ac:cxnSpMkLst>
        </pc:cxnChg>
        <pc:cxnChg chg="del">
          <ac:chgData name="Abramov Gábor" userId="c20dd81bcc9c0001" providerId="LiveId" clId="{20FA5896-0807-49D2-8CF7-76B64208DE8D}" dt="2019-03-25T12:48:31.334" v="997" actId="478"/>
          <ac:cxnSpMkLst>
            <pc:docMk/>
            <pc:sldMasterMk cId="1557667964" sldId="2147483660"/>
            <ac:cxnSpMk id="13" creationId="{4A46AF99-5D78-4601-A980-25242A3E2B45}"/>
          </ac:cxnSpMkLst>
        </pc:cxnChg>
        <pc:cxnChg chg="del">
          <ac:chgData name="Abramov Gábor" userId="c20dd81bcc9c0001" providerId="LiveId" clId="{20FA5896-0807-49D2-8CF7-76B64208DE8D}" dt="2019-03-25T12:48:31.334" v="997" actId="478"/>
          <ac:cxnSpMkLst>
            <pc:docMk/>
            <pc:sldMasterMk cId="1557667964" sldId="2147483660"/>
            <ac:cxnSpMk id="16" creationId="{75B1C1BF-8CE0-4523-BA16-E869719E6BA5}"/>
          </ac:cxnSpMkLst>
        </pc:cxnChg>
        <pc:cxnChg chg="add del">
          <ac:chgData name="Abramov Gábor" userId="c20dd81bcc9c0001" providerId="LiveId" clId="{20FA5896-0807-49D2-8CF7-76B64208DE8D}" dt="2019-03-25T12:49:40.662" v="1021" actId="478"/>
          <ac:cxnSpMkLst>
            <pc:docMk/>
            <pc:sldMasterMk cId="1557667964" sldId="2147483660"/>
            <ac:cxnSpMk id="19" creationId="{ACDD5F69-64AB-4011-975C-6A1A2FA332C2}"/>
          </ac:cxnSpMkLst>
        </pc:cxnChg>
        <pc:cxnChg chg="add">
          <ac:chgData name="Abramov Gábor" userId="c20dd81bcc9c0001" providerId="LiveId" clId="{20FA5896-0807-49D2-8CF7-76B64208DE8D}" dt="2019-03-25T12:54:12.613" v="1036"/>
          <ac:cxnSpMkLst>
            <pc:docMk/>
            <pc:sldMasterMk cId="1557667964" sldId="2147483660"/>
            <ac:cxnSpMk id="27" creationId="{59769377-3DFA-4B0C-8FC3-4292F75C69EE}"/>
          </ac:cxnSpMkLst>
        </pc:cxnChg>
        <pc:sldLayoutChg chg="addSp delSp del">
          <pc:chgData name="Abramov Gábor" userId="c20dd81bcc9c0001" providerId="LiveId" clId="{20FA5896-0807-49D2-8CF7-76B64208DE8D}" dt="2019-03-25T12:51:47.364" v="1029" actId="2696"/>
          <pc:sldLayoutMkLst>
            <pc:docMk/>
            <pc:sldMasterMk cId="1557667964" sldId="2147483660"/>
            <pc:sldLayoutMk cId="3035137129" sldId="2147483661"/>
          </pc:sldLayoutMkLst>
          <pc:picChg chg="add del">
            <ac:chgData name="Abramov Gábor" userId="c20dd81bcc9c0001" providerId="LiveId" clId="{20FA5896-0807-49D2-8CF7-76B64208DE8D}" dt="2019-03-25T12:49:49.445" v="1023" actId="478"/>
            <ac:picMkLst>
              <pc:docMk/>
              <pc:sldMasterMk cId="1557667964" sldId="2147483660"/>
              <pc:sldLayoutMk cId="3035137129" sldId="2147483661"/>
              <ac:picMk id="9" creationId="{50623418-1729-44E8-A248-5A47142425E2}"/>
            </ac:picMkLst>
          </pc:picChg>
        </pc:sldLayoutChg>
        <pc:sldLayoutChg chg="del">
          <pc:chgData name="Abramov Gábor" userId="c20dd81bcc9c0001" providerId="LiveId" clId="{20FA5896-0807-49D2-8CF7-76B64208DE8D}" dt="2019-03-25T12:49:08.173" v="1010" actId="2696"/>
          <pc:sldLayoutMkLst>
            <pc:docMk/>
            <pc:sldMasterMk cId="1557667964" sldId="2147483660"/>
            <pc:sldLayoutMk cId="510006798" sldId="2147483662"/>
          </pc:sldLayoutMkLst>
        </pc:sldLayoutChg>
        <pc:sldLayoutChg chg="addSp delSp modSp del">
          <pc:chgData name="Abramov Gábor" userId="c20dd81bcc9c0001" providerId="LiveId" clId="{20FA5896-0807-49D2-8CF7-76B64208DE8D}" dt="2019-03-25T15:12:31.640" v="1808" actId="2696"/>
          <pc:sldLayoutMkLst>
            <pc:docMk/>
            <pc:sldMasterMk cId="1557667964" sldId="2147483660"/>
            <pc:sldLayoutMk cId="3931978628" sldId="2147483662"/>
          </pc:sldLayoutMkLst>
          <pc:spChg chg="del">
            <ac:chgData name="Abramov Gábor" userId="c20dd81bcc9c0001" providerId="LiveId" clId="{20FA5896-0807-49D2-8CF7-76B64208DE8D}" dt="2019-03-25T12:50:18.615" v="1025" actId="478"/>
            <ac:spMkLst>
              <pc:docMk/>
              <pc:sldMasterMk cId="1557667964" sldId="2147483660"/>
              <pc:sldLayoutMk cId="3931978628" sldId="2147483662"/>
              <ac:spMk id="2" creationId="{4BEF53C7-7E88-40D6-B727-03CB5D66765E}"/>
            </ac:spMkLst>
          </pc:spChg>
          <pc:spChg chg="add del">
            <ac:chgData name="Abramov Gábor" userId="c20dd81bcc9c0001" providerId="LiveId" clId="{20FA5896-0807-49D2-8CF7-76B64208DE8D}" dt="2019-03-25T12:50:41.241" v="1027" actId="478"/>
            <ac:spMkLst>
              <pc:docMk/>
              <pc:sldMasterMk cId="1557667964" sldId="2147483660"/>
              <pc:sldLayoutMk cId="3931978628" sldId="2147483662"/>
              <ac:spMk id="3" creationId="{527E8063-7610-48D2-B405-4FFF0434F86F}"/>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4" creationId="{AE23AA8F-3D97-44A0-9F8A-ABBDB45F9968}"/>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5" creationId="{6BDC9F56-901A-49BE-819B-C083827CBFFA}"/>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6" creationId="{E1A8A20D-8075-4BCB-A71B-773AE3999BF8}"/>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7" creationId="{4ED42DC6-65DD-4359-BD71-B75D9121109C}"/>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8" creationId="{1D628DFC-23BB-4FCA-BB5B-E26F2BBC1F0E}"/>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9" creationId="{782C6E89-04A6-4003-8A52-C8C5BAB58C11}"/>
            </ac:spMkLst>
          </pc:spChg>
          <pc:spChg chg="add">
            <ac:chgData name="Abramov Gábor" userId="c20dd81bcc9c0001" providerId="LiveId" clId="{20FA5896-0807-49D2-8CF7-76B64208DE8D}" dt="2019-03-25T12:50:15.680" v="1024"/>
            <ac:spMkLst>
              <pc:docMk/>
              <pc:sldMasterMk cId="1557667964" sldId="2147483660"/>
              <pc:sldLayoutMk cId="3931978628" sldId="2147483662"/>
              <ac:spMk id="10" creationId="{B3EB02FB-CE5F-4B70-BC10-7079580A5606}"/>
            </ac:spMkLst>
          </pc:spChg>
          <pc:spChg chg="add">
            <ac:chgData name="Abramov Gábor" userId="c20dd81bcc9c0001" providerId="LiveId" clId="{20FA5896-0807-49D2-8CF7-76B64208DE8D}" dt="2019-03-25T12:50:41.764" v="1028"/>
            <ac:spMkLst>
              <pc:docMk/>
              <pc:sldMasterMk cId="1557667964" sldId="2147483660"/>
              <pc:sldLayoutMk cId="3931978628" sldId="2147483662"/>
              <ac:spMk id="12" creationId="{0E5F78A3-F57B-446C-A47C-68D05BB1CA7A}"/>
            </ac:spMkLst>
          </pc:spChg>
          <pc:picChg chg="add ord">
            <ac:chgData name="Abramov Gábor" userId="c20dd81bcc9c0001" providerId="LiveId" clId="{20FA5896-0807-49D2-8CF7-76B64208DE8D}" dt="2019-03-25T12:54:01.009" v="1034" actId="167"/>
            <ac:picMkLst>
              <pc:docMk/>
              <pc:sldMasterMk cId="1557667964" sldId="2147483660"/>
              <pc:sldLayoutMk cId="3931978628" sldId="2147483662"/>
              <ac:picMk id="13" creationId="{C2EF9092-9EA6-4589-8FAE-A1720C007ECE}"/>
            </ac:picMkLst>
          </pc:picChg>
          <pc:cxnChg chg="add del">
            <ac:chgData name="Abramov Gábor" userId="c20dd81bcc9c0001" providerId="LiveId" clId="{20FA5896-0807-49D2-8CF7-76B64208DE8D}" dt="2019-03-25T12:54:11.418" v="1035"/>
            <ac:cxnSpMkLst>
              <pc:docMk/>
              <pc:sldMasterMk cId="1557667964" sldId="2147483660"/>
              <pc:sldLayoutMk cId="3931978628" sldId="2147483662"/>
              <ac:cxnSpMk id="11" creationId="{107A4AC9-57F6-48C4-B0F5-E02A1624E28D}"/>
            </ac:cxnSpMkLst>
          </pc:cxnChg>
        </pc:sldLayoutChg>
        <pc:sldLayoutChg chg="addSp delSp modSp del">
          <pc:chgData name="Abramov Gábor" userId="c20dd81bcc9c0001" providerId="LiveId" clId="{20FA5896-0807-49D2-8CF7-76B64208DE8D}" dt="2019-03-25T15:12:31.643" v="1809" actId="2696"/>
          <pc:sldLayoutMkLst>
            <pc:docMk/>
            <pc:sldMasterMk cId="1557667964" sldId="2147483660"/>
            <pc:sldLayoutMk cId="3401332381" sldId="2147483663"/>
          </pc:sldLayoutMkLst>
          <pc:spChg chg="mod">
            <ac:chgData name="Abramov Gábor" userId="c20dd81bcc9c0001" providerId="LiveId" clId="{20FA5896-0807-49D2-8CF7-76B64208DE8D}" dt="2019-03-25T13:09:20.712" v="1124" actId="14100"/>
            <ac:spMkLst>
              <pc:docMk/>
              <pc:sldMasterMk cId="1557667964" sldId="2147483660"/>
              <pc:sldLayoutMk cId="3401332381" sldId="2147483663"/>
              <ac:spMk id="4" creationId="{AE23AA8F-3D97-44A0-9F8A-ABBDB45F9968}"/>
            </ac:spMkLst>
          </pc:spChg>
          <pc:spChg chg="del">
            <ac:chgData name="Abramov Gábor" userId="c20dd81bcc9c0001" providerId="LiveId" clId="{20FA5896-0807-49D2-8CF7-76B64208DE8D}" dt="2019-03-25T12:54:28.184" v="1037" actId="478"/>
            <ac:spMkLst>
              <pc:docMk/>
              <pc:sldMasterMk cId="1557667964" sldId="2147483660"/>
              <pc:sldLayoutMk cId="3401332381" sldId="2147483663"/>
              <ac:spMk id="5" creationId="{6BDC9F56-901A-49BE-819B-C083827CBFFA}"/>
            </ac:spMkLst>
          </pc:spChg>
          <pc:spChg chg="del">
            <ac:chgData name="Abramov Gábor" userId="c20dd81bcc9c0001" providerId="LiveId" clId="{20FA5896-0807-49D2-8CF7-76B64208DE8D}" dt="2019-03-25T12:54:28.184" v="1037" actId="478"/>
            <ac:spMkLst>
              <pc:docMk/>
              <pc:sldMasterMk cId="1557667964" sldId="2147483660"/>
              <pc:sldLayoutMk cId="3401332381" sldId="2147483663"/>
              <ac:spMk id="6" creationId="{E1A8A20D-8075-4BCB-A71B-773AE3999BF8}"/>
            </ac:spMkLst>
          </pc:spChg>
          <pc:spChg chg="del">
            <ac:chgData name="Abramov Gábor" userId="c20dd81bcc9c0001" providerId="LiveId" clId="{20FA5896-0807-49D2-8CF7-76B64208DE8D}" dt="2019-03-25T12:54:28.184" v="1037" actId="478"/>
            <ac:spMkLst>
              <pc:docMk/>
              <pc:sldMasterMk cId="1557667964" sldId="2147483660"/>
              <pc:sldLayoutMk cId="3401332381" sldId="2147483663"/>
              <ac:spMk id="7" creationId="{4ED42DC6-65DD-4359-BD71-B75D9121109C}"/>
            </ac:spMkLst>
          </pc:spChg>
          <pc:spChg chg="del">
            <ac:chgData name="Abramov Gábor" userId="c20dd81bcc9c0001" providerId="LiveId" clId="{20FA5896-0807-49D2-8CF7-76B64208DE8D}" dt="2019-03-25T12:54:28.184" v="1037" actId="478"/>
            <ac:spMkLst>
              <pc:docMk/>
              <pc:sldMasterMk cId="1557667964" sldId="2147483660"/>
              <pc:sldLayoutMk cId="3401332381" sldId="2147483663"/>
              <ac:spMk id="8" creationId="{1D628DFC-23BB-4FCA-BB5B-E26F2BBC1F0E}"/>
            </ac:spMkLst>
          </pc:spChg>
          <pc:spChg chg="del">
            <ac:chgData name="Abramov Gábor" userId="c20dd81bcc9c0001" providerId="LiveId" clId="{20FA5896-0807-49D2-8CF7-76B64208DE8D}" dt="2019-03-25T12:54:28.184" v="1037" actId="478"/>
            <ac:spMkLst>
              <pc:docMk/>
              <pc:sldMasterMk cId="1557667964" sldId="2147483660"/>
              <pc:sldLayoutMk cId="3401332381" sldId="2147483663"/>
              <ac:spMk id="9" creationId="{782C6E89-04A6-4003-8A52-C8C5BAB58C11}"/>
            </ac:spMkLst>
          </pc:spChg>
          <pc:spChg chg="del">
            <ac:chgData name="Abramov Gábor" userId="c20dd81bcc9c0001" providerId="LiveId" clId="{20FA5896-0807-49D2-8CF7-76B64208DE8D}" dt="2019-03-25T12:54:28.184" v="1037" actId="478"/>
            <ac:spMkLst>
              <pc:docMk/>
              <pc:sldMasterMk cId="1557667964" sldId="2147483660"/>
              <pc:sldLayoutMk cId="3401332381" sldId="2147483663"/>
              <ac:spMk id="10" creationId="{B3EB02FB-CE5F-4B70-BC10-7079580A5606}"/>
            </ac:spMkLst>
          </pc:spChg>
          <pc:spChg chg="add mod">
            <ac:chgData name="Abramov Gábor" userId="c20dd81bcc9c0001" providerId="LiveId" clId="{20FA5896-0807-49D2-8CF7-76B64208DE8D}" dt="2019-03-25T13:08:42.183" v="1110" actId="14100"/>
            <ac:spMkLst>
              <pc:docMk/>
              <pc:sldMasterMk cId="1557667964" sldId="2147483660"/>
              <pc:sldLayoutMk cId="3401332381" sldId="2147483663"/>
              <ac:spMk id="11" creationId="{408F8E30-F58C-4431-B5D0-D3B24050EA8F}"/>
            </ac:spMkLst>
          </pc:spChg>
          <pc:spChg chg="mod">
            <ac:chgData name="Abramov Gábor" userId="c20dd81bcc9c0001" providerId="LiveId" clId="{20FA5896-0807-49D2-8CF7-76B64208DE8D}" dt="2019-03-25T13:01:31.073" v="1075" actId="14100"/>
            <ac:spMkLst>
              <pc:docMk/>
              <pc:sldMasterMk cId="1557667964" sldId="2147483660"/>
              <pc:sldLayoutMk cId="3401332381" sldId="2147483663"/>
              <ac:spMk id="12" creationId="{0E5F78A3-F57B-446C-A47C-68D05BB1CA7A}"/>
            </ac:spMkLst>
          </pc:spChg>
          <pc:picChg chg="add mod ord">
            <ac:chgData name="Abramov Gábor" userId="c20dd81bcc9c0001" providerId="LiveId" clId="{20FA5896-0807-49D2-8CF7-76B64208DE8D}" dt="2019-03-25T13:05:23.014" v="1080" actId="1076"/>
            <ac:picMkLst>
              <pc:docMk/>
              <pc:sldMasterMk cId="1557667964" sldId="2147483660"/>
              <pc:sldLayoutMk cId="3401332381" sldId="2147483663"/>
              <ac:picMk id="3" creationId="{83F47C66-57C7-470B-B706-74DBD2F180BC}"/>
            </ac:picMkLst>
          </pc:picChg>
          <pc:picChg chg="del">
            <ac:chgData name="Abramov Gábor" userId="c20dd81bcc9c0001" providerId="LiveId" clId="{20FA5896-0807-49D2-8CF7-76B64208DE8D}" dt="2019-03-25T12:54:29.564" v="1038" actId="478"/>
            <ac:picMkLst>
              <pc:docMk/>
              <pc:sldMasterMk cId="1557667964" sldId="2147483660"/>
              <pc:sldLayoutMk cId="3401332381" sldId="2147483663"/>
              <ac:picMk id="13" creationId="{C2EF9092-9EA6-4589-8FAE-A1720C007ECE}"/>
            </ac:picMkLst>
          </pc:picChg>
          <pc:picChg chg="add mod">
            <ac:chgData name="Abramov Gábor" userId="c20dd81bcc9c0001" providerId="LiveId" clId="{20FA5896-0807-49D2-8CF7-76B64208DE8D}" dt="2019-03-25T12:59:03.534" v="1052" actId="1076"/>
            <ac:picMkLst>
              <pc:docMk/>
              <pc:sldMasterMk cId="1557667964" sldId="2147483660"/>
              <pc:sldLayoutMk cId="3401332381" sldId="2147483663"/>
              <ac:picMk id="14" creationId="{5FAEF98A-0BB8-4FC8-AF7E-AB2E6B5A3B02}"/>
            </ac:picMkLst>
          </pc:picChg>
          <pc:cxnChg chg="add mod">
            <ac:chgData name="Abramov Gábor" userId="c20dd81bcc9c0001" providerId="LiveId" clId="{20FA5896-0807-49D2-8CF7-76B64208DE8D}" dt="2019-03-25T13:06:03.216" v="1085" actId="13822"/>
            <ac:cxnSpMkLst>
              <pc:docMk/>
              <pc:sldMasterMk cId="1557667964" sldId="2147483660"/>
              <pc:sldLayoutMk cId="3401332381" sldId="2147483663"/>
              <ac:cxnSpMk id="16" creationId="{7FC4DA1A-0485-42A6-B309-A8FD2E559D6F}"/>
            </ac:cxnSpMkLst>
          </pc:cxnChg>
          <pc:cxnChg chg="add mod">
            <ac:chgData name="Abramov Gábor" userId="c20dd81bcc9c0001" providerId="LiveId" clId="{20FA5896-0807-49D2-8CF7-76B64208DE8D}" dt="2019-03-25T13:06:26.296" v="1090" actId="1036"/>
            <ac:cxnSpMkLst>
              <pc:docMk/>
              <pc:sldMasterMk cId="1557667964" sldId="2147483660"/>
              <pc:sldLayoutMk cId="3401332381" sldId="2147483663"/>
              <ac:cxnSpMk id="18" creationId="{912213E2-B8C9-4A23-A4DF-BCC9AA06CD0F}"/>
            </ac:cxnSpMkLst>
          </pc:cxnChg>
          <pc:cxnChg chg="add mod">
            <ac:chgData name="Abramov Gábor" userId="c20dd81bcc9c0001" providerId="LiveId" clId="{20FA5896-0807-49D2-8CF7-76B64208DE8D}" dt="2019-03-25T13:09:44.708" v="1126" actId="13822"/>
            <ac:cxnSpMkLst>
              <pc:docMk/>
              <pc:sldMasterMk cId="1557667964" sldId="2147483660"/>
              <pc:sldLayoutMk cId="3401332381" sldId="2147483663"/>
              <ac:cxnSpMk id="20" creationId="{19E2FBBC-300C-4468-9585-EF0682E4C803}"/>
            </ac:cxnSpMkLst>
          </pc:cxnChg>
        </pc:sldLayoutChg>
        <pc:sldLayoutChg chg="del">
          <pc:chgData name="Abramov Gábor" userId="c20dd81bcc9c0001" providerId="LiveId" clId="{20FA5896-0807-49D2-8CF7-76B64208DE8D}" dt="2019-03-25T12:49:08.173" v="1009" actId="2696"/>
          <pc:sldLayoutMkLst>
            <pc:docMk/>
            <pc:sldMasterMk cId="1557667964" sldId="2147483660"/>
            <pc:sldLayoutMk cId="3991978649" sldId="2147483663"/>
          </pc:sldLayoutMkLst>
        </pc:sldLayoutChg>
        <pc:sldLayoutChg chg="del">
          <pc:chgData name="Abramov Gábor" userId="c20dd81bcc9c0001" providerId="LiveId" clId="{20FA5896-0807-49D2-8CF7-76B64208DE8D}" dt="2019-03-25T12:49:08.173" v="1008" actId="2696"/>
          <pc:sldLayoutMkLst>
            <pc:docMk/>
            <pc:sldMasterMk cId="1557667964" sldId="2147483660"/>
            <pc:sldLayoutMk cId="4272679149" sldId="2147483664"/>
          </pc:sldLayoutMkLst>
        </pc:sldLayoutChg>
        <pc:sldLayoutChg chg="del">
          <pc:chgData name="Abramov Gábor" userId="c20dd81bcc9c0001" providerId="LiveId" clId="{20FA5896-0807-49D2-8CF7-76B64208DE8D}" dt="2019-03-25T12:49:08.158" v="1007" actId="2696"/>
          <pc:sldLayoutMkLst>
            <pc:docMk/>
            <pc:sldMasterMk cId="1557667964" sldId="2147483660"/>
            <pc:sldLayoutMk cId="1641684740" sldId="2147483665"/>
          </pc:sldLayoutMkLst>
        </pc:sldLayoutChg>
        <pc:sldLayoutChg chg="del">
          <pc:chgData name="Abramov Gábor" userId="c20dd81bcc9c0001" providerId="LiveId" clId="{20FA5896-0807-49D2-8CF7-76B64208DE8D}" dt="2019-03-25T12:49:08.158" v="1006" actId="2696"/>
          <pc:sldLayoutMkLst>
            <pc:docMk/>
            <pc:sldMasterMk cId="1557667964" sldId="2147483660"/>
            <pc:sldLayoutMk cId="4016295938" sldId="2147483666"/>
          </pc:sldLayoutMkLst>
        </pc:sldLayoutChg>
        <pc:sldLayoutChg chg="del">
          <pc:chgData name="Abramov Gábor" userId="c20dd81bcc9c0001" providerId="LiveId" clId="{20FA5896-0807-49D2-8CF7-76B64208DE8D}" dt="2019-03-25T12:49:08.158" v="1005" actId="2696"/>
          <pc:sldLayoutMkLst>
            <pc:docMk/>
            <pc:sldMasterMk cId="1557667964" sldId="2147483660"/>
            <pc:sldLayoutMk cId="3457187554" sldId="2147483667"/>
          </pc:sldLayoutMkLst>
        </pc:sldLayoutChg>
        <pc:sldLayoutChg chg="del">
          <pc:chgData name="Abramov Gábor" userId="c20dd81bcc9c0001" providerId="LiveId" clId="{20FA5896-0807-49D2-8CF7-76B64208DE8D}" dt="2019-03-25T12:49:08.158" v="1004" actId="2696"/>
          <pc:sldLayoutMkLst>
            <pc:docMk/>
            <pc:sldMasterMk cId="1557667964" sldId="2147483660"/>
            <pc:sldLayoutMk cId="3198084791" sldId="2147483668"/>
          </pc:sldLayoutMkLst>
        </pc:sldLayoutChg>
        <pc:sldLayoutChg chg="del">
          <pc:chgData name="Abramov Gábor" userId="c20dd81bcc9c0001" providerId="LiveId" clId="{20FA5896-0807-49D2-8CF7-76B64208DE8D}" dt="2019-03-25T12:49:08.158" v="1003" actId="2696"/>
          <pc:sldLayoutMkLst>
            <pc:docMk/>
            <pc:sldMasterMk cId="1557667964" sldId="2147483660"/>
            <pc:sldLayoutMk cId="1932843449" sldId="2147483669"/>
          </pc:sldLayoutMkLst>
        </pc:sldLayoutChg>
        <pc:sldLayoutChg chg="del">
          <pc:chgData name="Abramov Gábor" userId="c20dd81bcc9c0001" providerId="LiveId" clId="{20FA5896-0807-49D2-8CF7-76B64208DE8D}" dt="2019-03-25T12:49:08.158" v="1002" actId="2696"/>
          <pc:sldLayoutMkLst>
            <pc:docMk/>
            <pc:sldMasterMk cId="1557667964" sldId="2147483660"/>
            <pc:sldLayoutMk cId="3473647090" sldId="2147483670"/>
          </pc:sldLayoutMkLst>
        </pc:sldLayoutChg>
        <pc:sldLayoutChg chg="del">
          <pc:chgData name="Abramov Gábor" userId="c20dd81bcc9c0001" providerId="LiveId" clId="{20FA5896-0807-49D2-8CF7-76B64208DE8D}" dt="2019-03-25T12:49:08.158" v="1001" actId="2696"/>
          <pc:sldLayoutMkLst>
            <pc:docMk/>
            <pc:sldMasterMk cId="1557667964" sldId="2147483660"/>
            <pc:sldLayoutMk cId="226351399" sldId="2147483671"/>
          </pc:sldLayoutMkLst>
        </pc:sldLayoutChg>
      </pc:sldMasterChg>
      <pc:sldMasterChg chg="addSp modSp">
        <pc:chgData name="Abramov Gábor" userId="c20dd81bcc9c0001" providerId="LiveId" clId="{20FA5896-0807-49D2-8CF7-76B64208DE8D}" dt="2019-03-25T13:14:09.450" v="1154"/>
        <pc:sldMasterMkLst>
          <pc:docMk/>
          <pc:sldMasterMk cId="333110071" sldId="2147483664"/>
        </pc:sldMasterMkLst>
        <pc:spChg chg="add mod">
          <ac:chgData name="Abramov Gábor" userId="c20dd81bcc9c0001" providerId="LiveId" clId="{20FA5896-0807-49D2-8CF7-76B64208DE8D}" dt="2019-03-25T13:14:09.450" v="1154"/>
          <ac:spMkLst>
            <pc:docMk/>
            <pc:sldMasterMk cId="333110071" sldId="2147483664"/>
            <ac:spMk id="2" creationId="{90198B95-5B37-4B81-AE63-695CE994C0C1}"/>
          </ac:spMkLst>
        </pc:spChg>
        <pc:spChg chg="add mod">
          <ac:chgData name="Abramov Gábor" userId="c20dd81bcc9c0001" providerId="LiveId" clId="{20FA5896-0807-49D2-8CF7-76B64208DE8D}" dt="2019-03-25T13:14:09.450" v="1154"/>
          <ac:spMkLst>
            <pc:docMk/>
            <pc:sldMasterMk cId="333110071" sldId="2147483664"/>
            <ac:spMk id="3" creationId="{607F7FB7-5C58-4D51-933A-2A80FFE9175C}"/>
          </ac:spMkLst>
        </pc:spChg>
        <pc:spChg chg="add mod">
          <ac:chgData name="Abramov Gábor" userId="c20dd81bcc9c0001" providerId="LiveId" clId="{20FA5896-0807-49D2-8CF7-76B64208DE8D}" dt="2019-03-25T13:14:09.450" v="1154"/>
          <ac:spMkLst>
            <pc:docMk/>
            <pc:sldMasterMk cId="333110071" sldId="2147483664"/>
            <ac:spMk id="4" creationId="{F438D287-0A04-430A-BD55-9C619B77FDF1}"/>
          </ac:spMkLst>
        </pc:spChg>
        <pc:spChg chg="add mod">
          <ac:chgData name="Abramov Gábor" userId="c20dd81bcc9c0001" providerId="LiveId" clId="{20FA5896-0807-49D2-8CF7-76B64208DE8D}" dt="2019-03-25T13:14:09.450" v="1154"/>
          <ac:spMkLst>
            <pc:docMk/>
            <pc:sldMasterMk cId="333110071" sldId="2147483664"/>
            <ac:spMk id="5" creationId="{27C99277-1FE8-4083-9CC7-7E47120C4CD0}"/>
          </ac:spMkLst>
        </pc:spChg>
        <pc:spChg chg="add mod">
          <ac:chgData name="Abramov Gábor" userId="c20dd81bcc9c0001" providerId="LiveId" clId="{20FA5896-0807-49D2-8CF7-76B64208DE8D}" dt="2019-03-25T13:14:09.450" v="1154"/>
          <ac:spMkLst>
            <pc:docMk/>
            <pc:sldMasterMk cId="333110071" sldId="2147483664"/>
            <ac:spMk id="6" creationId="{5BF7EEC8-7487-4B36-9D7C-42404B0750A2}"/>
          </ac:spMkLst>
        </pc:spChg>
      </pc:sldMasterChg>
      <pc:sldMasterChg chg="addSp modSp del delSldLayout">
        <pc:chgData name="Abramov Gábor" userId="c20dd81bcc9c0001" providerId="LiveId" clId="{20FA5896-0807-49D2-8CF7-76B64208DE8D}" dt="2019-03-25T15:12:27.484" v="1807" actId="2696"/>
        <pc:sldMasterMkLst>
          <pc:docMk/>
          <pc:sldMasterMk cId="2957728768" sldId="2147483664"/>
        </pc:sldMasterMkLst>
        <pc:spChg chg="add mod">
          <ac:chgData name="Abramov Gábor" userId="c20dd81bcc9c0001" providerId="LiveId" clId="{20FA5896-0807-49D2-8CF7-76B64208DE8D}" dt="2019-03-25T13:19:59.225" v="1167"/>
          <ac:spMkLst>
            <pc:docMk/>
            <pc:sldMasterMk cId="2957728768" sldId="2147483664"/>
            <ac:spMk id="2" creationId="{502942B1-6A76-47FF-8377-ED219DF4827D}"/>
          </ac:spMkLst>
        </pc:spChg>
        <pc:spChg chg="add mod">
          <ac:chgData name="Abramov Gábor" userId="c20dd81bcc9c0001" providerId="LiveId" clId="{20FA5896-0807-49D2-8CF7-76B64208DE8D}" dt="2019-03-25T13:19:59.225" v="1167"/>
          <ac:spMkLst>
            <pc:docMk/>
            <pc:sldMasterMk cId="2957728768" sldId="2147483664"/>
            <ac:spMk id="3" creationId="{E7418984-C5BD-425C-930F-7062FF3A0107}"/>
          </ac:spMkLst>
        </pc:spChg>
        <pc:spChg chg="add mod">
          <ac:chgData name="Abramov Gábor" userId="c20dd81bcc9c0001" providerId="LiveId" clId="{20FA5896-0807-49D2-8CF7-76B64208DE8D}" dt="2019-03-25T13:19:59.225" v="1167"/>
          <ac:spMkLst>
            <pc:docMk/>
            <pc:sldMasterMk cId="2957728768" sldId="2147483664"/>
            <ac:spMk id="4" creationId="{1C77AFA9-6B2C-4DE6-BD04-D974BA331965}"/>
          </ac:spMkLst>
        </pc:spChg>
        <pc:spChg chg="add mod">
          <ac:chgData name="Abramov Gábor" userId="c20dd81bcc9c0001" providerId="LiveId" clId="{20FA5896-0807-49D2-8CF7-76B64208DE8D}" dt="2019-03-25T13:19:59.225" v="1167"/>
          <ac:spMkLst>
            <pc:docMk/>
            <pc:sldMasterMk cId="2957728768" sldId="2147483664"/>
            <ac:spMk id="5" creationId="{99F3FB1E-C227-463D-9349-44B6EB8639C4}"/>
          </ac:spMkLst>
        </pc:spChg>
        <pc:spChg chg="add mod">
          <ac:chgData name="Abramov Gábor" userId="c20dd81bcc9c0001" providerId="LiveId" clId="{20FA5896-0807-49D2-8CF7-76B64208DE8D}" dt="2019-03-25T13:19:59.225" v="1167"/>
          <ac:spMkLst>
            <pc:docMk/>
            <pc:sldMasterMk cId="2957728768" sldId="2147483664"/>
            <ac:spMk id="6" creationId="{3201E967-8CAE-4297-83F9-0B89866526F7}"/>
          </ac:spMkLst>
        </pc:spChg>
        <pc:sldLayoutChg chg="del">
          <pc:chgData name="Abramov Gábor" userId="c20dd81bcc9c0001" providerId="LiveId" clId="{20FA5896-0807-49D2-8CF7-76B64208DE8D}" dt="2019-03-25T15:12:27.397" v="1796" actId="2696"/>
          <pc:sldLayoutMkLst>
            <pc:docMk/>
            <pc:sldMasterMk cId="2957728768" sldId="2147483664"/>
            <pc:sldLayoutMk cId="3204271639" sldId="2147483665"/>
          </pc:sldLayoutMkLst>
        </pc:sldLayoutChg>
        <pc:sldLayoutChg chg="del">
          <pc:chgData name="Abramov Gábor" userId="c20dd81bcc9c0001" providerId="LiveId" clId="{20FA5896-0807-49D2-8CF7-76B64208DE8D}" dt="2019-03-25T15:12:27.401" v="1797" actId="2696"/>
          <pc:sldLayoutMkLst>
            <pc:docMk/>
            <pc:sldMasterMk cId="2957728768" sldId="2147483664"/>
            <pc:sldLayoutMk cId="1210162103" sldId="2147483666"/>
          </pc:sldLayoutMkLst>
        </pc:sldLayoutChg>
        <pc:sldLayoutChg chg="del">
          <pc:chgData name="Abramov Gábor" userId="c20dd81bcc9c0001" providerId="LiveId" clId="{20FA5896-0807-49D2-8CF7-76B64208DE8D}" dt="2019-03-25T15:12:27.413" v="1798" actId="2696"/>
          <pc:sldLayoutMkLst>
            <pc:docMk/>
            <pc:sldMasterMk cId="2957728768" sldId="2147483664"/>
            <pc:sldLayoutMk cId="2083098193" sldId="2147483667"/>
          </pc:sldLayoutMkLst>
        </pc:sldLayoutChg>
        <pc:sldLayoutChg chg="del">
          <pc:chgData name="Abramov Gábor" userId="c20dd81bcc9c0001" providerId="LiveId" clId="{20FA5896-0807-49D2-8CF7-76B64208DE8D}" dt="2019-03-25T15:12:27.417" v="1799" actId="2696"/>
          <pc:sldLayoutMkLst>
            <pc:docMk/>
            <pc:sldMasterMk cId="2957728768" sldId="2147483664"/>
            <pc:sldLayoutMk cId="3135276675" sldId="2147483668"/>
          </pc:sldLayoutMkLst>
        </pc:sldLayoutChg>
        <pc:sldLayoutChg chg="del">
          <pc:chgData name="Abramov Gábor" userId="c20dd81bcc9c0001" providerId="LiveId" clId="{20FA5896-0807-49D2-8CF7-76B64208DE8D}" dt="2019-03-25T15:12:27.433" v="1800" actId="2696"/>
          <pc:sldLayoutMkLst>
            <pc:docMk/>
            <pc:sldMasterMk cId="2957728768" sldId="2147483664"/>
            <pc:sldLayoutMk cId="3182202202" sldId="2147483669"/>
          </pc:sldLayoutMkLst>
        </pc:sldLayoutChg>
        <pc:sldLayoutChg chg="del">
          <pc:chgData name="Abramov Gábor" userId="c20dd81bcc9c0001" providerId="LiveId" clId="{20FA5896-0807-49D2-8CF7-76B64208DE8D}" dt="2019-03-25T15:12:27.436" v="1801" actId="2696"/>
          <pc:sldLayoutMkLst>
            <pc:docMk/>
            <pc:sldMasterMk cId="2957728768" sldId="2147483664"/>
            <pc:sldLayoutMk cId="835732631" sldId="2147483670"/>
          </pc:sldLayoutMkLst>
        </pc:sldLayoutChg>
        <pc:sldLayoutChg chg="del">
          <pc:chgData name="Abramov Gábor" userId="c20dd81bcc9c0001" providerId="LiveId" clId="{20FA5896-0807-49D2-8CF7-76B64208DE8D}" dt="2019-03-25T15:12:27.450" v="1802" actId="2696"/>
          <pc:sldLayoutMkLst>
            <pc:docMk/>
            <pc:sldMasterMk cId="2957728768" sldId="2147483664"/>
            <pc:sldLayoutMk cId="1150663040" sldId="2147483671"/>
          </pc:sldLayoutMkLst>
        </pc:sldLayoutChg>
        <pc:sldLayoutChg chg="del">
          <pc:chgData name="Abramov Gábor" userId="c20dd81bcc9c0001" providerId="LiveId" clId="{20FA5896-0807-49D2-8CF7-76B64208DE8D}" dt="2019-03-25T15:12:27.453" v="1803" actId="2696"/>
          <pc:sldLayoutMkLst>
            <pc:docMk/>
            <pc:sldMasterMk cId="2957728768" sldId="2147483664"/>
            <pc:sldLayoutMk cId="410470756" sldId="2147483672"/>
          </pc:sldLayoutMkLst>
        </pc:sldLayoutChg>
        <pc:sldLayoutChg chg="del">
          <pc:chgData name="Abramov Gábor" userId="c20dd81bcc9c0001" providerId="LiveId" clId="{20FA5896-0807-49D2-8CF7-76B64208DE8D}" dt="2019-03-25T15:12:27.467" v="1804" actId="2696"/>
          <pc:sldLayoutMkLst>
            <pc:docMk/>
            <pc:sldMasterMk cId="2957728768" sldId="2147483664"/>
            <pc:sldLayoutMk cId="2378523434" sldId="2147483673"/>
          </pc:sldLayoutMkLst>
        </pc:sldLayoutChg>
        <pc:sldLayoutChg chg="del">
          <pc:chgData name="Abramov Gábor" userId="c20dd81bcc9c0001" providerId="LiveId" clId="{20FA5896-0807-49D2-8CF7-76B64208DE8D}" dt="2019-03-25T15:12:27.469" v="1805" actId="2696"/>
          <pc:sldLayoutMkLst>
            <pc:docMk/>
            <pc:sldMasterMk cId="2957728768" sldId="2147483664"/>
            <pc:sldLayoutMk cId="401549366" sldId="2147483674"/>
          </pc:sldLayoutMkLst>
        </pc:sldLayoutChg>
        <pc:sldLayoutChg chg="del">
          <pc:chgData name="Abramov Gábor" userId="c20dd81bcc9c0001" providerId="LiveId" clId="{20FA5896-0807-49D2-8CF7-76B64208DE8D}" dt="2019-03-25T15:12:27.472" v="1806" actId="2696"/>
          <pc:sldLayoutMkLst>
            <pc:docMk/>
            <pc:sldMasterMk cId="2957728768" sldId="2147483664"/>
            <pc:sldLayoutMk cId="660232995"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F30D1813-F3B4-44A6-A3C7-78193D45EB08}"/>
              </a:ext>
            </a:extLst>
          </p:cNvPr>
          <p:cNvSpPr>
            <a:spLocks noGrp="1"/>
          </p:cNvSpPr>
          <p:nvPr>
            <p:ph type="hdr" sz="quarter"/>
          </p:nvPr>
        </p:nvSpPr>
        <p:spPr>
          <a:xfrm>
            <a:off x="868680" y="40321"/>
            <a:ext cx="5989320" cy="285115"/>
          </a:xfrm>
          <a:prstGeom prst="rect">
            <a:avLst/>
          </a:prstGeom>
        </p:spPr>
        <p:txBody>
          <a:bodyPr vert="horz" lIns="91440" tIns="45720" rIns="91440" bIns="45720" rtlCol="0" anchor="ctr"/>
          <a:lstStyle>
            <a:lvl1pPr algn="l">
              <a:defRPr sz="1200"/>
            </a:lvl1pPr>
          </a:lstStyle>
          <a:p>
            <a:r>
              <a:rPr lang="en-US" dirty="0">
                <a:latin typeface="Poppins" panose="00000500000000000000" pitchFamily="2" charset="0"/>
                <a:cs typeface="Poppins" panose="00000500000000000000" pitchFamily="2" charset="0"/>
              </a:rPr>
              <a:t>Password policy myths</a:t>
            </a:r>
          </a:p>
        </p:txBody>
      </p:sp>
      <p:cxnSp>
        <p:nvCxnSpPr>
          <p:cNvPr id="6" name="Straight Connector 5">
            <a:extLst>
              <a:ext uri="{FF2B5EF4-FFF2-40B4-BE49-F238E27FC236}">
                <a16:creationId xmlns:a16="http://schemas.microsoft.com/office/drawing/2014/main" id="{2B48205B-2346-41FE-9D12-ADC987F5E392}"/>
              </a:ext>
            </a:extLst>
          </p:cNvPr>
          <p:cNvCxnSpPr/>
          <p:nvPr/>
        </p:nvCxnSpPr>
        <p:spPr>
          <a:xfrm>
            <a:off x="0" y="365760"/>
            <a:ext cx="6858000" cy="0"/>
          </a:xfrm>
          <a:prstGeom prst="line">
            <a:avLst/>
          </a:prstGeom>
          <a:ln w="6350">
            <a:solidFill>
              <a:srgbClr val="3366FF"/>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C4457D75-3A62-4FE8-9E78-2008C9B56A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1" y="0"/>
            <a:ext cx="674370" cy="371431"/>
          </a:xfrm>
          <a:prstGeom prst="rect">
            <a:avLst/>
          </a:prstGeom>
        </p:spPr>
      </p:pic>
    </p:spTree>
    <p:extLst>
      <p:ext uri="{BB962C8B-B14F-4D97-AF65-F5344CB8AC3E}">
        <p14:creationId xmlns:p14="http://schemas.microsoft.com/office/powerpoint/2010/main" val="19395797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iakép helye 3"/>
          <p:cNvSpPr>
            <a:spLocks noGrp="1" noRot="1" noChangeAspect="1"/>
          </p:cNvSpPr>
          <p:nvPr>
            <p:ph type="sldImg" idx="2"/>
          </p:nvPr>
        </p:nvSpPr>
        <p:spPr>
          <a:xfrm>
            <a:off x="299720" y="228599"/>
            <a:ext cx="6258560" cy="352044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299720" y="4023360"/>
            <a:ext cx="6258560" cy="4720590"/>
          </a:xfrm>
          <a:prstGeom prst="rect">
            <a:avLst/>
          </a:prstGeom>
        </p:spPr>
        <p:txBody>
          <a:bodyPr vert="horz" lIns="0" tIns="0" rIns="0" bIns="0" rtlCol="0"/>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Tree>
    <p:extLst>
      <p:ext uri="{BB962C8B-B14F-4D97-AF65-F5344CB8AC3E}">
        <p14:creationId xmlns:p14="http://schemas.microsoft.com/office/powerpoint/2010/main" val="4247193334"/>
      </p:ext>
    </p:extLst>
  </p:cSld>
  <p:clrMap bg1="lt1" tx1="dk1" bg2="lt2" tx2="dk2" accent1="accent1" accent2="accent2" accent3="accent3" accent4="accent4" accent5="accent5" accent6="accent6" hlink="hlink" folHlink="folHlink"/>
  <p:hf ftr="0" dt="0"/>
  <p:notesStyle>
    <a:lvl1pPr marL="0" algn="l" defTabSz="685800" rtl="0" eaLnBrk="1" latinLnBrk="0" hangingPunct="1">
      <a:defRPr sz="900" kern="1200">
        <a:solidFill>
          <a:schemeClr val="tx1"/>
        </a:solidFill>
        <a:latin typeface="Verdana" panose="020B0604030504040204" pitchFamily="34" charset="0"/>
        <a:ea typeface="Verdana" panose="020B0604030504040204" pitchFamily="34" charset="0"/>
        <a:cs typeface="+mn-cs"/>
      </a:defRPr>
    </a:lvl1pPr>
    <a:lvl2pPr marL="342900" algn="l" defTabSz="685800" rtl="0" eaLnBrk="1" latinLnBrk="0" hangingPunct="1">
      <a:defRPr sz="900" kern="1200">
        <a:solidFill>
          <a:schemeClr val="tx1"/>
        </a:solidFill>
        <a:latin typeface="Verdana" panose="020B0604030504040204" pitchFamily="34" charset="0"/>
        <a:ea typeface="Verdana" panose="020B0604030504040204" pitchFamily="34" charset="0"/>
        <a:cs typeface="+mn-cs"/>
      </a:defRPr>
    </a:lvl2pPr>
    <a:lvl3pPr marL="685800" algn="l" defTabSz="685800" rtl="0" eaLnBrk="1" latinLnBrk="0" hangingPunct="1">
      <a:defRPr sz="900" kern="1200">
        <a:solidFill>
          <a:schemeClr val="tx1"/>
        </a:solidFill>
        <a:latin typeface="Verdana" panose="020B0604030504040204" pitchFamily="34" charset="0"/>
        <a:ea typeface="Verdana" panose="020B0604030504040204" pitchFamily="34" charset="0"/>
        <a:cs typeface="+mn-cs"/>
      </a:defRPr>
    </a:lvl3pPr>
    <a:lvl4pPr marL="1028700" algn="l" defTabSz="685800" rtl="0" eaLnBrk="1" latinLnBrk="0" hangingPunct="1">
      <a:defRPr sz="900" kern="1200">
        <a:solidFill>
          <a:schemeClr val="tx1"/>
        </a:solidFill>
        <a:latin typeface="Verdana" panose="020B0604030504040204" pitchFamily="34" charset="0"/>
        <a:ea typeface="Verdana" panose="020B0604030504040204" pitchFamily="34" charset="0"/>
        <a:cs typeface="+mn-cs"/>
      </a:defRPr>
    </a:lvl4pPr>
    <a:lvl5pPr marL="1371600" algn="l" defTabSz="685800" rtl="0" eaLnBrk="1" latinLnBrk="0" hangingPunct="1">
      <a:defRPr sz="900" kern="1200">
        <a:solidFill>
          <a:schemeClr val="tx1"/>
        </a:solidFill>
        <a:latin typeface="Verdana" panose="020B0604030504040204" pitchFamily="34" charset="0"/>
        <a:ea typeface="Verdana" panose="020B0604030504040204" pitchFamily="34" charset="0"/>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28600"/>
            <a:ext cx="6257925" cy="3521075"/>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49823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28600"/>
            <a:ext cx="6257925" cy="3521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5540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28600"/>
            <a:ext cx="62579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427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28600"/>
            <a:ext cx="6257925" cy="3521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2640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866669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yStart">
    <p:bg>
      <p:bgPr>
        <a:solidFill>
          <a:schemeClr val="bg1"/>
        </a:solidFill>
        <a:effectLst/>
      </p:bgPr>
    </p:bg>
    <p:spTree>
      <p:nvGrpSpPr>
        <p:cNvPr id="1" name=""/>
        <p:cNvGrpSpPr/>
        <p:nvPr/>
      </p:nvGrpSpPr>
      <p:grpSpPr>
        <a:xfrm>
          <a:off x="0" y="0"/>
          <a:ext cx="0" cy="0"/>
          <a:chOff x="0" y="0"/>
          <a:chExt cx="0" cy="0"/>
        </a:xfrm>
      </p:grpSpPr>
      <p:pic>
        <p:nvPicPr>
          <p:cNvPr id="9" name="Ábra 8">
            <a:extLst>
              <a:ext uri="{FF2B5EF4-FFF2-40B4-BE49-F238E27FC236}">
                <a16:creationId xmlns:a16="http://schemas.microsoft.com/office/drawing/2014/main" id="{50623418-1729-44E8-A248-5A4714242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714042"/>
            <a:ext cx="8572500" cy="2432930"/>
          </a:xfrm>
          <a:prstGeom prst="rect">
            <a:avLst/>
          </a:prstGeom>
        </p:spPr>
      </p:pic>
      <p:sp>
        <p:nvSpPr>
          <p:cNvPr id="2" name="TrainingTitle">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9"/>
            <a:ext cx="5179218" cy="939460"/>
          </a:xfrm>
          <a:prstGeom prst="rect">
            <a:avLst/>
          </a:prstGeom>
        </p:spPr>
        <p:txBody>
          <a:bodyPr anchor="t">
            <a:noAutofit/>
          </a:bodyPr>
          <a:lstStyle>
            <a:lvl1pPr algn="l">
              <a:defRPr sz="3000">
                <a:latin typeface="Poppins ExtraBold" panose="00000900000000000000" pitchFamily="2" charset="-18"/>
                <a:cs typeface="Poppins ExtraBold" panose="00000900000000000000" pitchFamily="2" charset="-18"/>
              </a:defRPr>
            </a:lvl1pPr>
          </a:lstStyle>
          <a:p>
            <a:r>
              <a:rPr lang="en-US" noProof="0" dirty="0"/>
              <a:t>{{</a:t>
            </a:r>
            <a:r>
              <a:rPr lang="en-US" noProof="0" dirty="0" err="1"/>
              <a:t>trainingtitle</a:t>
            </a:r>
            <a:r>
              <a:rPr lang="en-US" noProof="0" dirty="0"/>
              <a:t>}}</a:t>
            </a:r>
          </a:p>
        </p:txBody>
      </p:sp>
      <p:sp>
        <p:nvSpPr>
          <p:cNvPr id="3" name="TrainingSubtitle" descr="Day">
            <a:extLst>
              <a:ext uri="{FF2B5EF4-FFF2-40B4-BE49-F238E27FC236}">
                <a16:creationId xmlns:a16="http://schemas.microsoft.com/office/drawing/2014/main" id="{57B0B4AC-251A-4AF7-917A-5D362C2F9961}"/>
              </a:ext>
            </a:extLst>
          </p:cNvPr>
          <p:cNvSpPr>
            <a:spLocks noGrp="1"/>
          </p:cNvSpPr>
          <p:nvPr>
            <p:ph type="subTitle" idx="1" hasCustomPrompt="1"/>
          </p:nvPr>
        </p:nvSpPr>
        <p:spPr>
          <a:xfrm>
            <a:off x="2798922" y="1944645"/>
            <a:ext cx="5179218" cy="1016764"/>
          </a:xfrm>
          <a:prstGeom prst="rect">
            <a:avLst/>
          </a:prstGeom>
        </p:spPr>
        <p:txBody>
          <a:bodyPr anchor="b">
            <a:normAutofit/>
          </a:bodyPr>
          <a:lstStyle>
            <a:lvl1pPr marL="0" indent="0" algn="l">
              <a:buNone/>
              <a:defRPr sz="2700" cap="none" baseline="0">
                <a:solidFill>
                  <a:srgbClr val="3366FF"/>
                </a:solidFill>
                <a:latin typeface="Poppins ExtraBold" panose="00000900000000000000" pitchFamily="2" charset="-18"/>
                <a:cs typeface="Poppins ExtraBold" panose="00000900000000000000" pitchFamily="2" charset="-1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a:t>
            </a:r>
            <a:r>
              <a:rPr lang="en-US" noProof="0" dirty="0" err="1"/>
              <a:t>daytitle</a:t>
            </a:r>
            <a:r>
              <a:rPr lang="en-US" noProof="0" dirty="0"/>
              <a:t>}}</a:t>
            </a:r>
          </a:p>
        </p:txBody>
      </p:sp>
      <p:pic>
        <p:nvPicPr>
          <p:cNvPr id="7" name="Ábra 6">
            <a:extLst>
              <a:ext uri="{FF2B5EF4-FFF2-40B4-BE49-F238E27FC236}">
                <a16:creationId xmlns:a16="http://schemas.microsoft.com/office/drawing/2014/main" id="{BB3E9B32-C349-4CB4-A2CB-FA29D7E82C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7262" y="985838"/>
            <a:ext cx="1445420" cy="399900"/>
          </a:xfrm>
          <a:prstGeom prst="rect">
            <a:avLst/>
          </a:prstGeom>
        </p:spPr>
      </p:pic>
      <p:cxnSp>
        <p:nvCxnSpPr>
          <p:cNvPr id="14" name="Egyenes összekötő 13">
            <a:extLst>
              <a:ext uri="{FF2B5EF4-FFF2-40B4-BE49-F238E27FC236}">
                <a16:creationId xmlns:a16="http://schemas.microsoft.com/office/drawing/2014/main" id="{2FC04453-88AF-45A2-B04F-2585B488E3F9}"/>
              </a:ext>
            </a:extLst>
          </p:cNvPr>
          <p:cNvCxnSpPr>
            <a:cxnSpLocks/>
          </p:cNvCxnSpPr>
          <p:nvPr userDrawn="1"/>
        </p:nvCxnSpPr>
        <p:spPr>
          <a:xfrm>
            <a:off x="2628185" y="1003698"/>
            <a:ext cx="0" cy="382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abel">
            <a:extLst>
              <a:ext uri="{FF2B5EF4-FFF2-40B4-BE49-F238E27FC236}">
                <a16:creationId xmlns:a16="http://schemas.microsoft.com/office/drawing/2014/main" id="{730A0783-FAE8-4769-A9B7-D361F0762985}"/>
              </a:ext>
            </a:extLst>
          </p:cNvPr>
          <p:cNvSpPr txBox="1"/>
          <p:nvPr userDrawn="1"/>
        </p:nvSpPr>
        <p:spPr>
          <a:xfrm>
            <a:off x="2798922" y="3018922"/>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Instructor</a:t>
            </a:r>
          </a:p>
        </p:txBody>
      </p:sp>
      <p:sp>
        <p:nvSpPr>
          <p:cNvPr id="19" name="TrainingTrainer">
            <a:extLst>
              <a:ext uri="{FF2B5EF4-FFF2-40B4-BE49-F238E27FC236}">
                <a16:creationId xmlns:a16="http://schemas.microsoft.com/office/drawing/2014/main" id="{EC5B2425-576D-4701-BEB0-17BCACFEEEBD}"/>
              </a:ext>
            </a:extLst>
          </p:cNvPr>
          <p:cNvSpPr>
            <a:spLocks noGrp="1"/>
          </p:cNvSpPr>
          <p:nvPr>
            <p:ph type="body" idx="10" hasCustomPrompt="1"/>
          </p:nvPr>
        </p:nvSpPr>
        <p:spPr>
          <a:xfrm>
            <a:off x="2798922" y="3198855"/>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trainingtrainer</a:t>
            </a:r>
            <a:r>
              <a:rPr lang="en-US" noProof="0" dirty="0"/>
              <a:t>}}</a:t>
            </a:r>
          </a:p>
        </p:txBody>
      </p:sp>
      <p:sp>
        <p:nvSpPr>
          <p:cNvPr id="22" name="Label">
            <a:extLst>
              <a:ext uri="{FF2B5EF4-FFF2-40B4-BE49-F238E27FC236}">
                <a16:creationId xmlns:a16="http://schemas.microsoft.com/office/drawing/2014/main" id="{FE416648-154C-44A1-A6E3-2021C0DF91B6}"/>
              </a:ext>
            </a:extLst>
          </p:cNvPr>
          <p:cNvSpPr txBox="1"/>
          <p:nvPr userDrawn="1"/>
        </p:nvSpPr>
        <p:spPr>
          <a:xfrm>
            <a:off x="2798922" y="3464020"/>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Date</a:t>
            </a:r>
          </a:p>
        </p:txBody>
      </p:sp>
      <p:sp>
        <p:nvSpPr>
          <p:cNvPr id="23" name="TrainingDates">
            <a:extLst>
              <a:ext uri="{FF2B5EF4-FFF2-40B4-BE49-F238E27FC236}">
                <a16:creationId xmlns:a16="http://schemas.microsoft.com/office/drawing/2014/main" id="{2B3A0491-D8C8-4316-856D-0ED9F9E2E9F2}"/>
              </a:ext>
            </a:extLst>
          </p:cNvPr>
          <p:cNvSpPr>
            <a:spLocks noGrp="1"/>
          </p:cNvSpPr>
          <p:nvPr>
            <p:ph type="body" idx="11" hasCustomPrompt="1"/>
          </p:nvPr>
        </p:nvSpPr>
        <p:spPr>
          <a:xfrm>
            <a:off x="2798922" y="3643953"/>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trainingdates</a:t>
            </a:r>
            <a:r>
              <a:rPr lang="en-US" noProof="0" dirty="0"/>
              <a:t>}}</a:t>
            </a:r>
          </a:p>
        </p:txBody>
      </p:sp>
      <p:sp>
        <p:nvSpPr>
          <p:cNvPr id="24" name="CompanyLabel" hidden="1">
            <a:extLst>
              <a:ext uri="{FF2B5EF4-FFF2-40B4-BE49-F238E27FC236}">
                <a16:creationId xmlns:a16="http://schemas.microsoft.com/office/drawing/2014/main" id="{DE28281B-713F-496A-A8CF-0B9917EEDF9E}"/>
              </a:ext>
            </a:extLst>
          </p:cNvPr>
          <p:cNvSpPr txBox="1"/>
          <p:nvPr userDrawn="1"/>
        </p:nvSpPr>
        <p:spPr>
          <a:xfrm>
            <a:off x="2798922" y="3919743"/>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Company</a:t>
            </a:r>
          </a:p>
        </p:txBody>
      </p:sp>
      <p:sp>
        <p:nvSpPr>
          <p:cNvPr id="25" name="TrainingLocation">
            <a:extLst>
              <a:ext uri="{FF2B5EF4-FFF2-40B4-BE49-F238E27FC236}">
                <a16:creationId xmlns:a16="http://schemas.microsoft.com/office/drawing/2014/main" id="{FAE2025E-5DFE-476D-A38D-A29C52080B68}"/>
              </a:ext>
            </a:extLst>
          </p:cNvPr>
          <p:cNvSpPr>
            <a:spLocks noGrp="1"/>
          </p:cNvSpPr>
          <p:nvPr>
            <p:ph type="body" idx="12" hasCustomPrompt="1"/>
          </p:nvPr>
        </p:nvSpPr>
        <p:spPr>
          <a:xfrm>
            <a:off x="2798922" y="4099676"/>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traininglocation</a:t>
            </a:r>
            <a:r>
              <a:rPr lang="en-US" noProof="0" dirty="0"/>
              <a:t>}}</a:t>
            </a:r>
          </a:p>
        </p:txBody>
      </p:sp>
    </p:spTree>
    <p:extLst>
      <p:ext uri="{BB962C8B-B14F-4D97-AF65-F5344CB8AC3E}">
        <p14:creationId xmlns:p14="http://schemas.microsoft.com/office/powerpoint/2010/main" val="374795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b Title">
    <p:spTree>
      <p:nvGrpSpPr>
        <p:cNvPr id="1" name=""/>
        <p:cNvGrpSpPr/>
        <p:nvPr/>
      </p:nvGrpSpPr>
      <p:grpSpPr>
        <a:xfrm>
          <a:off x="0" y="0"/>
          <a:ext cx="0" cy="0"/>
          <a:chOff x="0" y="0"/>
          <a:chExt cx="0" cy="0"/>
        </a:xfrm>
      </p:grpSpPr>
      <p:sp>
        <p:nvSpPr>
          <p:cNvPr id="13" name="Subtitle">
            <a:extLst>
              <a:ext uri="{FF2B5EF4-FFF2-40B4-BE49-F238E27FC236}">
                <a16:creationId xmlns:a16="http://schemas.microsoft.com/office/drawing/2014/main" id="{40F55A6B-824D-468F-BDAB-E2331CB40E09}"/>
              </a:ext>
            </a:extLst>
          </p:cNvPr>
          <p:cNvSpPr>
            <a:spLocks noGrp="1"/>
          </p:cNvSpPr>
          <p:nvPr>
            <p:ph type="body" sz="quarter" idx="16" hasCustomPrompt="1"/>
          </p:nvPr>
        </p:nvSpPr>
        <p:spPr>
          <a:xfrm>
            <a:off x="1490400" y="2152800"/>
            <a:ext cx="7046570" cy="504000"/>
          </a:xfrm>
        </p:spPr>
        <p:txBody>
          <a:bodyPr lIns="91440" tIns="45720" rIns="91440" bIns="45720">
            <a:normAutofit/>
          </a:bodyPr>
          <a:lstStyle>
            <a:lvl1pPr marL="0" indent="0">
              <a:buClr>
                <a:srgbClr val="3366FF"/>
              </a:buClr>
              <a:buFont typeface="Poppins" panose="00000500000000000000" pitchFamily="2" charset="-18"/>
              <a:buNone/>
              <a:defRPr sz="1600" baseline="0">
                <a:solidFill>
                  <a:srgbClr val="3366FF"/>
                </a:solidFill>
                <a:latin typeface="Poppins ExtraBold" panose="00000900000000000000" pitchFamily="2" charset="-18"/>
                <a:cs typeface="Poppins ExtraBold" panose="00000900000000000000" pitchFamily="2" charset="-18"/>
              </a:defRPr>
            </a:lvl1pPr>
          </a:lstStyle>
          <a:p>
            <a:pPr lvl="0"/>
            <a:r>
              <a:rPr lang="en-US" dirty="0"/>
              <a:t>{{subtitle}}</a:t>
            </a:r>
          </a:p>
        </p:txBody>
      </p:sp>
      <p:sp>
        <p:nvSpPr>
          <p:cNvPr id="8" name="Title">
            <a:extLst>
              <a:ext uri="{FF2B5EF4-FFF2-40B4-BE49-F238E27FC236}">
                <a16:creationId xmlns:a16="http://schemas.microsoft.com/office/drawing/2014/main" id="{041373D6-23D3-4DA3-963B-ABC760A64C48}"/>
              </a:ext>
            </a:extLst>
          </p:cNvPr>
          <p:cNvSpPr>
            <a:spLocks noGrp="1"/>
          </p:cNvSpPr>
          <p:nvPr>
            <p:ph type="body" sz="quarter" idx="15" hasCustomPrompt="1"/>
          </p:nvPr>
        </p:nvSpPr>
        <p:spPr>
          <a:xfrm>
            <a:off x="1490400" y="1288800"/>
            <a:ext cx="7046570" cy="720000"/>
          </a:xfrm>
        </p:spPr>
        <p:txBody>
          <a:bodyPr lIns="91440" tIns="45720" rIns="91440" bIns="45720" anchor="t">
            <a:normAutofit/>
          </a:bodyPr>
          <a:lstStyle>
            <a:lvl1pPr marL="200025" indent="-200025">
              <a:buClr>
                <a:srgbClr val="3366FF"/>
              </a:buClr>
              <a:buFont typeface="Poppins ExtraBold" panose="00000900000000000000" pitchFamily="2" charset="-18"/>
              <a:buChar char="&gt;"/>
              <a:defRPr sz="2000" b="0" baseline="0">
                <a:solidFill>
                  <a:srgbClr val="3366FF"/>
                </a:solidFill>
                <a:latin typeface="Poppins ExtraBold" panose="00000900000000000000" pitchFamily="2" charset="-18"/>
                <a:cs typeface="Poppins ExtraBold" panose="00000900000000000000" pitchFamily="2" charset="-18"/>
              </a:defRPr>
            </a:lvl1pPr>
          </a:lstStyle>
          <a:p>
            <a:pPr lvl="0"/>
            <a:r>
              <a:rPr lang="en-US" dirty="0"/>
              <a:t>{{title}}</a:t>
            </a:r>
          </a:p>
        </p:txBody>
      </p:sp>
      <p:pic>
        <p:nvPicPr>
          <p:cNvPr id="4" name="LabIcon">
            <a:extLst>
              <a:ext uri="{FF2B5EF4-FFF2-40B4-BE49-F238E27FC236}">
                <a16:creationId xmlns:a16="http://schemas.microsoft.com/office/drawing/2014/main" id="{E2C51DBF-EAAF-42AD-9C5D-EE3A7AF38B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00" y="1288800"/>
            <a:ext cx="740664" cy="740664"/>
          </a:xfrm>
          <a:prstGeom prst="rect">
            <a:avLst/>
          </a:prstGeom>
        </p:spPr>
      </p:pic>
      <p:pic>
        <p:nvPicPr>
          <p:cNvPr id="14" name="HeaderLabIcon">
            <a:extLst>
              <a:ext uri="{FF2B5EF4-FFF2-40B4-BE49-F238E27FC236}">
                <a16:creationId xmlns:a16="http://schemas.microsoft.com/office/drawing/2014/main" id="{524594E4-EA77-44EA-B503-A2023DDA5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2570" y="83287"/>
            <a:ext cx="406926" cy="406926"/>
          </a:xfrm>
          <a:prstGeom prst="rect">
            <a:avLst/>
          </a:prstGeom>
        </p:spPr>
      </p:pic>
      <p:sp>
        <p:nvSpPr>
          <p:cNvPr id="11" name="Header">
            <a:extLst>
              <a:ext uri="{FF2B5EF4-FFF2-40B4-BE49-F238E27FC236}">
                <a16:creationId xmlns:a16="http://schemas.microsoft.com/office/drawing/2014/main" id="{031D73B4-D644-4F45-8D4C-57921CB6B5AC}"/>
              </a:ext>
            </a:extLst>
          </p:cNvPr>
          <p:cNvSpPr>
            <a:spLocks noGrp="1"/>
          </p:cNvSpPr>
          <p:nvPr>
            <p:ph sz="quarter" idx="18" hasCustomPrompt="1"/>
          </p:nvPr>
        </p:nvSpPr>
        <p:spPr>
          <a:xfrm>
            <a:off x="1353600" y="153676"/>
            <a:ext cx="7131600" cy="270000"/>
          </a:xfrm>
        </p:spPr>
        <p:txBody>
          <a:bodyPr lIns="0" tIns="54000" rIns="0" bIns="0" anchor="ctr">
            <a:normAutofit/>
          </a:bodyPr>
          <a:lstStyle>
            <a:lvl1pPr defTabSz="144000">
              <a:spcBef>
                <a:spcPts val="0"/>
              </a:spcBef>
              <a:defRPr sz="1400" baseline="0">
                <a:solidFill>
                  <a:srgbClr val="3366FF"/>
                </a:solidFill>
                <a:latin typeface="Poppins" panose="02000000000000000000" pitchFamily="2" charset="0"/>
                <a:cs typeface="Poppins" panose="02000000000000000000" pitchFamily="2" charset="0"/>
              </a:defRPr>
            </a:lvl1pPr>
          </a:lstStyle>
          <a:p>
            <a:pPr lvl="0"/>
            <a:r>
              <a:rPr lang="en-US" dirty="0"/>
              <a:t>{{</a:t>
            </a:r>
            <a:r>
              <a:rPr lang="en-US" dirty="0" err="1"/>
              <a:t>moduletitle+parenttitle</a:t>
            </a:r>
            <a:r>
              <a:rPr lang="en-US" dirty="0"/>
              <a:t>}}</a:t>
            </a:r>
          </a:p>
        </p:txBody>
      </p:sp>
      <p:sp>
        <p:nvSpPr>
          <p:cNvPr id="9" name="Footer">
            <a:extLst>
              <a:ext uri="{FF2B5EF4-FFF2-40B4-BE49-F238E27FC236}">
                <a16:creationId xmlns:a16="http://schemas.microsoft.com/office/drawing/2014/main" id="{46CD630A-F4FA-4536-AD13-88C75177284C}"/>
              </a:ext>
            </a:extLst>
          </p:cNvPr>
          <p:cNvSpPr>
            <a:spLocks noGrp="1"/>
          </p:cNvSpPr>
          <p:nvPr>
            <p:ph type="body" idx="19"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10" name="Day">
            <a:extLst>
              <a:ext uri="{FF2B5EF4-FFF2-40B4-BE49-F238E27FC236}">
                <a16:creationId xmlns:a16="http://schemas.microsoft.com/office/drawing/2014/main" id="{AE5C3DF9-8E20-4A33-9F89-85FA3664A931}"/>
              </a:ext>
            </a:extLst>
          </p:cNvPr>
          <p:cNvSpPr>
            <a:spLocks noGrp="1"/>
          </p:cNvSpPr>
          <p:nvPr>
            <p:ph type="body" idx="20"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19501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b Content">
    <p:spTree>
      <p:nvGrpSpPr>
        <p:cNvPr id="1" name=""/>
        <p:cNvGrpSpPr/>
        <p:nvPr/>
      </p:nvGrpSpPr>
      <p:grpSpPr>
        <a:xfrm>
          <a:off x="0" y="0"/>
          <a:ext cx="0" cy="0"/>
          <a:chOff x="0" y="0"/>
          <a:chExt cx="0" cy="0"/>
        </a:xfrm>
      </p:grpSpPr>
      <p:sp>
        <p:nvSpPr>
          <p:cNvPr id="3" name="CONTENT">
            <a:extLst>
              <a:ext uri="{FF2B5EF4-FFF2-40B4-BE49-F238E27FC236}">
                <a16:creationId xmlns:a16="http://schemas.microsoft.com/office/drawing/2014/main" id="{A60BAB8A-0ECA-4CA9-9E33-0D872278D05E}"/>
              </a:ext>
            </a:extLst>
          </p:cNvPr>
          <p:cNvSpPr>
            <a:spLocks noGrp="1"/>
          </p:cNvSpPr>
          <p:nvPr>
            <p:ph idx="1"/>
          </p:nvPr>
        </p:nvSpPr>
        <p:spPr/>
        <p:txBody>
          <a:bodyPr/>
          <a:lstStyle>
            <a:lvl1pPr>
              <a:defRPr>
                <a:solidFill>
                  <a:srgbClr val="3366FF"/>
                </a:solidFill>
              </a:defRPr>
            </a:lvl1pPr>
            <a:lvl2pPr>
              <a:defRPr>
                <a:solidFill>
                  <a:srgbClr val="3366FF"/>
                </a:solidFill>
              </a:defRPr>
            </a:lvl2pPr>
            <a:lvl3pPr>
              <a:defRPr>
                <a:solidFill>
                  <a:srgbClr val="3366FF"/>
                </a:solidFill>
              </a:defRPr>
            </a:lvl3pPr>
            <a:lvl4pPr>
              <a:defRPr>
                <a:solidFill>
                  <a:srgbClr val="3366FF"/>
                </a:solidFill>
              </a:defRPr>
            </a:lvl4pPr>
            <a:lvl5pPr>
              <a:defRPr>
                <a:solidFill>
                  <a:srgbClr val="3366FF"/>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CODE_GOOD">
            <a:extLst>
              <a:ext uri="{FF2B5EF4-FFF2-40B4-BE49-F238E27FC236}">
                <a16:creationId xmlns:a16="http://schemas.microsoft.com/office/drawing/2014/main" id="{405745D5-B779-43ED-9D93-FBBD3582A8A8}"/>
              </a:ext>
            </a:extLst>
          </p:cNvPr>
          <p:cNvSpPr>
            <a:spLocks noGrp="1"/>
          </p:cNvSpPr>
          <p:nvPr>
            <p:ph type="body" sz="quarter" idx="15"/>
          </p:nvPr>
        </p:nvSpPr>
        <p:spPr>
          <a:xfrm>
            <a:off x="3031331" y="3553128"/>
            <a:ext cx="5655469" cy="366713"/>
          </a:xfrm>
          <a:solidFill>
            <a:schemeClr val="bg1"/>
          </a:solidFill>
          <a:ln>
            <a:solidFill>
              <a:schemeClr val="accent1"/>
            </a:solidFill>
          </a:ln>
        </p:spPr>
        <p:txBody>
          <a:bodyPr vert="horz" lIns="90000" tIns="46800" rIns="90000" bIns="46800" rtlCol="0" anchor="ctr">
            <a:noAutofit/>
          </a:bodyPr>
          <a:lstStyle>
            <a:lvl1pPr>
              <a:defRPr lang="en-US" sz="900" b="0" dirty="0">
                <a:latin typeface="Anonymous Pro" panose="02060609030202000504" pitchFamily="49" charset="0"/>
                <a:ea typeface="Anonymous Pro" panose="02060609030202000504" pitchFamily="49" charset="0"/>
                <a:cs typeface="Poppins ExtraBold" panose="00000900000000000000" pitchFamily="2" charset="-18"/>
              </a:defRPr>
            </a:lvl1pPr>
          </a:lstStyle>
          <a:p>
            <a:pPr lvl="0">
              <a:spcBef>
                <a:spcPts val="0"/>
              </a:spcBef>
              <a:buClr>
                <a:schemeClr val="accent6"/>
              </a:buClr>
              <a:buFont typeface="Poppins ExtraBold" panose="00000900000000000000" pitchFamily="2" charset="-18"/>
            </a:pPr>
            <a:endParaRPr lang="en-US" dirty="0"/>
          </a:p>
        </p:txBody>
      </p:sp>
      <p:sp>
        <p:nvSpPr>
          <p:cNvPr id="9" name="CODE_BAD">
            <a:extLst>
              <a:ext uri="{FF2B5EF4-FFF2-40B4-BE49-F238E27FC236}">
                <a16:creationId xmlns:a16="http://schemas.microsoft.com/office/drawing/2014/main" id="{2CE3A37E-4A65-4FA0-8779-4AAD5C166C0A}"/>
              </a:ext>
            </a:extLst>
          </p:cNvPr>
          <p:cNvSpPr>
            <a:spLocks noGrp="1"/>
          </p:cNvSpPr>
          <p:nvPr>
            <p:ph type="body" sz="quarter" idx="16"/>
          </p:nvPr>
        </p:nvSpPr>
        <p:spPr>
          <a:xfrm>
            <a:off x="3031330" y="4161637"/>
            <a:ext cx="5655468" cy="366713"/>
          </a:xfrm>
          <a:solidFill>
            <a:srgbClr val="FFF5F5"/>
          </a:solidFill>
          <a:ln>
            <a:solidFill>
              <a:srgbClr val="C83200"/>
            </a:solidFill>
          </a:ln>
        </p:spPr>
        <p:txBody>
          <a:bodyPr vert="horz" lIns="90000" tIns="46800" rIns="90000" bIns="46800" rtlCol="0" anchor="ctr">
            <a:noAutofit/>
          </a:bodyPr>
          <a:lstStyle>
            <a:lvl1pPr>
              <a:defRPr lang="en-US" sz="900" b="0" dirty="0">
                <a:latin typeface="Anonymous Pro" panose="02060609030202000504" pitchFamily="49" charset="0"/>
                <a:ea typeface="Anonymous Pro" panose="02060609030202000504" pitchFamily="49" charset="0"/>
                <a:cs typeface="Poppins ExtraBold" panose="00000900000000000000" pitchFamily="2" charset="-18"/>
              </a:defRPr>
            </a:lvl1pPr>
          </a:lstStyle>
          <a:p>
            <a:pPr lvl="0">
              <a:spcBef>
                <a:spcPts val="0"/>
              </a:spcBef>
              <a:buClr>
                <a:schemeClr val="accent6"/>
              </a:buClr>
              <a:buFont typeface="Poppins ExtraBold" panose="00000900000000000000" pitchFamily="2" charset="-18"/>
            </a:pPr>
            <a:endParaRPr lang="en-US" dirty="0"/>
          </a:p>
        </p:txBody>
      </p:sp>
      <p:pic>
        <p:nvPicPr>
          <p:cNvPr id="11" name="HeaderLabIcon">
            <a:extLst>
              <a:ext uri="{FF2B5EF4-FFF2-40B4-BE49-F238E27FC236}">
                <a16:creationId xmlns:a16="http://schemas.microsoft.com/office/drawing/2014/main" id="{94A5F415-137B-4853-B788-FA71DAD98B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2570" y="80611"/>
            <a:ext cx="406926" cy="406926"/>
          </a:xfrm>
          <a:prstGeom prst="rect">
            <a:avLst/>
          </a:prstGeom>
        </p:spPr>
      </p:pic>
      <p:sp>
        <p:nvSpPr>
          <p:cNvPr id="13" name="Header">
            <a:extLst>
              <a:ext uri="{FF2B5EF4-FFF2-40B4-BE49-F238E27FC236}">
                <a16:creationId xmlns:a16="http://schemas.microsoft.com/office/drawing/2014/main" id="{D7872524-00BF-46D4-8711-FA052DCD5479}"/>
              </a:ext>
            </a:extLst>
          </p:cNvPr>
          <p:cNvSpPr>
            <a:spLocks noGrp="1"/>
          </p:cNvSpPr>
          <p:nvPr>
            <p:ph sz="quarter" idx="18" hasCustomPrompt="1"/>
          </p:nvPr>
        </p:nvSpPr>
        <p:spPr>
          <a:xfrm>
            <a:off x="1352358" y="153676"/>
            <a:ext cx="7131600" cy="270000"/>
          </a:xfrm>
        </p:spPr>
        <p:txBody>
          <a:bodyPr lIns="0" tIns="54000" rIns="0" bIns="0" anchor="ctr">
            <a:normAutofit/>
          </a:bodyPr>
          <a:lstStyle>
            <a:lvl1pPr defTabSz="144000">
              <a:spcBef>
                <a:spcPts val="0"/>
              </a:spcBef>
              <a:defRPr sz="1400" baseline="0">
                <a:solidFill>
                  <a:srgbClr val="3366FF"/>
                </a:solidFill>
                <a:latin typeface="Poppins" panose="02000000000000000000" pitchFamily="2" charset="0"/>
                <a:cs typeface="Poppins" panose="02000000000000000000" pitchFamily="2" charset="0"/>
              </a:defRPr>
            </a:lvl1pPr>
          </a:lstStyle>
          <a:p>
            <a:pPr lvl="0"/>
            <a:r>
              <a:rPr lang="en-US" dirty="0"/>
              <a:t>{{</a:t>
            </a:r>
            <a:r>
              <a:rPr lang="en-US" dirty="0" err="1"/>
              <a:t>parenttitle+title</a:t>
            </a:r>
            <a:r>
              <a:rPr lang="en-US" dirty="0"/>
              <a:t>}}</a:t>
            </a:r>
          </a:p>
        </p:txBody>
      </p:sp>
      <p:sp>
        <p:nvSpPr>
          <p:cNvPr id="12" name="Footer">
            <a:extLst>
              <a:ext uri="{FF2B5EF4-FFF2-40B4-BE49-F238E27FC236}">
                <a16:creationId xmlns:a16="http://schemas.microsoft.com/office/drawing/2014/main" id="{DB5699B6-8D85-407E-B9A5-D3ED1D6CF0C0}"/>
              </a:ext>
            </a:extLst>
          </p:cNvPr>
          <p:cNvSpPr>
            <a:spLocks noGrp="1"/>
          </p:cNvSpPr>
          <p:nvPr>
            <p:ph type="body" idx="19"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14" name="Day">
            <a:extLst>
              <a:ext uri="{FF2B5EF4-FFF2-40B4-BE49-F238E27FC236}">
                <a16:creationId xmlns:a16="http://schemas.microsoft.com/office/drawing/2014/main" id="{CD431E20-D0B3-4E34-9CD1-AD6C353FDDEA}"/>
              </a:ext>
            </a:extLst>
          </p:cNvPr>
          <p:cNvSpPr>
            <a:spLocks noGrp="1"/>
          </p:cNvSpPr>
          <p:nvPr>
            <p:ph type="body" idx="20"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86645527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se Study Title">
    <p:spTree>
      <p:nvGrpSpPr>
        <p:cNvPr id="1" name=""/>
        <p:cNvGrpSpPr/>
        <p:nvPr/>
      </p:nvGrpSpPr>
      <p:grpSpPr>
        <a:xfrm>
          <a:off x="0" y="0"/>
          <a:ext cx="0" cy="0"/>
          <a:chOff x="0" y="0"/>
          <a:chExt cx="0" cy="0"/>
        </a:xfrm>
      </p:grpSpPr>
      <p:sp>
        <p:nvSpPr>
          <p:cNvPr id="13" name="Subtitle">
            <a:extLst>
              <a:ext uri="{FF2B5EF4-FFF2-40B4-BE49-F238E27FC236}">
                <a16:creationId xmlns:a16="http://schemas.microsoft.com/office/drawing/2014/main" id="{40F55A6B-824D-468F-BDAB-E2331CB40E09}"/>
              </a:ext>
            </a:extLst>
          </p:cNvPr>
          <p:cNvSpPr>
            <a:spLocks noGrp="1"/>
          </p:cNvSpPr>
          <p:nvPr>
            <p:ph type="body" sz="quarter" idx="16" hasCustomPrompt="1"/>
          </p:nvPr>
        </p:nvSpPr>
        <p:spPr>
          <a:xfrm>
            <a:off x="1490109" y="2152810"/>
            <a:ext cx="7046570" cy="504000"/>
          </a:xfrm>
        </p:spPr>
        <p:txBody>
          <a:bodyPr lIns="91440" tIns="45720" rIns="91440" bIns="45720">
            <a:normAutofit/>
          </a:bodyPr>
          <a:lstStyle>
            <a:lvl1pPr marL="0" indent="0">
              <a:buClr>
                <a:srgbClr val="3366FF"/>
              </a:buClr>
              <a:buFont typeface="Poppins" panose="00000500000000000000" pitchFamily="2" charset="-18"/>
              <a:buNone/>
              <a:defRPr sz="1600">
                <a:solidFill>
                  <a:srgbClr val="00CC99"/>
                </a:solidFill>
                <a:latin typeface="Poppins ExtraBold" panose="00000900000000000000" pitchFamily="2" charset="-18"/>
                <a:cs typeface="Poppins ExtraBold" panose="00000900000000000000" pitchFamily="2" charset="-18"/>
              </a:defRPr>
            </a:lvl1pPr>
          </a:lstStyle>
          <a:p>
            <a:pPr lvl="0"/>
            <a:r>
              <a:rPr lang="en-US" dirty="0"/>
              <a:t>{{subtitle}}</a:t>
            </a:r>
          </a:p>
        </p:txBody>
      </p:sp>
      <p:sp>
        <p:nvSpPr>
          <p:cNvPr id="8" name="Title">
            <a:extLst>
              <a:ext uri="{FF2B5EF4-FFF2-40B4-BE49-F238E27FC236}">
                <a16:creationId xmlns:a16="http://schemas.microsoft.com/office/drawing/2014/main" id="{041373D6-23D3-4DA3-963B-ABC760A64C48}"/>
              </a:ext>
            </a:extLst>
          </p:cNvPr>
          <p:cNvSpPr>
            <a:spLocks noGrp="1"/>
          </p:cNvSpPr>
          <p:nvPr>
            <p:ph type="body" sz="quarter" idx="15" hasCustomPrompt="1"/>
          </p:nvPr>
        </p:nvSpPr>
        <p:spPr>
          <a:xfrm>
            <a:off x="1490109" y="1289977"/>
            <a:ext cx="7046570" cy="720000"/>
          </a:xfrm>
        </p:spPr>
        <p:txBody>
          <a:bodyPr lIns="91440" tIns="45720" rIns="91440" bIns="45720" anchor="t">
            <a:normAutofit/>
          </a:bodyPr>
          <a:lstStyle>
            <a:lvl1pPr marL="200025" indent="-200025">
              <a:buClr>
                <a:srgbClr val="00CC99"/>
              </a:buClr>
              <a:buFont typeface="Poppins ExtraBold" panose="00000900000000000000" pitchFamily="2" charset="-18"/>
              <a:buChar char="&gt;"/>
              <a:defRPr sz="2000">
                <a:solidFill>
                  <a:srgbClr val="00CC99"/>
                </a:solidFill>
                <a:latin typeface="Poppins ExtraBold" panose="00000900000000000000" pitchFamily="2" charset="-18"/>
                <a:cs typeface="Poppins ExtraBold" panose="00000900000000000000" pitchFamily="2" charset="-18"/>
              </a:defRPr>
            </a:lvl1pPr>
          </a:lstStyle>
          <a:p>
            <a:pPr lvl="0"/>
            <a:r>
              <a:rPr lang="en-US" dirty="0"/>
              <a:t>{{title}}</a:t>
            </a:r>
          </a:p>
        </p:txBody>
      </p:sp>
      <p:pic>
        <p:nvPicPr>
          <p:cNvPr id="4" name="CaseStudyIcon">
            <a:extLst>
              <a:ext uri="{FF2B5EF4-FFF2-40B4-BE49-F238E27FC236}">
                <a16:creationId xmlns:a16="http://schemas.microsoft.com/office/drawing/2014/main" id="{0E619421-CDEC-48C9-8816-D8D415C35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1289977"/>
            <a:ext cx="740664" cy="740664"/>
          </a:xfrm>
          <a:prstGeom prst="rect">
            <a:avLst/>
          </a:prstGeom>
        </p:spPr>
      </p:pic>
      <p:sp>
        <p:nvSpPr>
          <p:cNvPr id="10" name="Header">
            <a:extLst>
              <a:ext uri="{FF2B5EF4-FFF2-40B4-BE49-F238E27FC236}">
                <a16:creationId xmlns:a16="http://schemas.microsoft.com/office/drawing/2014/main" id="{7CAB4558-059D-487D-A3E9-A4F1530B8707}"/>
              </a:ext>
            </a:extLst>
          </p:cNvPr>
          <p:cNvSpPr>
            <a:spLocks noGrp="1"/>
          </p:cNvSpPr>
          <p:nvPr>
            <p:ph sz="quarter" idx="18" hasCustomPrompt="1"/>
          </p:nvPr>
        </p:nvSpPr>
        <p:spPr>
          <a:xfrm>
            <a:off x="1352358" y="153676"/>
            <a:ext cx="7132320" cy="270000"/>
          </a:xfrm>
        </p:spPr>
        <p:txBody>
          <a:bodyPr lIns="0" tIns="54000" rIns="0" bIns="0" anchor="ctr">
            <a:normAutofit/>
          </a:bodyPr>
          <a:lstStyle>
            <a:lvl1pPr defTabSz="144000">
              <a:spcBef>
                <a:spcPts val="0"/>
              </a:spcBef>
              <a:defRPr sz="1400">
                <a:solidFill>
                  <a:srgbClr val="00CC99"/>
                </a:solidFill>
                <a:latin typeface="Poppins" panose="02000000000000000000" pitchFamily="2" charset="0"/>
                <a:cs typeface="Poppins" panose="02000000000000000000" pitchFamily="2" charset="0"/>
              </a:defRPr>
            </a:lvl1pPr>
          </a:lstStyle>
          <a:p>
            <a:pPr lvl="0"/>
            <a:r>
              <a:rPr lang="en-US" dirty="0"/>
              <a:t>{{</a:t>
            </a:r>
            <a:r>
              <a:rPr lang="en-US" dirty="0" err="1"/>
              <a:t>moduletitle+parenttitle</a:t>
            </a:r>
            <a:r>
              <a:rPr lang="en-US" dirty="0"/>
              <a:t>}}</a:t>
            </a:r>
          </a:p>
        </p:txBody>
      </p:sp>
      <p:pic>
        <p:nvPicPr>
          <p:cNvPr id="12" name="HeaderCaseStudyIcon">
            <a:extLst>
              <a:ext uri="{FF2B5EF4-FFF2-40B4-BE49-F238E27FC236}">
                <a16:creationId xmlns:a16="http://schemas.microsoft.com/office/drawing/2014/main" id="{F2E23703-2FF9-40EE-B68F-8FC7EEBDA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2208" y="82296"/>
            <a:ext cx="411480" cy="411480"/>
          </a:xfrm>
          <a:prstGeom prst="rect">
            <a:avLst/>
          </a:prstGeom>
        </p:spPr>
      </p:pic>
      <p:sp>
        <p:nvSpPr>
          <p:cNvPr id="9" name="Footer">
            <a:extLst>
              <a:ext uri="{FF2B5EF4-FFF2-40B4-BE49-F238E27FC236}">
                <a16:creationId xmlns:a16="http://schemas.microsoft.com/office/drawing/2014/main" id="{6C412E04-BA0E-4F89-8371-89A9B68EC84C}"/>
              </a:ext>
            </a:extLst>
          </p:cNvPr>
          <p:cNvSpPr>
            <a:spLocks noGrp="1"/>
          </p:cNvSpPr>
          <p:nvPr>
            <p:ph type="body" idx="19"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11" name="Day">
            <a:extLst>
              <a:ext uri="{FF2B5EF4-FFF2-40B4-BE49-F238E27FC236}">
                <a16:creationId xmlns:a16="http://schemas.microsoft.com/office/drawing/2014/main" id="{346DF32C-2E71-4AA7-A3E9-DF724192CBB3}"/>
              </a:ext>
            </a:extLst>
          </p:cNvPr>
          <p:cNvSpPr>
            <a:spLocks noGrp="1"/>
          </p:cNvSpPr>
          <p:nvPr>
            <p:ph type="body" idx="20"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87031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Content">
    <p:spTree>
      <p:nvGrpSpPr>
        <p:cNvPr id="1" name=""/>
        <p:cNvGrpSpPr/>
        <p:nvPr/>
      </p:nvGrpSpPr>
      <p:grpSpPr>
        <a:xfrm>
          <a:off x="0" y="0"/>
          <a:ext cx="0" cy="0"/>
          <a:chOff x="0" y="0"/>
          <a:chExt cx="0" cy="0"/>
        </a:xfrm>
      </p:grpSpPr>
      <p:sp>
        <p:nvSpPr>
          <p:cNvPr id="3" name="CONTENT">
            <a:extLst>
              <a:ext uri="{FF2B5EF4-FFF2-40B4-BE49-F238E27FC236}">
                <a16:creationId xmlns:a16="http://schemas.microsoft.com/office/drawing/2014/main" id="{A60BAB8A-0ECA-4CA9-9E33-0D872278D05E}"/>
              </a:ext>
            </a:extLst>
          </p:cNvPr>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CODE_GOOD">
            <a:extLst>
              <a:ext uri="{FF2B5EF4-FFF2-40B4-BE49-F238E27FC236}">
                <a16:creationId xmlns:a16="http://schemas.microsoft.com/office/drawing/2014/main" id="{405745D5-B779-43ED-9D93-FBBD3582A8A8}"/>
              </a:ext>
            </a:extLst>
          </p:cNvPr>
          <p:cNvSpPr>
            <a:spLocks noGrp="1"/>
          </p:cNvSpPr>
          <p:nvPr>
            <p:ph type="body" sz="quarter" idx="15"/>
          </p:nvPr>
        </p:nvSpPr>
        <p:spPr>
          <a:xfrm>
            <a:off x="3031331" y="3553128"/>
            <a:ext cx="5655469" cy="366713"/>
          </a:xfrm>
          <a:solidFill>
            <a:schemeClr val="bg1"/>
          </a:solidFill>
          <a:ln>
            <a:solidFill>
              <a:schemeClr val="accent1"/>
            </a:solidFill>
          </a:ln>
        </p:spPr>
        <p:txBody>
          <a:bodyPr vert="horz" lIns="90000" tIns="46800" rIns="90000" bIns="46800" rtlCol="0" anchor="ctr">
            <a:noAutofit/>
          </a:bodyPr>
          <a:lstStyle>
            <a:lvl1pPr>
              <a:defRPr lang="en-US" sz="900" b="0" dirty="0">
                <a:latin typeface="Anonymous Pro" panose="02060609030202000504" pitchFamily="49" charset="0"/>
                <a:ea typeface="Anonymous Pro" panose="02060609030202000504" pitchFamily="49" charset="0"/>
                <a:cs typeface="Poppins ExtraBold" panose="00000900000000000000" pitchFamily="2" charset="-18"/>
              </a:defRPr>
            </a:lvl1pPr>
          </a:lstStyle>
          <a:p>
            <a:pPr lvl="0">
              <a:spcBef>
                <a:spcPts val="0"/>
              </a:spcBef>
              <a:buClr>
                <a:schemeClr val="accent6"/>
              </a:buClr>
              <a:buFont typeface="Poppins ExtraBold" panose="00000900000000000000" pitchFamily="2" charset="-18"/>
            </a:pPr>
            <a:endParaRPr lang="en-US" dirty="0"/>
          </a:p>
        </p:txBody>
      </p:sp>
      <p:sp>
        <p:nvSpPr>
          <p:cNvPr id="9" name="CODE_BAD">
            <a:extLst>
              <a:ext uri="{FF2B5EF4-FFF2-40B4-BE49-F238E27FC236}">
                <a16:creationId xmlns:a16="http://schemas.microsoft.com/office/drawing/2014/main" id="{2CE3A37E-4A65-4FA0-8779-4AAD5C166C0A}"/>
              </a:ext>
            </a:extLst>
          </p:cNvPr>
          <p:cNvSpPr>
            <a:spLocks noGrp="1"/>
          </p:cNvSpPr>
          <p:nvPr>
            <p:ph type="body" sz="quarter" idx="16"/>
          </p:nvPr>
        </p:nvSpPr>
        <p:spPr>
          <a:xfrm>
            <a:off x="3031330" y="4161637"/>
            <a:ext cx="5655468" cy="366713"/>
          </a:xfrm>
          <a:solidFill>
            <a:srgbClr val="FFF5F5"/>
          </a:solidFill>
          <a:ln>
            <a:solidFill>
              <a:srgbClr val="C83200"/>
            </a:solidFill>
          </a:ln>
        </p:spPr>
        <p:txBody>
          <a:bodyPr vert="horz" lIns="90000" tIns="46800" rIns="90000" bIns="46800" rtlCol="0" anchor="ctr">
            <a:noAutofit/>
          </a:bodyPr>
          <a:lstStyle>
            <a:lvl1pPr>
              <a:defRPr lang="en-US" sz="900" b="0" dirty="0">
                <a:latin typeface="Anonymous Pro" panose="02060609030202000504" pitchFamily="49" charset="0"/>
                <a:ea typeface="Anonymous Pro" panose="02060609030202000504" pitchFamily="49" charset="0"/>
                <a:cs typeface="Poppins ExtraBold" panose="00000900000000000000" pitchFamily="2" charset="-18"/>
              </a:defRPr>
            </a:lvl1pPr>
          </a:lstStyle>
          <a:p>
            <a:pPr lvl="0">
              <a:spcBef>
                <a:spcPts val="0"/>
              </a:spcBef>
              <a:buClr>
                <a:schemeClr val="accent6"/>
              </a:buClr>
              <a:buFont typeface="Poppins ExtraBold" panose="00000900000000000000" pitchFamily="2" charset="-18"/>
            </a:pPr>
            <a:endParaRPr lang="en-US" dirty="0"/>
          </a:p>
        </p:txBody>
      </p:sp>
      <p:pic>
        <p:nvPicPr>
          <p:cNvPr id="12" name="HeaderCaseStudyIcon">
            <a:extLst>
              <a:ext uri="{FF2B5EF4-FFF2-40B4-BE49-F238E27FC236}">
                <a16:creationId xmlns:a16="http://schemas.microsoft.com/office/drawing/2014/main" id="{989741BE-6DFA-4BC9-9545-D6A09638C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2208" y="82296"/>
            <a:ext cx="411480" cy="411480"/>
          </a:xfrm>
          <a:prstGeom prst="rect">
            <a:avLst/>
          </a:prstGeom>
        </p:spPr>
      </p:pic>
      <p:sp>
        <p:nvSpPr>
          <p:cNvPr id="13" name="Footer">
            <a:extLst>
              <a:ext uri="{FF2B5EF4-FFF2-40B4-BE49-F238E27FC236}">
                <a16:creationId xmlns:a16="http://schemas.microsoft.com/office/drawing/2014/main" id="{56848E05-0F4F-4C6E-B4F7-31C9BA206289}"/>
              </a:ext>
            </a:extLst>
          </p:cNvPr>
          <p:cNvSpPr>
            <a:spLocks noGrp="1"/>
          </p:cNvSpPr>
          <p:nvPr>
            <p:ph type="body" idx="20"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14" name="Day">
            <a:extLst>
              <a:ext uri="{FF2B5EF4-FFF2-40B4-BE49-F238E27FC236}">
                <a16:creationId xmlns:a16="http://schemas.microsoft.com/office/drawing/2014/main" id="{5A49577F-67EC-40D6-8782-BDC091BC20D0}"/>
              </a:ext>
            </a:extLst>
          </p:cNvPr>
          <p:cNvSpPr>
            <a:spLocks noGrp="1"/>
          </p:cNvSpPr>
          <p:nvPr>
            <p:ph type="body" idx="21"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
        <p:nvSpPr>
          <p:cNvPr id="10" name="Header">
            <a:extLst>
              <a:ext uri="{FF2B5EF4-FFF2-40B4-BE49-F238E27FC236}">
                <a16:creationId xmlns:a16="http://schemas.microsoft.com/office/drawing/2014/main" id="{051A9820-D416-4F79-B7B5-CD6BA15002E5}"/>
              </a:ext>
            </a:extLst>
          </p:cNvPr>
          <p:cNvSpPr>
            <a:spLocks noGrp="1"/>
          </p:cNvSpPr>
          <p:nvPr>
            <p:ph sz="quarter" idx="18" hasCustomPrompt="1"/>
          </p:nvPr>
        </p:nvSpPr>
        <p:spPr>
          <a:xfrm>
            <a:off x="1352358" y="153676"/>
            <a:ext cx="7132320" cy="270000"/>
          </a:xfrm>
        </p:spPr>
        <p:txBody>
          <a:bodyPr lIns="0" tIns="54000" rIns="0" bIns="0" anchor="ctr">
            <a:normAutofit/>
          </a:bodyPr>
          <a:lstStyle>
            <a:lvl1pPr defTabSz="144000">
              <a:spcBef>
                <a:spcPts val="0"/>
              </a:spcBef>
              <a:defRPr sz="1400">
                <a:solidFill>
                  <a:srgbClr val="00CC99"/>
                </a:solidFill>
                <a:latin typeface="Poppins" panose="02000000000000000000" pitchFamily="2" charset="0"/>
                <a:cs typeface="Poppins" panose="02000000000000000000" pitchFamily="2" charset="0"/>
              </a:defRPr>
            </a:lvl1pPr>
          </a:lstStyle>
          <a:p>
            <a:pPr lvl="0"/>
            <a:r>
              <a:rPr lang="en-US" dirty="0"/>
              <a:t>{{</a:t>
            </a:r>
            <a:r>
              <a:rPr lang="en-US" dirty="0" err="1"/>
              <a:t>parenttitle+title</a:t>
            </a:r>
            <a:r>
              <a:rPr lang="en-US" dirty="0"/>
              <a:t>}}</a:t>
            </a:r>
          </a:p>
        </p:txBody>
      </p:sp>
    </p:spTree>
    <p:extLst>
      <p:ext uri="{BB962C8B-B14F-4D97-AF65-F5344CB8AC3E}">
        <p14:creationId xmlns:p14="http://schemas.microsoft.com/office/powerpoint/2010/main" val="159716242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scription Slide 1">
    <p:bg>
      <p:bgRef idx="1001">
        <a:schemeClr val="bg2"/>
      </p:bgRef>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2FB4B7-4E53-4B46-AF12-440DC4D431CE}"/>
              </a:ext>
            </a:extLst>
          </p:cNvPr>
          <p:cNvSpPr>
            <a:spLocks noGrp="1"/>
          </p:cNvSpPr>
          <p:nvPr>
            <p:ph type="title"/>
          </p:nvPr>
        </p:nvSpPr>
        <p:spPr>
          <a:xfrm>
            <a:off x="1745456" y="933403"/>
            <a:ext cx="7180374" cy="326572"/>
          </a:xfrm>
          <a:prstGeom prst="rect">
            <a:avLst/>
          </a:prstGeom>
        </p:spPr>
        <p:txBody>
          <a:bodyPr lIns="0" anchor="t"/>
          <a:lstStyle>
            <a:lvl1pPr algn="l">
              <a:defRPr sz="1500">
                <a:latin typeface="Poppins ExtraBold" panose="00000900000000000000" pitchFamily="2" charset="-18"/>
                <a:cs typeface="Poppins ExtraBold" panose="00000900000000000000" pitchFamily="2" charset="-18"/>
              </a:defRPr>
            </a:lvl1pPr>
          </a:lstStyle>
          <a:p>
            <a:endParaRPr lang="hu-HU" dirty="0"/>
          </a:p>
        </p:txBody>
      </p:sp>
      <p:sp>
        <p:nvSpPr>
          <p:cNvPr id="3" name="Szöveg helye 2">
            <a:extLst>
              <a:ext uri="{FF2B5EF4-FFF2-40B4-BE49-F238E27FC236}">
                <a16:creationId xmlns:a16="http://schemas.microsoft.com/office/drawing/2014/main" id="{EAAB4335-8277-47E8-A8FC-6EBB8AFE82F8}"/>
              </a:ext>
            </a:extLst>
          </p:cNvPr>
          <p:cNvSpPr>
            <a:spLocks noGrp="1"/>
          </p:cNvSpPr>
          <p:nvPr>
            <p:ph type="body" idx="1"/>
          </p:nvPr>
        </p:nvSpPr>
        <p:spPr>
          <a:xfrm>
            <a:off x="1745456" y="1276887"/>
            <a:ext cx="7180374" cy="1080551"/>
          </a:xfrm>
        </p:spPr>
        <p:txBody>
          <a:bodyPr lIns="0">
            <a:noAutofit/>
          </a:bodyPr>
          <a:lstStyle>
            <a:lvl1pPr marL="0" indent="0">
              <a:lnSpc>
                <a:spcPct val="125000"/>
              </a:lnSpc>
              <a:buNone/>
              <a:defRPr sz="900">
                <a:solidFill>
                  <a:schemeClr val="tx1"/>
                </a:solidFill>
                <a:latin typeface="Verdana" panose="020B0604030504040204" pitchFamily="34" charset="0"/>
                <a:ea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hu-HU" dirty="0"/>
          </a:p>
        </p:txBody>
      </p:sp>
      <p:sp>
        <p:nvSpPr>
          <p:cNvPr id="8" name="Szöveg helye 7">
            <a:extLst>
              <a:ext uri="{FF2B5EF4-FFF2-40B4-BE49-F238E27FC236}">
                <a16:creationId xmlns:a16="http://schemas.microsoft.com/office/drawing/2014/main" id="{041373D6-23D3-4DA3-963B-ABC760A64C48}"/>
              </a:ext>
            </a:extLst>
          </p:cNvPr>
          <p:cNvSpPr>
            <a:spLocks noGrp="1"/>
          </p:cNvSpPr>
          <p:nvPr>
            <p:ph type="body" sz="quarter" idx="15"/>
          </p:nvPr>
        </p:nvSpPr>
        <p:spPr>
          <a:xfrm>
            <a:off x="1745457" y="2357437"/>
            <a:ext cx="5655469" cy="366713"/>
          </a:xfrm>
          <a:ln>
            <a:solidFill>
              <a:schemeClr val="accent1"/>
            </a:solidFill>
          </a:ln>
        </p:spPr>
        <p:txBody>
          <a:bodyPr anchor="ctr">
            <a:noAutofit/>
          </a:bodyPr>
          <a:lstStyle>
            <a:lvl1pPr marL="0" indent="0" algn="ctr">
              <a:buClr>
                <a:schemeClr val="accent6"/>
              </a:buClr>
              <a:buFont typeface="Poppins ExtraBold" panose="00000900000000000000" pitchFamily="2" charset="-18"/>
              <a:buNone/>
              <a:defRPr sz="900" b="0">
                <a:solidFill>
                  <a:schemeClr val="accent1"/>
                </a:solidFill>
                <a:latin typeface="Anonymous Pro" panose="02060609030202000504" pitchFamily="49" charset="0"/>
                <a:ea typeface="Anonymous Pro" panose="02060609030202000504" pitchFamily="49" charset="0"/>
                <a:cs typeface="Poppins ExtraBold" panose="00000900000000000000" pitchFamily="2" charset="-18"/>
              </a:defRPr>
            </a:lvl1pPr>
          </a:lstStyle>
          <a:p>
            <a:pPr lvl="0"/>
            <a:endParaRPr lang="en-US" dirty="0"/>
          </a:p>
        </p:txBody>
      </p:sp>
      <p:sp>
        <p:nvSpPr>
          <p:cNvPr id="12" name="Szöveg helye 7">
            <a:extLst>
              <a:ext uri="{FF2B5EF4-FFF2-40B4-BE49-F238E27FC236}">
                <a16:creationId xmlns:a16="http://schemas.microsoft.com/office/drawing/2014/main" id="{16BFB16F-CB89-4776-B22A-ECD76CE8517F}"/>
              </a:ext>
            </a:extLst>
          </p:cNvPr>
          <p:cNvSpPr>
            <a:spLocks noGrp="1"/>
          </p:cNvSpPr>
          <p:nvPr>
            <p:ph type="body" sz="quarter" idx="16"/>
          </p:nvPr>
        </p:nvSpPr>
        <p:spPr>
          <a:xfrm>
            <a:off x="1745456" y="2965946"/>
            <a:ext cx="5581650" cy="366713"/>
          </a:xfrm>
          <a:ln>
            <a:solidFill>
              <a:schemeClr val="accent2"/>
            </a:solidFill>
          </a:ln>
        </p:spPr>
        <p:txBody>
          <a:bodyPr anchor="ctr">
            <a:noAutofit/>
          </a:bodyPr>
          <a:lstStyle>
            <a:lvl1pPr marL="0" indent="0" algn="ctr">
              <a:buClr>
                <a:schemeClr val="accent6"/>
              </a:buClr>
              <a:buFont typeface="Poppins ExtraBold" panose="00000900000000000000" pitchFamily="2" charset="-18"/>
              <a:buNone/>
              <a:defRPr sz="900" b="0">
                <a:solidFill>
                  <a:schemeClr val="accent2"/>
                </a:solidFill>
                <a:latin typeface="Anonymous Pro" panose="02060609030202000504" pitchFamily="49" charset="0"/>
                <a:ea typeface="Anonymous Pro" panose="02060609030202000504" pitchFamily="49" charset="0"/>
                <a:cs typeface="Poppins ExtraBold" panose="00000900000000000000" pitchFamily="2" charset="-18"/>
              </a:defRPr>
            </a:lvl1pPr>
          </a:lstStyle>
          <a:p>
            <a:pPr lvl="0"/>
            <a:endParaRPr lang="en-US" dirty="0"/>
          </a:p>
        </p:txBody>
      </p:sp>
      <p:sp>
        <p:nvSpPr>
          <p:cNvPr id="15" name="Szöveg helye 7">
            <a:extLst>
              <a:ext uri="{FF2B5EF4-FFF2-40B4-BE49-F238E27FC236}">
                <a16:creationId xmlns:a16="http://schemas.microsoft.com/office/drawing/2014/main" id="{524B96F8-651B-4A64-9B51-7DA1524C93E5}"/>
              </a:ext>
            </a:extLst>
          </p:cNvPr>
          <p:cNvSpPr>
            <a:spLocks noGrp="1"/>
          </p:cNvSpPr>
          <p:nvPr>
            <p:ph type="body" sz="quarter" idx="17"/>
          </p:nvPr>
        </p:nvSpPr>
        <p:spPr>
          <a:xfrm>
            <a:off x="1745456" y="3587569"/>
            <a:ext cx="3462338" cy="366713"/>
          </a:xfrm>
          <a:ln>
            <a:solidFill>
              <a:schemeClr val="accent3"/>
            </a:solidFill>
          </a:ln>
        </p:spPr>
        <p:txBody>
          <a:bodyPr anchor="ctr">
            <a:noAutofit/>
          </a:bodyPr>
          <a:lstStyle>
            <a:lvl1pPr marL="0" indent="0" algn="ctr">
              <a:buClr>
                <a:schemeClr val="accent6"/>
              </a:buClr>
              <a:buFont typeface="Poppins ExtraBold" panose="00000900000000000000" pitchFamily="2" charset="-18"/>
              <a:buNone/>
              <a:defRPr sz="900" b="0">
                <a:solidFill>
                  <a:schemeClr val="tx2"/>
                </a:solidFill>
                <a:latin typeface="Anonymous Pro" panose="02060609030202000504" pitchFamily="49" charset="0"/>
                <a:ea typeface="Anonymous Pro" panose="02060609030202000504" pitchFamily="49" charset="0"/>
                <a:cs typeface="Poppins ExtraBold" panose="00000900000000000000" pitchFamily="2" charset="-18"/>
              </a:defRPr>
            </a:lvl1pPr>
          </a:lstStyle>
          <a:p>
            <a:pPr lvl="0"/>
            <a:endParaRPr lang="en-US" dirty="0"/>
          </a:p>
        </p:txBody>
      </p:sp>
      <p:pic>
        <p:nvPicPr>
          <p:cNvPr id="16" name="Kép 15">
            <a:extLst>
              <a:ext uri="{FF2B5EF4-FFF2-40B4-BE49-F238E27FC236}">
                <a16:creationId xmlns:a16="http://schemas.microsoft.com/office/drawing/2014/main" id="{7EBEFCBB-1FF3-4C3D-B537-61EB2E1F3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308" y="2205990"/>
            <a:ext cx="595208" cy="595208"/>
          </a:xfrm>
          <a:prstGeom prst="rect">
            <a:avLst/>
          </a:prstGeom>
        </p:spPr>
      </p:pic>
      <p:sp>
        <p:nvSpPr>
          <p:cNvPr id="14" name="Header">
            <a:extLst>
              <a:ext uri="{FF2B5EF4-FFF2-40B4-BE49-F238E27FC236}">
                <a16:creationId xmlns:a16="http://schemas.microsoft.com/office/drawing/2014/main" id="{75CA138F-D6DA-4572-BA81-3C0E3A25149C}"/>
              </a:ext>
            </a:extLst>
          </p:cNvPr>
          <p:cNvSpPr>
            <a:spLocks noGrp="1"/>
          </p:cNvSpPr>
          <p:nvPr>
            <p:ph type="body" sz="quarter" idx="20" hasCustomPrompt="1"/>
          </p:nvPr>
        </p:nvSpPr>
        <p:spPr>
          <a:xfrm>
            <a:off x="1352358" y="153676"/>
            <a:ext cx="7577138" cy="270000"/>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400" b="0" kern="1200">
                <a:solidFill>
                  <a:schemeClr val="tx1"/>
                </a:solidFill>
                <a:latin typeface="Poppins" panose="00000500000000000000"/>
                <a:ea typeface="+mn-ea"/>
                <a:cs typeface="Poppins" panose="0000050000000000000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 </a:t>
            </a:r>
            <a:r>
              <a:rPr lang="en-US" dirty="0" err="1"/>
              <a:t>moduletitle</a:t>
            </a:r>
            <a:r>
              <a:rPr lang="en-US" dirty="0"/>
              <a:t>}} {{| </a:t>
            </a:r>
            <a:r>
              <a:rPr lang="en-US" dirty="0" err="1"/>
              <a:t>parenttitle</a:t>
            </a:r>
            <a:r>
              <a:rPr lang="en-US" dirty="0"/>
              <a:t>}}</a:t>
            </a:r>
          </a:p>
        </p:txBody>
      </p:sp>
      <p:sp>
        <p:nvSpPr>
          <p:cNvPr id="18" name="Footer">
            <a:extLst>
              <a:ext uri="{FF2B5EF4-FFF2-40B4-BE49-F238E27FC236}">
                <a16:creationId xmlns:a16="http://schemas.microsoft.com/office/drawing/2014/main" id="{4DF9866E-3E56-4BC6-8105-EFBBED3E2E4F}"/>
              </a:ext>
            </a:extLst>
          </p:cNvPr>
          <p:cNvSpPr>
            <a:spLocks noGrp="1"/>
          </p:cNvSpPr>
          <p:nvPr>
            <p:ph type="body" idx="21" hasCustomPrompt="1"/>
          </p:nvPr>
        </p:nvSpPr>
        <p:spPr>
          <a:xfrm>
            <a:off x="229141" y="4712493"/>
            <a:ext cx="7825182"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20" name="Day">
            <a:extLst>
              <a:ext uri="{FF2B5EF4-FFF2-40B4-BE49-F238E27FC236}">
                <a16:creationId xmlns:a16="http://schemas.microsoft.com/office/drawing/2014/main" id="{4038A1F7-29B8-4219-A997-2FF81A7D5E73}"/>
              </a:ext>
            </a:extLst>
          </p:cNvPr>
          <p:cNvSpPr>
            <a:spLocks noGrp="1"/>
          </p:cNvSpPr>
          <p:nvPr>
            <p:ph type="body" idx="22" hasCustomPrompt="1"/>
          </p:nvPr>
        </p:nvSpPr>
        <p:spPr>
          <a:xfrm>
            <a:off x="8054323" y="4712493"/>
            <a:ext cx="875173"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274310400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scription Slide 2">
    <p:bg>
      <p:bgRef idx="1001">
        <a:schemeClr val="bg2"/>
      </p:bgRef>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2FB4B7-4E53-4B46-AF12-440DC4D431CE}"/>
              </a:ext>
            </a:extLst>
          </p:cNvPr>
          <p:cNvSpPr>
            <a:spLocks noGrp="1"/>
          </p:cNvSpPr>
          <p:nvPr>
            <p:ph type="title"/>
          </p:nvPr>
        </p:nvSpPr>
        <p:spPr>
          <a:xfrm>
            <a:off x="1745456" y="933403"/>
            <a:ext cx="7180374" cy="326572"/>
          </a:xfrm>
          <a:prstGeom prst="rect">
            <a:avLst/>
          </a:prstGeom>
        </p:spPr>
        <p:txBody>
          <a:bodyPr lIns="0" anchor="t"/>
          <a:lstStyle>
            <a:lvl1pPr algn="l">
              <a:defRPr sz="1500">
                <a:solidFill>
                  <a:schemeClr val="accent1"/>
                </a:solidFill>
                <a:latin typeface="Poppins ExtraBold" panose="00000900000000000000" pitchFamily="2" charset="-18"/>
                <a:cs typeface="Poppins ExtraBold" panose="00000900000000000000" pitchFamily="2" charset="-18"/>
              </a:defRPr>
            </a:lvl1pPr>
          </a:lstStyle>
          <a:p>
            <a:endParaRPr lang="hu-HU" dirty="0"/>
          </a:p>
        </p:txBody>
      </p:sp>
      <p:sp>
        <p:nvSpPr>
          <p:cNvPr id="3" name="Szöveg helye 2">
            <a:extLst>
              <a:ext uri="{FF2B5EF4-FFF2-40B4-BE49-F238E27FC236}">
                <a16:creationId xmlns:a16="http://schemas.microsoft.com/office/drawing/2014/main" id="{EAAB4335-8277-47E8-A8FC-6EBB8AFE82F8}"/>
              </a:ext>
            </a:extLst>
          </p:cNvPr>
          <p:cNvSpPr>
            <a:spLocks noGrp="1"/>
          </p:cNvSpPr>
          <p:nvPr>
            <p:ph type="body" idx="1"/>
          </p:nvPr>
        </p:nvSpPr>
        <p:spPr>
          <a:xfrm>
            <a:off x="1745456" y="1276887"/>
            <a:ext cx="7180374" cy="1054650"/>
          </a:xfrm>
        </p:spPr>
        <p:txBody>
          <a:bodyPr lIns="0">
            <a:noAutofit/>
          </a:bodyPr>
          <a:lstStyle>
            <a:lvl1pPr marL="0" indent="0">
              <a:lnSpc>
                <a:spcPct val="125000"/>
              </a:lnSpc>
              <a:buNone/>
              <a:defRPr sz="900">
                <a:solidFill>
                  <a:schemeClr val="tx1"/>
                </a:solidFill>
                <a:latin typeface="Verdana" panose="020B0604030504040204" pitchFamily="34" charset="0"/>
                <a:ea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hu-HU" dirty="0"/>
          </a:p>
        </p:txBody>
      </p:sp>
      <p:sp>
        <p:nvSpPr>
          <p:cNvPr id="13" name="Szöveg helye 2">
            <a:extLst>
              <a:ext uri="{FF2B5EF4-FFF2-40B4-BE49-F238E27FC236}">
                <a16:creationId xmlns:a16="http://schemas.microsoft.com/office/drawing/2014/main" id="{CDCEF151-E686-4E2A-96AF-FB9216976D29}"/>
              </a:ext>
            </a:extLst>
          </p:cNvPr>
          <p:cNvSpPr>
            <a:spLocks noGrp="1"/>
          </p:cNvSpPr>
          <p:nvPr>
            <p:ph type="body" idx="15"/>
          </p:nvPr>
        </p:nvSpPr>
        <p:spPr>
          <a:xfrm>
            <a:off x="1745456" y="2357438"/>
            <a:ext cx="7180374" cy="1283493"/>
          </a:xfrm>
        </p:spPr>
        <p:txBody>
          <a:bodyPr lIns="0">
            <a:noAutofit/>
          </a:bodyPr>
          <a:lstStyle>
            <a:lvl1pPr marL="128588" indent="-128588">
              <a:lnSpc>
                <a:spcPct val="125000"/>
              </a:lnSpc>
              <a:buSzPct val="160000"/>
              <a:buFont typeface="Arial" panose="020B0604020202020204" pitchFamily="34" charset="0"/>
              <a:buChar char="•"/>
              <a:defRPr sz="900">
                <a:solidFill>
                  <a:schemeClr val="tx1"/>
                </a:solidFill>
                <a:latin typeface="Verdana" panose="020B0604030504040204" pitchFamily="34" charset="0"/>
                <a:ea typeface="Verdana" panose="020B0604030504040204" pitchFamily="34" charset="0"/>
              </a:defRPr>
            </a:lvl1pPr>
            <a:lvl2pPr marL="600075" indent="-257175">
              <a:buFont typeface="Arial" panose="020B0604020202020204" pitchFamily="34" charset="0"/>
              <a:buChar char="•"/>
              <a:defRPr sz="900">
                <a:solidFill>
                  <a:schemeClr val="tx1"/>
                </a:solidFill>
                <a:latin typeface="Verdana" panose="020B0604030504040204" pitchFamily="34" charset="0"/>
                <a:ea typeface="Verdana" panose="020B0604030504040204" pitchFamily="34" charset="0"/>
              </a:defRPr>
            </a:lvl2pPr>
            <a:lvl3pPr marL="900113" indent="-214313">
              <a:buFont typeface="Arial" panose="020B0604020202020204" pitchFamily="34" charset="0"/>
              <a:buChar char="•"/>
              <a:defRPr sz="900">
                <a:solidFill>
                  <a:schemeClr val="tx1"/>
                </a:solidFill>
                <a:latin typeface="Verdana" panose="020B0604030504040204" pitchFamily="34" charset="0"/>
                <a:ea typeface="Verdana" panose="020B0604030504040204" pitchFamily="34" charset="0"/>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hu-HU" dirty="0"/>
          </a:p>
        </p:txBody>
      </p:sp>
      <p:sp>
        <p:nvSpPr>
          <p:cNvPr id="14" name="Szöveg helye 2">
            <a:extLst>
              <a:ext uri="{FF2B5EF4-FFF2-40B4-BE49-F238E27FC236}">
                <a16:creationId xmlns:a16="http://schemas.microsoft.com/office/drawing/2014/main" id="{1A30612F-579B-49D0-88E8-B9C46B1F9D1D}"/>
              </a:ext>
            </a:extLst>
          </p:cNvPr>
          <p:cNvSpPr>
            <a:spLocks noGrp="1"/>
          </p:cNvSpPr>
          <p:nvPr>
            <p:ph type="body" idx="16"/>
          </p:nvPr>
        </p:nvSpPr>
        <p:spPr>
          <a:xfrm>
            <a:off x="966469" y="3640930"/>
            <a:ext cx="7967888" cy="1080551"/>
          </a:xfrm>
        </p:spPr>
        <p:txBody>
          <a:bodyPr lIns="0">
            <a:noAutofit/>
          </a:bodyPr>
          <a:lstStyle>
            <a:lvl1pPr marL="0" indent="0">
              <a:lnSpc>
                <a:spcPct val="125000"/>
              </a:lnSpc>
              <a:buNone/>
              <a:defRPr sz="900">
                <a:solidFill>
                  <a:schemeClr val="tx1"/>
                </a:solidFill>
                <a:latin typeface="Verdana" panose="020B0604030504040204" pitchFamily="34" charset="0"/>
                <a:ea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hu-HU" dirty="0"/>
          </a:p>
        </p:txBody>
      </p:sp>
      <p:pic>
        <p:nvPicPr>
          <p:cNvPr id="5" name="Kép 4">
            <a:extLst>
              <a:ext uri="{FF2B5EF4-FFF2-40B4-BE49-F238E27FC236}">
                <a16:creationId xmlns:a16="http://schemas.microsoft.com/office/drawing/2014/main" id="{14BFDDA5-6A33-4218-8710-A17F56933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470" y="2144515"/>
            <a:ext cx="656683" cy="656683"/>
          </a:xfrm>
          <a:prstGeom prst="rect">
            <a:avLst/>
          </a:prstGeom>
        </p:spPr>
      </p:pic>
      <p:sp>
        <p:nvSpPr>
          <p:cNvPr id="12" name="Header">
            <a:extLst>
              <a:ext uri="{FF2B5EF4-FFF2-40B4-BE49-F238E27FC236}">
                <a16:creationId xmlns:a16="http://schemas.microsoft.com/office/drawing/2014/main" id="{EE6817B0-0B43-4AD3-AF1E-164200EDBCA5}"/>
              </a:ext>
            </a:extLst>
          </p:cNvPr>
          <p:cNvSpPr>
            <a:spLocks noGrp="1"/>
          </p:cNvSpPr>
          <p:nvPr>
            <p:ph type="body" sz="quarter" idx="19" hasCustomPrompt="1"/>
          </p:nvPr>
        </p:nvSpPr>
        <p:spPr>
          <a:xfrm>
            <a:off x="1352358" y="153676"/>
            <a:ext cx="7577138" cy="270000"/>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400" b="0" kern="1200">
                <a:solidFill>
                  <a:schemeClr val="tx1"/>
                </a:solidFill>
                <a:latin typeface="Poppins" panose="00000500000000000000"/>
                <a:ea typeface="+mn-ea"/>
                <a:cs typeface="Poppins" panose="0000050000000000000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 </a:t>
            </a:r>
            <a:r>
              <a:rPr lang="en-US" dirty="0" err="1"/>
              <a:t>moduletitle</a:t>
            </a:r>
            <a:r>
              <a:rPr lang="en-US" dirty="0"/>
              <a:t>}} {{| </a:t>
            </a:r>
            <a:r>
              <a:rPr lang="en-US" dirty="0" err="1"/>
              <a:t>parenttitle</a:t>
            </a:r>
            <a:r>
              <a:rPr lang="en-US" dirty="0"/>
              <a:t>}}</a:t>
            </a:r>
          </a:p>
        </p:txBody>
      </p:sp>
      <p:sp>
        <p:nvSpPr>
          <p:cNvPr id="15" name="Footer">
            <a:extLst>
              <a:ext uri="{FF2B5EF4-FFF2-40B4-BE49-F238E27FC236}">
                <a16:creationId xmlns:a16="http://schemas.microsoft.com/office/drawing/2014/main" id="{1BD3BE55-8CCA-49F4-A9CE-9D396A7454EA}"/>
              </a:ext>
            </a:extLst>
          </p:cNvPr>
          <p:cNvSpPr>
            <a:spLocks noGrp="1"/>
          </p:cNvSpPr>
          <p:nvPr>
            <p:ph type="body" idx="20" hasCustomPrompt="1"/>
          </p:nvPr>
        </p:nvSpPr>
        <p:spPr>
          <a:xfrm>
            <a:off x="229141" y="4712493"/>
            <a:ext cx="7825182"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17" name="Day">
            <a:extLst>
              <a:ext uri="{FF2B5EF4-FFF2-40B4-BE49-F238E27FC236}">
                <a16:creationId xmlns:a16="http://schemas.microsoft.com/office/drawing/2014/main" id="{1FA267BB-BE8D-4E4D-940E-1FF5BE906BCB}"/>
              </a:ext>
            </a:extLst>
          </p:cNvPr>
          <p:cNvSpPr>
            <a:spLocks noGrp="1"/>
          </p:cNvSpPr>
          <p:nvPr>
            <p:ph type="body" idx="21" hasCustomPrompt="1"/>
          </p:nvPr>
        </p:nvSpPr>
        <p:spPr>
          <a:xfrm>
            <a:off x="8054323" y="4712493"/>
            <a:ext cx="875173"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18830977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scription Slide 3">
    <p:bg>
      <p:bgRef idx="1001">
        <a:schemeClr val="bg2"/>
      </p:bgRef>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2FB4B7-4E53-4B46-AF12-440DC4D431CE}"/>
              </a:ext>
            </a:extLst>
          </p:cNvPr>
          <p:cNvSpPr>
            <a:spLocks noGrp="1"/>
          </p:cNvSpPr>
          <p:nvPr>
            <p:ph type="title" hasCustomPrompt="1"/>
          </p:nvPr>
        </p:nvSpPr>
        <p:spPr>
          <a:xfrm>
            <a:off x="1045369" y="933403"/>
            <a:ext cx="7180374" cy="326572"/>
          </a:xfrm>
          <a:prstGeom prst="rect">
            <a:avLst/>
          </a:prstGeom>
        </p:spPr>
        <p:txBody>
          <a:bodyPr lIns="0" anchor="t"/>
          <a:lstStyle>
            <a:lvl1pPr algn="l">
              <a:defRPr sz="1500">
                <a:solidFill>
                  <a:schemeClr val="accent6"/>
                </a:solidFill>
                <a:latin typeface="Poppins ExtraBold" panose="00000900000000000000" pitchFamily="2" charset="-18"/>
                <a:cs typeface="Poppins ExtraBold" panose="00000900000000000000" pitchFamily="2" charset="-18"/>
              </a:defRPr>
            </a:lvl1pPr>
          </a:lstStyle>
          <a:p>
            <a:r>
              <a:rPr lang="en-US" noProof="0"/>
              <a:t>Lorem ipsum dolor sit amet</a:t>
            </a:r>
          </a:p>
        </p:txBody>
      </p:sp>
      <p:sp>
        <p:nvSpPr>
          <p:cNvPr id="3" name="Szöveg helye 2">
            <a:extLst>
              <a:ext uri="{FF2B5EF4-FFF2-40B4-BE49-F238E27FC236}">
                <a16:creationId xmlns:a16="http://schemas.microsoft.com/office/drawing/2014/main" id="{EAAB4335-8277-47E8-A8FC-6EBB8AFE82F8}"/>
              </a:ext>
            </a:extLst>
          </p:cNvPr>
          <p:cNvSpPr>
            <a:spLocks noGrp="1"/>
          </p:cNvSpPr>
          <p:nvPr>
            <p:ph type="body" idx="1" hasCustomPrompt="1"/>
          </p:nvPr>
        </p:nvSpPr>
        <p:spPr>
          <a:xfrm>
            <a:off x="1047750" y="1276887"/>
            <a:ext cx="7180374" cy="1080551"/>
          </a:xfrm>
        </p:spPr>
        <p:txBody>
          <a:bodyPr lIns="0">
            <a:noAutofit/>
          </a:bodyPr>
          <a:lstStyle>
            <a:lvl1pPr marL="0" indent="0">
              <a:lnSpc>
                <a:spcPct val="125000"/>
              </a:lnSpc>
              <a:buNone/>
              <a:defRPr sz="900">
                <a:solidFill>
                  <a:schemeClr val="tx1"/>
                </a:solidFill>
                <a:latin typeface="Verdana" panose="020B0604030504040204" pitchFamily="34" charset="0"/>
                <a:ea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2" name="Szöveg helye 2">
            <a:extLst>
              <a:ext uri="{FF2B5EF4-FFF2-40B4-BE49-F238E27FC236}">
                <a16:creationId xmlns:a16="http://schemas.microsoft.com/office/drawing/2014/main" id="{0FF9AD7C-B075-46ED-A5E2-2C7D3CC48AE9}"/>
              </a:ext>
            </a:extLst>
          </p:cNvPr>
          <p:cNvSpPr>
            <a:spLocks noGrp="1"/>
          </p:cNvSpPr>
          <p:nvPr>
            <p:ph type="body" idx="15" hasCustomPrompt="1"/>
          </p:nvPr>
        </p:nvSpPr>
        <p:spPr>
          <a:xfrm>
            <a:off x="1059657" y="2357509"/>
            <a:ext cx="2283619" cy="950244"/>
          </a:xfrm>
          <a:solidFill>
            <a:schemeClr val="accent2"/>
          </a:solidFill>
        </p:spPr>
        <p:txBody>
          <a:bodyPr lIns="180000" tIns="90000" rIns="180000" bIns="90000" anchor="ctr" anchorCtr="0">
            <a:noAutofit/>
          </a:bodyPr>
          <a:lstStyle>
            <a:lvl1pPr marL="0" indent="0">
              <a:lnSpc>
                <a:spcPct val="125000"/>
              </a:lnSpc>
              <a:buNone/>
              <a:defRPr sz="900">
                <a:solidFill>
                  <a:schemeClr val="bg1"/>
                </a:solidFill>
                <a:latin typeface="Verdana" panose="020B0604030504040204" pitchFamily="34" charset="0"/>
                <a:ea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Consectetuer adipiscing elit, sed diam nonummy nibh euismod tincidunt ut laoreet dolore magna aliquam erat volutpat.</a:t>
            </a:r>
          </a:p>
        </p:txBody>
      </p:sp>
      <p:pic>
        <p:nvPicPr>
          <p:cNvPr id="9" name="Kép 8">
            <a:extLst>
              <a:ext uri="{FF2B5EF4-FFF2-40B4-BE49-F238E27FC236}">
                <a16:creationId xmlns:a16="http://schemas.microsoft.com/office/drawing/2014/main" id="{3CEB0251-7BCD-42D9-94FD-D1A8DFD93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8367" y="2571750"/>
            <a:ext cx="558314" cy="559864"/>
          </a:xfrm>
          <a:prstGeom prst="rect">
            <a:avLst/>
          </a:prstGeom>
        </p:spPr>
      </p:pic>
      <p:sp>
        <p:nvSpPr>
          <p:cNvPr id="16" name="Szöveg helye 2">
            <a:extLst>
              <a:ext uri="{FF2B5EF4-FFF2-40B4-BE49-F238E27FC236}">
                <a16:creationId xmlns:a16="http://schemas.microsoft.com/office/drawing/2014/main" id="{080D6F84-7800-4415-AD2D-44DB13F49E2E}"/>
              </a:ext>
            </a:extLst>
          </p:cNvPr>
          <p:cNvSpPr>
            <a:spLocks noGrp="1"/>
          </p:cNvSpPr>
          <p:nvPr>
            <p:ph type="body" idx="16" hasCustomPrompt="1"/>
          </p:nvPr>
        </p:nvSpPr>
        <p:spPr>
          <a:xfrm>
            <a:off x="3371452" y="3807618"/>
            <a:ext cx="1964930" cy="534116"/>
          </a:xfrm>
          <a:solidFill>
            <a:schemeClr val="accent5"/>
          </a:solidFill>
        </p:spPr>
        <p:txBody>
          <a:bodyPr lIns="180000" tIns="90000" rIns="180000" bIns="90000" anchor="ctr" anchorCtr="0">
            <a:noAutofit/>
          </a:bodyPr>
          <a:lstStyle>
            <a:lvl1pPr marL="0" indent="0">
              <a:lnSpc>
                <a:spcPct val="125000"/>
              </a:lnSpc>
              <a:buNone/>
              <a:defRPr sz="900">
                <a:solidFill>
                  <a:schemeClr val="bg1"/>
                </a:solidFill>
                <a:latin typeface="Verdana" panose="020B0604030504040204" pitchFamily="34" charset="0"/>
                <a:ea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Consectetuer adipiscing elit, sed diam nonummy</a:t>
            </a:r>
          </a:p>
        </p:txBody>
      </p:sp>
      <p:sp>
        <p:nvSpPr>
          <p:cNvPr id="18" name="Szöveg helye 17">
            <a:extLst>
              <a:ext uri="{FF2B5EF4-FFF2-40B4-BE49-F238E27FC236}">
                <a16:creationId xmlns:a16="http://schemas.microsoft.com/office/drawing/2014/main" id="{F3B19CB2-1672-4519-90D4-8D7755EF59F7}"/>
              </a:ext>
            </a:extLst>
          </p:cNvPr>
          <p:cNvSpPr>
            <a:spLocks noGrp="1"/>
          </p:cNvSpPr>
          <p:nvPr>
            <p:ph type="body" sz="quarter" idx="17" hasCustomPrompt="1"/>
          </p:nvPr>
        </p:nvSpPr>
        <p:spPr>
          <a:xfrm>
            <a:off x="3343275" y="2357438"/>
            <a:ext cx="725092" cy="950244"/>
          </a:xfrm>
        </p:spPr>
        <p:txBody>
          <a:bodyPr anchor="ctr"/>
          <a:lstStyle>
            <a:lvl1pPr marL="0" indent="0" algn="ctr">
              <a:buNone/>
              <a:defRPr>
                <a:latin typeface="Poppins ExtraBold" panose="00000900000000000000" pitchFamily="2" charset="-18"/>
                <a:cs typeface="Poppins ExtraBold" panose="00000900000000000000" pitchFamily="2" charset="-18"/>
              </a:defRPr>
            </a:lvl1pPr>
          </a:lstStyle>
          <a:p>
            <a:pPr lvl="0"/>
            <a:r>
              <a:rPr lang="en-US" noProof="0"/>
              <a:t>&gt;</a:t>
            </a:r>
          </a:p>
        </p:txBody>
      </p:sp>
      <p:sp>
        <p:nvSpPr>
          <p:cNvPr id="19" name="Szöveg helye 17">
            <a:extLst>
              <a:ext uri="{FF2B5EF4-FFF2-40B4-BE49-F238E27FC236}">
                <a16:creationId xmlns:a16="http://schemas.microsoft.com/office/drawing/2014/main" id="{8BB13668-BF4B-46E6-8CF9-749E2F24A308}"/>
              </a:ext>
            </a:extLst>
          </p:cNvPr>
          <p:cNvSpPr>
            <a:spLocks noGrp="1"/>
          </p:cNvSpPr>
          <p:nvPr>
            <p:ph type="body" sz="quarter" idx="18" hasCustomPrompt="1"/>
          </p:nvPr>
        </p:nvSpPr>
        <p:spPr>
          <a:xfrm rot="5400000">
            <a:off x="4002662" y="3002916"/>
            <a:ext cx="676005" cy="933403"/>
          </a:xfrm>
        </p:spPr>
        <p:txBody>
          <a:bodyPr anchor="ctr"/>
          <a:lstStyle>
            <a:lvl1pPr marL="0" indent="0" algn="ctr">
              <a:buNone/>
              <a:defRPr>
                <a:latin typeface="Poppins ExtraBold" panose="00000900000000000000" pitchFamily="2" charset="-18"/>
                <a:cs typeface="Poppins ExtraBold" panose="00000900000000000000" pitchFamily="2" charset="-18"/>
              </a:defRPr>
            </a:lvl1pPr>
          </a:lstStyle>
          <a:p>
            <a:pPr lvl="0"/>
            <a:r>
              <a:rPr lang="en-US" dirty="0"/>
              <a:t>&gt;</a:t>
            </a:r>
          </a:p>
        </p:txBody>
      </p:sp>
      <p:sp>
        <p:nvSpPr>
          <p:cNvPr id="15" name="Header">
            <a:extLst>
              <a:ext uri="{FF2B5EF4-FFF2-40B4-BE49-F238E27FC236}">
                <a16:creationId xmlns:a16="http://schemas.microsoft.com/office/drawing/2014/main" id="{8FC48ABD-4B15-4663-87E0-BA6EBC8C2164}"/>
              </a:ext>
            </a:extLst>
          </p:cNvPr>
          <p:cNvSpPr>
            <a:spLocks noGrp="1"/>
          </p:cNvSpPr>
          <p:nvPr>
            <p:ph type="body" sz="quarter" idx="21" hasCustomPrompt="1"/>
          </p:nvPr>
        </p:nvSpPr>
        <p:spPr>
          <a:xfrm>
            <a:off x="1352358" y="153676"/>
            <a:ext cx="7577138" cy="270000"/>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400" b="0" kern="1200">
                <a:solidFill>
                  <a:schemeClr val="tx1"/>
                </a:solidFill>
                <a:latin typeface="Poppins" panose="00000500000000000000"/>
                <a:ea typeface="+mn-ea"/>
                <a:cs typeface="Poppins" panose="0000050000000000000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 </a:t>
            </a:r>
            <a:r>
              <a:rPr lang="en-US" dirty="0" err="1"/>
              <a:t>moduletitle</a:t>
            </a:r>
            <a:r>
              <a:rPr lang="en-US" dirty="0"/>
              <a:t>}} {{| </a:t>
            </a:r>
            <a:r>
              <a:rPr lang="en-US" dirty="0" err="1"/>
              <a:t>parenttitle</a:t>
            </a:r>
            <a:r>
              <a:rPr lang="en-US" dirty="0"/>
              <a:t>}}</a:t>
            </a:r>
          </a:p>
        </p:txBody>
      </p:sp>
      <p:sp>
        <p:nvSpPr>
          <p:cNvPr id="22" name="Footer">
            <a:extLst>
              <a:ext uri="{FF2B5EF4-FFF2-40B4-BE49-F238E27FC236}">
                <a16:creationId xmlns:a16="http://schemas.microsoft.com/office/drawing/2014/main" id="{F9C843D8-58E0-481B-BC45-9E683FF610D7}"/>
              </a:ext>
            </a:extLst>
          </p:cNvPr>
          <p:cNvSpPr>
            <a:spLocks noGrp="1"/>
          </p:cNvSpPr>
          <p:nvPr>
            <p:ph type="body" idx="22" hasCustomPrompt="1"/>
          </p:nvPr>
        </p:nvSpPr>
        <p:spPr>
          <a:xfrm>
            <a:off x="229141" y="4712493"/>
            <a:ext cx="7825182"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23" name="Day">
            <a:extLst>
              <a:ext uri="{FF2B5EF4-FFF2-40B4-BE49-F238E27FC236}">
                <a16:creationId xmlns:a16="http://schemas.microsoft.com/office/drawing/2014/main" id="{242DCCEF-A71A-436E-B0C5-FCD335B5B8BB}"/>
              </a:ext>
            </a:extLst>
          </p:cNvPr>
          <p:cNvSpPr>
            <a:spLocks noGrp="1"/>
          </p:cNvSpPr>
          <p:nvPr>
            <p:ph type="body" idx="23" hasCustomPrompt="1"/>
          </p:nvPr>
        </p:nvSpPr>
        <p:spPr>
          <a:xfrm>
            <a:off x="8054323" y="4712493"/>
            <a:ext cx="875173"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1952431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learningModuleStart">
    <p:bg>
      <p:bgPr>
        <a:solidFill>
          <a:schemeClr val="bg1"/>
        </a:solidFill>
        <a:effectLst/>
      </p:bgPr>
    </p:bg>
    <p:spTree>
      <p:nvGrpSpPr>
        <p:cNvPr id="1" name=""/>
        <p:cNvGrpSpPr/>
        <p:nvPr/>
      </p:nvGrpSpPr>
      <p:grpSpPr>
        <a:xfrm>
          <a:off x="0" y="0"/>
          <a:ext cx="0" cy="0"/>
          <a:chOff x="0" y="0"/>
          <a:chExt cx="0" cy="0"/>
        </a:xfrm>
      </p:grpSpPr>
      <p:pic>
        <p:nvPicPr>
          <p:cNvPr id="9" name="Ábra 8">
            <a:extLst>
              <a:ext uri="{FF2B5EF4-FFF2-40B4-BE49-F238E27FC236}">
                <a16:creationId xmlns:a16="http://schemas.microsoft.com/office/drawing/2014/main" id="{50623418-1729-44E8-A248-5A4714242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751517"/>
            <a:ext cx="8572500" cy="2432930"/>
          </a:xfrm>
          <a:prstGeom prst="rect">
            <a:avLst/>
          </a:prstGeom>
        </p:spPr>
      </p:pic>
      <p:sp>
        <p:nvSpPr>
          <p:cNvPr id="2" name="TrainingTitle">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8"/>
            <a:ext cx="5179218" cy="1271587"/>
          </a:xfrm>
          <a:prstGeom prst="rect">
            <a:avLst/>
          </a:prstGeom>
        </p:spPr>
        <p:txBody>
          <a:bodyPr anchor="t">
            <a:noAutofit/>
          </a:bodyPr>
          <a:lstStyle>
            <a:lvl1pPr algn="l">
              <a:defRPr sz="3000">
                <a:latin typeface="Poppins ExtraBold" panose="00000900000000000000" pitchFamily="2" charset="-18"/>
                <a:cs typeface="Poppins ExtraBold" panose="00000900000000000000" pitchFamily="2" charset="-18"/>
              </a:defRPr>
            </a:lvl1pPr>
          </a:lstStyle>
          <a:p>
            <a:r>
              <a:rPr lang="en-US" noProof="0" dirty="0"/>
              <a:t>{{</a:t>
            </a:r>
            <a:r>
              <a:rPr lang="en-US" noProof="0" dirty="0" err="1"/>
              <a:t>parenttitle</a:t>
            </a:r>
            <a:r>
              <a:rPr lang="en-US" noProof="0"/>
              <a:t>}}</a:t>
            </a:r>
            <a:endParaRPr lang="en-US" noProof="0" dirty="0"/>
          </a:p>
        </p:txBody>
      </p:sp>
      <p:sp>
        <p:nvSpPr>
          <p:cNvPr id="3" name="TrainingSubtitle" descr="Day">
            <a:extLst>
              <a:ext uri="{FF2B5EF4-FFF2-40B4-BE49-F238E27FC236}">
                <a16:creationId xmlns:a16="http://schemas.microsoft.com/office/drawing/2014/main" id="{57B0B4AC-251A-4AF7-917A-5D362C2F9961}"/>
              </a:ext>
            </a:extLst>
          </p:cNvPr>
          <p:cNvSpPr>
            <a:spLocks noGrp="1"/>
          </p:cNvSpPr>
          <p:nvPr>
            <p:ph type="subTitle" idx="1" hasCustomPrompt="1"/>
          </p:nvPr>
        </p:nvSpPr>
        <p:spPr>
          <a:xfrm>
            <a:off x="2798922" y="2314286"/>
            <a:ext cx="5179218" cy="503438"/>
          </a:xfrm>
          <a:prstGeom prst="rect">
            <a:avLst/>
          </a:prstGeom>
        </p:spPr>
        <p:txBody>
          <a:bodyPr>
            <a:normAutofit/>
          </a:bodyPr>
          <a:lstStyle>
            <a:lvl1pPr marL="0" indent="0" algn="l">
              <a:buNone/>
              <a:defRPr sz="2700" cap="none" baseline="0">
                <a:solidFill>
                  <a:srgbClr val="3366FF"/>
                </a:solidFill>
                <a:latin typeface="Poppins ExtraBold" panose="00000900000000000000" pitchFamily="2" charset="-18"/>
                <a:cs typeface="Poppins ExtraBold" panose="00000900000000000000" pitchFamily="2" charset="-1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a:t>
            </a:r>
            <a:r>
              <a:rPr lang="en-US" noProof="0" dirty="0" err="1"/>
              <a:t>daytitle</a:t>
            </a:r>
            <a:r>
              <a:rPr lang="en-US" noProof="0" dirty="0"/>
              <a:t>}}</a:t>
            </a:r>
          </a:p>
        </p:txBody>
      </p:sp>
      <p:pic>
        <p:nvPicPr>
          <p:cNvPr id="7" name="Ábra 6">
            <a:extLst>
              <a:ext uri="{FF2B5EF4-FFF2-40B4-BE49-F238E27FC236}">
                <a16:creationId xmlns:a16="http://schemas.microsoft.com/office/drawing/2014/main" id="{BB3E9B32-C349-4CB4-A2CB-FA29D7E82C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7262" y="985838"/>
            <a:ext cx="1445420" cy="399900"/>
          </a:xfrm>
          <a:prstGeom prst="rect">
            <a:avLst/>
          </a:prstGeom>
        </p:spPr>
      </p:pic>
      <p:cxnSp>
        <p:nvCxnSpPr>
          <p:cNvPr id="14" name="Egyenes összekötő 13">
            <a:extLst>
              <a:ext uri="{FF2B5EF4-FFF2-40B4-BE49-F238E27FC236}">
                <a16:creationId xmlns:a16="http://schemas.microsoft.com/office/drawing/2014/main" id="{2FC04453-88AF-45A2-B04F-2585B488E3F9}"/>
              </a:ext>
            </a:extLst>
          </p:cNvPr>
          <p:cNvCxnSpPr>
            <a:cxnSpLocks/>
          </p:cNvCxnSpPr>
          <p:nvPr userDrawn="1"/>
        </p:nvCxnSpPr>
        <p:spPr>
          <a:xfrm>
            <a:off x="2628185" y="1003698"/>
            <a:ext cx="0" cy="382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abel">
            <a:extLst>
              <a:ext uri="{FF2B5EF4-FFF2-40B4-BE49-F238E27FC236}">
                <a16:creationId xmlns:a16="http://schemas.microsoft.com/office/drawing/2014/main" id="{DE28281B-713F-496A-A8CF-0B9917EEDF9E}"/>
              </a:ext>
            </a:extLst>
          </p:cNvPr>
          <p:cNvSpPr txBox="1"/>
          <p:nvPr userDrawn="1"/>
        </p:nvSpPr>
        <p:spPr>
          <a:xfrm>
            <a:off x="2798922" y="3919743"/>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Licensed to</a:t>
            </a:r>
          </a:p>
        </p:txBody>
      </p:sp>
      <p:sp>
        <p:nvSpPr>
          <p:cNvPr id="25" name="TrainingLocation">
            <a:extLst>
              <a:ext uri="{FF2B5EF4-FFF2-40B4-BE49-F238E27FC236}">
                <a16:creationId xmlns:a16="http://schemas.microsoft.com/office/drawing/2014/main" id="{FAE2025E-5DFE-476D-A38D-A29C52080B68}"/>
              </a:ext>
            </a:extLst>
          </p:cNvPr>
          <p:cNvSpPr>
            <a:spLocks noGrp="1"/>
          </p:cNvSpPr>
          <p:nvPr>
            <p:ph type="body" idx="12" hasCustomPrompt="1"/>
          </p:nvPr>
        </p:nvSpPr>
        <p:spPr>
          <a:xfrm>
            <a:off x="2798922" y="4099676"/>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traininglocation</a:t>
            </a:r>
            <a:r>
              <a:rPr lang="en-US" noProof="0" dirty="0"/>
              <a:t>}}</a:t>
            </a:r>
          </a:p>
        </p:txBody>
      </p:sp>
    </p:spTree>
    <p:extLst>
      <p:ext uri="{BB962C8B-B14F-4D97-AF65-F5344CB8AC3E}">
        <p14:creationId xmlns:p14="http://schemas.microsoft.com/office/powerpoint/2010/main" val="389309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ModuleStart_DOWEUSETHIS?">
    <p:bg>
      <p:bgPr>
        <a:solidFill>
          <a:schemeClr val="bg1"/>
        </a:solidFill>
        <a:effectLst/>
      </p:bgPr>
    </p:bg>
    <p:spTree>
      <p:nvGrpSpPr>
        <p:cNvPr id="1" name=""/>
        <p:cNvGrpSpPr/>
        <p:nvPr/>
      </p:nvGrpSpPr>
      <p:grpSpPr>
        <a:xfrm>
          <a:off x="0" y="0"/>
          <a:ext cx="0" cy="0"/>
          <a:chOff x="0" y="0"/>
          <a:chExt cx="0" cy="0"/>
        </a:xfrm>
      </p:grpSpPr>
      <p:pic>
        <p:nvPicPr>
          <p:cNvPr id="9" name="Ábra 8">
            <a:extLst>
              <a:ext uri="{FF2B5EF4-FFF2-40B4-BE49-F238E27FC236}">
                <a16:creationId xmlns:a16="http://schemas.microsoft.com/office/drawing/2014/main" id="{50623418-1729-44E8-A248-5A4714242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714042"/>
            <a:ext cx="8572500" cy="2432930"/>
          </a:xfrm>
          <a:prstGeom prst="rect">
            <a:avLst/>
          </a:prstGeom>
        </p:spPr>
      </p:pic>
      <p:sp>
        <p:nvSpPr>
          <p:cNvPr id="2" name="TrainingTitle">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8"/>
            <a:ext cx="5179218" cy="1271587"/>
          </a:xfrm>
          <a:prstGeom prst="rect">
            <a:avLst/>
          </a:prstGeom>
        </p:spPr>
        <p:txBody>
          <a:bodyPr anchor="t">
            <a:noAutofit/>
          </a:bodyPr>
          <a:lstStyle>
            <a:lvl1pPr algn="l">
              <a:defRPr sz="3000">
                <a:latin typeface="Poppins ExtraBold" panose="00000900000000000000" pitchFamily="2" charset="-18"/>
                <a:cs typeface="Poppins ExtraBold" panose="00000900000000000000" pitchFamily="2" charset="-18"/>
              </a:defRPr>
            </a:lvl1pPr>
          </a:lstStyle>
          <a:p>
            <a:r>
              <a:rPr lang="en-US" noProof="0" dirty="0"/>
              <a:t>{{</a:t>
            </a:r>
            <a:r>
              <a:rPr lang="hu-HU" noProof="0" dirty="0" err="1"/>
              <a:t>day</a:t>
            </a:r>
            <a:r>
              <a:rPr lang="en-US" noProof="0" dirty="0"/>
              <a:t>title}}</a:t>
            </a:r>
          </a:p>
        </p:txBody>
      </p:sp>
      <p:sp>
        <p:nvSpPr>
          <p:cNvPr id="3" name="TrainingSubtitle" descr="Day">
            <a:extLst>
              <a:ext uri="{FF2B5EF4-FFF2-40B4-BE49-F238E27FC236}">
                <a16:creationId xmlns:a16="http://schemas.microsoft.com/office/drawing/2014/main" id="{57B0B4AC-251A-4AF7-917A-5D362C2F9961}"/>
              </a:ext>
            </a:extLst>
          </p:cNvPr>
          <p:cNvSpPr>
            <a:spLocks noGrp="1"/>
          </p:cNvSpPr>
          <p:nvPr>
            <p:ph type="subTitle" idx="1" hasCustomPrompt="1"/>
          </p:nvPr>
        </p:nvSpPr>
        <p:spPr>
          <a:xfrm>
            <a:off x="2798922" y="2457971"/>
            <a:ext cx="5179218" cy="503438"/>
          </a:xfrm>
          <a:prstGeom prst="rect">
            <a:avLst/>
          </a:prstGeom>
        </p:spPr>
        <p:txBody>
          <a:bodyPr>
            <a:normAutofit/>
          </a:bodyPr>
          <a:lstStyle>
            <a:lvl1pPr marL="0" indent="0" algn="l">
              <a:buNone/>
              <a:defRPr sz="2700" cap="none" baseline="0">
                <a:solidFill>
                  <a:srgbClr val="3366FF"/>
                </a:solidFill>
                <a:latin typeface="Poppins ExtraBold" panose="00000900000000000000" pitchFamily="2" charset="-18"/>
                <a:cs typeface="Poppins ExtraBold" panose="00000900000000000000" pitchFamily="2" charset="-1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a:t>
            </a:r>
            <a:r>
              <a:rPr lang="en-US" noProof="0" dirty="0" err="1"/>
              <a:t>trainingtitle</a:t>
            </a:r>
            <a:r>
              <a:rPr lang="en-US" noProof="0" dirty="0"/>
              <a:t>}}</a:t>
            </a:r>
          </a:p>
        </p:txBody>
      </p:sp>
      <p:pic>
        <p:nvPicPr>
          <p:cNvPr id="7" name="Ábra 6">
            <a:extLst>
              <a:ext uri="{FF2B5EF4-FFF2-40B4-BE49-F238E27FC236}">
                <a16:creationId xmlns:a16="http://schemas.microsoft.com/office/drawing/2014/main" id="{BB3E9B32-C349-4CB4-A2CB-FA29D7E82C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7262" y="985838"/>
            <a:ext cx="1445420" cy="399900"/>
          </a:xfrm>
          <a:prstGeom prst="rect">
            <a:avLst/>
          </a:prstGeom>
        </p:spPr>
      </p:pic>
      <p:cxnSp>
        <p:nvCxnSpPr>
          <p:cNvPr id="14" name="Egyenes összekötő 13">
            <a:extLst>
              <a:ext uri="{FF2B5EF4-FFF2-40B4-BE49-F238E27FC236}">
                <a16:creationId xmlns:a16="http://schemas.microsoft.com/office/drawing/2014/main" id="{2FC04453-88AF-45A2-B04F-2585B488E3F9}"/>
              </a:ext>
            </a:extLst>
          </p:cNvPr>
          <p:cNvCxnSpPr>
            <a:cxnSpLocks/>
          </p:cNvCxnSpPr>
          <p:nvPr userDrawn="1"/>
        </p:nvCxnSpPr>
        <p:spPr>
          <a:xfrm>
            <a:off x="2628185" y="1003698"/>
            <a:ext cx="0" cy="382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abel">
            <a:extLst>
              <a:ext uri="{FF2B5EF4-FFF2-40B4-BE49-F238E27FC236}">
                <a16:creationId xmlns:a16="http://schemas.microsoft.com/office/drawing/2014/main" id="{730A0783-FAE8-4769-A9B7-D361F0762985}"/>
              </a:ext>
            </a:extLst>
          </p:cNvPr>
          <p:cNvSpPr txBox="1"/>
          <p:nvPr userDrawn="1"/>
        </p:nvSpPr>
        <p:spPr>
          <a:xfrm>
            <a:off x="2798922" y="3018922"/>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Instructor</a:t>
            </a:r>
          </a:p>
        </p:txBody>
      </p:sp>
      <p:sp>
        <p:nvSpPr>
          <p:cNvPr id="19" name="TrainingTrainer">
            <a:extLst>
              <a:ext uri="{FF2B5EF4-FFF2-40B4-BE49-F238E27FC236}">
                <a16:creationId xmlns:a16="http://schemas.microsoft.com/office/drawing/2014/main" id="{EC5B2425-576D-4701-BEB0-17BCACFEEEBD}"/>
              </a:ext>
            </a:extLst>
          </p:cNvPr>
          <p:cNvSpPr>
            <a:spLocks noGrp="1"/>
          </p:cNvSpPr>
          <p:nvPr>
            <p:ph type="body" idx="10" hasCustomPrompt="1"/>
          </p:nvPr>
        </p:nvSpPr>
        <p:spPr>
          <a:xfrm>
            <a:off x="2798922" y="3198855"/>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trainingtrainer</a:t>
            </a:r>
            <a:r>
              <a:rPr lang="en-US" noProof="0" dirty="0"/>
              <a:t>}}</a:t>
            </a:r>
          </a:p>
        </p:txBody>
      </p:sp>
      <p:sp>
        <p:nvSpPr>
          <p:cNvPr id="22" name="Label">
            <a:extLst>
              <a:ext uri="{FF2B5EF4-FFF2-40B4-BE49-F238E27FC236}">
                <a16:creationId xmlns:a16="http://schemas.microsoft.com/office/drawing/2014/main" id="{FE416648-154C-44A1-A6E3-2021C0DF91B6}"/>
              </a:ext>
            </a:extLst>
          </p:cNvPr>
          <p:cNvSpPr txBox="1"/>
          <p:nvPr userDrawn="1"/>
        </p:nvSpPr>
        <p:spPr>
          <a:xfrm>
            <a:off x="2798922" y="3464020"/>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Date</a:t>
            </a:r>
          </a:p>
        </p:txBody>
      </p:sp>
      <p:sp>
        <p:nvSpPr>
          <p:cNvPr id="23" name="TrainingDates">
            <a:extLst>
              <a:ext uri="{FF2B5EF4-FFF2-40B4-BE49-F238E27FC236}">
                <a16:creationId xmlns:a16="http://schemas.microsoft.com/office/drawing/2014/main" id="{2B3A0491-D8C8-4316-856D-0ED9F9E2E9F2}"/>
              </a:ext>
            </a:extLst>
          </p:cNvPr>
          <p:cNvSpPr>
            <a:spLocks noGrp="1"/>
          </p:cNvSpPr>
          <p:nvPr>
            <p:ph type="body" idx="11" hasCustomPrompt="1"/>
          </p:nvPr>
        </p:nvSpPr>
        <p:spPr>
          <a:xfrm>
            <a:off x="2798922" y="3643953"/>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trainingdates</a:t>
            </a:r>
            <a:r>
              <a:rPr lang="en-US" noProof="0" dirty="0"/>
              <a:t>}}</a:t>
            </a:r>
          </a:p>
        </p:txBody>
      </p:sp>
      <p:sp>
        <p:nvSpPr>
          <p:cNvPr id="24" name="CompanyLabel" hidden="1">
            <a:extLst>
              <a:ext uri="{FF2B5EF4-FFF2-40B4-BE49-F238E27FC236}">
                <a16:creationId xmlns:a16="http://schemas.microsoft.com/office/drawing/2014/main" id="{DE28281B-713F-496A-A8CF-0B9917EEDF9E}"/>
              </a:ext>
            </a:extLst>
          </p:cNvPr>
          <p:cNvSpPr txBox="1"/>
          <p:nvPr userDrawn="1"/>
        </p:nvSpPr>
        <p:spPr>
          <a:xfrm>
            <a:off x="2798922" y="3919743"/>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Company</a:t>
            </a:r>
          </a:p>
        </p:txBody>
      </p:sp>
      <p:sp>
        <p:nvSpPr>
          <p:cNvPr id="25" name="TrainingLocation">
            <a:extLst>
              <a:ext uri="{FF2B5EF4-FFF2-40B4-BE49-F238E27FC236}">
                <a16:creationId xmlns:a16="http://schemas.microsoft.com/office/drawing/2014/main" id="{FAE2025E-5DFE-476D-A38D-A29C52080B68}"/>
              </a:ext>
            </a:extLst>
          </p:cNvPr>
          <p:cNvSpPr>
            <a:spLocks noGrp="1"/>
          </p:cNvSpPr>
          <p:nvPr>
            <p:ph type="body" idx="12" hasCustomPrompt="1"/>
          </p:nvPr>
        </p:nvSpPr>
        <p:spPr>
          <a:xfrm>
            <a:off x="2798922" y="4099676"/>
            <a:ext cx="5179218" cy="258553"/>
          </a:xfrm>
          <a:prstGeom prst="rect">
            <a:avLst/>
          </a:prstGeom>
        </p:spPr>
        <p:txBody>
          <a:bodyP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dirty="0"/>
              <a:t>{{</a:t>
            </a:r>
            <a:r>
              <a:rPr lang="en-US" noProof="0" dirty="0" err="1"/>
              <a:t>traininglocation</a:t>
            </a:r>
            <a:r>
              <a:rPr lang="en-US" noProof="0" dirty="0"/>
              <a:t>}}</a:t>
            </a:r>
          </a:p>
        </p:txBody>
      </p:sp>
    </p:spTree>
    <p:extLst>
      <p:ext uri="{BB962C8B-B14F-4D97-AF65-F5344CB8AC3E}">
        <p14:creationId xmlns:p14="http://schemas.microsoft.com/office/powerpoint/2010/main" val="326135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62FB4B7-4E53-4B46-AF12-440DC4D431CE}"/>
              </a:ext>
            </a:extLst>
          </p:cNvPr>
          <p:cNvSpPr>
            <a:spLocks noGrp="1"/>
          </p:cNvSpPr>
          <p:nvPr>
            <p:ph type="title" hasCustomPrompt="1"/>
          </p:nvPr>
        </p:nvSpPr>
        <p:spPr>
          <a:xfrm>
            <a:off x="2791206" y="1001126"/>
            <a:ext cx="5719382" cy="1275349"/>
          </a:xfrm>
          <a:prstGeom prst="rect">
            <a:avLst/>
          </a:prstGeom>
        </p:spPr>
        <p:txBody>
          <a:bodyPr anchor="t"/>
          <a:lstStyle>
            <a:lvl1pPr algn="l">
              <a:defRPr sz="2700">
                <a:latin typeface="Poppins ExtraBold" panose="00000900000000000000" pitchFamily="2" charset="-18"/>
                <a:cs typeface="Poppins ExtraBold" panose="00000900000000000000" pitchFamily="2" charset="-18"/>
              </a:defRPr>
            </a:lvl1pPr>
          </a:lstStyle>
          <a:p>
            <a:r>
              <a:rPr lang="en-US" noProof="0" dirty="0"/>
              <a:t>{{title}}</a:t>
            </a:r>
          </a:p>
        </p:txBody>
      </p:sp>
      <p:pic>
        <p:nvPicPr>
          <p:cNvPr id="26" name="Ábra 25">
            <a:extLst>
              <a:ext uri="{FF2B5EF4-FFF2-40B4-BE49-F238E27FC236}">
                <a16:creationId xmlns:a16="http://schemas.microsoft.com/office/drawing/2014/main" id="{07F9D3DD-CC9A-487C-8CAB-DDF6FCB29A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7262" y="985838"/>
            <a:ext cx="1445420" cy="399900"/>
          </a:xfrm>
          <a:prstGeom prst="rect">
            <a:avLst/>
          </a:prstGeom>
        </p:spPr>
      </p:pic>
      <p:cxnSp>
        <p:nvCxnSpPr>
          <p:cNvPr id="27" name="Egyenes összekötő 26">
            <a:extLst>
              <a:ext uri="{FF2B5EF4-FFF2-40B4-BE49-F238E27FC236}">
                <a16:creationId xmlns:a16="http://schemas.microsoft.com/office/drawing/2014/main" id="{6449CC7A-D3C3-4D1B-9073-B433F6D198F7}"/>
              </a:ext>
            </a:extLst>
          </p:cNvPr>
          <p:cNvCxnSpPr>
            <a:cxnSpLocks/>
          </p:cNvCxnSpPr>
          <p:nvPr userDrawn="1"/>
        </p:nvCxnSpPr>
        <p:spPr>
          <a:xfrm>
            <a:off x="2628185" y="1003698"/>
            <a:ext cx="0" cy="382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Ábra 6">
            <a:extLst>
              <a:ext uri="{FF2B5EF4-FFF2-40B4-BE49-F238E27FC236}">
                <a16:creationId xmlns:a16="http://schemas.microsoft.com/office/drawing/2014/main" id="{1247748C-F95D-4E4C-93AA-A737ABB658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8165" y="140954"/>
            <a:ext cx="1007385" cy="278711"/>
          </a:xfrm>
          <a:prstGeom prst="rect">
            <a:avLst/>
          </a:prstGeom>
        </p:spPr>
      </p:pic>
      <p:cxnSp>
        <p:nvCxnSpPr>
          <p:cNvPr id="13" name="Egyenes összekötő 15">
            <a:extLst>
              <a:ext uri="{FF2B5EF4-FFF2-40B4-BE49-F238E27FC236}">
                <a16:creationId xmlns:a16="http://schemas.microsoft.com/office/drawing/2014/main" id="{5D52EA3E-95B9-4C2C-BD7B-E0F1FB821FFC}"/>
              </a:ext>
            </a:extLst>
          </p:cNvPr>
          <p:cNvCxnSpPr/>
          <p:nvPr userDrawn="1"/>
        </p:nvCxnSpPr>
        <p:spPr>
          <a:xfrm>
            <a:off x="218166" y="551131"/>
            <a:ext cx="8707666" cy="0"/>
          </a:xfrm>
          <a:prstGeom prst="line">
            <a:avLst/>
          </a:prstGeom>
        </p:spPr>
        <p:style>
          <a:lnRef idx="1">
            <a:schemeClr val="dk1"/>
          </a:lnRef>
          <a:fillRef idx="0">
            <a:schemeClr val="dk1"/>
          </a:fillRef>
          <a:effectRef idx="0">
            <a:schemeClr val="dk1"/>
          </a:effectRef>
          <a:fontRef idx="minor">
            <a:schemeClr val="tx1"/>
          </a:fontRef>
        </p:style>
      </p:cxnSp>
      <p:sp>
        <p:nvSpPr>
          <p:cNvPr id="15" name="Subtitle">
            <a:extLst>
              <a:ext uri="{FF2B5EF4-FFF2-40B4-BE49-F238E27FC236}">
                <a16:creationId xmlns:a16="http://schemas.microsoft.com/office/drawing/2014/main" id="{97930D24-D116-4DFE-947B-D4FD8B08B0BF}"/>
              </a:ext>
            </a:extLst>
          </p:cNvPr>
          <p:cNvSpPr>
            <a:spLocks noGrp="1"/>
          </p:cNvSpPr>
          <p:nvPr>
            <p:ph type="body" idx="1" hasCustomPrompt="1"/>
          </p:nvPr>
        </p:nvSpPr>
        <p:spPr>
          <a:xfrm>
            <a:off x="2791206" y="2615129"/>
            <a:ext cx="5719382" cy="503795"/>
          </a:xfrm>
          <a:prstGeom prst="rect">
            <a:avLst/>
          </a:prstGeom>
        </p:spPr>
        <p:txBody>
          <a:bodyPr anchor="ctr">
            <a:normAutofit/>
          </a:bodyPr>
          <a:lstStyle>
            <a:lvl1pPr marL="0" indent="0">
              <a:buNone/>
              <a:defRPr sz="1800">
                <a:solidFill>
                  <a:schemeClr val="tx1"/>
                </a:solidFill>
                <a:latin typeface="Poppins ExtraBold" panose="00000900000000000000" pitchFamily="2" charset="-18"/>
                <a:cs typeface="Poppins ExtraBold" panose="000009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r>
              <a:rPr lang="en-US"/>
              <a:t>subtitle}}</a:t>
            </a:r>
            <a:endParaRPr lang="en-US" dirty="0"/>
          </a:p>
        </p:txBody>
      </p:sp>
      <p:pic>
        <p:nvPicPr>
          <p:cNvPr id="14" name="Picture 13">
            <a:extLst>
              <a:ext uri="{FF2B5EF4-FFF2-40B4-BE49-F238E27FC236}">
                <a16:creationId xmlns:a16="http://schemas.microsoft.com/office/drawing/2014/main" id="{8726D011-A15A-45BD-AF1B-4F61ED367C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7772" y="1862626"/>
            <a:ext cx="1004400" cy="1004400"/>
          </a:xfrm>
          <a:prstGeom prst="rect">
            <a:avLst/>
          </a:prstGeom>
        </p:spPr>
      </p:pic>
      <p:sp>
        <p:nvSpPr>
          <p:cNvPr id="11" name="Footer">
            <a:extLst>
              <a:ext uri="{FF2B5EF4-FFF2-40B4-BE49-F238E27FC236}">
                <a16:creationId xmlns:a16="http://schemas.microsoft.com/office/drawing/2014/main" id="{E1FB0207-C252-46F9-B8D2-466B310AB587}"/>
              </a:ext>
            </a:extLst>
          </p:cNvPr>
          <p:cNvSpPr>
            <a:spLocks noGrp="1"/>
          </p:cNvSpPr>
          <p:nvPr>
            <p:ph type="body" idx="19" hasCustomPrompt="1"/>
          </p:nvPr>
        </p:nvSpPr>
        <p:spPr>
          <a:xfrm>
            <a:off x="229141" y="4712493"/>
            <a:ext cx="7695660" cy="431007"/>
          </a:xfrm>
          <a:prstGeom prst="rect">
            <a:avLst/>
          </a:prstGeom>
          <a:ln>
            <a:noFill/>
          </a:ln>
          <a:effectLst/>
        </p:spPr>
        <p:txBody>
          <a:bodyPr lIns="0" tIns="0" rIns="0" bIns="0"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p>
        </p:txBody>
      </p:sp>
      <p:sp>
        <p:nvSpPr>
          <p:cNvPr id="18" name="Day">
            <a:extLst>
              <a:ext uri="{FF2B5EF4-FFF2-40B4-BE49-F238E27FC236}">
                <a16:creationId xmlns:a16="http://schemas.microsoft.com/office/drawing/2014/main" id="{69860D89-CCF9-482E-BE0D-A8778D41643B}"/>
              </a:ext>
            </a:extLst>
          </p:cNvPr>
          <p:cNvSpPr>
            <a:spLocks noGrp="1"/>
          </p:cNvSpPr>
          <p:nvPr>
            <p:ph type="body" idx="20" hasCustomPrompt="1"/>
          </p:nvPr>
        </p:nvSpPr>
        <p:spPr>
          <a:xfrm>
            <a:off x="7924801" y="4712493"/>
            <a:ext cx="1004696" cy="431007"/>
          </a:xfrm>
          <a:prstGeom prst="rect">
            <a:avLst/>
          </a:prstGeom>
          <a:ln>
            <a:noFill/>
          </a:ln>
          <a:effectLst/>
        </p:spPr>
        <p:txBody>
          <a:bodyPr lIns="0" tIns="0" rIns="0" bIns="0"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a:t>
            </a:r>
            <a:r>
              <a:rPr lang="en-US" sz="1050"/>
              <a:t>slide}}</a:t>
            </a:r>
            <a:endParaRPr lang="en-US" sz="1050" dirty="0"/>
          </a:p>
        </p:txBody>
      </p:sp>
    </p:spTree>
    <p:extLst>
      <p:ext uri="{BB962C8B-B14F-4D97-AF65-F5344CB8AC3E}">
        <p14:creationId xmlns:p14="http://schemas.microsoft.com/office/powerpoint/2010/main" val="164558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yEn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8"/>
            <a:ext cx="5179218" cy="1271587"/>
          </a:xfrm>
          <a:prstGeom prst="rect">
            <a:avLst/>
          </a:prstGeom>
        </p:spPr>
        <p:txBody>
          <a:bodyPr anchor="t">
            <a:noAutofit/>
          </a:bodyPr>
          <a:lstStyle>
            <a:lvl1pPr algn="l">
              <a:defRPr sz="3000">
                <a:latin typeface="Poppins ExtraBold" panose="00000900000000000000" pitchFamily="2" charset="-18"/>
                <a:cs typeface="Poppins ExtraBold" panose="00000900000000000000" pitchFamily="2" charset="-18"/>
              </a:defRPr>
            </a:lvl1pPr>
          </a:lstStyle>
          <a:p>
            <a:r>
              <a:rPr lang="en-US" noProof="0" dirty="0"/>
              <a:t>Thank you!</a:t>
            </a:r>
          </a:p>
        </p:txBody>
      </p:sp>
      <p:cxnSp>
        <p:nvCxnSpPr>
          <p:cNvPr id="14" name="Egyenes összekötő 13">
            <a:extLst>
              <a:ext uri="{FF2B5EF4-FFF2-40B4-BE49-F238E27FC236}">
                <a16:creationId xmlns:a16="http://schemas.microsoft.com/office/drawing/2014/main" id="{2FC04453-88AF-45A2-B04F-2585B488E3F9}"/>
              </a:ext>
            </a:extLst>
          </p:cNvPr>
          <p:cNvCxnSpPr>
            <a:cxnSpLocks/>
          </p:cNvCxnSpPr>
          <p:nvPr userDrawn="1"/>
        </p:nvCxnSpPr>
        <p:spPr>
          <a:xfrm>
            <a:off x="2628185" y="1003698"/>
            <a:ext cx="0" cy="382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zövegdoboz 7">
            <a:extLst>
              <a:ext uri="{FF2B5EF4-FFF2-40B4-BE49-F238E27FC236}">
                <a16:creationId xmlns:a16="http://schemas.microsoft.com/office/drawing/2014/main" id="{730A0783-FAE8-4769-A9B7-D361F0762985}"/>
              </a:ext>
            </a:extLst>
          </p:cNvPr>
          <p:cNvSpPr txBox="1"/>
          <p:nvPr userDrawn="1"/>
        </p:nvSpPr>
        <p:spPr>
          <a:xfrm>
            <a:off x="2795151" y="2523413"/>
            <a:ext cx="2591496"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Web</a:t>
            </a:r>
            <a:endParaRPr lang="en-US" sz="1050" noProof="0" dirty="0">
              <a:latin typeface="Poppins" panose="00000500000000000000" pitchFamily="2" charset="-18"/>
              <a:cs typeface="Poppins" panose="00000500000000000000" pitchFamily="2" charset="-18"/>
            </a:endParaRPr>
          </a:p>
        </p:txBody>
      </p:sp>
      <p:sp>
        <p:nvSpPr>
          <p:cNvPr id="22" name="Szövegdoboz 21">
            <a:extLst>
              <a:ext uri="{FF2B5EF4-FFF2-40B4-BE49-F238E27FC236}">
                <a16:creationId xmlns:a16="http://schemas.microsoft.com/office/drawing/2014/main" id="{FE416648-154C-44A1-A6E3-2021C0DF91B6}"/>
              </a:ext>
            </a:extLst>
          </p:cNvPr>
          <p:cNvSpPr txBox="1"/>
          <p:nvPr userDrawn="1"/>
        </p:nvSpPr>
        <p:spPr>
          <a:xfrm>
            <a:off x="2798922" y="3464020"/>
            <a:ext cx="2587725"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Instructor</a:t>
            </a:r>
            <a:endParaRPr lang="en-US" sz="1050" noProof="0" dirty="0">
              <a:latin typeface="Poppins" panose="00000500000000000000" pitchFamily="2" charset="-18"/>
              <a:cs typeface="Poppins" panose="00000500000000000000" pitchFamily="2" charset="-18"/>
            </a:endParaRPr>
          </a:p>
        </p:txBody>
      </p:sp>
      <p:sp>
        <p:nvSpPr>
          <p:cNvPr id="24" name="Szövegdoboz 23">
            <a:extLst>
              <a:ext uri="{FF2B5EF4-FFF2-40B4-BE49-F238E27FC236}">
                <a16:creationId xmlns:a16="http://schemas.microsoft.com/office/drawing/2014/main" id="{DE28281B-713F-496A-A8CF-0B9917EEDF9E}"/>
              </a:ext>
            </a:extLst>
          </p:cNvPr>
          <p:cNvSpPr txBox="1"/>
          <p:nvPr userDrawn="1"/>
        </p:nvSpPr>
        <p:spPr>
          <a:xfrm>
            <a:off x="2798922" y="3919743"/>
            <a:ext cx="2587725"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E-mail</a:t>
            </a:r>
            <a:endParaRPr lang="en-US" sz="1050" noProof="0" dirty="0">
              <a:latin typeface="Poppins" panose="00000500000000000000" pitchFamily="2" charset="-18"/>
              <a:cs typeface="Poppins" panose="00000500000000000000" pitchFamily="2" charset="-18"/>
            </a:endParaRPr>
          </a:p>
        </p:txBody>
      </p:sp>
      <p:pic>
        <p:nvPicPr>
          <p:cNvPr id="5" name="Kép 4">
            <a:extLst>
              <a:ext uri="{FF2B5EF4-FFF2-40B4-BE49-F238E27FC236}">
                <a16:creationId xmlns:a16="http://schemas.microsoft.com/office/drawing/2014/main" id="{B463F473-38BB-4F97-BC21-37E7D2909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682" y="946404"/>
            <a:ext cx="466766" cy="466766"/>
          </a:xfrm>
          <a:prstGeom prst="rect">
            <a:avLst/>
          </a:prstGeom>
        </p:spPr>
      </p:pic>
      <p:sp>
        <p:nvSpPr>
          <p:cNvPr id="16" name="Szövegdoboz 15">
            <a:extLst>
              <a:ext uri="{FF2B5EF4-FFF2-40B4-BE49-F238E27FC236}">
                <a16:creationId xmlns:a16="http://schemas.microsoft.com/office/drawing/2014/main" id="{7324D9C2-144A-4455-BB17-A6540395CDA6}"/>
              </a:ext>
            </a:extLst>
          </p:cNvPr>
          <p:cNvSpPr txBox="1"/>
          <p:nvPr userDrawn="1"/>
        </p:nvSpPr>
        <p:spPr>
          <a:xfrm>
            <a:off x="2795153" y="2960545"/>
            <a:ext cx="2589610"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LinkedIn</a:t>
            </a:r>
            <a:endParaRPr lang="en-US" sz="1050" noProof="0" dirty="0">
              <a:latin typeface="Poppins" panose="00000500000000000000" pitchFamily="2" charset="-18"/>
              <a:cs typeface="Poppins" panose="00000500000000000000" pitchFamily="2" charset="-18"/>
            </a:endParaRPr>
          </a:p>
        </p:txBody>
      </p:sp>
      <p:pic>
        <p:nvPicPr>
          <p:cNvPr id="15" name="Ábra 6">
            <a:extLst>
              <a:ext uri="{FF2B5EF4-FFF2-40B4-BE49-F238E27FC236}">
                <a16:creationId xmlns:a16="http://schemas.microsoft.com/office/drawing/2014/main" id="{12F91057-ED66-43B4-B585-4626667745E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8165" y="140954"/>
            <a:ext cx="1007385" cy="278711"/>
          </a:xfrm>
          <a:prstGeom prst="rect">
            <a:avLst/>
          </a:prstGeom>
        </p:spPr>
      </p:pic>
      <p:cxnSp>
        <p:nvCxnSpPr>
          <p:cNvPr id="17" name="Egyenes összekötő 15">
            <a:extLst>
              <a:ext uri="{FF2B5EF4-FFF2-40B4-BE49-F238E27FC236}">
                <a16:creationId xmlns:a16="http://schemas.microsoft.com/office/drawing/2014/main" id="{8992451A-B14D-4E53-BD31-ACA282A79182}"/>
              </a:ext>
            </a:extLst>
          </p:cNvPr>
          <p:cNvCxnSpPr/>
          <p:nvPr userDrawn="1"/>
        </p:nvCxnSpPr>
        <p:spPr>
          <a:xfrm>
            <a:off x="218166" y="551131"/>
            <a:ext cx="8707666" cy="0"/>
          </a:xfrm>
          <a:prstGeom prst="line">
            <a:avLst/>
          </a:prstGeom>
        </p:spPr>
        <p:style>
          <a:lnRef idx="1">
            <a:schemeClr val="dk1"/>
          </a:lnRef>
          <a:fillRef idx="0">
            <a:schemeClr val="dk1"/>
          </a:fillRef>
          <a:effectRef idx="0">
            <a:schemeClr val="dk1"/>
          </a:effectRef>
          <a:fontRef idx="minor">
            <a:schemeClr val="tx1"/>
          </a:fontRef>
        </p:style>
      </p:cxnSp>
      <p:sp>
        <p:nvSpPr>
          <p:cNvPr id="18" name="Szöveg helye 2">
            <a:extLst>
              <a:ext uri="{FF2B5EF4-FFF2-40B4-BE49-F238E27FC236}">
                <a16:creationId xmlns:a16="http://schemas.microsoft.com/office/drawing/2014/main" id="{682F85DC-8FC6-4765-9039-1E36A5CF2A3A}"/>
              </a:ext>
            </a:extLst>
          </p:cNvPr>
          <p:cNvSpPr>
            <a:spLocks noGrp="1"/>
          </p:cNvSpPr>
          <p:nvPr>
            <p:ph type="body" idx="11" hasCustomPrompt="1"/>
          </p:nvPr>
        </p:nvSpPr>
        <p:spPr>
          <a:xfrm>
            <a:off x="2795152" y="3643953"/>
            <a:ext cx="5181103" cy="258553"/>
          </a:xfrm>
          <a:prstGeom prst="rect">
            <a:avLst/>
          </a:prstGeom>
        </p:spPr>
        <p:txBody>
          <a:bodyPr anchor="ctr">
            <a:noAutofit/>
          </a:bodyPr>
          <a:lstStyle>
            <a:lvl1pPr marL="0" indent="0">
              <a:buNone/>
              <a:defRPr sz="1050" b="1">
                <a:solidFill>
                  <a:schemeClr val="tx1"/>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{{trainingtrainer}}</a:t>
            </a:r>
            <a:endParaRPr lang="en-US" noProof="0" dirty="0"/>
          </a:p>
        </p:txBody>
      </p:sp>
      <p:sp>
        <p:nvSpPr>
          <p:cNvPr id="19" name="Szöveg helye 2">
            <a:extLst>
              <a:ext uri="{FF2B5EF4-FFF2-40B4-BE49-F238E27FC236}">
                <a16:creationId xmlns:a16="http://schemas.microsoft.com/office/drawing/2014/main" id="{8ED926EE-9FDF-4E7B-BB46-FC62188571CF}"/>
              </a:ext>
            </a:extLst>
          </p:cNvPr>
          <p:cNvSpPr>
            <a:spLocks noGrp="1"/>
          </p:cNvSpPr>
          <p:nvPr>
            <p:ph type="body" idx="12" hasCustomPrompt="1"/>
          </p:nvPr>
        </p:nvSpPr>
        <p:spPr>
          <a:xfrm>
            <a:off x="2795152" y="4099676"/>
            <a:ext cx="5179218" cy="258553"/>
          </a:xfrm>
          <a:prstGeom prst="rect">
            <a:avLst/>
          </a:prstGeom>
        </p:spPr>
        <p:txBody>
          <a:bodyPr anchor="ctr">
            <a:noAutofit/>
          </a:bodyPr>
          <a:lstStyle>
            <a:lvl1pPr marL="0" indent="0">
              <a:buNone/>
              <a:defRPr sz="1050" b="1">
                <a:solidFill>
                  <a:schemeClr val="accent5"/>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{{trainingtraineremail}}</a:t>
            </a:r>
            <a:endParaRPr lang="en-US" noProof="0" dirty="0"/>
          </a:p>
        </p:txBody>
      </p:sp>
      <p:sp>
        <p:nvSpPr>
          <p:cNvPr id="20" name="Szöveg helye 2">
            <a:extLst>
              <a:ext uri="{FF2B5EF4-FFF2-40B4-BE49-F238E27FC236}">
                <a16:creationId xmlns:a16="http://schemas.microsoft.com/office/drawing/2014/main" id="{27AED597-5ADC-44F2-A98F-D8F626405BB7}"/>
              </a:ext>
            </a:extLst>
          </p:cNvPr>
          <p:cNvSpPr>
            <a:spLocks noGrp="1"/>
          </p:cNvSpPr>
          <p:nvPr>
            <p:ph type="body" idx="13" hasCustomPrompt="1"/>
          </p:nvPr>
        </p:nvSpPr>
        <p:spPr>
          <a:xfrm>
            <a:off x="2794209" y="3135841"/>
            <a:ext cx="5181103" cy="258553"/>
          </a:xfrm>
          <a:prstGeom prst="rect">
            <a:avLst/>
          </a:prstGeom>
        </p:spPr>
        <p:txBody>
          <a:bodyPr anchor="ctr">
            <a:noAutofit/>
          </a:bodyPr>
          <a:lstStyle>
            <a:lvl1pPr marL="0" indent="0">
              <a:buNone/>
              <a:defRPr lang="en-US" sz="1050" b="1" kern="1200" noProof="0" dirty="0">
                <a:solidFill>
                  <a:schemeClr val="accent5"/>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lvl="0" indent="0" algn="l" defTabSz="457200" rtl="0" eaLnBrk="1" latinLnBrk="0" hangingPunct="1">
              <a:lnSpc>
                <a:spcPct val="90000"/>
              </a:lnSpc>
              <a:spcBef>
                <a:spcPts val="1000"/>
              </a:spcBef>
              <a:buFont typeface="Arial" panose="020B0604020202020204" pitchFamily="34" charset="0"/>
              <a:buNone/>
            </a:pPr>
            <a:r>
              <a:rPr lang="en-US" sz="1050" dirty="0"/>
              <a:t>https://www.linkedin.com/company/cydrill</a:t>
            </a:r>
            <a:endParaRPr lang="en-US" sz="1050" noProof="0" dirty="0"/>
          </a:p>
        </p:txBody>
      </p:sp>
      <p:sp>
        <p:nvSpPr>
          <p:cNvPr id="21" name="Szöveg helye 2">
            <a:extLst>
              <a:ext uri="{FF2B5EF4-FFF2-40B4-BE49-F238E27FC236}">
                <a16:creationId xmlns:a16="http://schemas.microsoft.com/office/drawing/2014/main" id="{52F77E6B-03AC-42D3-869C-0BF71DDF94B4}"/>
              </a:ext>
            </a:extLst>
          </p:cNvPr>
          <p:cNvSpPr>
            <a:spLocks noGrp="1"/>
          </p:cNvSpPr>
          <p:nvPr>
            <p:ph type="body" idx="14" hasCustomPrompt="1"/>
          </p:nvPr>
        </p:nvSpPr>
        <p:spPr>
          <a:xfrm>
            <a:off x="2798922" y="2702818"/>
            <a:ext cx="5179218" cy="253916"/>
          </a:xfrm>
          <a:prstGeom prst="rect">
            <a:avLst/>
          </a:prstGeom>
        </p:spPr>
        <p:txBody>
          <a:bodyPr anchor="ctr">
            <a:noAutofit/>
          </a:bodyPr>
          <a:lstStyle>
            <a:lvl1pPr marL="0" indent="0">
              <a:buNone/>
              <a:defRPr sz="1050" b="1">
                <a:solidFill>
                  <a:schemeClr val="accent5"/>
                </a:solidFill>
                <a:latin typeface="Poppins" panose="00000500000000000000" pitchFamily="2" charset="-18"/>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z="1050" noProof="0"/>
              <a:t>www.cydrill.com</a:t>
            </a:r>
            <a:endParaRPr lang="en-US" sz="1050" noProof="0" dirty="0"/>
          </a:p>
        </p:txBody>
      </p:sp>
    </p:spTree>
    <p:extLst>
      <p:ext uri="{BB962C8B-B14F-4D97-AF65-F5344CB8AC3E}">
        <p14:creationId xmlns:p14="http://schemas.microsoft.com/office/powerpoint/2010/main" val="22468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earningModuleEn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8"/>
            <a:ext cx="5179218" cy="1271587"/>
          </a:xfrm>
          <a:prstGeom prst="rect">
            <a:avLst/>
          </a:prstGeom>
        </p:spPr>
        <p:txBody>
          <a:bodyPr anchor="t">
            <a:noAutofit/>
          </a:bodyPr>
          <a:lstStyle>
            <a:lvl1pPr algn="l">
              <a:defRPr sz="3000">
                <a:latin typeface="Poppins ExtraBold" panose="00000900000000000000" pitchFamily="2" charset="-18"/>
                <a:cs typeface="Poppins ExtraBold" panose="00000900000000000000" pitchFamily="2" charset="-18"/>
              </a:defRPr>
            </a:lvl1pPr>
          </a:lstStyle>
          <a:p>
            <a:r>
              <a:rPr lang="en-US" noProof="0" dirty="0"/>
              <a:t>Module completed.</a:t>
            </a:r>
            <a:br>
              <a:rPr lang="en-US" noProof="0" dirty="0"/>
            </a:br>
            <a:r>
              <a:rPr lang="en-US" noProof="0" dirty="0"/>
              <a:t>Thank you!</a:t>
            </a:r>
          </a:p>
        </p:txBody>
      </p:sp>
      <p:cxnSp>
        <p:nvCxnSpPr>
          <p:cNvPr id="14" name="Egyenes összekötő 13">
            <a:extLst>
              <a:ext uri="{FF2B5EF4-FFF2-40B4-BE49-F238E27FC236}">
                <a16:creationId xmlns:a16="http://schemas.microsoft.com/office/drawing/2014/main" id="{2FC04453-88AF-45A2-B04F-2585B488E3F9}"/>
              </a:ext>
            </a:extLst>
          </p:cNvPr>
          <p:cNvCxnSpPr>
            <a:cxnSpLocks/>
          </p:cNvCxnSpPr>
          <p:nvPr userDrawn="1"/>
        </p:nvCxnSpPr>
        <p:spPr>
          <a:xfrm>
            <a:off x="2628185" y="1003698"/>
            <a:ext cx="0" cy="382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Kép 4">
            <a:extLst>
              <a:ext uri="{FF2B5EF4-FFF2-40B4-BE49-F238E27FC236}">
                <a16:creationId xmlns:a16="http://schemas.microsoft.com/office/drawing/2014/main" id="{B463F473-38BB-4F97-BC21-37E7D2909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682" y="946404"/>
            <a:ext cx="466766" cy="466766"/>
          </a:xfrm>
          <a:prstGeom prst="rect">
            <a:avLst/>
          </a:prstGeom>
        </p:spPr>
      </p:pic>
      <p:pic>
        <p:nvPicPr>
          <p:cNvPr id="15" name="Ábra 6">
            <a:extLst>
              <a:ext uri="{FF2B5EF4-FFF2-40B4-BE49-F238E27FC236}">
                <a16:creationId xmlns:a16="http://schemas.microsoft.com/office/drawing/2014/main" id="{12F91057-ED66-43B4-B585-4626667745E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8165" y="140954"/>
            <a:ext cx="1007385" cy="278711"/>
          </a:xfrm>
          <a:prstGeom prst="rect">
            <a:avLst/>
          </a:prstGeom>
        </p:spPr>
      </p:pic>
      <p:cxnSp>
        <p:nvCxnSpPr>
          <p:cNvPr id="17" name="Egyenes összekötő 15">
            <a:extLst>
              <a:ext uri="{FF2B5EF4-FFF2-40B4-BE49-F238E27FC236}">
                <a16:creationId xmlns:a16="http://schemas.microsoft.com/office/drawing/2014/main" id="{8992451A-B14D-4E53-BD31-ACA282A79182}"/>
              </a:ext>
            </a:extLst>
          </p:cNvPr>
          <p:cNvCxnSpPr/>
          <p:nvPr userDrawn="1"/>
        </p:nvCxnSpPr>
        <p:spPr>
          <a:xfrm>
            <a:off x="218166" y="551131"/>
            <a:ext cx="870766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375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62FB4B7-4E53-4B46-AF12-440DC4D431CE}"/>
              </a:ext>
            </a:extLst>
          </p:cNvPr>
          <p:cNvSpPr>
            <a:spLocks noGrp="1"/>
          </p:cNvSpPr>
          <p:nvPr>
            <p:ph type="title" hasCustomPrompt="1"/>
          </p:nvPr>
        </p:nvSpPr>
        <p:spPr>
          <a:xfrm>
            <a:off x="623888" y="1282304"/>
            <a:ext cx="7886700" cy="720000"/>
          </a:xfrm>
          <a:prstGeom prst="rect">
            <a:avLst/>
          </a:prstGeom>
        </p:spPr>
        <p:txBody>
          <a:bodyPr anchor="t"/>
          <a:lstStyle>
            <a:lvl1pPr marL="0" indent="0" algn="l">
              <a:buFont typeface="Poppins ExtraBold" panose="00000900000000000000" pitchFamily="2" charset="-18"/>
              <a:buNone/>
              <a:defRPr sz="2400">
                <a:latin typeface="Poppins ExtraBold" panose="00000900000000000000" pitchFamily="2" charset="-18"/>
                <a:cs typeface="Poppins ExtraBold" panose="00000900000000000000" pitchFamily="2" charset="-18"/>
              </a:defRPr>
            </a:lvl1pPr>
          </a:lstStyle>
          <a:p>
            <a:r>
              <a:rPr lang="en-US" dirty="0"/>
              <a:t>{{title}}</a:t>
            </a:r>
            <a:endParaRPr lang="hu-HU" dirty="0"/>
          </a:p>
        </p:txBody>
      </p:sp>
      <p:sp>
        <p:nvSpPr>
          <p:cNvPr id="3" name="Subtitle">
            <a:extLst>
              <a:ext uri="{FF2B5EF4-FFF2-40B4-BE49-F238E27FC236}">
                <a16:creationId xmlns:a16="http://schemas.microsoft.com/office/drawing/2014/main" id="{EAAB4335-8277-47E8-A8FC-6EBB8AFE82F8}"/>
              </a:ext>
            </a:extLst>
          </p:cNvPr>
          <p:cNvSpPr>
            <a:spLocks noGrp="1"/>
          </p:cNvSpPr>
          <p:nvPr>
            <p:ph type="body" idx="1" hasCustomPrompt="1"/>
          </p:nvPr>
        </p:nvSpPr>
        <p:spPr>
          <a:xfrm>
            <a:off x="623888" y="2276476"/>
            <a:ext cx="7886700" cy="503795"/>
          </a:xfrm>
        </p:spPr>
        <p:txBody>
          <a:bodyPr>
            <a:normAutofit/>
          </a:bodyPr>
          <a:lstStyle>
            <a:lvl1pPr marL="0" indent="0">
              <a:buNone/>
              <a:defRPr sz="1600">
                <a:solidFill>
                  <a:schemeClr val="tx1"/>
                </a:solidFill>
                <a:latin typeface="Poppins" panose="02000000000000000000" pitchFamily="2" charset="0"/>
                <a:cs typeface="Poppins"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endParaRPr lang="hu-HU" dirty="0"/>
          </a:p>
        </p:txBody>
      </p:sp>
      <p:sp>
        <p:nvSpPr>
          <p:cNvPr id="8" name="Footer">
            <a:extLst>
              <a:ext uri="{FF2B5EF4-FFF2-40B4-BE49-F238E27FC236}">
                <a16:creationId xmlns:a16="http://schemas.microsoft.com/office/drawing/2014/main" id="{73D1ED71-40A9-4982-95F1-BA3C8E63E3DA}"/>
              </a:ext>
            </a:extLst>
          </p:cNvPr>
          <p:cNvSpPr>
            <a:spLocks noGrp="1"/>
          </p:cNvSpPr>
          <p:nvPr>
            <p:ph type="body" idx="15"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11" name="Day">
            <a:extLst>
              <a:ext uri="{FF2B5EF4-FFF2-40B4-BE49-F238E27FC236}">
                <a16:creationId xmlns:a16="http://schemas.microsoft.com/office/drawing/2014/main" id="{677CA354-4F27-4DB5-87C9-5139CE7906F7}"/>
              </a:ext>
            </a:extLst>
          </p:cNvPr>
          <p:cNvSpPr>
            <a:spLocks noGrp="1"/>
          </p:cNvSpPr>
          <p:nvPr>
            <p:ph type="body" idx="16"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
        <p:nvSpPr>
          <p:cNvPr id="5" name="Header">
            <a:extLst>
              <a:ext uri="{FF2B5EF4-FFF2-40B4-BE49-F238E27FC236}">
                <a16:creationId xmlns:a16="http://schemas.microsoft.com/office/drawing/2014/main" id="{25D56712-5070-4143-B122-E7383C61CCB0}"/>
              </a:ext>
            </a:extLst>
          </p:cNvPr>
          <p:cNvSpPr>
            <a:spLocks noGrp="1"/>
          </p:cNvSpPr>
          <p:nvPr>
            <p:ph sz="quarter" idx="18" hasCustomPrompt="1"/>
          </p:nvPr>
        </p:nvSpPr>
        <p:spPr>
          <a:xfrm>
            <a:off x="1353600" y="153676"/>
            <a:ext cx="7577138" cy="270000"/>
          </a:xfrm>
        </p:spPr>
        <p:txBody>
          <a:bodyPr lIns="0" tIns="54000" rIns="0" bIns="0" anchor="ctr">
            <a:normAutofit/>
          </a:bodyPr>
          <a:lstStyle>
            <a:lvl1pPr defTabSz="144000">
              <a:spcBef>
                <a:spcPts val="0"/>
              </a:spcBef>
              <a:defRPr sz="1400">
                <a:latin typeface="Poppins" panose="02000000000000000000" pitchFamily="2" charset="0"/>
                <a:cs typeface="Poppins" panose="02000000000000000000" pitchFamily="2" charset="0"/>
              </a:defRPr>
            </a:lvl1pPr>
          </a:lstStyle>
          <a:p>
            <a:pPr lvl="0"/>
            <a:r>
              <a:rPr lang="en-US" dirty="0"/>
              <a:t>{{</a:t>
            </a:r>
            <a:r>
              <a:rPr lang="en-US" dirty="0" err="1"/>
              <a:t>moduletitle+parenttitle</a:t>
            </a:r>
            <a:r>
              <a:rPr lang="en-US" dirty="0"/>
              <a:t>}}</a:t>
            </a:r>
          </a:p>
        </p:txBody>
      </p:sp>
    </p:spTree>
    <p:extLst>
      <p:ext uri="{BB962C8B-B14F-4D97-AF65-F5344CB8AC3E}">
        <p14:creationId xmlns:p14="http://schemas.microsoft.com/office/powerpoint/2010/main" val="334750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62FB4B7-4E53-4B46-AF12-440DC4D431CE}"/>
              </a:ext>
            </a:extLst>
          </p:cNvPr>
          <p:cNvSpPr>
            <a:spLocks noGrp="1"/>
          </p:cNvSpPr>
          <p:nvPr>
            <p:ph type="title" hasCustomPrompt="1"/>
          </p:nvPr>
        </p:nvSpPr>
        <p:spPr>
          <a:xfrm>
            <a:off x="623888" y="1282304"/>
            <a:ext cx="7886700" cy="720000"/>
          </a:xfrm>
          <a:prstGeom prst="rect">
            <a:avLst/>
          </a:prstGeom>
        </p:spPr>
        <p:txBody>
          <a:bodyPr anchor="t"/>
          <a:lstStyle>
            <a:lvl1pPr marL="342900" indent="-342900" algn="l">
              <a:buFont typeface="Poppins ExtraBold" panose="00000900000000000000" pitchFamily="2" charset="-18"/>
              <a:buChar char="&gt;"/>
              <a:defRPr sz="2000">
                <a:latin typeface="Poppins ExtraBold" panose="00000900000000000000" pitchFamily="2" charset="-18"/>
                <a:cs typeface="Poppins ExtraBold" panose="00000900000000000000" pitchFamily="2" charset="-18"/>
              </a:defRPr>
            </a:lvl1pPr>
          </a:lstStyle>
          <a:p>
            <a:r>
              <a:rPr lang="en-US" dirty="0"/>
              <a:t>{{title}}</a:t>
            </a:r>
            <a:endParaRPr lang="hu-HU" dirty="0"/>
          </a:p>
        </p:txBody>
      </p:sp>
      <p:sp>
        <p:nvSpPr>
          <p:cNvPr id="3" name="Subtitle">
            <a:extLst>
              <a:ext uri="{FF2B5EF4-FFF2-40B4-BE49-F238E27FC236}">
                <a16:creationId xmlns:a16="http://schemas.microsoft.com/office/drawing/2014/main" id="{EAAB4335-8277-47E8-A8FC-6EBB8AFE82F8}"/>
              </a:ext>
            </a:extLst>
          </p:cNvPr>
          <p:cNvSpPr>
            <a:spLocks noGrp="1"/>
          </p:cNvSpPr>
          <p:nvPr>
            <p:ph type="body" idx="1" hasCustomPrompt="1"/>
          </p:nvPr>
        </p:nvSpPr>
        <p:spPr>
          <a:xfrm>
            <a:off x="623888" y="2276476"/>
            <a:ext cx="7886700" cy="503795"/>
          </a:xfrm>
        </p:spPr>
        <p:txBody>
          <a:bodyPr>
            <a:normAutofit/>
          </a:bodyPr>
          <a:lstStyle>
            <a:lvl1pPr marL="0" indent="0">
              <a:buNone/>
              <a:defRPr sz="1600">
                <a:solidFill>
                  <a:schemeClr val="tx1"/>
                </a:solidFill>
                <a:latin typeface="Poppins" panose="02000000000000000000" pitchFamily="2" charset="0"/>
                <a:cs typeface="Poppins"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endParaRPr lang="hu-HU" dirty="0"/>
          </a:p>
        </p:txBody>
      </p:sp>
      <p:sp>
        <p:nvSpPr>
          <p:cNvPr id="5" name="Header">
            <a:extLst>
              <a:ext uri="{FF2B5EF4-FFF2-40B4-BE49-F238E27FC236}">
                <a16:creationId xmlns:a16="http://schemas.microsoft.com/office/drawing/2014/main" id="{25D56712-5070-4143-B122-E7383C61CCB0}"/>
              </a:ext>
            </a:extLst>
          </p:cNvPr>
          <p:cNvSpPr>
            <a:spLocks noGrp="1"/>
          </p:cNvSpPr>
          <p:nvPr>
            <p:ph sz="quarter" idx="18" hasCustomPrompt="1"/>
          </p:nvPr>
        </p:nvSpPr>
        <p:spPr>
          <a:xfrm>
            <a:off x="1353600" y="153676"/>
            <a:ext cx="7577138" cy="270000"/>
          </a:xfrm>
        </p:spPr>
        <p:txBody>
          <a:bodyPr lIns="0" tIns="54000" rIns="0" bIns="0" anchor="ctr">
            <a:normAutofit/>
          </a:bodyPr>
          <a:lstStyle>
            <a:lvl1pPr defTabSz="144000">
              <a:spcBef>
                <a:spcPts val="0"/>
              </a:spcBef>
              <a:defRPr sz="1400">
                <a:latin typeface="Poppins" panose="02000000000000000000" pitchFamily="2" charset="0"/>
                <a:cs typeface="Poppins" panose="02000000000000000000" pitchFamily="2" charset="0"/>
              </a:defRPr>
            </a:lvl1pPr>
          </a:lstStyle>
          <a:p>
            <a:pPr lvl="0"/>
            <a:r>
              <a:rPr lang="en-US" dirty="0"/>
              <a:t>{{</a:t>
            </a:r>
            <a:r>
              <a:rPr lang="en-US" dirty="0" err="1"/>
              <a:t>moduletitle+parenttitle</a:t>
            </a:r>
            <a:r>
              <a:rPr lang="en-US" dirty="0"/>
              <a:t>}}</a:t>
            </a:r>
          </a:p>
        </p:txBody>
      </p:sp>
      <p:sp>
        <p:nvSpPr>
          <p:cNvPr id="7" name="Footer">
            <a:extLst>
              <a:ext uri="{FF2B5EF4-FFF2-40B4-BE49-F238E27FC236}">
                <a16:creationId xmlns:a16="http://schemas.microsoft.com/office/drawing/2014/main" id="{F1DE7BF5-BDDE-4F0B-8336-70596D054248}"/>
              </a:ext>
            </a:extLst>
          </p:cNvPr>
          <p:cNvSpPr>
            <a:spLocks noGrp="1"/>
          </p:cNvSpPr>
          <p:nvPr>
            <p:ph type="body" idx="15"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dirty="0" err="1"/>
              <a:t>traininglocation</a:t>
            </a:r>
            <a:r>
              <a:rPr lang="en-US" dirty="0"/>
              <a:t>}}</a:t>
            </a:r>
            <a:endParaRPr lang="hu-HU" dirty="0"/>
          </a:p>
        </p:txBody>
      </p:sp>
      <p:sp>
        <p:nvSpPr>
          <p:cNvPr id="9" name="Day">
            <a:extLst>
              <a:ext uri="{FF2B5EF4-FFF2-40B4-BE49-F238E27FC236}">
                <a16:creationId xmlns:a16="http://schemas.microsoft.com/office/drawing/2014/main" id="{79B57B52-9F04-4E89-9083-813D4E95AB2D}"/>
              </a:ext>
            </a:extLst>
          </p:cNvPr>
          <p:cNvSpPr>
            <a:spLocks noGrp="1"/>
          </p:cNvSpPr>
          <p:nvPr>
            <p:ph type="body" idx="16"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{{day&gt;slide}}</a:t>
            </a:r>
            <a:endParaRPr lang="hu-HU" sz="1050" dirty="0"/>
          </a:p>
        </p:txBody>
      </p:sp>
    </p:spTree>
    <p:extLst>
      <p:ext uri="{BB962C8B-B14F-4D97-AF65-F5344CB8AC3E}">
        <p14:creationId xmlns:p14="http://schemas.microsoft.com/office/powerpoint/2010/main" val="23942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CONTENT">
            <a:extLst>
              <a:ext uri="{FF2B5EF4-FFF2-40B4-BE49-F238E27FC236}">
                <a16:creationId xmlns:a16="http://schemas.microsoft.com/office/drawing/2014/main" id="{A60BAB8A-0ECA-4CA9-9E33-0D872278D05E}"/>
              </a:ext>
            </a:extLst>
          </p:cNvPr>
          <p:cNvSpPr>
            <a:spLocks noGrp="1"/>
          </p:cNvSpPr>
          <p:nvPr>
            <p:ph idx="1" hasCustomPrompt="1"/>
          </p:nvPr>
        </p:nvSpPr>
        <p:spPr/>
        <p:txBody>
          <a:bodyPr/>
          <a:lstStyle/>
          <a:p>
            <a:pPr lvl="0"/>
            <a:r>
              <a:rPr lang="en-US"/>
              <a:t>Mintaszöveg szerkesztése</a:t>
            </a:r>
          </a:p>
          <a:p>
            <a:pPr lvl="1"/>
            <a:r>
              <a:rPr lang="en-US"/>
              <a:t>Második szint</a:t>
            </a:r>
          </a:p>
          <a:p>
            <a:pPr lvl="2"/>
            <a:r>
              <a:rPr lang="en-US"/>
              <a:t>Harmadik szint</a:t>
            </a:r>
          </a:p>
          <a:p>
            <a:pPr lvl="3"/>
            <a:r>
              <a:rPr lang="en-US"/>
              <a:t>Negyedik szint</a:t>
            </a:r>
          </a:p>
          <a:p>
            <a:pPr lvl="4"/>
            <a:r>
              <a:rPr lang="en-US"/>
              <a:t>Ötödik szint</a:t>
            </a:r>
            <a:endParaRPr lang="en-US" dirty="0"/>
          </a:p>
        </p:txBody>
      </p:sp>
      <p:sp>
        <p:nvSpPr>
          <p:cNvPr id="8" name="CODE_GOOD">
            <a:extLst>
              <a:ext uri="{FF2B5EF4-FFF2-40B4-BE49-F238E27FC236}">
                <a16:creationId xmlns:a16="http://schemas.microsoft.com/office/drawing/2014/main" id="{405745D5-B779-43ED-9D93-FBBD3582A8A8}"/>
              </a:ext>
            </a:extLst>
          </p:cNvPr>
          <p:cNvSpPr>
            <a:spLocks noGrp="1"/>
          </p:cNvSpPr>
          <p:nvPr>
            <p:ph type="body" sz="quarter" idx="15"/>
          </p:nvPr>
        </p:nvSpPr>
        <p:spPr>
          <a:xfrm>
            <a:off x="3031331" y="3553128"/>
            <a:ext cx="5655469" cy="366713"/>
          </a:xfrm>
          <a:solidFill>
            <a:schemeClr val="bg1"/>
          </a:solidFill>
          <a:ln>
            <a:solidFill>
              <a:schemeClr val="accent1"/>
            </a:solidFill>
          </a:ln>
        </p:spPr>
        <p:txBody>
          <a:bodyPr lIns="90000" tIns="46800" rIns="90000" bIns="46800" anchor="ctr">
            <a:noAutofit/>
          </a:bodyPr>
          <a:lstStyle>
            <a:lvl1pPr marL="0" indent="0" algn="l">
              <a:lnSpc>
                <a:spcPct val="100000"/>
              </a:lnSpc>
              <a:spcBef>
                <a:spcPts val="0"/>
              </a:spcBef>
              <a:buClr>
                <a:schemeClr val="accent6"/>
              </a:buClr>
              <a:buFont typeface="Poppins ExtraBold" panose="00000900000000000000" pitchFamily="2" charset="-18"/>
              <a:buNone/>
              <a:defRPr sz="900" b="0">
                <a:solidFill>
                  <a:schemeClr val="tx1"/>
                </a:solidFill>
                <a:latin typeface="Anonymous Pro" panose="02060609030202000504" pitchFamily="49" charset="0"/>
                <a:ea typeface="Anonymous Pro" panose="02060609030202000504" pitchFamily="49" charset="0"/>
                <a:cs typeface="Poppins ExtraBold" panose="00000900000000000000" pitchFamily="2" charset="-18"/>
              </a:defRPr>
            </a:lvl1pPr>
          </a:lstStyle>
          <a:p>
            <a:pPr lvl="0"/>
            <a:endParaRPr lang="en-US" dirty="0"/>
          </a:p>
        </p:txBody>
      </p:sp>
      <p:sp>
        <p:nvSpPr>
          <p:cNvPr id="9" name="CODE_BAD">
            <a:extLst>
              <a:ext uri="{FF2B5EF4-FFF2-40B4-BE49-F238E27FC236}">
                <a16:creationId xmlns:a16="http://schemas.microsoft.com/office/drawing/2014/main" id="{2CE3A37E-4A65-4FA0-8779-4AAD5C166C0A}"/>
              </a:ext>
            </a:extLst>
          </p:cNvPr>
          <p:cNvSpPr>
            <a:spLocks noGrp="1"/>
          </p:cNvSpPr>
          <p:nvPr>
            <p:ph type="body" sz="quarter" idx="16"/>
          </p:nvPr>
        </p:nvSpPr>
        <p:spPr>
          <a:xfrm>
            <a:off x="3031330" y="4161637"/>
            <a:ext cx="5655468" cy="366713"/>
          </a:xfrm>
          <a:solidFill>
            <a:srgbClr val="FFF5F5"/>
          </a:solidFill>
          <a:ln>
            <a:solidFill>
              <a:srgbClr val="C83200"/>
            </a:solidFill>
          </a:ln>
        </p:spPr>
        <p:txBody>
          <a:bodyPr lIns="90000" tIns="46800" rIns="90000" bIns="46800" anchor="ctr">
            <a:noAutofit/>
          </a:bodyPr>
          <a:lstStyle>
            <a:lvl1pPr marL="0" indent="0" algn="l">
              <a:lnSpc>
                <a:spcPct val="100000"/>
              </a:lnSpc>
              <a:spcBef>
                <a:spcPts val="0"/>
              </a:spcBef>
              <a:buClr>
                <a:schemeClr val="accent6"/>
              </a:buClr>
              <a:buFont typeface="Poppins ExtraBold" panose="00000900000000000000" pitchFamily="2" charset="-18"/>
              <a:buNone/>
              <a:defRPr sz="900" b="0">
                <a:solidFill>
                  <a:schemeClr val="tx1"/>
                </a:solidFill>
                <a:latin typeface="Anonymous Pro" panose="02060609030202000504" pitchFamily="49" charset="0"/>
                <a:ea typeface="Anonymous Pro" panose="02060609030202000504" pitchFamily="49" charset="0"/>
                <a:cs typeface="Poppins ExtraBold" panose="00000900000000000000" pitchFamily="2" charset="-18"/>
              </a:defRPr>
            </a:lvl1pPr>
          </a:lstStyle>
          <a:p>
            <a:pPr lvl="0"/>
            <a:endParaRPr lang="en-US" dirty="0"/>
          </a:p>
        </p:txBody>
      </p:sp>
      <p:sp>
        <p:nvSpPr>
          <p:cNvPr id="11" name="Header">
            <a:extLst>
              <a:ext uri="{FF2B5EF4-FFF2-40B4-BE49-F238E27FC236}">
                <a16:creationId xmlns:a16="http://schemas.microsoft.com/office/drawing/2014/main" id="{F34E6C10-3274-4BDA-ACA0-2CAF497DE6CD}"/>
              </a:ext>
            </a:extLst>
          </p:cNvPr>
          <p:cNvSpPr>
            <a:spLocks noGrp="1"/>
          </p:cNvSpPr>
          <p:nvPr>
            <p:ph sz="quarter" idx="18" hasCustomPrompt="1"/>
          </p:nvPr>
        </p:nvSpPr>
        <p:spPr>
          <a:xfrm>
            <a:off x="1352358" y="153676"/>
            <a:ext cx="7577138" cy="270000"/>
          </a:xfrm>
        </p:spPr>
        <p:txBody>
          <a:bodyPr lIns="0" tIns="54000" rIns="0" bIns="0" anchor="ctr">
            <a:normAutofit/>
          </a:bodyPr>
          <a:lstStyle>
            <a:lvl1pPr defTabSz="144000">
              <a:spcBef>
                <a:spcPts val="0"/>
              </a:spcBef>
              <a:defRPr sz="1400">
                <a:latin typeface="Poppins" panose="02000000000000000000" pitchFamily="2" charset="0"/>
                <a:cs typeface="Poppins" panose="02000000000000000000" pitchFamily="2" charset="0"/>
              </a:defRPr>
            </a:lvl1pPr>
          </a:lstStyle>
          <a:p>
            <a:pPr lvl="0"/>
            <a:r>
              <a:rPr lang="en-US" dirty="0"/>
              <a:t>{{</a:t>
            </a:r>
            <a:r>
              <a:rPr lang="en-US" dirty="0" err="1"/>
              <a:t>parenttitle+title</a:t>
            </a:r>
            <a:r>
              <a:rPr lang="en-US" dirty="0"/>
              <a:t>}}</a:t>
            </a:r>
          </a:p>
        </p:txBody>
      </p:sp>
      <p:sp>
        <p:nvSpPr>
          <p:cNvPr id="12" name="Footer">
            <a:extLst>
              <a:ext uri="{FF2B5EF4-FFF2-40B4-BE49-F238E27FC236}">
                <a16:creationId xmlns:a16="http://schemas.microsoft.com/office/drawing/2014/main" id="{3B1EC24E-58BF-4F80-A0B3-1805279EF40C}"/>
              </a:ext>
            </a:extLst>
          </p:cNvPr>
          <p:cNvSpPr>
            <a:spLocks noGrp="1"/>
          </p:cNvSpPr>
          <p:nvPr>
            <p:ph type="body" idx="19" hasCustomPrompt="1"/>
          </p:nvPr>
        </p:nvSpPr>
        <p:spPr>
          <a:xfrm>
            <a:off x="229141" y="4712493"/>
            <a:ext cx="7695660" cy="431007"/>
          </a:xfrm>
          <a:ln>
            <a:noFill/>
          </a:ln>
          <a:effectLst/>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hu-HU" sz="1050" kern="120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dirty="0" err="1"/>
              <a:t>trainingdates</a:t>
            </a:r>
            <a:r>
              <a:rPr lang="en-US" dirty="0"/>
              <a:t>}}, {{</a:t>
            </a:r>
            <a:r>
              <a:rPr lang="en-US" err="1"/>
              <a:t>traininglocation</a:t>
            </a:r>
            <a:r>
              <a:rPr lang="en-US"/>
              <a:t>}}</a:t>
            </a:r>
            <a:endParaRPr lang="en-US" dirty="0"/>
          </a:p>
        </p:txBody>
      </p:sp>
      <p:sp>
        <p:nvSpPr>
          <p:cNvPr id="13" name="Day">
            <a:extLst>
              <a:ext uri="{FF2B5EF4-FFF2-40B4-BE49-F238E27FC236}">
                <a16:creationId xmlns:a16="http://schemas.microsoft.com/office/drawing/2014/main" id="{3E47905A-C291-4686-AB53-348E499D057E}"/>
              </a:ext>
            </a:extLst>
          </p:cNvPr>
          <p:cNvSpPr>
            <a:spLocks noGrp="1"/>
          </p:cNvSpPr>
          <p:nvPr>
            <p:ph type="body" idx="20" hasCustomPrompt="1"/>
          </p:nvPr>
        </p:nvSpPr>
        <p:spPr>
          <a:xfrm>
            <a:off x="7924801" y="4712493"/>
            <a:ext cx="1004696" cy="431007"/>
          </a:xfrm>
          <a:ln>
            <a:noFill/>
          </a:ln>
          <a:effectLst/>
        </p:spPr>
        <p:txBody>
          <a:bodyPr anchor="ctr">
            <a:normAutofit/>
          </a:bodyPr>
          <a:lstStyle>
            <a:lvl1pPr marL="0" marR="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tab pos="360363" algn="l"/>
              </a:tabLst>
              <a:defRPr lang="hu-HU" sz="1050" kern="1200" dirty="0">
                <a:solidFill>
                  <a:schemeClr val="bg2">
                    <a:lumMod val="75000"/>
                  </a:schemeClr>
                </a:solidFill>
                <a:latin typeface="Poppins" panose="00000500000000000000" pitchFamily="2" charset="-18"/>
                <a:ea typeface="+mn-ea"/>
                <a:cs typeface="Poppins" panose="00000500000000000000" pitchFamily="2" charset="-18"/>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lgn="r">
              <a:tabLst>
                <a:tab pos="360363" algn="l"/>
              </a:tabLst>
            </a:pPr>
            <a:r>
              <a:rPr lang="en-US" sz="1050" dirty="0"/>
              <a:t>{{day&gt;</a:t>
            </a:r>
            <a:r>
              <a:rPr lang="en-US" sz="1050"/>
              <a:t>slide}}</a:t>
            </a:r>
            <a:endParaRPr lang="en-US" sz="1050" dirty="0"/>
          </a:p>
        </p:txBody>
      </p:sp>
    </p:spTree>
    <p:extLst>
      <p:ext uri="{BB962C8B-B14F-4D97-AF65-F5344CB8AC3E}">
        <p14:creationId xmlns:p14="http://schemas.microsoft.com/office/powerpoint/2010/main" val="787290231"/>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sv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540251"/>
      </p:ext>
    </p:extLst>
  </p:cSld>
  <p:clrMap bg1="lt1" tx1="dk1" bg2="lt2" tx2="dk2" accent1="accent1" accent2="accent2" accent3="accent3" accent4="accent4" accent5="accent5" accent6="accent6" hlink="hlink" folHlink="folHlink"/>
  <p:sldLayoutIdLst>
    <p:sldLayoutId id="2147483705" r:id="rId1"/>
    <p:sldLayoutId id="2147483711" r:id="rId2"/>
    <p:sldLayoutId id="2147483713" r:id="rId3"/>
    <p:sldLayoutId id="2147483706" r:id="rId4"/>
    <p:sldLayoutId id="2147483707" r:id="rId5"/>
    <p:sldLayoutId id="214748371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0400"/>
            <a:ext cx="8229600" cy="3913200"/>
          </a:xfrm>
          <a:prstGeom prst="rect">
            <a:avLst/>
          </a:prstGeom>
        </p:spPr>
        <p:txBody>
          <a:bodyPr vert="horz" lIns="0" tIns="0" rIns="0" bIns="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Ábra 6">
            <a:extLst>
              <a:ext uri="{FF2B5EF4-FFF2-40B4-BE49-F238E27FC236}">
                <a16:creationId xmlns:a16="http://schemas.microsoft.com/office/drawing/2014/main" id="{5770027D-E7EE-4701-969E-4EF277B936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18165" y="140954"/>
            <a:ext cx="1007385" cy="278711"/>
          </a:xfrm>
          <a:prstGeom prst="rect">
            <a:avLst/>
          </a:prstGeom>
        </p:spPr>
      </p:pic>
      <p:cxnSp>
        <p:nvCxnSpPr>
          <p:cNvPr id="8" name="Egyenes összekötő 15">
            <a:extLst>
              <a:ext uri="{FF2B5EF4-FFF2-40B4-BE49-F238E27FC236}">
                <a16:creationId xmlns:a16="http://schemas.microsoft.com/office/drawing/2014/main" id="{12AFB5C5-45B1-4838-8326-F4FCCE73D432}"/>
              </a:ext>
            </a:extLst>
          </p:cNvPr>
          <p:cNvCxnSpPr/>
          <p:nvPr userDrawn="1"/>
        </p:nvCxnSpPr>
        <p:spPr>
          <a:xfrm>
            <a:off x="218166" y="551131"/>
            <a:ext cx="8707666" cy="0"/>
          </a:xfrm>
          <a:prstGeom prst="line">
            <a:avLst/>
          </a:prstGeom>
        </p:spPr>
        <p:style>
          <a:lnRef idx="1">
            <a:schemeClr val="dk1"/>
          </a:lnRef>
          <a:fillRef idx="0">
            <a:schemeClr val="dk1"/>
          </a:fillRef>
          <a:effectRef idx="0">
            <a:schemeClr val="dk1"/>
          </a:effectRef>
          <a:fontRef idx="minor">
            <a:schemeClr val="tx1"/>
          </a:fontRef>
        </p:style>
      </p:cxnSp>
      <p:cxnSp>
        <p:nvCxnSpPr>
          <p:cNvPr id="9" name="Egyenes összekötő 24">
            <a:extLst>
              <a:ext uri="{FF2B5EF4-FFF2-40B4-BE49-F238E27FC236}">
                <a16:creationId xmlns:a16="http://schemas.microsoft.com/office/drawing/2014/main" id="{37165D0A-F61C-45F6-9B2C-FE11890AC91F}"/>
              </a:ext>
            </a:extLst>
          </p:cNvPr>
          <p:cNvCxnSpPr>
            <a:cxnSpLocks/>
          </p:cNvCxnSpPr>
          <p:nvPr userDrawn="1"/>
        </p:nvCxnSpPr>
        <p:spPr>
          <a:xfrm>
            <a:off x="218166" y="4712494"/>
            <a:ext cx="8707666"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526164"/>
      </p:ext>
    </p:extLst>
  </p:cSld>
  <p:clrMap bg1="lt1" tx1="dk1" bg2="lt2" tx2="dk2" accent1="accent1" accent2="accent2" accent3="accent3" accent4="accent4" accent5="accent5" accent6="accent6" hlink="hlink" folHlink="folHlink"/>
  <p:sldLayoutIdLst>
    <p:sldLayoutId id="2147483697" r:id="rId1"/>
    <p:sldLayoutId id="2147483710" r:id="rId2"/>
    <p:sldLayoutId id="2147483650" r:id="rId3"/>
    <p:sldLayoutId id="2147483698" r:id="rId4"/>
    <p:sldLayoutId id="2147483708" r:id="rId5"/>
    <p:sldLayoutId id="2147483699" r:id="rId6"/>
    <p:sldLayoutId id="2147483709" r:id="rId7"/>
    <p:sldLayoutId id="2147483700" r:id="rId8"/>
    <p:sldLayoutId id="2147483701" r:id="rId9"/>
    <p:sldLayoutId id="214748370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600"/>
        </a:spcBef>
        <a:buFont typeface="Calibri" panose="020F0502020204030204" pitchFamily="34" charset="0"/>
        <a:buNone/>
        <a:defRPr sz="1600" kern="1200">
          <a:solidFill>
            <a:schemeClr val="tx1"/>
          </a:solidFill>
          <a:latin typeface="Verdana" panose="020B0604030504040204" pitchFamily="34" charset="0"/>
          <a:ea typeface="Verdana" panose="020B0604030504040204" pitchFamily="34" charset="0"/>
          <a:cs typeface="Poppins" panose="02000000000000000000" pitchFamily="2" charset="0"/>
        </a:defRPr>
      </a:lvl1pPr>
      <a:lvl2pPr marL="216000" indent="-180000" algn="l" defTabSz="685800" rtl="0" eaLnBrk="1" latinLnBrk="0" hangingPunct="1">
        <a:lnSpc>
          <a:spcPct val="100000"/>
        </a:lnSpc>
        <a:spcBef>
          <a:spcPts val="400"/>
        </a:spcBef>
        <a:buFont typeface="Poppins ExtraBold" panose="00000900000000000000" pitchFamily="2" charset="0"/>
        <a:buChar char="&gt;"/>
        <a:defRPr sz="1500" kern="1200">
          <a:solidFill>
            <a:schemeClr val="tx1"/>
          </a:solidFill>
          <a:latin typeface="Verdana" panose="020B0604030504040204" pitchFamily="34" charset="0"/>
          <a:ea typeface="Verdana" panose="020B0604030504040204" pitchFamily="34" charset="0"/>
          <a:cs typeface="Poppins" panose="02000000000000000000" pitchFamily="2" charset="0"/>
        </a:defRPr>
      </a:lvl2pPr>
      <a:lvl3pPr marL="360000" indent="-144000" algn="l" defTabSz="685800" rtl="0" eaLnBrk="1" latinLnBrk="0" hangingPunct="1">
        <a:lnSpc>
          <a:spcPct val="100000"/>
        </a:lnSpc>
        <a:spcBef>
          <a:spcPts val="300"/>
        </a:spcBef>
        <a:buFont typeface="Poppins ExtraBold" panose="00000900000000000000" pitchFamily="2" charset="0"/>
        <a:buChar char="&gt;"/>
        <a:defRPr sz="1400" kern="1200">
          <a:solidFill>
            <a:schemeClr val="tx1"/>
          </a:solidFill>
          <a:latin typeface="Verdana" panose="020B0604030504040204" pitchFamily="34" charset="0"/>
          <a:ea typeface="Verdana" panose="020B0604030504040204" pitchFamily="34" charset="0"/>
          <a:cs typeface="Poppins" panose="02000000000000000000" pitchFamily="2" charset="0"/>
        </a:defRPr>
      </a:lvl3pPr>
      <a:lvl4pPr marL="540000" indent="-144000" algn="l" defTabSz="685800" rtl="0" eaLnBrk="1" latinLnBrk="0" hangingPunct="1">
        <a:lnSpc>
          <a:spcPct val="100000"/>
        </a:lnSpc>
        <a:spcBef>
          <a:spcPts val="300"/>
        </a:spcBef>
        <a:buFont typeface="Poppins ExtraBold" panose="00000900000000000000" pitchFamily="2" charset="0"/>
        <a:buChar char="&gt;"/>
        <a:defRPr sz="1300" kern="1200">
          <a:solidFill>
            <a:schemeClr val="tx1"/>
          </a:solidFill>
          <a:latin typeface="Verdana" panose="020B0604030504040204" pitchFamily="34" charset="0"/>
          <a:ea typeface="Verdana" panose="020B0604030504040204" pitchFamily="34" charset="0"/>
          <a:cs typeface="Poppins" panose="02000000000000000000" pitchFamily="2" charset="0"/>
        </a:defRPr>
      </a:lvl4pPr>
      <a:lvl5pPr marL="666000" indent="-108000" algn="l" defTabSz="685800" rtl="0" eaLnBrk="1" latinLnBrk="0" hangingPunct="1">
        <a:lnSpc>
          <a:spcPct val="100000"/>
        </a:lnSpc>
        <a:spcBef>
          <a:spcPts val="300"/>
        </a:spcBef>
        <a:buFont typeface="Poppins ExtraBold" panose="00000900000000000000" pitchFamily="2" charset="0"/>
        <a:buChar char="&gt;"/>
        <a:defRPr sz="1200" kern="1200">
          <a:solidFill>
            <a:schemeClr val="tx1"/>
          </a:solidFill>
          <a:latin typeface="Verdana" panose="020B0604030504040204" pitchFamily="34" charset="0"/>
          <a:ea typeface="Verdana" panose="020B0604030504040204" pitchFamily="34" charset="0"/>
          <a:cs typeface="Poppins"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4.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hyperlink" Target="https://xkcd.com/936/" TargetMode="External"/><Relationship Id="rId4" Type="http://schemas.openxmlformats.org/officeDocument/2006/relationships/image" Target="../media/image1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21.bin"/><Relationship Id="rId13" Type="http://schemas.openxmlformats.org/officeDocument/2006/relationships/image" Target="../media/image25.bin"/><Relationship Id="rId3" Type="http://schemas.openxmlformats.org/officeDocument/2006/relationships/notesSlide" Target="../notesSlides/notesSlide5.xml"/><Relationship Id="rId7" Type="http://schemas.openxmlformats.org/officeDocument/2006/relationships/image" Target="../media/image20.bin"/><Relationship Id="rId12" Type="http://schemas.openxmlformats.org/officeDocument/2006/relationships/image" Target="../media/image24.bin"/><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19.bin"/><Relationship Id="rId11" Type="http://schemas.openxmlformats.org/officeDocument/2006/relationships/image" Target="../media/image14.bin"/><Relationship Id="rId5" Type="http://schemas.openxmlformats.org/officeDocument/2006/relationships/image" Target="../media/image18.bin"/><Relationship Id="rId10" Type="http://schemas.openxmlformats.org/officeDocument/2006/relationships/image" Target="../media/image23.bin"/><Relationship Id="rId4" Type="http://schemas.openxmlformats.org/officeDocument/2006/relationships/image" Target="../media/image17.bin"/><Relationship Id="rId9" Type="http://schemas.openxmlformats.org/officeDocument/2006/relationships/image" Target="../media/image22.bin"/><Relationship Id="rId14" Type="http://schemas.openxmlformats.org/officeDocument/2006/relationships/image" Target="../media/image26.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TrainingTitle"/>
        <p:cNvGrpSpPr/>
        <p:nvPr/>
      </p:nvGrpSpPr>
      <p:grpSpPr>
        <a:xfrm>
          <a:off x="0" y="0"/>
          <a:ext cx="0" cy="0"/>
          <a:chOff x="0" y="0"/>
          <a:chExt cx="0" cy="0"/>
        </a:xfrm>
      </p:grpSpPr>
      <p:sp>
        <p:nvSpPr>
          <p:cNvPr id="2" name="TrainingTitle">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9"/>
            <a:ext cx="5179218" cy="939460"/>
          </a:xfrm>
          <a:prstGeom prst="rect">
            <a:avLst/>
          </a:prstGeom>
        </p:spPr>
        <p:txBody>
          <a:bodyPr anchor="t">
            <a:noAutofit/>
          </a:bodyPr>
          <a:lstStyle/>
          <a:p>
            <a:r>
              <a:rPr lang="en-US" noProof="0" dirty="0"/>
              <a:t>Password policy myths</a:t>
            </a:r>
          </a:p>
        </p:txBody>
      </p:sp>
      <p:sp>
        <p:nvSpPr>
          <p:cNvPr id="3" name="TrainingSubtitle" descr="Day">
            <a:extLst>
              <a:ext uri="{FF2B5EF4-FFF2-40B4-BE49-F238E27FC236}">
                <a16:creationId xmlns:a16="http://schemas.microsoft.com/office/drawing/2014/main" id="{57B0B4AC-251A-4AF7-917A-5D362C2F9961}"/>
              </a:ext>
            </a:extLst>
          </p:cNvPr>
          <p:cNvSpPr>
            <a:spLocks noGrp="1"/>
          </p:cNvSpPr>
          <p:nvPr>
            <p:ph type="subTitle" idx="1" hasCustomPrompt="1"/>
          </p:nvPr>
        </p:nvSpPr>
        <p:spPr>
          <a:xfrm>
            <a:off x="2798922" y="1944645"/>
            <a:ext cx="5179218" cy="1016764"/>
          </a:xfrm>
          <a:prstGeom prst="rect">
            <a:avLst/>
          </a:prstGeom>
        </p:spPr>
        <p:txBody>
          <a:bodyPr anchor="b">
            <a:normAutofit/>
          </a:bodyPr>
          <a:lstStyle/>
          <a:p>
            <a:r>
              <a:rPr lang="en-US" noProof="0" dirty="0"/>
              <a:t>Common misconceptions</a:t>
            </a:r>
          </a:p>
        </p:txBody>
      </p:sp>
      <p:sp>
        <p:nvSpPr>
          <p:cNvPr id="19" name="TrainingTrainer">
            <a:extLst>
              <a:ext uri="{FF2B5EF4-FFF2-40B4-BE49-F238E27FC236}">
                <a16:creationId xmlns:a16="http://schemas.microsoft.com/office/drawing/2014/main" id="{EC5B2425-576D-4701-BEB0-17BCACFEEEBD}"/>
              </a:ext>
            </a:extLst>
          </p:cNvPr>
          <p:cNvSpPr>
            <a:spLocks noGrp="1"/>
          </p:cNvSpPr>
          <p:nvPr>
            <p:ph type="body" idx="10" hasCustomPrompt="1"/>
          </p:nvPr>
        </p:nvSpPr>
        <p:spPr>
          <a:xfrm>
            <a:off x="2798922" y="3198855"/>
            <a:ext cx="5179218" cy="258553"/>
          </a:xfrm>
          <a:prstGeom prst="rect">
            <a:avLst/>
          </a:prstGeom>
        </p:spPr>
        <p:txBody>
          <a:bodyPr>
            <a:noAutofit/>
          </a:bodyPr>
          <a:lstStyle/>
          <a:p>
            <a:pPr lvl="0"/>
            <a:r>
              <a:rPr lang="en-US" noProof="0" dirty="0"/>
              <a:t>Erno Jeges</a:t>
            </a:r>
          </a:p>
        </p:txBody>
      </p:sp>
      <p:sp>
        <p:nvSpPr>
          <p:cNvPr id="23" name="TrainingDates">
            <a:extLst>
              <a:ext uri="{FF2B5EF4-FFF2-40B4-BE49-F238E27FC236}">
                <a16:creationId xmlns:a16="http://schemas.microsoft.com/office/drawing/2014/main" id="{2B3A0491-D8C8-4316-856D-0ED9F9E2E9F2}"/>
              </a:ext>
            </a:extLst>
          </p:cNvPr>
          <p:cNvSpPr>
            <a:spLocks noGrp="1"/>
          </p:cNvSpPr>
          <p:nvPr>
            <p:ph type="body" idx="11" hasCustomPrompt="1"/>
          </p:nvPr>
        </p:nvSpPr>
        <p:spPr>
          <a:xfrm>
            <a:off x="2798922" y="3643953"/>
            <a:ext cx="5179218" cy="258553"/>
          </a:xfrm>
          <a:prstGeom prst="rect">
            <a:avLst/>
          </a:prstGeom>
        </p:spPr>
        <p:txBody>
          <a:bodyPr>
            <a:noAutofit/>
          </a:bodyPr>
          <a:lstStyle/>
          <a:p>
            <a:pPr lvl="0"/>
            <a:r>
              <a:rPr lang="en-US" noProof="0" dirty="0"/>
              <a:t>May 19, 2021</a:t>
            </a:r>
          </a:p>
        </p:txBody>
      </p:sp>
      <p:sp>
        <p:nvSpPr>
          <p:cNvPr id="24" name="CompanyLabel" hidden="1">
            <a:extLst>
              <a:ext uri="{FF2B5EF4-FFF2-40B4-BE49-F238E27FC236}">
                <a16:creationId xmlns:a16="http://schemas.microsoft.com/office/drawing/2014/main" id="{DE28281B-713F-496A-A8CF-0B9917EEDF9E}"/>
              </a:ext>
            </a:extLst>
          </p:cNvPr>
          <p:cNvSpPr txBox="1"/>
          <p:nvPr userDrawn="1"/>
        </p:nvSpPr>
        <p:spPr>
          <a:xfrm>
            <a:off x="2798922" y="3919743"/>
            <a:ext cx="2587725" cy="253916"/>
          </a:xfrm>
          <a:prstGeom prst="rect">
            <a:avLst/>
          </a:prstGeom>
          <a:noFill/>
        </p:spPr>
        <p:txBody>
          <a:bodyPr wrap="square" rtlCol="0">
            <a:spAutoFit/>
          </a:bodyPr>
          <a:lstStyle/>
          <a:p>
            <a:r>
              <a:rPr lang="en-US" sz="1050" noProof="0" dirty="0">
                <a:latin typeface="Poppins" panose="00000500000000000000" pitchFamily="2" charset="-18"/>
                <a:cs typeface="Poppins" panose="00000500000000000000" pitchFamily="2" charset="-18"/>
              </a:rPr>
              <a:t>Company</a:t>
            </a:r>
          </a:p>
        </p:txBody>
      </p:sp>
      <p:sp>
        <p:nvSpPr>
          <p:cNvPr id="25" name="TrainingLocation">
            <a:extLst>
              <a:ext uri="{FF2B5EF4-FFF2-40B4-BE49-F238E27FC236}">
                <a16:creationId xmlns:a16="http://schemas.microsoft.com/office/drawing/2014/main" id="{FAE2025E-5DFE-476D-A38D-A29C52080B68}"/>
              </a:ext>
            </a:extLst>
          </p:cNvPr>
          <p:cNvSpPr>
            <a:spLocks noGrp="1"/>
          </p:cNvSpPr>
          <p:nvPr>
            <p:ph type="body" idx="12" hasCustomPrompt="1"/>
          </p:nvPr>
        </p:nvSpPr>
        <p:spPr>
          <a:xfrm>
            <a:off x="2798922" y="4099676"/>
            <a:ext cx="5179218" cy="258553"/>
          </a:xfrm>
          <a:prstGeom prst="rect">
            <a:avLst/>
          </a:prstGeom>
        </p:spPr>
        <p:txBody>
          <a:bodyPr>
            <a:noAutofit/>
          </a:bodyPr>
          <a:lstStyle/>
          <a:p>
            <a:pPr lvl="0"/>
            <a:r>
              <a:rPr lang="en-US" noProof="0" dirty="0"/>
              <a:t>HWSW SecDev meetup</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Title"/>
        <p:cNvGrpSpPr/>
        <p:nvPr/>
      </p:nvGrpSpPr>
      <p:grpSpPr>
        <a:xfrm>
          <a:off x="0" y="0"/>
          <a:ext cx="0" cy="0"/>
          <a:chOff x="0" y="0"/>
          <a:chExt cx="0" cy="0"/>
        </a:xfrm>
      </p:grpSpPr>
      <p:sp>
        <p:nvSpPr>
          <p:cNvPr id="2" name="Title">
            <a:extLst>
              <a:ext uri="{FF2B5EF4-FFF2-40B4-BE49-F238E27FC236}">
                <a16:creationId xmlns:a16="http://schemas.microsoft.com/office/drawing/2014/main" id="{962FB4B7-4E53-4B46-AF12-440DC4D431CE}"/>
              </a:ext>
            </a:extLst>
          </p:cNvPr>
          <p:cNvSpPr>
            <a:spLocks noGrp="1"/>
          </p:cNvSpPr>
          <p:nvPr>
            <p:ph type="title" hasCustomPrompt="1"/>
          </p:nvPr>
        </p:nvSpPr>
        <p:spPr>
          <a:xfrm>
            <a:off x="2791206" y="1001126"/>
            <a:ext cx="5719382" cy="1275349"/>
          </a:xfrm>
          <a:prstGeom prst="rect">
            <a:avLst/>
          </a:prstGeom>
        </p:spPr>
        <p:txBody>
          <a:bodyPr anchor="t"/>
          <a:lstStyle/>
          <a:p>
            <a:r>
              <a:rPr lang="en-US" noProof="0" dirty="0"/>
              <a:t>Introduction to software security</a:t>
            </a:r>
          </a:p>
        </p:txBody>
      </p:sp>
      <p:sp>
        <p:nvSpPr>
          <p:cNvPr id="15" name="Subtitle">
            <a:extLst>
              <a:ext uri="{FF2B5EF4-FFF2-40B4-BE49-F238E27FC236}">
                <a16:creationId xmlns:a16="http://schemas.microsoft.com/office/drawing/2014/main" id="{97930D24-D116-4DFE-947B-D4FD8B08B0BF}"/>
              </a:ext>
            </a:extLst>
          </p:cNvPr>
          <p:cNvSpPr>
            <a:spLocks noGrp="1"/>
          </p:cNvSpPr>
          <p:nvPr>
            <p:ph type="body" idx="1" hasCustomPrompt="1"/>
          </p:nvPr>
        </p:nvSpPr>
        <p:spPr>
          <a:xfrm>
            <a:off x="2791206" y="2615129"/>
            <a:ext cx="5719382" cy="503795"/>
          </a:xfrm>
          <a:prstGeom prst="rect">
            <a:avLst/>
          </a:prstGeom>
        </p:spPr>
        <p:txBody>
          <a:bodyPr anchor="ctr">
            <a:normAutofit/>
          </a:bodyPr>
          <a:lstStyle/>
          <a:p>
            <a:endParaRPr/>
          </a:p>
        </p:txBody>
      </p:sp>
      <p:sp>
        <p:nvSpPr>
          <p:cNvPr id="11" name="Footer">
            <a:extLst>
              <a:ext uri="{FF2B5EF4-FFF2-40B4-BE49-F238E27FC236}">
                <a16:creationId xmlns:a16="http://schemas.microsoft.com/office/drawing/2014/main" id="{E1FB0207-C252-46F9-B8D2-466B310AB587}"/>
              </a:ext>
            </a:extLst>
          </p:cNvPr>
          <p:cNvSpPr>
            <a:spLocks noGrp="1"/>
          </p:cNvSpPr>
          <p:nvPr>
            <p:ph type="body" idx="19" hasCustomPrompt="1"/>
          </p:nvPr>
        </p:nvSpPr>
        <p:spPr>
          <a:xfrm>
            <a:off x="229141" y="4712493"/>
            <a:ext cx="7695660" cy="431007"/>
          </a:xfrm>
          <a:prstGeom prst="rect">
            <a:avLst/>
          </a:prstGeom>
          <a:ln>
            <a:noFill/>
          </a:ln>
          <a:effectLst/>
        </p:spPr>
        <p:txBody>
          <a:bodyPr lIns="0" tIns="0" rIns="0" bIns="0"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18" name="Day">
            <a:extLst>
              <a:ext uri="{FF2B5EF4-FFF2-40B4-BE49-F238E27FC236}">
                <a16:creationId xmlns:a16="http://schemas.microsoft.com/office/drawing/2014/main" id="{69860D89-CCF9-482E-BE0D-A8778D41643B}"/>
              </a:ext>
            </a:extLst>
          </p:cNvPr>
          <p:cNvSpPr>
            <a:spLocks noGrp="1"/>
          </p:cNvSpPr>
          <p:nvPr>
            <p:ph type="body" idx="20" hasCustomPrompt="1"/>
          </p:nvPr>
        </p:nvSpPr>
        <p:spPr>
          <a:xfrm>
            <a:off x="7924801" y="4712493"/>
            <a:ext cx="1004696" cy="431007"/>
          </a:xfrm>
          <a:prstGeom prst="rect">
            <a:avLst/>
          </a:prstGeom>
          <a:ln>
            <a:noFill/>
          </a:ln>
          <a:effectLst/>
        </p:spPr>
        <p:txBody>
          <a:bodyPr lIns="0" tIns="0" rIns="0" bIns="0" anchor="ctr">
            <a:normAutofit/>
          </a:bodyPr>
          <a:lstStyle/>
          <a:p>
            <a:pPr lvl="0" algn="r">
              <a:tabLst>
                <a:tab pos="360363" algn="l"/>
              </a:tabLst>
            </a:pPr>
            <a:r>
              <a:rPr lang="en-US" sz="1050" dirty="0"/>
              <a:t>D1 &gt; 2</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a:extLst>
              <a:ext uri="{FF2B5EF4-FFF2-40B4-BE49-F238E27FC236}">
                <a16:creationId xmlns:a16="http://schemas.microsoft.com/office/drawing/2014/main" id="{74BBD866-3AFF-4352-9E82-4736BB320A77}"/>
              </a:ext>
            </a:extLst>
          </p:cNvPr>
          <p:cNvSpPr>
            <a:spLocks noGrp="1"/>
          </p:cNvSpPr>
          <p:nvPr>
            <p:ph type="body" sz="quarter" idx="1"/>
          </p:nvPr>
        </p:nvSpPr>
        <p:spPr>
          <a:solidFill>
            <a:srgbClr val="FFFFFF"/>
          </a:solidFill>
        </p:spPr>
        <p:txBody>
          <a:bodyPr anchor="t"/>
          <a:lstStyle/>
          <a:p>
            <a:r>
              <a:rPr lang="en-US" sz="2000" dirty="0"/>
              <a:t>Most security incidents are consequences of bugs</a:t>
            </a:r>
          </a:p>
          <a:p>
            <a:pPr lvl="1"/>
            <a:r>
              <a:rPr lang="en-US" sz="1600" dirty="0"/>
              <a:t>Murphy's Law of coding: "Each computer code has five bugs, and this</a:t>
            </a:r>
            <a:br>
              <a:rPr lang="en-US" sz="1600" dirty="0"/>
            </a:br>
            <a:r>
              <a:rPr lang="en-US" sz="1600" dirty="0"/>
              <a:t>number does not depend on how many bugs have already been found" </a:t>
            </a:r>
            <a:r>
              <a:rPr lang="en-US" sz="1600" dirty="0">
                <a:sym typeface="Wingdings" panose="05000000000000000000" pitchFamily="2" charset="2"/>
              </a:rPr>
              <a:t></a:t>
            </a:r>
          </a:p>
          <a:p>
            <a:pPr>
              <a:spcBef>
                <a:spcPts val="1200"/>
              </a:spcBef>
            </a:pPr>
            <a:r>
              <a:rPr lang="en-US" sz="2000" dirty="0"/>
              <a:t>Implication: there is no such thing as 100% security</a:t>
            </a:r>
          </a:p>
          <a:p>
            <a:pPr lvl="1"/>
            <a:r>
              <a:rPr lang="en-US" sz="1600" dirty="0"/>
              <a:t>The good news is however that if we follow the </a:t>
            </a:r>
            <a:r>
              <a:rPr lang="en-US" sz="1600" b="1" dirty="0"/>
              <a:t>best practices</a:t>
            </a:r>
            <a:r>
              <a:rPr lang="en-US" sz="1600" dirty="0"/>
              <a:t>, 90% of trivial bugs can be avoided</a:t>
            </a:r>
          </a:p>
          <a:p>
            <a:pPr>
              <a:spcBef>
                <a:spcPts val="1800"/>
              </a:spcBef>
            </a:pPr>
            <a:r>
              <a:rPr lang="en-US" i="1" dirty="0"/>
              <a:t>"The goal here isn't 100% perfect security, but</a:t>
            </a:r>
            <a:br>
              <a:rPr lang="en-US" i="1" dirty="0"/>
            </a:br>
            <a:r>
              <a:rPr lang="en-US" i="1" dirty="0"/>
              <a:t>rather </a:t>
            </a:r>
            <a:r>
              <a:rPr lang="en-US" i="1" u="sng" dirty="0"/>
              <a:t>adequate</a:t>
            </a:r>
            <a:r>
              <a:rPr lang="en-US" i="1" dirty="0"/>
              <a:t> security at a </a:t>
            </a:r>
            <a:r>
              <a:rPr lang="en-US" i="1" u="sng" dirty="0"/>
              <a:t>reasonable</a:t>
            </a:r>
            <a:r>
              <a:rPr lang="en-US" i="1" dirty="0"/>
              <a:t> cost."</a:t>
            </a:r>
            <a:br>
              <a:rPr lang="en-US" i="1" dirty="0"/>
            </a:br>
            <a:r>
              <a:rPr lang="en-US" dirty="0"/>
              <a:t>(Bruce </a:t>
            </a:r>
            <a:r>
              <a:rPr lang="en-US" dirty="0" err="1"/>
              <a:t>Schneier</a:t>
            </a:r>
            <a:r>
              <a:rPr lang="en-US" dirty="0"/>
              <a:t>)</a:t>
            </a:r>
          </a:p>
          <a:p>
            <a:pPr lvl="1">
              <a:spcBef>
                <a:spcPts val="600"/>
              </a:spcBef>
            </a:pPr>
            <a:r>
              <a:rPr lang="en-US" dirty="0">
                <a:sym typeface="Wingdings" panose="05000000000000000000" pitchFamily="2" charset="2"/>
              </a:rPr>
              <a:t>Infinite game: instead of beating the </a:t>
            </a:r>
            <a:r>
              <a:rPr lang="en-US">
                <a:sym typeface="Wingdings" panose="05000000000000000000" pitchFamily="2" charset="2"/>
              </a:rPr>
              <a:t>enemy </a:t>
            </a:r>
            <a:br>
              <a:rPr lang="en-US">
                <a:sym typeface="Wingdings" panose="05000000000000000000" pitchFamily="2" charset="2"/>
              </a:rPr>
            </a:br>
            <a:r>
              <a:rPr lang="en-US">
                <a:sym typeface="Wingdings" panose="05000000000000000000" pitchFamily="2" charset="2"/>
              </a:rPr>
              <a:t> </a:t>
            </a:r>
            <a:r>
              <a:rPr lang="en-US" dirty="0">
                <a:sym typeface="Wingdings" panose="05000000000000000000" pitchFamily="2" charset="2"/>
              </a:rPr>
              <a:t>goal is to </a:t>
            </a:r>
            <a:r>
              <a:rPr lang="en-US" i="1" dirty="0">
                <a:sym typeface="Wingdings" panose="05000000000000000000" pitchFamily="2" charset="2"/>
              </a:rPr>
              <a:t>stay in the game</a:t>
            </a:r>
          </a:p>
        </p:txBody>
      </p:sp>
      <p:sp>
        <p:nvSpPr>
          <p:cNvPr id="22" name="CODE_BAD" hidden="1">
            <a:extLst>
              <a:ext uri="{FF2B5EF4-FFF2-40B4-BE49-F238E27FC236}">
                <a16:creationId xmlns:a16="http://schemas.microsoft.com/office/drawing/2014/main" id="{14C73BE5-AEBF-4F3B-96A8-81D69FF75DD6}"/>
              </a:ext>
            </a:extLst>
          </p:cNvPr>
          <p:cNvSpPr>
            <a:spLocks noGrp="1"/>
          </p:cNvSpPr>
          <p:nvPr>
            <p:ph type="body" sz="quarter" idx="16"/>
          </p:nvPr>
        </p:nvSpPr>
        <p:spPr/>
        <p:txBody>
          <a:bodyPr/>
          <a:lstStyle/>
          <a:p>
            <a:endParaRPr lang="en-US" dirty="0"/>
          </a:p>
        </p:txBody>
      </p:sp>
      <p:sp>
        <p:nvSpPr>
          <p:cNvPr id="23" name="CODE_GOOD" hidden="1">
            <a:extLst>
              <a:ext uri="{FF2B5EF4-FFF2-40B4-BE49-F238E27FC236}">
                <a16:creationId xmlns:a16="http://schemas.microsoft.com/office/drawing/2014/main" id="{3B8AD6E5-2510-461A-887F-043B7B35074C}"/>
              </a:ext>
            </a:extLst>
          </p:cNvPr>
          <p:cNvSpPr>
            <a:spLocks noGrp="1"/>
          </p:cNvSpPr>
          <p:nvPr>
            <p:ph type="body" sz="quarter" idx="15"/>
          </p:nvPr>
        </p:nvSpPr>
        <p:spPr/>
        <p:txBody>
          <a:bodyPr/>
          <a:lstStyle/>
          <a:p>
            <a:endParaRPr lang="en-US" dirty="0"/>
          </a:p>
        </p:txBody>
      </p:sp>
      <p:pic>
        <p:nvPicPr>
          <p:cNvPr id="8" name="Picture 7">
            <a:extLst>
              <a:ext uri="{FF2B5EF4-FFF2-40B4-BE49-F238E27FC236}">
                <a16:creationId xmlns:a16="http://schemas.microsoft.com/office/drawing/2014/main" id="{4B80F54B-F71D-454A-98BE-9E35510B3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800" y="681541"/>
            <a:ext cx="540000" cy="540000"/>
          </a:xfrm>
          <a:prstGeom prst="rect">
            <a:avLst/>
          </a:prstGeom>
        </p:spPr>
      </p:pic>
      <p:sp>
        <p:nvSpPr>
          <p:cNvPr id="11" name="Header">
            <a:extLst>
              <a:ext uri="{FF2B5EF4-FFF2-40B4-BE49-F238E27FC236}">
                <a16:creationId xmlns:a16="http://schemas.microsoft.com/office/drawing/2014/main" id="{F34E6C10-3274-4BDA-ACA0-2CAF497DE6CD}"/>
              </a:ext>
            </a:extLst>
          </p:cNvPr>
          <p:cNvSpPr>
            <a:spLocks noGrp="1"/>
          </p:cNvSpPr>
          <p:nvPr>
            <p:ph sz="quarter" idx="18" hasCustomPrompt="1"/>
          </p:nvPr>
        </p:nvSpPr>
        <p:spPr>
          <a:xfrm>
            <a:off x="1352358" y="153676"/>
            <a:ext cx="7577138" cy="270000"/>
          </a:xfrm>
        </p:spPr>
        <p:txBody>
          <a:bodyPr lIns="0" tIns="54000" rIns="0" bIns="0" anchor="ctr">
            <a:normAutofit/>
          </a:bodyPr>
          <a:lstStyle/>
          <a:p>
            <a:pPr lvl="0"/>
            <a:r>
              <a:rPr lang="en-US" dirty="0"/>
              <a:t>|  AppSec: The weakest link in cybersecurity</a:t>
            </a:r>
          </a:p>
        </p:txBody>
      </p:sp>
      <p:sp>
        <p:nvSpPr>
          <p:cNvPr id="12" name="Footer">
            <a:extLst>
              <a:ext uri="{FF2B5EF4-FFF2-40B4-BE49-F238E27FC236}">
                <a16:creationId xmlns:a16="http://schemas.microsoft.com/office/drawing/2014/main" id="{3B1EC24E-58BF-4F80-A0B3-1805279EF40C}"/>
              </a:ext>
            </a:extLst>
          </p:cNvPr>
          <p:cNvSpPr>
            <a:spLocks noGrp="1"/>
          </p:cNvSpPr>
          <p:nvPr>
            <p:ph type="body" idx="19" hasCustomPrompt="1"/>
          </p:nvPr>
        </p:nvSpPr>
        <p:spPr>
          <a:xfrm>
            <a:off x="229141" y="4712493"/>
            <a:ext cx="7695660" cy="431007"/>
          </a:xfrm>
          <a:ln>
            <a:noFill/>
          </a:ln>
          <a:effectLst/>
        </p:spPr>
        <p:txBody>
          <a:bodyPr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13" name="Day">
            <a:extLst>
              <a:ext uri="{FF2B5EF4-FFF2-40B4-BE49-F238E27FC236}">
                <a16:creationId xmlns:a16="http://schemas.microsoft.com/office/drawing/2014/main" id="{3E47905A-C291-4686-AB53-348E499D057E}"/>
              </a:ext>
            </a:extLst>
          </p:cNvPr>
          <p:cNvSpPr>
            <a:spLocks noGrp="1"/>
          </p:cNvSpPr>
          <p:nvPr>
            <p:ph type="body" idx="20" hasCustomPrompt="1"/>
          </p:nvPr>
        </p:nvSpPr>
        <p:spPr>
          <a:xfrm>
            <a:off x="7924801" y="4712493"/>
            <a:ext cx="1004696" cy="431007"/>
          </a:xfrm>
          <a:ln>
            <a:noFill/>
          </a:ln>
          <a:effectLst/>
        </p:spPr>
        <p:txBody>
          <a:bodyPr anchor="ctr">
            <a:normAutofit/>
          </a:bodyPr>
          <a:lstStyle/>
          <a:p>
            <a:pPr lvl="0" algn="r">
              <a:tabLst>
                <a:tab pos="360363" algn="l"/>
              </a:tabLst>
            </a:pPr>
            <a:r>
              <a:rPr lang="en-US" sz="1050" dirty="0"/>
              <a:t>D1 &gt; 3</a:t>
            </a:r>
          </a:p>
        </p:txBody>
      </p:sp>
    </p:spTree>
    <p:custDataLst>
      <p:tags r:id="rId1"/>
    </p:custDataLst>
    <p:extLst>
      <p:ext uri="{BB962C8B-B14F-4D97-AF65-F5344CB8AC3E}">
        <p14:creationId xmlns:p14="http://schemas.microsoft.com/office/powerpoint/2010/main" val="292491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Title"/>
        <p:cNvGrpSpPr/>
        <p:nvPr/>
      </p:nvGrpSpPr>
      <p:grpSpPr>
        <a:xfrm>
          <a:off x="0" y="0"/>
          <a:ext cx="0" cy="0"/>
          <a:chOff x="0" y="0"/>
          <a:chExt cx="0" cy="0"/>
        </a:xfrm>
      </p:grpSpPr>
      <p:sp>
        <p:nvSpPr>
          <p:cNvPr id="2" name="Title">
            <a:extLst>
              <a:ext uri="{FF2B5EF4-FFF2-40B4-BE49-F238E27FC236}">
                <a16:creationId xmlns:a16="http://schemas.microsoft.com/office/drawing/2014/main" id="{962FB4B7-4E53-4B46-AF12-440DC4D431CE}"/>
              </a:ext>
            </a:extLst>
          </p:cNvPr>
          <p:cNvSpPr>
            <a:spLocks noGrp="1"/>
          </p:cNvSpPr>
          <p:nvPr>
            <p:ph type="title" hasCustomPrompt="1"/>
          </p:nvPr>
        </p:nvSpPr>
        <p:spPr>
          <a:xfrm>
            <a:off x="2791206" y="1001126"/>
            <a:ext cx="5719382" cy="1275349"/>
          </a:xfrm>
          <a:prstGeom prst="rect">
            <a:avLst/>
          </a:prstGeom>
        </p:spPr>
        <p:txBody>
          <a:bodyPr anchor="t"/>
          <a:lstStyle/>
          <a:p>
            <a:r>
              <a:rPr lang="en-US" noProof="0" dirty="0"/>
              <a:t>Managing passwords the right way</a:t>
            </a:r>
          </a:p>
        </p:txBody>
      </p:sp>
      <p:sp>
        <p:nvSpPr>
          <p:cNvPr id="15" name="Subtitle">
            <a:extLst>
              <a:ext uri="{FF2B5EF4-FFF2-40B4-BE49-F238E27FC236}">
                <a16:creationId xmlns:a16="http://schemas.microsoft.com/office/drawing/2014/main" id="{97930D24-D116-4DFE-947B-D4FD8B08B0BF}"/>
              </a:ext>
            </a:extLst>
          </p:cNvPr>
          <p:cNvSpPr>
            <a:spLocks noGrp="1"/>
          </p:cNvSpPr>
          <p:nvPr>
            <p:ph type="body" idx="1" hasCustomPrompt="1"/>
          </p:nvPr>
        </p:nvSpPr>
        <p:spPr>
          <a:xfrm>
            <a:off x="2791206" y="2615129"/>
            <a:ext cx="5719382" cy="503795"/>
          </a:xfrm>
          <a:prstGeom prst="rect">
            <a:avLst/>
          </a:prstGeom>
        </p:spPr>
        <p:txBody>
          <a:bodyPr anchor="ctr">
            <a:normAutofit/>
          </a:bodyPr>
          <a:lstStyle/>
          <a:p>
            <a:endParaRPr/>
          </a:p>
        </p:txBody>
      </p:sp>
      <p:sp>
        <p:nvSpPr>
          <p:cNvPr id="11" name="Footer">
            <a:extLst>
              <a:ext uri="{FF2B5EF4-FFF2-40B4-BE49-F238E27FC236}">
                <a16:creationId xmlns:a16="http://schemas.microsoft.com/office/drawing/2014/main" id="{E1FB0207-C252-46F9-B8D2-466B310AB587}"/>
              </a:ext>
            </a:extLst>
          </p:cNvPr>
          <p:cNvSpPr>
            <a:spLocks noGrp="1"/>
          </p:cNvSpPr>
          <p:nvPr>
            <p:ph type="body" idx="19" hasCustomPrompt="1"/>
          </p:nvPr>
        </p:nvSpPr>
        <p:spPr>
          <a:xfrm>
            <a:off x="229141" y="4712493"/>
            <a:ext cx="7695660" cy="431007"/>
          </a:xfrm>
          <a:prstGeom prst="rect">
            <a:avLst/>
          </a:prstGeom>
          <a:ln>
            <a:noFill/>
          </a:ln>
          <a:effectLst/>
        </p:spPr>
        <p:txBody>
          <a:bodyPr lIns="0" tIns="0" rIns="0" bIns="0"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18" name="Day">
            <a:extLst>
              <a:ext uri="{FF2B5EF4-FFF2-40B4-BE49-F238E27FC236}">
                <a16:creationId xmlns:a16="http://schemas.microsoft.com/office/drawing/2014/main" id="{69860D89-CCF9-482E-BE0D-A8778D41643B}"/>
              </a:ext>
            </a:extLst>
          </p:cNvPr>
          <p:cNvSpPr>
            <a:spLocks noGrp="1"/>
          </p:cNvSpPr>
          <p:nvPr>
            <p:ph type="body" idx="20" hasCustomPrompt="1"/>
          </p:nvPr>
        </p:nvSpPr>
        <p:spPr>
          <a:xfrm>
            <a:off x="7924801" y="4712493"/>
            <a:ext cx="1004696" cy="431007"/>
          </a:xfrm>
          <a:prstGeom prst="rect">
            <a:avLst/>
          </a:prstGeom>
          <a:ln>
            <a:noFill/>
          </a:ln>
          <a:effectLst/>
        </p:spPr>
        <p:txBody>
          <a:bodyPr lIns="0" tIns="0" rIns="0" bIns="0" anchor="ctr">
            <a:normAutofit/>
          </a:bodyPr>
          <a:lstStyle/>
          <a:p>
            <a:pPr lvl="0" algn="r">
              <a:tabLst>
                <a:tab pos="360363" algn="l"/>
              </a:tabLst>
            </a:pPr>
            <a:r>
              <a:rPr lang="en-US" sz="1050" dirty="0"/>
              <a:t>D1 &gt; 4</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
          </p:nvPr>
        </p:nvSpPr>
        <p:spPr>
          <a:solidFill>
            <a:srgbClr val="FFFFFF"/>
          </a:solidFill>
        </p:spPr>
        <p:txBody>
          <a:bodyPr anchor="t"/>
          <a:lstStyle/>
          <a:p>
            <a:r>
              <a:rPr lang="en-US" sz="1800" dirty="0"/>
              <a:t>An enforced guide to choosing satisfactory passwords</a:t>
            </a:r>
          </a:p>
          <a:p>
            <a:pPr lvl="1"/>
            <a:r>
              <a:rPr lang="en-US" sz="1600" dirty="0"/>
              <a:t>To ensure enough entropy (randomness)</a:t>
            </a:r>
          </a:p>
          <a:p>
            <a:pPr lvl="1"/>
            <a:r>
              <a:rPr lang="en-US" sz="1600" dirty="0"/>
              <a:t>To prevent users from picking common words</a:t>
            </a:r>
            <a:br>
              <a:rPr lang="en-US" sz="1600" dirty="0"/>
            </a:br>
            <a:r>
              <a:rPr lang="en-US" sz="1600" dirty="0"/>
              <a:t>(dictionary attack)</a:t>
            </a:r>
          </a:p>
          <a:p>
            <a:pPr marL="36000" lvl="1" indent="0">
              <a:spcBef>
                <a:spcPts val="1700"/>
              </a:spcBef>
              <a:buNone/>
            </a:pPr>
            <a:r>
              <a:rPr lang="en-US" sz="1600" dirty="0"/>
              <a:t>Enrolling with non-compliant passwords should </a:t>
            </a:r>
            <a:br>
              <a:rPr lang="en-US" sz="1600" dirty="0"/>
            </a:br>
            <a:r>
              <a:rPr lang="en-US" sz="1600" dirty="0"/>
              <a:t>be rejected</a:t>
            </a:r>
            <a:r>
              <a:rPr lang="hu-HU" sz="1600" dirty="0"/>
              <a:t> </a:t>
            </a:r>
            <a:endParaRPr lang="en-US" sz="1600" dirty="0"/>
          </a:p>
          <a:p>
            <a:pPr lvl="1"/>
            <a:r>
              <a:rPr lang="en-US" sz="1700" dirty="0"/>
              <a:t>The user should be notified about the reason</a:t>
            </a:r>
          </a:p>
          <a:p>
            <a:pPr marL="36000" lvl="1" indent="0">
              <a:spcBef>
                <a:spcPts val="1700"/>
              </a:spcBef>
              <a:buNone/>
            </a:pPr>
            <a:r>
              <a:rPr lang="en-US" sz="1600" dirty="0"/>
              <a:t>But keep in mind </a:t>
            </a:r>
            <a:r>
              <a:rPr lang="en-US" sz="1600" b="1" dirty="0"/>
              <a:t>psychological acceptability</a:t>
            </a:r>
          </a:p>
          <a:p>
            <a:pPr lvl="1"/>
            <a:r>
              <a:rPr lang="en-US" sz="1700" dirty="0"/>
              <a:t>Security and usability are usually enemies</a:t>
            </a:r>
          </a:p>
          <a:p>
            <a:pPr lvl="2"/>
            <a:r>
              <a:rPr lang="en-US" sz="1500" dirty="0"/>
              <a:t>"If you push it too hard, it will break"</a:t>
            </a:r>
          </a:p>
          <a:p>
            <a:pPr lvl="1"/>
            <a:r>
              <a:rPr lang="en-US" sz="1700" dirty="0"/>
              <a:t>If a security solution is too inconvenient, </a:t>
            </a:r>
            <a:br>
              <a:rPr lang="en-US" sz="1700" dirty="0"/>
            </a:br>
            <a:r>
              <a:rPr lang="en-US" sz="1700" dirty="0"/>
              <a:t>people will find a way to circumvent it</a:t>
            </a:r>
          </a:p>
        </p:txBody>
      </p:sp>
      <p:sp>
        <p:nvSpPr>
          <p:cNvPr id="8" name="CODE_BAD" hidden="1"/>
          <p:cNvSpPr>
            <a:spLocks noGrp="1"/>
          </p:cNvSpPr>
          <p:nvPr>
            <p:ph type="body" sz="quarter" idx="16"/>
          </p:nvPr>
        </p:nvSpPr>
        <p:spPr>
          <a:xfrm>
            <a:off x="6038100" y="4324622"/>
            <a:ext cx="1620000" cy="270000"/>
          </a:xfrm>
        </p:spPr>
        <p:txBody>
          <a:bodyPr/>
          <a:lstStyle/>
          <a:p>
            <a:endParaRPr lang="en-US" dirty="0"/>
          </a:p>
        </p:txBody>
      </p:sp>
      <p:sp>
        <p:nvSpPr>
          <p:cNvPr id="9" name="CODE_GOOD" hidden="1"/>
          <p:cNvSpPr>
            <a:spLocks noGrp="1"/>
          </p:cNvSpPr>
          <p:nvPr>
            <p:ph type="body" sz="quarter" idx="15"/>
          </p:nvPr>
        </p:nvSpPr>
        <p:spPr>
          <a:xfrm>
            <a:off x="4355976" y="4324621"/>
            <a:ext cx="1620441" cy="270001"/>
          </a:xfrm>
        </p:spPr>
        <p:txBody>
          <a:bodyPr/>
          <a:lstStyle/>
          <a:p>
            <a:endParaRPr lang="en-US" dirty="0"/>
          </a:p>
        </p:txBody>
      </p:sp>
      <p:pic>
        <p:nvPicPr>
          <p:cNvPr id="6" name="Picture 5">
            <a:extLst>
              <a:ext uri="{FF2B5EF4-FFF2-40B4-BE49-F238E27FC236}">
                <a16:creationId xmlns:a16="http://schemas.microsoft.com/office/drawing/2014/main" id="{3A0CD6D0-5997-44FA-85EF-C19406FF8B7B}"/>
              </a:ext>
            </a:extLst>
          </p:cNvPr>
          <p:cNvPicPr>
            <a:picLocks noChangeAspect="1"/>
          </p:cNvPicPr>
          <p:nvPr/>
        </p:nvPicPr>
        <p:blipFill>
          <a:blip r:embed="rId4"/>
          <a:stretch>
            <a:fillRect/>
          </a:stretch>
        </p:blipFill>
        <p:spPr>
          <a:xfrm>
            <a:off x="5986800" y="1020625"/>
            <a:ext cx="2700000" cy="1800000"/>
          </a:xfrm>
          <a:prstGeom prst="rect">
            <a:avLst/>
          </a:prstGeom>
        </p:spPr>
      </p:pic>
      <p:sp>
        <p:nvSpPr>
          <p:cNvPr id="11" name="Header">
            <a:extLst>
              <a:ext uri="{FF2B5EF4-FFF2-40B4-BE49-F238E27FC236}">
                <a16:creationId xmlns:a16="http://schemas.microsoft.com/office/drawing/2014/main" id="{F34E6C10-3274-4BDA-ACA0-2CAF497DE6CD}"/>
              </a:ext>
            </a:extLst>
          </p:cNvPr>
          <p:cNvSpPr>
            <a:spLocks noGrp="1"/>
          </p:cNvSpPr>
          <p:nvPr>
            <p:ph sz="quarter" idx="18" hasCustomPrompt="1"/>
          </p:nvPr>
        </p:nvSpPr>
        <p:spPr>
          <a:xfrm>
            <a:off x="1352358" y="153676"/>
            <a:ext cx="7577138" cy="270000"/>
          </a:xfrm>
        </p:spPr>
        <p:txBody>
          <a:bodyPr lIns="0" tIns="54000" rIns="0" bIns="0" anchor="ctr">
            <a:normAutofit/>
          </a:bodyPr>
          <a:lstStyle/>
          <a:p>
            <a:pPr lvl="0"/>
            <a:r>
              <a:rPr lang="en-US" dirty="0"/>
              <a:t>|  Managing passwords the right way  |  Password policy</a:t>
            </a:r>
          </a:p>
        </p:txBody>
      </p:sp>
      <p:sp>
        <p:nvSpPr>
          <p:cNvPr id="12" name="Footer">
            <a:extLst>
              <a:ext uri="{FF2B5EF4-FFF2-40B4-BE49-F238E27FC236}">
                <a16:creationId xmlns:a16="http://schemas.microsoft.com/office/drawing/2014/main" id="{3B1EC24E-58BF-4F80-A0B3-1805279EF40C}"/>
              </a:ext>
            </a:extLst>
          </p:cNvPr>
          <p:cNvSpPr>
            <a:spLocks noGrp="1"/>
          </p:cNvSpPr>
          <p:nvPr>
            <p:ph type="body" idx="19" hasCustomPrompt="1"/>
          </p:nvPr>
        </p:nvSpPr>
        <p:spPr>
          <a:xfrm>
            <a:off x="229141" y="4712493"/>
            <a:ext cx="7695660" cy="431007"/>
          </a:xfrm>
          <a:ln>
            <a:noFill/>
          </a:ln>
          <a:effectLst/>
        </p:spPr>
        <p:txBody>
          <a:bodyPr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13" name="Day">
            <a:extLst>
              <a:ext uri="{FF2B5EF4-FFF2-40B4-BE49-F238E27FC236}">
                <a16:creationId xmlns:a16="http://schemas.microsoft.com/office/drawing/2014/main" id="{3E47905A-C291-4686-AB53-348E499D057E}"/>
              </a:ext>
            </a:extLst>
          </p:cNvPr>
          <p:cNvSpPr>
            <a:spLocks noGrp="1"/>
          </p:cNvSpPr>
          <p:nvPr>
            <p:ph type="body" idx="20" hasCustomPrompt="1"/>
          </p:nvPr>
        </p:nvSpPr>
        <p:spPr>
          <a:xfrm>
            <a:off x="7924801" y="4712493"/>
            <a:ext cx="1004696" cy="431007"/>
          </a:xfrm>
          <a:ln>
            <a:noFill/>
          </a:ln>
          <a:effectLst/>
        </p:spPr>
        <p:txBody>
          <a:bodyPr anchor="ctr">
            <a:normAutofit/>
          </a:bodyPr>
          <a:lstStyle/>
          <a:p>
            <a:pPr lvl="0" algn="r">
              <a:tabLst>
                <a:tab pos="360363" algn="l"/>
              </a:tabLst>
            </a:pPr>
            <a:r>
              <a:rPr lang="en-US" sz="1050" dirty="0"/>
              <a:t>D1 &gt; 5</a:t>
            </a:r>
          </a:p>
        </p:txBody>
      </p:sp>
    </p:spTree>
    <p:custDataLst>
      <p:tags r:id="rId1"/>
    </p:custDataLst>
    <p:extLst>
      <p:ext uri="{BB962C8B-B14F-4D97-AF65-F5344CB8AC3E}">
        <p14:creationId xmlns:p14="http://schemas.microsoft.com/office/powerpoint/2010/main" val="5729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
          </p:nvPr>
        </p:nvSpPr>
        <p:spPr>
          <a:solidFill>
            <a:srgbClr val="FFFFFF"/>
          </a:solidFill>
        </p:spPr>
        <p:txBody>
          <a:bodyPr anchor="t"/>
          <a:lstStyle/>
          <a:p>
            <a:r>
              <a:rPr lang="en-US" i="1" dirty="0"/>
              <a:t>NIST Special Publication 800-63B Digital Identity Guidelines, Section 5.1.1</a:t>
            </a:r>
          </a:p>
          <a:p>
            <a:pPr lvl="1">
              <a:spcBef>
                <a:spcPts val="1100"/>
              </a:spcBef>
            </a:pPr>
            <a:r>
              <a:rPr lang="en-US" b="1" dirty="0"/>
              <a:t>Length: </a:t>
            </a:r>
            <a:r>
              <a:rPr lang="en-US" dirty="0"/>
              <a:t>at least 8 characters (6 for servers-generated)</a:t>
            </a:r>
          </a:p>
          <a:p>
            <a:pPr lvl="2"/>
            <a:r>
              <a:rPr lang="en-US" dirty="0"/>
              <a:t>Input should support at least 64-char passwords</a:t>
            </a:r>
          </a:p>
          <a:p>
            <a:pPr lvl="2"/>
            <a:r>
              <a:rPr lang="en-US" dirty="0"/>
              <a:t>NO truncation!</a:t>
            </a:r>
          </a:p>
          <a:p>
            <a:pPr lvl="2"/>
            <a:r>
              <a:rPr lang="en-US" dirty="0"/>
              <a:t>Unicode should be supported</a:t>
            </a:r>
          </a:p>
          <a:p>
            <a:pPr lvl="1">
              <a:spcBef>
                <a:spcPts val="1700"/>
              </a:spcBef>
            </a:pPr>
            <a:r>
              <a:rPr lang="en-US" b="1" dirty="0"/>
              <a:t>Password hints</a:t>
            </a:r>
            <a:endParaRPr lang="en-US" dirty="0"/>
          </a:p>
          <a:p>
            <a:pPr lvl="2"/>
            <a:r>
              <a:rPr lang="en-US" dirty="0"/>
              <a:t>E.g. "The name of your first pet?"</a:t>
            </a:r>
          </a:p>
          <a:p>
            <a:pPr lvl="2"/>
            <a:r>
              <a:rPr lang="en-US"/>
              <a:t>Low-entropy </a:t>
            </a:r>
            <a:r>
              <a:rPr lang="en-US" dirty="0"/>
              <a:t>knowledge-based authentication "backdoor"</a:t>
            </a:r>
          </a:p>
          <a:p>
            <a:pPr lvl="2"/>
            <a:r>
              <a:rPr lang="en-US" dirty="0"/>
              <a:t>Must NOT be implemented in any form</a:t>
            </a:r>
          </a:p>
          <a:p>
            <a:pPr lvl="1">
              <a:spcBef>
                <a:spcPts val="1700"/>
              </a:spcBef>
            </a:pPr>
            <a:r>
              <a:rPr lang="en-US" b="1" dirty="0"/>
              <a:t>Enforced password change</a:t>
            </a:r>
            <a:endParaRPr lang="en-US" dirty="0"/>
          </a:p>
          <a:p>
            <a:pPr lvl="2"/>
            <a:r>
              <a:rPr lang="en-US" dirty="0"/>
              <a:t>NO periodic expiration! </a:t>
            </a:r>
          </a:p>
          <a:p>
            <a:pPr lvl="2"/>
            <a:r>
              <a:rPr lang="en-US" dirty="0"/>
              <a:t>OK only in case of a breach</a:t>
            </a:r>
            <a:endParaRPr lang="en-US" b="1" i="1" dirty="0"/>
          </a:p>
        </p:txBody>
      </p:sp>
      <p:sp>
        <p:nvSpPr>
          <p:cNvPr id="8" name="CODE_BAD" hidden="1"/>
          <p:cNvSpPr>
            <a:spLocks noGrp="1"/>
          </p:cNvSpPr>
          <p:nvPr>
            <p:ph type="body" sz="quarter" idx="16"/>
          </p:nvPr>
        </p:nvSpPr>
        <p:spPr>
          <a:xfrm>
            <a:off x="6038100" y="4324622"/>
            <a:ext cx="1620000" cy="270000"/>
          </a:xfrm>
        </p:spPr>
        <p:txBody>
          <a:bodyPr/>
          <a:lstStyle/>
          <a:p>
            <a:endParaRPr lang="en-US" dirty="0"/>
          </a:p>
        </p:txBody>
      </p:sp>
      <p:sp>
        <p:nvSpPr>
          <p:cNvPr id="9" name="CODE_GOOD" hidden="1"/>
          <p:cNvSpPr>
            <a:spLocks noGrp="1"/>
          </p:cNvSpPr>
          <p:nvPr>
            <p:ph type="body" sz="quarter" idx="15"/>
          </p:nvPr>
        </p:nvSpPr>
        <p:spPr>
          <a:xfrm>
            <a:off x="4355976" y="4324621"/>
            <a:ext cx="1620441" cy="270001"/>
          </a:xfrm>
        </p:spPr>
        <p:txBody>
          <a:bodyPr/>
          <a:lstStyle/>
          <a:p>
            <a:endParaRPr lang="en-US" dirty="0"/>
          </a:p>
        </p:txBody>
      </p:sp>
      <p:pic>
        <p:nvPicPr>
          <p:cNvPr id="1026" name="Picture 2" descr="Password Strength">
            <a:extLst>
              <a:ext uri="{FF2B5EF4-FFF2-40B4-BE49-F238E27FC236}">
                <a16:creationId xmlns:a16="http://schemas.microsoft.com/office/drawing/2014/main" id="{14C0401C-E336-4B16-8883-415170263F3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260"/>
          <a:stretch/>
        </p:blipFill>
        <p:spPr bwMode="auto">
          <a:xfrm>
            <a:off x="6228184" y="1114278"/>
            <a:ext cx="2458616" cy="1792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A7B842-6EE4-476B-B7B2-D92394A967AB}"/>
              </a:ext>
            </a:extLst>
          </p:cNvPr>
          <p:cNvSpPr txBox="1"/>
          <p:nvPr/>
        </p:nvSpPr>
        <p:spPr>
          <a:xfrm>
            <a:off x="6145832" y="917782"/>
            <a:ext cx="1136850" cy="215444"/>
          </a:xfrm>
          <a:prstGeom prst="rect">
            <a:avLst/>
          </a:prstGeom>
          <a:noFill/>
        </p:spPr>
        <p:txBody>
          <a:bodyPr wrap="none" rtlCol="0">
            <a:spAutoFit/>
          </a:bodyPr>
          <a:lstStyle/>
          <a:p>
            <a:r>
              <a:rPr lang="en-US" sz="800" dirty="0">
                <a:hlinkClick r:id="rId5"/>
              </a:rPr>
              <a:t>https://xkcd.com/936/</a:t>
            </a:r>
            <a:endParaRPr lang="en-US" sz="800" dirty="0"/>
          </a:p>
        </p:txBody>
      </p:sp>
      <p:sp>
        <p:nvSpPr>
          <p:cNvPr id="4" name="TextBox 3">
            <a:extLst>
              <a:ext uri="{FF2B5EF4-FFF2-40B4-BE49-F238E27FC236}">
                <a16:creationId xmlns:a16="http://schemas.microsoft.com/office/drawing/2014/main" id="{E34CB3D8-4917-4F84-9EFD-98802DC760D3}"/>
              </a:ext>
            </a:extLst>
          </p:cNvPr>
          <p:cNvSpPr txBox="1"/>
          <p:nvPr/>
        </p:nvSpPr>
        <p:spPr>
          <a:xfrm>
            <a:off x="3635896" y="1745311"/>
            <a:ext cx="2376264" cy="430887"/>
          </a:xfrm>
          <a:prstGeom prst="rect">
            <a:avLst/>
          </a:prstGeom>
          <a:ln>
            <a:solidFill>
              <a:srgbClr val="3366FF"/>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100">
                <a:solidFill>
                  <a:schemeClr val="dk1"/>
                </a:solidFill>
                <a:latin typeface="Consolas" panose="020B06090202040302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Ji32k7au4a83</a:t>
            </a:r>
          </a:p>
          <a:p>
            <a:r>
              <a:rPr lang="en-US" dirty="0">
                <a:sym typeface="Wingdings" panose="05000000000000000000" pitchFamily="2" charset="2"/>
              </a:rPr>
              <a:t> </a:t>
            </a:r>
            <a:r>
              <a:rPr lang="ja-JP" altLang="en-US" dirty="0"/>
              <a:t>我的密碼</a:t>
            </a:r>
            <a:r>
              <a:rPr lang="en-US" altLang="ja-JP" dirty="0"/>
              <a:t> ("my password") </a:t>
            </a:r>
            <a:r>
              <a:rPr lang="en-US" altLang="ja-JP" dirty="0">
                <a:sym typeface="Wingdings" panose="05000000000000000000" pitchFamily="2" charset="2"/>
              </a:rPr>
              <a:t></a:t>
            </a:r>
            <a:endParaRPr lang="en-US" dirty="0"/>
          </a:p>
        </p:txBody>
      </p:sp>
      <p:sp>
        <p:nvSpPr>
          <p:cNvPr id="11" name="Header">
            <a:extLst>
              <a:ext uri="{FF2B5EF4-FFF2-40B4-BE49-F238E27FC236}">
                <a16:creationId xmlns:a16="http://schemas.microsoft.com/office/drawing/2014/main" id="{F34E6C10-3274-4BDA-ACA0-2CAF497DE6CD}"/>
              </a:ext>
            </a:extLst>
          </p:cNvPr>
          <p:cNvSpPr>
            <a:spLocks noGrp="1"/>
          </p:cNvSpPr>
          <p:nvPr>
            <p:ph sz="quarter" idx="18" hasCustomPrompt="1"/>
          </p:nvPr>
        </p:nvSpPr>
        <p:spPr>
          <a:xfrm>
            <a:off x="1352358" y="153676"/>
            <a:ext cx="7577138" cy="270000"/>
          </a:xfrm>
        </p:spPr>
        <p:txBody>
          <a:bodyPr lIns="0" tIns="54000" rIns="0" bIns="0" anchor="ctr">
            <a:normAutofit/>
          </a:bodyPr>
          <a:lstStyle/>
          <a:p>
            <a:pPr lvl="0"/>
            <a:r>
              <a:rPr lang="en-US" dirty="0"/>
              <a:t>|  NIST authenticator requirements for memorized secrets</a:t>
            </a:r>
          </a:p>
        </p:txBody>
      </p:sp>
      <p:sp>
        <p:nvSpPr>
          <p:cNvPr id="12" name="Footer">
            <a:extLst>
              <a:ext uri="{FF2B5EF4-FFF2-40B4-BE49-F238E27FC236}">
                <a16:creationId xmlns:a16="http://schemas.microsoft.com/office/drawing/2014/main" id="{3B1EC24E-58BF-4F80-A0B3-1805279EF40C}"/>
              </a:ext>
            </a:extLst>
          </p:cNvPr>
          <p:cNvSpPr>
            <a:spLocks noGrp="1"/>
          </p:cNvSpPr>
          <p:nvPr>
            <p:ph type="body" idx="19" hasCustomPrompt="1"/>
          </p:nvPr>
        </p:nvSpPr>
        <p:spPr>
          <a:xfrm>
            <a:off x="229141" y="4712493"/>
            <a:ext cx="7695660" cy="431007"/>
          </a:xfrm>
          <a:ln>
            <a:noFill/>
          </a:ln>
          <a:effectLst/>
        </p:spPr>
        <p:txBody>
          <a:bodyPr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13" name="Day">
            <a:extLst>
              <a:ext uri="{FF2B5EF4-FFF2-40B4-BE49-F238E27FC236}">
                <a16:creationId xmlns:a16="http://schemas.microsoft.com/office/drawing/2014/main" id="{3E47905A-C291-4686-AB53-348E499D057E}"/>
              </a:ext>
            </a:extLst>
          </p:cNvPr>
          <p:cNvSpPr>
            <a:spLocks noGrp="1"/>
          </p:cNvSpPr>
          <p:nvPr>
            <p:ph type="body" idx="20" hasCustomPrompt="1"/>
          </p:nvPr>
        </p:nvSpPr>
        <p:spPr>
          <a:xfrm>
            <a:off x="7924801" y="4712493"/>
            <a:ext cx="1004696" cy="431007"/>
          </a:xfrm>
          <a:ln>
            <a:noFill/>
          </a:ln>
          <a:effectLst/>
        </p:spPr>
        <p:txBody>
          <a:bodyPr anchor="ctr">
            <a:normAutofit/>
          </a:bodyPr>
          <a:lstStyle/>
          <a:p>
            <a:pPr lvl="0" algn="r">
              <a:tabLst>
                <a:tab pos="360363" algn="l"/>
              </a:tabLst>
            </a:pPr>
            <a:r>
              <a:rPr lang="en-US" sz="1050" dirty="0"/>
              <a:t>D1 &gt; 6</a:t>
            </a:r>
          </a:p>
        </p:txBody>
      </p:sp>
    </p:spTree>
    <p:custDataLst>
      <p:tags r:id="rId1"/>
    </p:custDataLst>
    <p:extLst>
      <p:ext uri="{BB962C8B-B14F-4D97-AF65-F5344CB8AC3E}">
        <p14:creationId xmlns:p14="http://schemas.microsoft.com/office/powerpoint/2010/main" val="40688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500"/>
                                        <p:tgtEl>
                                          <p:spTgt spid="2">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500"/>
                                        <p:tgtEl>
                                          <p:spTgt spid="2">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500"/>
                                        <p:tgtEl>
                                          <p:spTgt spid="2">
                                            <p:txEl>
                                              <p:pRg st="10" end="1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
          </p:nvPr>
        </p:nvSpPr>
        <p:spPr>
          <a:solidFill>
            <a:srgbClr val="FFFFFF"/>
          </a:solidFill>
        </p:spPr>
        <p:txBody>
          <a:bodyPr anchor="t"/>
          <a:lstStyle/>
          <a:p>
            <a:r>
              <a:rPr lang="en-US" i="1" dirty="0"/>
              <a:t>NIST Special Publication 800-63B Digital Identity Guidelines, Section 5.1.1</a:t>
            </a:r>
          </a:p>
          <a:p>
            <a:pPr lvl="1">
              <a:spcBef>
                <a:spcPts val="1100"/>
              </a:spcBef>
            </a:pPr>
            <a:r>
              <a:rPr lang="en-US" b="1" dirty="0"/>
              <a:t>Accept/reject passwords:</a:t>
            </a:r>
            <a:r>
              <a:rPr lang="en-US" dirty="0"/>
              <a:t> only based on blacklists!</a:t>
            </a:r>
          </a:p>
          <a:p>
            <a:pPr lvl="2"/>
            <a:r>
              <a:rPr lang="en-US" dirty="0"/>
              <a:t>Such as dictionary words, repetitive characters, </a:t>
            </a:r>
            <a:br>
              <a:rPr lang="en-US" dirty="0"/>
            </a:br>
            <a:r>
              <a:rPr lang="en-US" dirty="0"/>
              <a:t>context-specific words (username…)</a:t>
            </a:r>
          </a:p>
          <a:p>
            <a:pPr lvl="2"/>
            <a:r>
              <a:rPr lang="en-US" dirty="0"/>
              <a:t>Do not reject based on composition rules</a:t>
            </a:r>
            <a:br>
              <a:rPr lang="en-US" dirty="0"/>
            </a:br>
            <a:r>
              <a:rPr lang="en-US" dirty="0"/>
              <a:t>NO mixed characters!</a:t>
            </a:r>
          </a:p>
          <a:p>
            <a:pPr lvl="1">
              <a:spcBef>
                <a:spcPts val="1100"/>
              </a:spcBef>
            </a:pPr>
            <a:r>
              <a:rPr lang="en-US" b="1" dirty="0"/>
              <a:t>Cryptographic requirements</a:t>
            </a:r>
            <a:endParaRPr lang="en-US" dirty="0"/>
          </a:p>
          <a:p>
            <a:pPr lvl="2"/>
            <a:r>
              <a:rPr lang="en-US" dirty="0"/>
              <a:t>Use an adaptive hash function (Argon2, PBKDF2 or </a:t>
            </a:r>
            <a:r>
              <a:rPr lang="en-US" dirty="0" err="1"/>
              <a:t>bcrypt</a:t>
            </a:r>
            <a:r>
              <a:rPr lang="en-US" dirty="0"/>
              <a:t>)</a:t>
            </a:r>
          </a:p>
          <a:p>
            <a:pPr lvl="2"/>
            <a:r>
              <a:rPr lang="en-US" dirty="0"/>
              <a:t>With at least a 32-bit </a:t>
            </a:r>
            <a:r>
              <a:rPr lang="en-US" b="1" dirty="0"/>
              <a:t>salt</a:t>
            </a:r>
            <a:r>
              <a:rPr lang="en-US" dirty="0"/>
              <a:t> (we suggest 16 bytes!)</a:t>
            </a:r>
          </a:p>
          <a:p>
            <a:pPr lvl="2"/>
            <a:r>
              <a:rPr lang="en-US" b="1" dirty="0"/>
              <a:t>Pepper</a:t>
            </a:r>
            <a:r>
              <a:rPr lang="en-US" dirty="0"/>
              <a:t> (&gt;112 bits): an additional system- or</a:t>
            </a:r>
            <a:br>
              <a:rPr lang="en-US" dirty="0"/>
            </a:br>
            <a:r>
              <a:rPr lang="en-US" dirty="0"/>
              <a:t>server-specific </a:t>
            </a:r>
            <a:r>
              <a:rPr lang="en-US" i="1" dirty="0"/>
              <a:t>secret</a:t>
            </a:r>
            <a:r>
              <a:rPr lang="en-US" dirty="0"/>
              <a:t> salt</a:t>
            </a:r>
          </a:p>
          <a:p>
            <a:pPr lvl="1">
              <a:spcBef>
                <a:spcPts val="1100"/>
              </a:spcBef>
            </a:pPr>
            <a:r>
              <a:rPr lang="en-US" b="1" dirty="0"/>
              <a:t>User-friendliness</a:t>
            </a:r>
          </a:p>
          <a:p>
            <a:pPr lvl="2"/>
            <a:r>
              <a:rPr lang="en-US" dirty="0"/>
              <a:t>Masking password with an option to display it</a:t>
            </a:r>
          </a:p>
          <a:p>
            <a:pPr lvl="2"/>
            <a:r>
              <a:rPr lang="en-US" dirty="0"/>
              <a:t>Paste support for password managers</a:t>
            </a:r>
          </a:p>
        </p:txBody>
      </p:sp>
      <p:sp>
        <p:nvSpPr>
          <p:cNvPr id="8" name="CODE_BAD" hidden="1"/>
          <p:cNvSpPr>
            <a:spLocks noGrp="1"/>
          </p:cNvSpPr>
          <p:nvPr>
            <p:ph type="body" sz="quarter" idx="16"/>
          </p:nvPr>
        </p:nvSpPr>
        <p:spPr>
          <a:xfrm>
            <a:off x="6038100" y="4324622"/>
            <a:ext cx="1620000" cy="270000"/>
          </a:xfrm>
        </p:spPr>
        <p:txBody>
          <a:bodyPr/>
          <a:lstStyle/>
          <a:p>
            <a:endParaRPr lang="en-US" dirty="0"/>
          </a:p>
        </p:txBody>
      </p:sp>
      <p:sp>
        <p:nvSpPr>
          <p:cNvPr id="9" name="CODE_GOOD" hidden="1"/>
          <p:cNvSpPr>
            <a:spLocks noGrp="1"/>
          </p:cNvSpPr>
          <p:nvPr>
            <p:ph type="body" sz="quarter" idx="15"/>
          </p:nvPr>
        </p:nvSpPr>
        <p:spPr>
          <a:xfrm>
            <a:off x="4355976" y="4324621"/>
            <a:ext cx="1620441" cy="270001"/>
          </a:xfrm>
        </p:spPr>
        <p:txBody>
          <a:bodyPr/>
          <a:lstStyle/>
          <a:p>
            <a:endParaRPr lang="en-US" dirty="0"/>
          </a:p>
        </p:txBody>
      </p:sp>
      <p:sp>
        <p:nvSpPr>
          <p:cNvPr id="12" name="TextBox 11">
            <a:extLst>
              <a:ext uri="{FF2B5EF4-FFF2-40B4-BE49-F238E27FC236}">
                <a16:creationId xmlns:a16="http://schemas.microsoft.com/office/drawing/2014/main" id="{4CD83BEF-0B3B-44EB-BA5D-AA97392B93C8}"/>
              </a:ext>
            </a:extLst>
          </p:cNvPr>
          <p:cNvSpPr txBox="1"/>
          <p:nvPr/>
        </p:nvSpPr>
        <p:spPr>
          <a:xfrm>
            <a:off x="5436096" y="1491630"/>
            <a:ext cx="3168352" cy="669414"/>
          </a:xfrm>
          <a:prstGeom prst="rect">
            <a:avLst/>
          </a:prstGeom>
          <a:ln>
            <a:solidFill>
              <a:srgbClr val="3366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a:latin typeface="Consolas" panose="020B0609020204030204" pitchFamily="49" charset="0"/>
              </a:rPr>
              <a:t>Bill Burr: </a:t>
            </a:r>
            <a:r>
              <a:rPr lang="en-US" sz="1200" i="1" dirty="0"/>
              <a:t>"Much of what I did I now regret" </a:t>
            </a:r>
            <a:r>
              <a:rPr lang="en-US" sz="1200" dirty="0"/>
              <a:t>he told to </a:t>
            </a:r>
            <a:r>
              <a:rPr lang="en-US" sz="1200" i="1" dirty="0"/>
              <a:t>The Wall Street Journal</a:t>
            </a:r>
            <a:r>
              <a:rPr lang="en-US" sz="1200" dirty="0"/>
              <a:t> in 2017</a:t>
            </a:r>
          </a:p>
          <a:p>
            <a:r>
              <a:rPr lang="en-US" sz="1100" dirty="0">
                <a:sym typeface="Wingdings" panose="05000000000000000000" pitchFamily="2" charset="2"/>
              </a:rPr>
              <a:t> </a:t>
            </a:r>
            <a:r>
              <a:rPr lang="en-US" sz="1100" b="1" dirty="0"/>
              <a:t>$</a:t>
            </a:r>
            <a:r>
              <a:rPr lang="en-US" sz="1100" b="1"/>
              <a:t>0rR</a:t>
            </a:r>
            <a:r>
              <a:rPr lang="en-US" sz="1100" b="1">
                <a:latin typeface="Verdana" panose="020F0502020204030204" pitchFamily="34" charset="0"/>
                <a:cs typeface="Verdana" panose="020F0502020204030204" pitchFamily="34" charset="0"/>
              </a:rPr>
              <a:t>¥</a:t>
            </a:r>
            <a:r>
              <a:rPr lang="en-US" sz="1100">
                <a:latin typeface="Verdana" panose="020F0502020204030204" pitchFamily="34" charset="0"/>
                <a:cs typeface="Verdana" panose="020F0502020204030204" pitchFamily="34" charset="0"/>
              </a:rPr>
              <a:t> </a:t>
            </a:r>
            <a:r>
              <a:rPr lang="en-US" sz="1100" dirty="0">
                <a:latin typeface="Verdana" panose="020F0502020204030204" pitchFamily="34" charset="0"/>
                <a:cs typeface="Verdana" panose="020F0502020204030204" pitchFamily="34" charset="0"/>
              </a:rPr>
              <a:t>and </a:t>
            </a:r>
            <a:r>
              <a:rPr lang="en-US" sz="1100" b="1" dirty="0"/>
              <a:t>N3v$r M1^d </a:t>
            </a:r>
            <a:r>
              <a:rPr lang="en-US" sz="1200" dirty="0">
                <a:sym typeface="Wingdings" panose="05000000000000000000" pitchFamily="2" charset="2"/>
              </a:rPr>
              <a:t></a:t>
            </a:r>
          </a:p>
        </p:txBody>
      </p:sp>
      <p:sp>
        <p:nvSpPr>
          <p:cNvPr id="11" name="Header">
            <a:extLst>
              <a:ext uri="{FF2B5EF4-FFF2-40B4-BE49-F238E27FC236}">
                <a16:creationId xmlns:a16="http://schemas.microsoft.com/office/drawing/2014/main" id="{F34E6C10-3274-4BDA-ACA0-2CAF497DE6CD}"/>
              </a:ext>
            </a:extLst>
          </p:cNvPr>
          <p:cNvSpPr>
            <a:spLocks noGrp="1"/>
          </p:cNvSpPr>
          <p:nvPr>
            <p:ph sz="quarter" idx="18" hasCustomPrompt="1"/>
          </p:nvPr>
        </p:nvSpPr>
        <p:spPr>
          <a:xfrm>
            <a:off x="1352358" y="153676"/>
            <a:ext cx="7577138" cy="270000"/>
          </a:xfrm>
        </p:spPr>
        <p:txBody>
          <a:bodyPr lIns="0" tIns="54000" rIns="0" bIns="0" anchor="ctr">
            <a:normAutofit/>
          </a:bodyPr>
          <a:lstStyle/>
          <a:p>
            <a:pPr lvl="0"/>
            <a:r>
              <a:rPr lang="en-US" dirty="0"/>
              <a:t>|  NIST authenticator requirements for memorized secrets</a:t>
            </a:r>
          </a:p>
        </p:txBody>
      </p:sp>
      <p:sp>
        <p:nvSpPr>
          <p:cNvPr id="3" name="Footer">
            <a:extLst>
              <a:ext uri="{FF2B5EF4-FFF2-40B4-BE49-F238E27FC236}">
                <a16:creationId xmlns:a16="http://schemas.microsoft.com/office/drawing/2014/main" id="{3B1EC24E-58BF-4F80-A0B3-1805279EF40C}"/>
              </a:ext>
            </a:extLst>
          </p:cNvPr>
          <p:cNvSpPr>
            <a:spLocks noGrp="1"/>
          </p:cNvSpPr>
          <p:nvPr>
            <p:ph type="body" idx="19" hasCustomPrompt="1"/>
          </p:nvPr>
        </p:nvSpPr>
        <p:spPr>
          <a:xfrm>
            <a:off x="229141" y="4712493"/>
            <a:ext cx="7695660" cy="431007"/>
          </a:xfrm>
          <a:ln>
            <a:noFill/>
          </a:ln>
          <a:effectLst/>
        </p:spPr>
        <p:txBody>
          <a:bodyPr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13" name="Day">
            <a:extLst>
              <a:ext uri="{FF2B5EF4-FFF2-40B4-BE49-F238E27FC236}">
                <a16:creationId xmlns:a16="http://schemas.microsoft.com/office/drawing/2014/main" id="{3E47905A-C291-4686-AB53-348E499D057E}"/>
              </a:ext>
            </a:extLst>
          </p:cNvPr>
          <p:cNvSpPr>
            <a:spLocks noGrp="1"/>
          </p:cNvSpPr>
          <p:nvPr>
            <p:ph type="body" idx="20" hasCustomPrompt="1"/>
          </p:nvPr>
        </p:nvSpPr>
        <p:spPr>
          <a:xfrm>
            <a:off x="7924801" y="4712493"/>
            <a:ext cx="1004696" cy="431007"/>
          </a:xfrm>
          <a:ln>
            <a:noFill/>
          </a:ln>
          <a:effectLst/>
        </p:spPr>
        <p:txBody>
          <a:bodyPr anchor="ctr">
            <a:normAutofit/>
          </a:bodyPr>
          <a:lstStyle/>
          <a:p>
            <a:pPr lvl="0" algn="r">
              <a:tabLst>
                <a:tab pos="360363" algn="l"/>
              </a:tabLst>
            </a:pPr>
            <a:r>
              <a:rPr lang="en-US" sz="1050" dirty="0"/>
              <a:t>D1 &gt; 7</a:t>
            </a:r>
          </a:p>
        </p:txBody>
      </p:sp>
    </p:spTree>
    <p:custDataLst>
      <p:tags r:id="rId1"/>
    </p:custDataLst>
    <p:extLst>
      <p:ext uri="{BB962C8B-B14F-4D97-AF65-F5344CB8AC3E}">
        <p14:creationId xmlns:p14="http://schemas.microsoft.com/office/powerpoint/2010/main" val="36477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Arrow Slight curve">
            <a:extLst>
              <a:ext uri="{FF2B5EF4-FFF2-40B4-BE49-F238E27FC236}">
                <a16:creationId xmlns:a16="http://schemas.microsoft.com/office/drawing/2014/main" id="{23FEDC8E-C3ED-479E-8CDF-235841F12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29540">
            <a:off x="5786086" y="793955"/>
            <a:ext cx="3392844" cy="1027244"/>
          </a:xfrm>
          <a:prstGeom prst="rect">
            <a:avLst/>
          </a:prstGeom>
        </p:spPr>
      </p:pic>
      <p:sp>
        <p:nvSpPr>
          <p:cNvPr id="5" name="CODE_BAD" hidden="1">
            <a:extLst>
              <a:ext uri="{FF2B5EF4-FFF2-40B4-BE49-F238E27FC236}">
                <a16:creationId xmlns:a16="http://schemas.microsoft.com/office/drawing/2014/main" id="{891DCF93-68B2-425A-A161-CDE0B9FAFC30}"/>
              </a:ext>
            </a:extLst>
          </p:cNvPr>
          <p:cNvSpPr>
            <a:spLocks noGrp="1"/>
          </p:cNvSpPr>
          <p:nvPr>
            <p:ph type="body" sz="quarter" idx="16"/>
          </p:nvPr>
        </p:nvSpPr>
        <p:spPr/>
        <p:txBody>
          <a:bodyPr/>
          <a:lstStyle/>
          <a:p>
            <a:endParaRPr lang="en-US"/>
          </a:p>
        </p:txBody>
      </p:sp>
      <p:sp>
        <p:nvSpPr>
          <p:cNvPr id="6" name="CODE_GOOD" hidden="1">
            <a:extLst>
              <a:ext uri="{FF2B5EF4-FFF2-40B4-BE49-F238E27FC236}">
                <a16:creationId xmlns:a16="http://schemas.microsoft.com/office/drawing/2014/main" id="{64538D1E-C20F-4F5F-A5DE-7435104F826E}"/>
              </a:ext>
            </a:extLst>
          </p:cNvPr>
          <p:cNvSpPr>
            <a:spLocks noGrp="1"/>
          </p:cNvSpPr>
          <p:nvPr>
            <p:ph type="body" sz="quarter" idx="15"/>
          </p:nvPr>
        </p:nvSpPr>
        <p:spPr/>
        <p:txBody>
          <a:bodyPr/>
          <a:lstStyle/>
          <a:p>
            <a:endParaRPr lang="en-US"/>
          </a:p>
        </p:txBody>
      </p:sp>
      <p:pic>
        <p:nvPicPr>
          <p:cNvPr id="15" name="Picture 14">
            <a:extLst>
              <a:ext uri="{FF2B5EF4-FFF2-40B4-BE49-F238E27FC236}">
                <a16:creationId xmlns:a16="http://schemas.microsoft.com/office/drawing/2014/main" id="{A9DAB02B-187B-4554-8EF3-B437C272514B}"/>
              </a:ext>
            </a:extLst>
          </p:cNvPr>
          <p:cNvPicPr>
            <a:picLocks noChangeAspect="1"/>
          </p:cNvPicPr>
          <p:nvPr/>
        </p:nvPicPr>
        <p:blipFill>
          <a:blip r:embed="rId6"/>
          <a:stretch>
            <a:fillRect/>
          </a:stretch>
        </p:blipFill>
        <p:spPr>
          <a:xfrm>
            <a:off x="457200" y="681541"/>
            <a:ext cx="2198410" cy="3060000"/>
          </a:xfrm>
          <a:prstGeom prst="rect">
            <a:avLst/>
          </a:prstGeom>
        </p:spPr>
      </p:pic>
      <p:pic>
        <p:nvPicPr>
          <p:cNvPr id="17" name="Picture 16">
            <a:extLst>
              <a:ext uri="{FF2B5EF4-FFF2-40B4-BE49-F238E27FC236}">
                <a16:creationId xmlns:a16="http://schemas.microsoft.com/office/drawing/2014/main" id="{E642839E-F179-4A0F-8B78-B3D79549EFC2}"/>
              </a:ext>
            </a:extLst>
          </p:cNvPr>
          <p:cNvPicPr>
            <a:picLocks noChangeAspect="1"/>
          </p:cNvPicPr>
          <p:nvPr/>
        </p:nvPicPr>
        <p:blipFill>
          <a:blip r:embed="rId7"/>
          <a:stretch>
            <a:fillRect/>
          </a:stretch>
        </p:blipFill>
        <p:spPr>
          <a:xfrm>
            <a:off x="1251707" y="853679"/>
            <a:ext cx="2355145" cy="3060000"/>
          </a:xfrm>
          <a:prstGeom prst="rect">
            <a:avLst/>
          </a:prstGeom>
        </p:spPr>
      </p:pic>
      <p:pic>
        <p:nvPicPr>
          <p:cNvPr id="19" name="Picture 18">
            <a:extLst>
              <a:ext uri="{FF2B5EF4-FFF2-40B4-BE49-F238E27FC236}">
                <a16:creationId xmlns:a16="http://schemas.microsoft.com/office/drawing/2014/main" id="{4BAD7669-7D6E-4899-811C-DF6EBF31EF35}"/>
              </a:ext>
            </a:extLst>
          </p:cNvPr>
          <p:cNvPicPr>
            <a:picLocks noChangeAspect="1"/>
          </p:cNvPicPr>
          <p:nvPr/>
        </p:nvPicPr>
        <p:blipFill>
          <a:blip r:embed="rId8"/>
          <a:stretch>
            <a:fillRect/>
          </a:stretch>
        </p:blipFill>
        <p:spPr>
          <a:xfrm>
            <a:off x="2202949" y="1025817"/>
            <a:ext cx="2234475" cy="3060000"/>
          </a:xfrm>
          <a:prstGeom prst="rect">
            <a:avLst/>
          </a:prstGeom>
        </p:spPr>
      </p:pic>
      <p:pic>
        <p:nvPicPr>
          <p:cNvPr id="21" name="Picture 20">
            <a:extLst>
              <a:ext uri="{FF2B5EF4-FFF2-40B4-BE49-F238E27FC236}">
                <a16:creationId xmlns:a16="http://schemas.microsoft.com/office/drawing/2014/main" id="{6B6A48C9-E1D0-4995-94EC-11D20A3237C5}"/>
              </a:ext>
            </a:extLst>
          </p:cNvPr>
          <p:cNvPicPr>
            <a:picLocks noChangeAspect="1"/>
          </p:cNvPicPr>
          <p:nvPr/>
        </p:nvPicPr>
        <p:blipFill>
          <a:blip r:embed="rId9"/>
          <a:stretch>
            <a:fillRect/>
          </a:stretch>
        </p:blipFill>
        <p:spPr>
          <a:xfrm>
            <a:off x="3033521" y="1197955"/>
            <a:ext cx="2145037" cy="3060000"/>
          </a:xfrm>
          <a:prstGeom prst="rect">
            <a:avLst/>
          </a:prstGeom>
        </p:spPr>
      </p:pic>
      <p:pic>
        <p:nvPicPr>
          <p:cNvPr id="23" name="Content Placeholder 22">
            <a:extLst>
              <a:ext uri="{FF2B5EF4-FFF2-40B4-BE49-F238E27FC236}">
                <a16:creationId xmlns:a16="http://schemas.microsoft.com/office/drawing/2014/main" id="{D415CB20-72F9-4F66-875B-DBBA1788917C}"/>
              </a:ext>
            </a:extLst>
          </p:cNvPr>
          <p:cNvPicPr>
            <a:picLocks noGrp="1" noChangeAspect="1"/>
          </p:cNvPicPr>
          <p:nvPr>
            <p:ph idx="1"/>
          </p:nvPr>
        </p:nvPicPr>
        <p:blipFill>
          <a:blip r:embed="rId10"/>
          <a:stretch>
            <a:fillRect/>
          </a:stretch>
        </p:blipFill>
        <p:spPr>
          <a:xfrm>
            <a:off x="3774655" y="1370093"/>
            <a:ext cx="3017151" cy="3060000"/>
          </a:xfrm>
        </p:spPr>
      </p:pic>
      <p:pic>
        <p:nvPicPr>
          <p:cNvPr id="12" name="Picture 11">
            <a:extLst>
              <a:ext uri="{FF2B5EF4-FFF2-40B4-BE49-F238E27FC236}">
                <a16:creationId xmlns:a16="http://schemas.microsoft.com/office/drawing/2014/main" id="{5A4403D2-9571-4A62-894C-1D4EDEB1B33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19849" y="677768"/>
            <a:ext cx="427971" cy="427971"/>
          </a:xfrm>
          <a:prstGeom prst="rect">
            <a:avLst/>
          </a:prstGeom>
        </p:spPr>
      </p:pic>
      <p:pic>
        <p:nvPicPr>
          <p:cNvPr id="13" name="Picture 12">
            <a:extLst>
              <a:ext uri="{FF2B5EF4-FFF2-40B4-BE49-F238E27FC236}">
                <a16:creationId xmlns:a16="http://schemas.microsoft.com/office/drawing/2014/main" id="{8CD476EB-6CDB-438F-B415-120DAA8D2D9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0731" y="1059582"/>
            <a:ext cx="427971" cy="427971"/>
          </a:xfrm>
          <a:prstGeom prst="rect">
            <a:avLst/>
          </a:prstGeom>
        </p:spPr>
      </p:pic>
      <p:pic>
        <p:nvPicPr>
          <p:cNvPr id="14" name="Picture 13">
            <a:extLst>
              <a:ext uri="{FF2B5EF4-FFF2-40B4-BE49-F238E27FC236}">
                <a16:creationId xmlns:a16="http://schemas.microsoft.com/office/drawing/2014/main" id="{BFC925C7-4FF7-4025-9514-6D67E12CD2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5290" y="843558"/>
            <a:ext cx="427971" cy="427971"/>
          </a:xfrm>
          <a:prstGeom prst="rect">
            <a:avLst/>
          </a:prstGeom>
        </p:spPr>
      </p:pic>
      <p:pic>
        <p:nvPicPr>
          <p:cNvPr id="16" name="Picture 15" descr="A picture containing food, plate, drawing&#10;&#10;Description automatically generated">
            <a:extLst>
              <a:ext uri="{FF2B5EF4-FFF2-40B4-BE49-F238E27FC236}">
                <a16:creationId xmlns:a16="http://schemas.microsoft.com/office/drawing/2014/main" id="{1461AEB1-71E8-4E04-B2A0-F76528D5AF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12360" y="1275606"/>
            <a:ext cx="427971" cy="427971"/>
          </a:xfrm>
          <a:prstGeom prst="rect">
            <a:avLst/>
          </a:prstGeom>
        </p:spPr>
      </p:pic>
      <p:sp>
        <p:nvSpPr>
          <p:cNvPr id="11" name="Header">
            <a:extLst>
              <a:ext uri="{FF2B5EF4-FFF2-40B4-BE49-F238E27FC236}">
                <a16:creationId xmlns:a16="http://schemas.microsoft.com/office/drawing/2014/main" id="{F34E6C10-3274-4BDA-ACA0-2CAF497DE6CD}"/>
              </a:ext>
            </a:extLst>
          </p:cNvPr>
          <p:cNvSpPr>
            <a:spLocks noGrp="1"/>
          </p:cNvSpPr>
          <p:nvPr>
            <p:ph sz="quarter" idx="18" hasCustomPrompt="1"/>
          </p:nvPr>
        </p:nvSpPr>
        <p:spPr>
          <a:xfrm>
            <a:off x="1352358" y="153676"/>
            <a:ext cx="7577138" cy="270000"/>
          </a:xfrm>
        </p:spPr>
        <p:txBody>
          <a:bodyPr lIns="0" tIns="54000" rIns="0" bIns="0" anchor="ctr">
            <a:normAutofit/>
          </a:bodyPr>
          <a:lstStyle/>
          <a:p>
            <a:pPr lvl="0"/>
            <a:r>
              <a:rPr lang="en-US" dirty="0"/>
              <a:t>|  Read more at articles on this topic at http://www.cydril.com</a:t>
            </a:r>
          </a:p>
        </p:txBody>
      </p:sp>
      <p:sp>
        <p:nvSpPr>
          <p:cNvPr id="2" name="Footer">
            <a:extLst>
              <a:ext uri="{FF2B5EF4-FFF2-40B4-BE49-F238E27FC236}">
                <a16:creationId xmlns:a16="http://schemas.microsoft.com/office/drawing/2014/main" id="{3B1EC24E-58BF-4F80-A0B3-1805279EF40C}"/>
              </a:ext>
            </a:extLst>
          </p:cNvPr>
          <p:cNvSpPr>
            <a:spLocks noGrp="1"/>
          </p:cNvSpPr>
          <p:nvPr>
            <p:ph type="body" idx="19" hasCustomPrompt="1"/>
          </p:nvPr>
        </p:nvSpPr>
        <p:spPr>
          <a:xfrm>
            <a:off x="229141" y="4712493"/>
            <a:ext cx="7695660" cy="431007"/>
          </a:xfrm>
          <a:ln>
            <a:noFill/>
          </a:ln>
          <a:effectLst/>
        </p:spPr>
        <p:txBody>
          <a:bodyPr anchor="ct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May 19, 2021, HWSW SecDev meetup</a:t>
            </a:r>
          </a:p>
        </p:txBody>
      </p:sp>
      <p:sp>
        <p:nvSpPr>
          <p:cNvPr id="3" name="Day">
            <a:extLst>
              <a:ext uri="{FF2B5EF4-FFF2-40B4-BE49-F238E27FC236}">
                <a16:creationId xmlns:a16="http://schemas.microsoft.com/office/drawing/2014/main" id="{3E47905A-C291-4686-AB53-348E499D057E}"/>
              </a:ext>
            </a:extLst>
          </p:cNvPr>
          <p:cNvSpPr>
            <a:spLocks noGrp="1"/>
          </p:cNvSpPr>
          <p:nvPr>
            <p:ph type="body" idx="20" hasCustomPrompt="1"/>
          </p:nvPr>
        </p:nvSpPr>
        <p:spPr>
          <a:xfrm>
            <a:off x="7924801" y="4712493"/>
            <a:ext cx="1004696" cy="431007"/>
          </a:xfrm>
          <a:ln>
            <a:noFill/>
          </a:ln>
          <a:effectLst/>
        </p:spPr>
        <p:txBody>
          <a:bodyPr anchor="ctr">
            <a:normAutofit/>
          </a:bodyPr>
          <a:lstStyle/>
          <a:p>
            <a:pPr lvl="0" algn="r">
              <a:tabLst>
                <a:tab pos="360363" algn="l"/>
              </a:tabLst>
            </a:pPr>
            <a:r>
              <a:rPr lang="en-US" sz="1050" dirty="0"/>
              <a:t>D1 &gt; 8</a:t>
            </a:r>
          </a:p>
        </p:txBody>
      </p:sp>
    </p:spTree>
    <p:custDataLst>
      <p:tags r:id="rId1"/>
    </p:custDataLst>
    <p:extLst>
      <p:ext uri="{BB962C8B-B14F-4D97-AF65-F5344CB8AC3E}">
        <p14:creationId xmlns:p14="http://schemas.microsoft.com/office/powerpoint/2010/main" val="37765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Cím 1"/>
        <p:cNvGrpSpPr/>
        <p:nvPr/>
      </p:nvGrpSpPr>
      <p:grpSpPr>
        <a:xfrm>
          <a:off x="0" y="0"/>
          <a:ext cx="0" cy="0"/>
          <a:chOff x="0" y="0"/>
          <a:chExt cx="0" cy="0"/>
        </a:xfrm>
      </p:grpSpPr>
      <p:sp>
        <p:nvSpPr>
          <p:cNvPr id="2" name="Cím 1">
            <a:extLst>
              <a:ext uri="{FF2B5EF4-FFF2-40B4-BE49-F238E27FC236}">
                <a16:creationId xmlns:a16="http://schemas.microsoft.com/office/drawing/2014/main" id="{9A571956-B332-4297-A2A4-76508898049B}"/>
              </a:ext>
            </a:extLst>
          </p:cNvPr>
          <p:cNvSpPr>
            <a:spLocks noGrp="1"/>
          </p:cNvSpPr>
          <p:nvPr>
            <p:ph type="ctrTitle" hasCustomPrompt="1"/>
          </p:nvPr>
        </p:nvSpPr>
        <p:spPr>
          <a:xfrm>
            <a:off x="2798922" y="985838"/>
            <a:ext cx="5179218" cy="1271587"/>
          </a:xfrm>
          <a:prstGeom prst="rect">
            <a:avLst/>
          </a:prstGeom>
        </p:spPr>
        <p:txBody>
          <a:bodyPr anchor="t">
            <a:noAutofit/>
          </a:bodyPr>
          <a:lstStyle/>
          <a:p>
            <a:r>
              <a:rPr lang="en-US" noProof="0" dirty="0"/>
              <a:t>Thank you!</a:t>
            </a:r>
          </a:p>
        </p:txBody>
      </p:sp>
      <p:sp>
        <p:nvSpPr>
          <p:cNvPr id="8" name="Szövegdoboz 7">
            <a:extLst>
              <a:ext uri="{FF2B5EF4-FFF2-40B4-BE49-F238E27FC236}">
                <a16:creationId xmlns:a16="http://schemas.microsoft.com/office/drawing/2014/main" id="{730A0783-FAE8-4769-A9B7-D361F0762985}"/>
              </a:ext>
            </a:extLst>
          </p:cNvPr>
          <p:cNvSpPr txBox="1"/>
          <p:nvPr userDrawn="1"/>
        </p:nvSpPr>
        <p:spPr>
          <a:xfrm>
            <a:off x="2795151" y="2523413"/>
            <a:ext cx="2591496"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Web</a:t>
            </a:r>
            <a:endParaRPr lang="en-US" sz="1050" noProof="0" dirty="0">
              <a:latin typeface="Poppins" panose="00000500000000000000" pitchFamily="2" charset="-18"/>
              <a:cs typeface="Poppins" panose="00000500000000000000" pitchFamily="2" charset="-18"/>
            </a:endParaRPr>
          </a:p>
        </p:txBody>
      </p:sp>
      <p:sp>
        <p:nvSpPr>
          <p:cNvPr id="22" name="Szövegdoboz 21">
            <a:extLst>
              <a:ext uri="{FF2B5EF4-FFF2-40B4-BE49-F238E27FC236}">
                <a16:creationId xmlns:a16="http://schemas.microsoft.com/office/drawing/2014/main" id="{FE416648-154C-44A1-A6E3-2021C0DF91B6}"/>
              </a:ext>
            </a:extLst>
          </p:cNvPr>
          <p:cNvSpPr txBox="1"/>
          <p:nvPr userDrawn="1"/>
        </p:nvSpPr>
        <p:spPr>
          <a:xfrm>
            <a:off x="2798922" y="3464020"/>
            <a:ext cx="2587725"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Instructor</a:t>
            </a:r>
            <a:endParaRPr lang="en-US" sz="1050" noProof="0" dirty="0">
              <a:latin typeface="Poppins" panose="00000500000000000000" pitchFamily="2" charset="-18"/>
              <a:cs typeface="Poppins" panose="00000500000000000000" pitchFamily="2" charset="-18"/>
            </a:endParaRPr>
          </a:p>
        </p:txBody>
      </p:sp>
      <p:sp>
        <p:nvSpPr>
          <p:cNvPr id="24" name="Szövegdoboz 23">
            <a:extLst>
              <a:ext uri="{FF2B5EF4-FFF2-40B4-BE49-F238E27FC236}">
                <a16:creationId xmlns:a16="http://schemas.microsoft.com/office/drawing/2014/main" id="{DE28281B-713F-496A-A8CF-0B9917EEDF9E}"/>
              </a:ext>
            </a:extLst>
          </p:cNvPr>
          <p:cNvSpPr txBox="1"/>
          <p:nvPr userDrawn="1"/>
        </p:nvSpPr>
        <p:spPr>
          <a:xfrm>
            <a:off x="2798922" y="3919743"/>
            <a:ext cx="2587725"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E-mail</a:t>
            </a:r>
            <a:endParaRPr lang="en-US" sz="1050" noProof="0" dirty="0">
              <a:latin typeface="Poppins" panose="00000500000000000000" pitchFamily="2" charset="-18"/>
              <a:cs typeface="Poppins" panose="00000500000000000000" pitchFamily="2" charset="-18"/>
            </a:endParaRPr>
          </a:p>
        </p:txBody>
      </p:sp>
      <p:sp>
        <p:nvSpPr>
          <p:cNvPr id="16" name="Szövegdoboz 15">
            <a:extLst>
              <a:ext uri="{FF2B5EF4-FFF2-40B4-BE49-F238E27FC236}">
                <a16:creationId xmlns:a16="http://schemas.microsoft.com/office/drawing/2014/main" id="{7324D9C2-144A-4455-BB17-A6540395CDA6}"/>
              </a:ext>
            </a:extLst>
          </p:cNvPr>
          <p:cNvSpPr txBox="1"/>
          <p:nvPr userDrawn="1"/>
        </p:nvSpPr>
        <p:spPr>
          <a:xfrm>
            <a:off x="2795153" y="2960545"/>
            <a:ext cx="2589610" cy="253916"/>
          </a:xfrm>
          <a:prstGeom prst="rect">
            <a:avLst/>
          </a:prstGeom>
          <a:noFill/>
        </p:spPr>
        <p:txBody>
          <a:bodyPr wrap="square" rtlCol="0">
            <a:spAutoFit/>
          </a:bodyPr>
          <a:lstStyle/>
          <a:p>
            <a:r>
              <a:rPr lang="en-US" sz="1050" noProof="0">
                <a:latin typeface="Poppins" panose="00000500000000000000" pitchFamily="2" charset="-18"/>
                <a:cs typeface="Poppins" panose="00000500000000000000" pitchFamily="2" charset="-18"/>
              </a:rPr>
              <a:t>LinkedIn</a:t>
            </a:r>
            <a:endParaRPr lang="en-US" sz="1050" noProof="0" dirty="0">
              <a:latin typeface="Poppins" panose="00000500000000000000" pitchFamily="2" charset="-18"/>
              <a:cs typeface="Poppins" panose="00000500000000000000" pitchFamily="2" charset="-18"/>
            </a:endParaRPr>
          </a:p>
        </p:txBody>
      </p:sp>
      <p:sp>
        <p:nvSpPr>
          <p:cNvPr id="18" name="Szöveg helye 2">
            <a:extLst>
              <a:ext uri="{FF2B5EF4-FFF2-40B4-BE49-F238E27FC236}">
                <a16:creationId xmlns:a16="http://schemas.microsoft.com/office/drawing/2014/main" id="{682F85DC-8FC6-4765-9039-1E36A5CF2A3A}"/>
              </a:ext>
            </a:extLst>
          </p:cNvPr>
          <p:cNvSpPr>
            <a:spLocks noGrp="1"/>
          </p:cNvSpPr>
          <p:nvPr>
            <p:ph type="body" idx="11" hasCustomPrompt="1"/>
          </p:nvPr>
        </p:nvSpPr>
        <p:spPr>
          <a:xfrm>
            <a:off x="2795152" y="3643953"/>
            <a:ext cx="5181103" cy="258553"/>
          </a:xfrm>
          <a:prstGeom prst="rect">
            <a:avLst/>
          </a:prstGeom>
        </p:spPr>
        <p:txBody>
          <a:bodyPr anchor="ctr">
            <a:noAutofit/>
          </a:bodyPr>
          <a:lstStyle/>
          <a:p>
            <a:pPr lvl="0"/>
            <a:r>
              <a:rPr lang="en-US" noProof="0"/>
              <a:t>Erno Jeges</a:t>
            </a:r>
            <a:endParaRPr lang="en-US" noProof="0" dirty="0"/>
          </a:p>
        </p:txBody>
      </p:sp>
      <p:sp>
        <p:nvSpPr>
          <p:cNvPr id="19" name="Szöveg helye 2">
            <a:extLst>
              <a:ext uri="{FF2B5EF4-FFF2-40B4-BE49-F238E27FC236}">
                <a16:creationId xmlns:a16="http://schemas.microsoft.com/office/drawing/2014/main" id="{8ED926EE-9FDF-4E7B-BB46-FC62188571CF}"/>
              </a:ext>
            </a:extLst>
          </p:cNvPr>
          <p:cNvSpPr>
            <a:spLocks noGrp="1"/>
          </p:cNvSpPr>
          <p:nvPr>
            <p:ph type="body" idx="12" hasCustomPrompt="1"/>
          </p:nvPr>
        </p:nvSpPr>
        <p:spPr>
          <a:xfrm>
            <a:off x="2795152" y="4099676"/>
            <a:ext cx="5179218" cy="258553"/>
          </a:xfrm>
          <a:prstGeom prst="rect">
            <a:avLst/>
          </a:prstGeom>
        </p:spPr>
        <p:txBody>
          <a:bodyPr anchor="ctr">
            <a:noAutofit/>
          </a:bodyPr>
          <a:lstStyle/>
          <a:p>
            <a:pPr lvl="0"/>
            <a:r>
              <a:rPr lang="en-US" noProof="0"/>
              <a:t>ernesto@cydrill.com</a:t>
            </a:r>
            <a:endParaRPr lang="en-US" noProof="0" dirty="0"/>
          </a:p>
        </p:txBody>
      </p:sp>
      <p:sp>
        <p:nvSpPr>
          <p:cNvPr id="20" name="Szöveg helye 2">
            <a:extLst>
              <a:ext uri="{FF2B5EF4-FFF2-40B4-BE49-F238E27FC236}">
                <a16:creationId xmlns:a16="http://schemas.microsoft.com/office/drawing/2014/main" id="{27AED597-5ADC-44F2-A98F-D8F626405BB7}"/>
              </a:ext>
            </a:extLst>
          </p:cNvPr>
          <p:cNvSpPr>
            <a:spLocks noGrp="1"/>
          </p:cNvSpPr>
          <p:nvPr>
            <p:ph type="body" idx="13" hasCustomPrompt="1"/>
          </p:nvPr>
        </p:nvSpPr>
        <p:spPr>
          <a:xfrm>
            <a:off x="2794209" y="3135841"/>
            <a:ext cx="5181103" cy="258553"/>
          </a:xfrm>
          <a:prstGeom prst="rect">
            <a:avLst/>
          </a:prstGeom>
        </p:spPr>
        <p:txBody>
          <a:bodyPr anchor="ctr">
            <a:noAutofit/>
          </a:bodyPr>
          <a:lstStyle/>
          <a:p>
            <a:pPr marL="0" lvl="0" indent="0" algn="l" defTabSz="457200" rtl="0" eaLnBrk="1" latinLnBrk="0" hangingPunct="1">
              <a:lnSpc>
                <a:spcPct val="90000"/>
              </a:lnSpc>
              <a:spcBef>
                <a:spcPts val="1000"/>
              </a:spcBef>
              <a:buFont typeface="Arial" panose="020B0604020202020204" pitchFamily="34" charset="0"/>
              <a:buNone/>
            </a:pPr>
            <a:r>
              <a:rPr lang="en-US" sz="1050" dirty="0"/>
              <a:t>https://www.linkedin.com/company/cydrill</a:t>
            </a:r>
            <a:endParaRPr lang="en-US" sz="1050" noProof="0" dirty="0"/>
          </a:p>
        </p:txBody>
      </p:sp>
      <p:sp>
        <p:nvSpPr>
          <p:cNvPr id="21" name="Szöveg helye 2">
            <a:extLst>
              <a:ext uri="{FF2B5EF4-FFF2-40B4-BE49-F238E27FC236}">
                <a16:creationId xmlns:a16="http://schemas.microsoft.com/office/drawing/2014/main" id="{52F77E6B-03AC-42D3-869C-0BF71DDF94B4}"/>
              </a:ext>
            </a:extLst>
          </p:cNvPr>
          <p:cNvSpPr>
            <a:spLocks noGrp="1"/>
          </p:cNvSpPr>
          <p:nvPr>
            <p:ph type="body" idx="14" hasCustomPrompt="1"/>
          </p:nvPr>
        </p:nvSpPr>
        <p:spPr>
          <a:xfrm>
            <a:off x="2798922" y="2702818"/>
            <a:ext cx="5179218" cy="253916"/>
          </a:xfrm>
          <a:prstGeom prst="rect">
            <a:avLst/>
          </a:prstGeom>
        </p:spPr>
        <p:txBody>
          <a:bodyPr anchor="ctr">
            <a:noAutofit/>
          </a:bodyPr>
          <a:lstStyle/>
          <a:p>
            <a:pPr lvl="0"/>
            <a:r>
              <a:rPr lang="en-US" sz="1050" noProof="0"/>
              <a:t>www.cydrill.com</a:t>
            </a:r>
            <a:endParaRPr lang="en-US" sz="1050" noProof="0"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G" val="Yes"/>
  <p:tag name="PROJECT" val="WebinarSignify_21May"/>
  <p:tag name="TITLE" val="Password policy myths"/>
  <p:tag name="TRAINER" val="JE"/>
  <p:tag name="DAYTITLE" val="Common misconceptions"/>
  <p:tag name="DAY" val="1"/>
</p:tagLst>
</file>

<file path=ppt/tags/tag10.xml><?xml version="1.0" encoding="utf-8"?>
<p:tagLst xmlns:a="http://schemas.openxmlformats.org/drawingml/2006/main" xmlns:r="http://schemas.openxmlformats.org/officeDocument/2006/relationships" xmlns:p="http://schemas.openxmlformats.org/presentationml/2006/main">
  <p:tag name="PPTX" val=""/>
  <p:tag name="ID" val=""/>
  <p:tag name="TITLE" val="Common misconceptions"/>
  <p:tag name="EXPECTEDTIME" val="00:00:00"/>
</p:tagLst>
</file>

<file path=ppt/tags/tag2.xml><?xml version="1.0" encoding="utf-8"?>
<p:tagLst xmlns:a="http://schemas.openxmlformats.org/drawingml/2006/main" xmlns:r="http://schemas.openxmlformats.org/officeDocument/2006/relationships" xmlns:p="http://schemas.openxmlformats.org/presentationml/2006/main">
  <p:tag name="PPTX" val=""/>
  <p:tag name="ID" val=""/>
  <p:tag name="TITLE" val="Common misconceptions"/>
  <p:tag name="EXPECTEDTIME" val="00:00:00"/>
</p:tagLst>
</file>

<file path=ppt/tags/tag3.xml><?xml version="1.0" encoding="utf-8"?>
<p:tagLst xmlns:a="http://schemas.openxmlformats.org/drawingml/2006/main" xmlns:r="http://schemas.openxmlformats.org/officeDocument/2006/relationships" xmlns:p="http://schemas.openxmlformats.org/presentationml/2006/main">
  <p:tag name="PPTX" val=""/>
  <p:tag name="ID" val=""/>
  <p:tag name="TITLE" val="Introduction to software security"/>
  <p:tag name="EXPECTEDTIME" val="00:01:00"/>
</p:tagLst>
</file>

<file path=ppt/tags/tag4.xml><?xml version="1.0" encoding="utf-8"?>
<p:tagLst xmlns:a="http://schemas.openxmlformats.org/drawingml/2006/main" xmlns:r="http://schemas.openxmlformats.org/officeDocument/2006/relationships" xmlns:p="http://schemas.openxmlformats.org/presentationml/2006/main">
  <p:tag name="PPTX" val="\99 Proprietary\10 Intro slides.pptx"/>
  <p:tag name="ID" val="bugs.1"/>
  <p:tag name="TITLE" val="AppSec: The weakest link in cybersecurity"/>
  <p:tag name="EXPECTEDTIME" val="00:03:00"/>
</p:tagLst>
</file>

<file path=ppt/tags/tag5.xml><?xml version="1.0" encoding="utf-8"?>
<p:tagLst xmlns:a="http://schemas.openxmlformats.org/drawingml/2006/main" xmlns:r="http://schemas.openxmlformats.org/officeDocument/2006/relationships" xmlns:p="http://schemas.openxmlformats.org/presentationml/2006/main">
  <p:tag name="PPTX" val=""/>
  <p:tag name="ID" val=""/>
  <p:tag name="TITLE" val="Managing passwords the right way"/>
  <p:tag name="EXPECTEDTIME" val="00:01:00"/>
</p:tagLst>
</file>

<file path=ppt/tags/tag6.xml><?xml version="1.0" encoding="utf-8"?>
<p:tagLst xmlns:a="http://schemas.openxmlformats.org/drawingml/2006/main" xmlns:r="http://schemas.openxmlformats.org/officeDocument/2006/relationships" xmlns:p="http://schemas.openxmlformats.org/presentationml/2006/main">
  <p:tag name="PPTX" val="\99 Proprietary\21 Password management.pptx"/>
  <p:tag name="ID" val="inbound.policy.1"/>
  <p:tag name="TITLE" val="Password policy"/>
  <p:tag name="EXPECTEDTIME" val="00:03:00"/>
</p:tagLst>
</file>

<file path=ppt/tags/tag7.xml><?xml version="1.0" encoding="utf-8"?>
<p:tagLst xmlns:a="http://schemas.openxmlformats.org/drawingml/2006/main" xmlns:r="http://schemas.openxmlformats.org/officeDocument/2006/relationships" xmlns:p="http://schemas.openxmlformats.org/presentationml/2006/main">
  <p:tag name="PPTX" val="\99 Proprietary\21 Password management.pptx"/>
  <p:tag name="ID" val="inbound.policy.2"/>
  <p:tag name="TITLE" val="NIST authenticator requirements for memorized secrets"/>
  <p:tag name="EXPECTEDTIME" val="00:03:00"/>
</p:tagLst>
</file>

<file path=ppt/tags/tag8.xml><?xml version="1.0" encoding="utf-8"?>
<p:tagLst xmlns:a="http://schemas.openxmlformats.org/drawingml/2006/main" xmlns:r="http://schemas.openxmlformats.org/officeDocument/2006/relationships" xmlns:p="http://schemas.openxmlformats.org/presentationml/2006/main">
  <p:tag name="PPTX" val="\99 Proprietary\21 Password management.pptx"/>
  <p:tag name="ID" val="inbound.policy.2"/>
  <p:tag name="TITLE" val="NIST authenticator requirements for memorized secrets"/>
  <p:tag name="EXPECTEDTIME" val="00:03:00"/>
</p:tagLst>
</file>

<file path=ppt/tags/tag9.xml><?xml version="1.0" encoding="utf-8"?>
<p:tagLst xmlns:a="http://schemas.openxmlformats.org/drawingml/2006/main" xmlns:r="http://schemas.openxmlformats.org/officeDocument/2006/relationships" xmlns:p="http://schemas.openxmlformats.org/presentationml/2006/main">
  <p:tag name="PPTX" val="\99 Proprietary\21 Password management.pptx"/>
  <p:tag name="ID" val="pwmyth.articles.1"/>
  <p:tag name="TITLE" val="Read more at articles on this topic at http://www.cydril.com"/>
  <p:tag name="EXPECTEDTIME" val="00:03:0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600</Words>
  <Application>Microsoft Office PowerPoint</Application>
  <PresentationFormat>On-screen Show (16:9)</PresentationFormat>
  <Paragraphs>79</Paragraphs>
  <Slides>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Anonymous Pro</vt:lpstr>
      <vt:lpstr>Arial</vt:lpstr>
      <vt:lpstr>Calibri</vt:lpstr>
      <vt:lpstr>Consolas</vt:lpstr>
      <vt:lpstr>Poppins</vt:lpstr>
      <vt:lpstr>Poppins ExtraBold</vt:lpstr>
      <vt:lpstr>Verdana</vt:lpstr>
      <vt:lpstr>Custom Design</vt:lpstr>
      <vt:lpstr>Office-téma</vt:lpstr>
      <vt:lpstr>Password policy myths</vt:lpstr>
      <vt:lpstr>Introduction to software security</vt:lpstr>
      <vt:lpstr>PowerPoint Presentation</vt:lpstr>
      <vt:lpstr>Managing passwords the right way</vt:lpstr>
      <vt:lpstr>PowerPoint Presentation</vt:lpstr>
      <vt:lpstr>PowerPoint Presentation</vt:lpstr>
      <vt:lpstr>PowerPoint Presentation</vt:lpstr>
      <vt:lpstr>PowerPoint Presentation</vt:lpstr>
      <vt:lpstr>Thank you!</vt:lpstr>
    </vt:vector>
  </TitlesOfParts>
  <Company>Cydrill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Cydrill Presentation</dc:title>
  <dc:creator>Erno Jeges</dc:creator>
  <cp:keywords>presentation, course</cp:keywords>
  <cp:lastModifiedBy>Ernő Jeges</cp:lastModifiedBy>
  <cp:revision>274</cp:revision>
  <dcterms:created xsi:type="dcterms:W3CDTF">2019-03-25T09:46:11Z</dcterms:created>
  <dcterms:modified xsi:type="dcterms:W3CDTF">2021-05-19T07:09:21Z</dcterms:modified>
</cp:coreProperties>
</file>