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68a5820a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68a5820a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tréning meg a workshop az semmi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támogatás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példamutatás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mentorálás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képzés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NE HAGYJUK EGYEDÜL!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CROWE PÉLDA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68a5820a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68a5820a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68f0286e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68f0286e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ba81b40ae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ba81b40ae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tréning meg a workshop az semmi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támogatás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példamutatás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mentorálás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képzés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NE HAGYJUK EGYEDÜL!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CROWE PÉLDA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353cab4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353cab4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68f0286e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68f0286e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68f0286e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68f0286e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68f0286e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68f0286e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68f0286e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68f0286e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68f0286e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68f0286e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bab9a907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bab9a907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Úgy vártuk, mint mások az új apple termékek bejelentését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68f0286e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68f0286e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68f0286e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68f0286e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b52d3acf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b52d3acf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ba81b40a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ba81b40a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Illik ismerni az újdonságokat a szakmámban, ha szakember vagyok.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b52d3ac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b52d3ac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a81b40a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a81b40a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52d3acf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52d3acf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ab9a907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ab9a907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68a5820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68a5820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tréning meg a workshop az semmi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támogatás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példamutatás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mentorálás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Személyes képzés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NE HAGYJUK EGYEDÜL!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CROWE PÉLDA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68a5820a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68a5820a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png"/><Relationship Id="rId13" Type="http://schemas.openxmlformats.org/officeDocument/2006/relationships/image" Target="../media/image1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guthy.miklos@gmail.com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04600" y="1237900"/>
            <a:ext cx="7534800" cy="14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 Scrum egyik újdonsága: a termék cél.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Biztos újdonság? És mit kezdjünk vele?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81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HWSW meetup</a:t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2021.05.18.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13" y="152400"/>
            <a:ext cx="836218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247025" y="445025"/>
            <a:ext cx="4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Roman Pichler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75" y="159688"/>
            <a:ext cx="3216074" cy="48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086" y="506638"/>
            <a:ext cx="5499825" cy="413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750" y="835800"/>
            <a:ext cx="5362301" cy="37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Oriented Roadmap</a:t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650" y="1464750"/>
            <a:ext cx="5728651" cy="322237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/>
          <p:nvPr/>
        </p:nvSpPr>
        <p:spPr>
          <a:xfrm>
            <a:off x="3904000" y="2924575"/>
            <a:ext cx="437100" cy="30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jó termék cél jellemzői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062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Üzleti célokból fakad, azokat támogatja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ókuszt ad a termék backlognak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2-6 hónapra szól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legfontosabb érintettek közös munkájának eredményeként áll elő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Nem output, hanem outcome jellegű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Lehet üzleti és felhasználói komponense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Segít sprint célokat alkotni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hogyant nyitva hagyja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Példa (mondjuk, egy telekommunikációs cég)</a:t>
            </a:r>
            <a:endParaRPr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Stratégiai cél: Az ügyfélszolgálaton dolgozók számát másfél év alatt 50%-kal csökkentsük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Mi legyen a fejlesztő csapat következő termék célja?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Példa (mondjuk, egy telekommunikációs cég)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692575" cy="1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650" y="1170125"/>
            <a:ext cx="1568791" cy="1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0150" y="1170125"/>
            <a:ext cx="1692575" cy="159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225" y="3130900"/>
            <a:ext cx="1692575" cy="163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1200" y="2917192"/>
            <a:ext cx="19050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5587" y="2917192"/>
            <a:ext cx="19431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4100" y="1170125"/>
            <a:ext cx="18859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80775" y="2078700"/>
            <a:ext cx="1780865" cy="17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43450" y="1564600"/>
            <a:ext cx="1981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09925" y="1862600"/>
            <a:ext cx="20002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6140" y="3000625"/>
            <a:ext cx="1702635" cy="170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96525" y="2925875"/>
            <a:ext cx="19050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Példa (mondjuk, egy telekommunikációs cég)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Termék cél: Képesek vagyunk folyamatosan mérni a személyes és az automata ügyféltámogatásnak az ügyfelek elégedettségére gyakorolt hatását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Termék cél: 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Miért emelték be a Scrum Guide-ba?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825" y="1195100"/>
            <a:ext cx="6546349" cy="37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677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Jó példát adtam?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legjobb tudásom szerint igen.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 tudni az újdonságokat?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Nem árt, de még inkább a régiségeket.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Guthy Miklós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coach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guthy.miklos@gmail.com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stickynote.hu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+36 30 8517156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925" y="555600"/>
            <a:ext cx="5719502" cy="314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070300" cy="7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Szükséges-e ismerni, tudni a legújabb dolgokat a szakmánkban?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-72850"/>
            <a:ext cx="9233700" cy="51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35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Pedáns szakmázás</a:t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876550"/>
            <a:ext cx="4248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7725"/>
            <a:ext cx="43243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2225" y="1017725"/>
            <a:ext cx="35391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75" y="1425626"/>
            <a:ext cx="8204449" cy="26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tegyünk tehát?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2500"/>
            <a:ext cx="8839204" cy="26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599" cy="419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