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64" r:id="rId5"/>
    <p:sldId id="263" r:id="rId6"/>
    <p:sldId id="262" r:id="rId7"/>
    <p:sldId id="259" r:id="rId8"/>
    <p:sldId id="260" r:id="rId9"/>
    <p:sldId id="265" r:id="rId10"/>
    <p:sldId id="266" r:id="rId11"/>
    <p:sldId id="267" r:id="rId12"/>
    <p:sldId id="26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3369"/>
  </p:normalViewPr>
  <p:slideViewPr>
    <p:cSldViewPr snapToGrid="0" snapToObjects="1">
      <p:cViewPr varScale="1">
        <p:scale>
          <a:sx n="94" d="100"/>
          <a:sy n="94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DAC48-25C9-BA42-956C-1ECC3670EDD5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36483-64D0-0C4C-ACDE-84588516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1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bemutatkozas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hp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lsy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36483-64D0-0C4C-ACDE-8458851675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0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favagas</a:t>
            </a:r>
            <a:r>
              <a:rPr lang="en-US" dirty="0"/>
              <a:t>/</a:t>
            </a:r>
            <a:r>
              <a:rPr lang="en-US" dirty="0" err="1"/>
              <a:t>kezi</a:t>
            </a:r>
            <a:r>
              <a:rPr lang="en-US" dirty="0"/>
              <a:t> deploy -&gt; </a:t>
            </a:r>
            <a:r>
              <a:rPr lang="en-US" dirty="0" err="1"/>
              <a:t>scriptek</a:t>
            </a:r>
            <a:r>
              <a:rPr lang="en-US" dirty="0"/>
              <a:t> -&gt; </a:t>
            </a:r>
            <a:r>
              <a:rPr lang="en-US" dirty="0" err="1"/>
              <a:t>toolok</a:t>
            </a:r>
            <a:r>
              <a:rPr lang="en-US" dirty="0"/>
              <a:t>[</a:t>
            </a:r>
            <a:r>
              <a:rPr lang="en-US" dirty="0" err="1"/>
              <a:t>iac</a:t>
            </a:r>
            <a:r>
              <a:rPr lang="en-US" dirty="0"/>
              <a:t>] -&gt; </a:t>
            </a:r>
            <a:r>
              <a:rPr lang="en-US" dirty="0" err="1"/>
              <a:t>rendszertelen</a:t>
            </a:r>
            <a:endParaRPr lang="en-US" dirty="0"/>
          </a:p>
          <a:p>
            <a:r>
              <a:rPr lang="en-US" dirty="0"/>
              <a:t>  drag and drop, shell script, ansible/terraform/vagrant &lt;- local run -&gt; snowflake </a:t>
            </a:r>
            <a:r>
              <a:rPr lang="en-US" dirty="0" err="1"/>
              <a:t>effektus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36483-64D0-0C4C-ACDE-8458851675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5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Uptime </a:t>
            </a:r>
            <a:r>
              <a:rPr lang="en-US" dirty="0" err="1"/>
              <a:t>pl</a:t>
            </a:r>
            <a:r>
              <a:rPr lang="en-US" dirty="0"/>
              <a:t> </a:t>
            </a:r>
            <a:r>
              <a:rPr lang="en-US" dirty="0" err="1"/>
              <a:t>regi</a:t>
            </a:r>
            <a:r>
              <a:rPr lang="en-US" dirty="0"/>
              <a:t> </a:t>
            </a:r>
            <a:r>
              <a:rPr lang="en-US" dirty="0" err="1"/>
              <a:t>bllling</a:t>
            </a:r>
            <a:r>
              <a:rPr lang="en-US" dirty="0"/>
              <a:t>, a </a:t>
            </a:r>
            <a:r>
              <a:rPr lang="en-US" dirty="0" err="1"/>
              <a:t>jozsi</a:t>
            </a:r>
            <a:r>
              <a:rPr lang="en-US" dirty="0"/>
              <a:t> </a:t>
            </a:r>
            <a:r>
              <a:rPr lang="en-US" dirty="0" err="1"/>
              <a:t>gepe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36483-64D0-0C4C-ACDE-8458851675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58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branch represents the live infra</a:t>
            </a:r>
          </a:p>
          <a:p>
            <a:r>
              <a:rPr lang="en-US" dirty="0"/>
              <a:t>Pull request merge triggers auto-build pipeline</a:t>
            </a:r>
          </a:p>
          <a:p>
            <a:pPr lvl="1"/>
            <a:r>
              <a:rPr lang="en-US" dirty="0"/>
              <a:t>orchestration</a:t>
            </a:r>
          </a:p>
          <a:p>
            <a:pPr lvl="1"/>
            <a:r>
              <a:rPr lang="en-US" dirty="0"/>
              <a:t>provision</a:t>
            </a:r>
          </a:p>
          <a:p>
            <a:pPr lvl="1"/>
            <a:r>
              <a:rPr lang="en-US" dirty="0"/>
              <a:t>configuration</a:t>
            </a:r>
          </a:p>
          <a:p>
            <a:pPr lvl="1"/>
            <a:endParaRPr lang="en-US" dirty="0"/>
          </a:p>
          <a:p>
            <a:r>
              <a:rPr lang="en-US" dirty="0"/>
              <a:t>Review by Ops</a:t>
            </a:r>
          </a:p>
          <a:p>
            <a:r>
              <a:rPr lang="en-US" dirty="0" err="1"/>
              <a:t>Autovalidation</a:t>
            </a:r>
            <a:r>
              <a:rPr lang="en-US" dirty="0"/>
              <a:t>/testing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36483-64D0-0C4C-ACDE-8458851675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4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nez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nalunk</a:t>
            </a:r>
            <a:r>
              <a:rPr lang="en-US" dirty="0"/>
              <a:t>, </a:t>
            </a:r>
            <a:r>
              <a:rPr lang="en-US" dirty="0" err="1"/>
              <a:t>miert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Github</a:t>
            </a:r>
            <a:r>
              <a:rPr lang="en-US" dirty="0"/>
              <a:t> </a:t>
            </a:r>
            <a:r>
              <a:rPr lang="en-US" dirty="0" err="1"/>
              <a:t>infrastruktura</a:t>
            </a:r>
            <a:r>
              <a:rPr lang="en-US" dirty="0"/>
              <a:t> </a:t>
            </a:r>
            <a:r>
              <a:rPr lang="en-US" dirty="0" err="1"/>
              <a:t>definico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36483-64D0-0C4C-ACDE-8458851675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2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Landing zones, sentinel, vault, self-service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36483-64D0-0C4C-ACDE-8458851675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2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36483-64D0-0C4C-ACDE-8458851675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08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36483-64D0-0C4C-ACDE-8458851675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2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CA85-0078-AA47-A80A-DA844160E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46E5-D5F5-3D48-A3A1-59FF8A5D7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90CAB-1341-EF45-A42E-A4BDD50E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955D-7B47-8146-9274-A87FC7906B67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4C601-AFB1-D240-AB78-7AD23CC5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F5972-10B4-6B49-84C8-FCBE5EF8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A28A-84B3-0442-8602-D200FACCF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6221-831E-D847-82A0-FF052895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15113-31BF-5742-B9DA-72EA353D0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76A58-BF55-3D47-B0CB-2660D82D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955D-7B47-8146-9274-A87FC7906B67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9E676-47AC-F144-8E8F-9048993B9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F8FFF-E48D-1F4D-A5F1-5CD0C2C3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A28A-84B3-0442-8602-D200FACCF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054F6-1BF2-9345-96A9-1CE2463F8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D98B5-D019-6444-AE5A-CC0C6A961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F8B79-9326-954C-97FF-7F61F57A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955D-7B47-8146-9274-A87FC7906B67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EA52-F3B4-DE42-89E7-EB9F1824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64E41-642B-0B4F-9D81-C9A2A6B0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A28A-84B3-0442-8602-D200FACCF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1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999D6-B9B8-B34F-B091-67D3A782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A880E-C19D-6F4F-9C5B-6329D7D85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53F53-4149-5F45-832A-C7BCA6F3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955D-7B47-8146-9274-A87FC7906B67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610F0-0C64-344B-B673-73E8D106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58F4A-B4C6-6048-82D2-CCD35CB74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A28A-84B3-0442-8602-D200FACCF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7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E53DF-AD06-9F4A-9799-441556B5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33CEA-FCD3-8D47-833B-FFC5FB87E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C15DB-4EBB-3C4C-86CB-0C72D00A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955D-7B47-8146-9274-A87FC7906B67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54AC9-473F-004C-BFBB-DED0F705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9E6E5-D0CA-C347-82F0-99A42933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A28A-84B3-0442-8602-D200FACCF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9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3340-8390-C440-A378-BCF7C843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70926-DA58-1B42-9207-ECDDEFEA8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E72FB-04A0-0949-BC95-79B03F3BF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EBD87-6296-3343-8161-DF97CDAF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955D-7B47-8146-9274-A87FC7906B67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4E437-A4E6-0742-9FC6-950CB374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E1F34-66F6-7943-89F4-B57E7823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A28A-84B3-0442-8602-D200FACCF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24A9-C4D2-4142-BC18-CBD63ADB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6D89C-F55E-A24A-B8EB-B61BEF2C3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8B996-91CF-E246-BB8A-6CDF4978F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104FD-123A-1747-B3E0-3414A51C0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C78AA-6521-2342-BD2B-1588E8BCFA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64A834-66B9-9B4C-B52F-AA659E42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955D-7B47-8146-9274-A87FC7906B67}" type="datetimeFigureOut">
              <a:rPr lang="en-US" smtClean="0"/>
              <a:t>3/30/21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7E16E-3A04-E54B-AA6A-07993C32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30D4D0-3303-BC45-A239-DADA7E33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A28A-84B3-0442-8602-D200FACCF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B87B-2786-0D41-B73B-6D7B5D10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056E9A-7EDF-6940-B41D-0C73E13E2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955D-7B47-8146-9274-A87FC7906B67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0B46F-18D5-F044-82D8-A8BDD9724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274BF-40EA-F445-9ADF-DC40150E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A28A-84B3-0442-8602-D200FACCF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3391B3-83D5-1A44-9730-71C29712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955D-7B47-8146-9274-A87FC7906B67}" type="datetimeFigureOut">
              <a:rPr lang="en-US" smtClean="0"/>
              <a:t>3/30/21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B127C-E6AB-7C40-B40A-6FF30513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32500-EE90-0740-8970-7B860C0C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A28A-84B3-0442-8602-D200FACCF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6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9FA9-084A-E546-B0D6-55098C96A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89836-9D56-DD47-B355-EC6C297BE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991E8-1F53-F946-8D53-F64647DA1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D97F9-AB7C-0141-9047-01BE23A3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955D-7B47-8146-9274-A87FC7906B67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D2581-C41C-C947-B105-B41016B8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15EC-7CF5-AB4C-96F3-7E40D4C5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A28A-84B3-0442-8602-D200FACCF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8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064F-AE65-9A4E-8171-A83A841D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26AB8-FB2D-5B48-93AA-AEE71C73F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12935-9866-534A-BBC0-D57D53DF2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1A12D-220D-9B43-986A-C4584988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955D-7B47-8146-9274-A87FC7906B67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C328E-4F10-3D4C-AC6A-4F0DFD29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96935-055A-DB45-8D8B-81F69B3B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CA28A-84B3-0442-8602-D200FACCF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9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02E31-A923-3E46-8F10-217AE528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2293F-612D-2344-8D81-B7C9602B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819B3-8310-F347-9DA7-BFEAA0410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2955D-7B47-8146-9274-A87FC7906B67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6362E-FE49-6D46-994A-79014CB29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5F288-A4F9-4744-BF1D-31979CEC6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CA28A-84B3-0442-8602-D200FACCF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7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E176-1331-6D4A-9C79-26E1D1BCAA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$ git truth --all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653F5-80C4-9546-8E49-813B943403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GitOps</a:t>
            </a:r>
            <a:r>
              <a:rPr lang="en-US" dirty="0"/>
              <a:t>:</a:t>
            </a:r>
          </a:p>
          <a:p>
            <a:r>
              <a:rPr lang="en-US" dirty="0"/>
              <a:t>In the middle of the journey from on-premise to cloud</a:t>
            </a:r>
          </a:p>
        </p:txBody>
      </p:sp>
    </p:spTree>
    <p:extLst>
      <p:ext uri="{BB962C8B-B14F-4D97-AF65-F5344CB8AC3E}">
        <p14:creationId xmlns:p14="http://schemas.microsoft.com/office/powerpoint/2010/main" val="231351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8110-1695-5245-BC52-56CE1400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GitOps</a:t>
            </a:r>
            <a:r>
              <a:rPr lang="en-US" dirty="0"/>
              <a:t> implementation 2.0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5B2BDB-289A-8347-BA2C-1C3290D12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917" y="1465650"/>
            <a:ext cx="9141989" cy="5120745"/>
          </a:xfrm>
        </p:spPr>
      </p:pic>
    </p:spTree>
    <p:extLst>
      <p:ext uri="{BB962C8B-B14F-4D97-AF65-F5344CB8AC3E}">
        <p14:creationId xmlns:p14="http://schemas.microsoft.com/office/powerpoint/2010/main" val="291310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B52E-BF9A-D44C-B3D5-F91F0AB0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AEF4F8-2292-444E-98B7-162591812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682388"/>
            <a:ext cx="9738141" cy="5439984"/>
          </a:xfrm>
        </p:spPr>
      </p:pic>
    </p:spTree>
    <p:extLst>
      <p:ext uri="{BB962C8B-B14F-4D97-AF65-F5344CB8AC3E}">
        <p14:creationId xmlns:p14="http://schemas.microsoft.com/office/powerpoint/2010/main" val="1725058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0D7A-23CA-554C-B477-0C30BBA97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265"/>
            <a:ext cx="10515600" cy="1325563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0B97BF6-9113-D74E-A154-092F67986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687" y="2222374"/>
            <a:ext cx="7855329" cy="2256876"/>
          </a:xfrm>
        </p:spPr>
      </p:pic>
    </p:spTree>
    <p:extLst>
      <p:ext uri="{BB962C8B-B14F-4D97-AF65-F5344CB8AC3E}">
        <p14:creationId xmlns:p14="http://schemas.microsoft.com/office/powerpoint/2010/main" val="235390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F2B6-3256-DC4F-8207-B8A5B8D5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DF644-980D-A544-BB6B-37E4ACE74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002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FB6C-8E92-5746-A056-82E13893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Bence Wax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47CDD-0AB2-A14E-81D1-783EC3F5C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2013: HP </a:t>
            </a:r>
          </a:p>
          <a:p>
            <a:pPr lvl="1"/>
            <a:r>
              <a:rPr lang="en-US" dirty="0"/>
              <a:t>Infrastructure Engineer &amp; Application Operations</a:t>
            </a:r>
          </a:p>
          <a:p>
            <a:r>
              <a:rPr lang="en-US" dirty="0"/>
              <a:t>2018: </a:t>
            </a:r>
            <a:r>
              <a:rPr lang="en-US" dirty="0" err="1"/>
              <a:t>LHSystems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System Engineer &amp; </a:t>
            </a:r>
            <a:r>
              <a:rPr lang="en-US" dirty="0" err="1"/>
              <a:t>GitOps</a:t>
            </a:r>
            <a:r>
              <a:rPr lang="en-US" dirty="0"/>
              <a:t> thingy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e-mail: wax@ducatimonster.hu</a:t>
            </a:r>
          </a:p>
          <a:p>
            <a:pPr marL="457200" lvl="1" indent="0">
              <a:buNone/>
            </a:pPr>
            <a:r>
              <a:rPr lang="en-US" dirty="0" err="1"/>
              <a:t>github</a:t>
            </a:r>
            <a:r>
              <a:rPr lang="en-US" dirty="0"/>
              <a:t>: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waxb</a:t>
            </a:r>
            <a:r>
              <a:rPr lang="en-US" dirty="0"/>
              <a:t>/</a:t>
            </a:r>
            <a:r>
              <a:rPr lang="en-US" dirty="0" err="1"/>
              <a:t>gitops-demo.git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6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39ED-4741-8543-9DE9-A610BCE2D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7BE3F7-4D58-F741-A3DB-5D5A35D9D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234" y="1825625"/>
            <a:ext cx="6929531" cy="4351338"/>
          </a:xfrm>
        </p:spPr>
      </p:pic>
    </p:spTree>
    <p:extLst>
      <p:ext uri="{BB962C8B-B14F-4D97-AF65-F5344CB8AC3E}">
        <p14:creationId xmlns:p14="http://schemas.microsoft.com/office/powerpoint/2010/main" val="276869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DC7F-EE97-B441-BE09-01C9BC22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968126-5DB3-AC45-88B6-A63BEEC68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9763" y="5835342"/>
            <a:ext cx="656583" cy="82854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C2E67B-E2EC-DF47-BB53-49AFA7BBC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784" y="5181812"/>
            <a:ext cx="647700" cy="647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21699B-446A-434E-838C-21A3EFA05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2885" y="3653799"/>
            <a:ext cx="1082212" cy="1082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01C618-3D9F-8C4B-BF8E-F5D160FF5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049" y="2476204"/>
            <a:ext cx="796997" cy="5796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A9C6DA-FDDF-994E-90A8-38418E147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0008" y="5710718"/>
            <a:ext cx="860129" cy="672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9D4341-7FAF-BB40-B2FE-E341329310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95702" y="708915"/>
            <a:ext cx="1435025" cy="8915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154376-BC5A-FB4F-A73F-8A5D5B1BF6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6355" y="64294"/>
            <a:ext cx="1612900" cy="1257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9873A6-4D0B-EF47-8205-AD813813B9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73" y="5907640"/>
            <a:ext cx="1682051" cy="950359"/>
          </a:xfrm>
          <a:prstGeom prst="rect">
            <a:avLst/>
          </a:prstGeom>
        </p:spPr>
      </p:pic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621F3A9A-D861-D542-A9B0-DEF1C87B0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80" y="4465197"/>
            <a:ext cx="984980" cy="1242951"/>
          </a:xfrm>
          <a:prstGeom prst="rect">
            <a:avLst/>
          </a:prstGeom>
        </p:spPr>
      </p:pic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AFF0F533-CCE0-8044-B4EC-62301CE33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732" y="1690688"/>
            <a:ext cx="656583" cy="828545"/>
          </a:xfrm>
          <a:prstGeom prst="rect">
            <a:avLst/>
          </a:prstGeom>
        </p:spPr>
      </p:pic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86801E13-E966-EA4B-88BA-81A1947B0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980" y="990571"/>
            <a:ext cx="656583" cy="828545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20B04E1E-C0C4-744D-8436-09355DC21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08" y="1690688"/>
            <a:ext cx="860129" cy="1085401"/>
          </a:xfrm>
          <a:prstGeom prst="rect">
            <a:avLst/>
          </a:prstGeom>
        </p:spPr>
      </p:pic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F6EE54CC-BA56-324F-8A7C-72CBFDC28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705" y="1394439"/>
            <a:ext cx="656583" cy="828545"/>
          </a:xfrm>
          <a:prstGeom prst="rect">
            <a:avLst/>
          </a:prstGeom>
        </p:spPr>
      </p:pic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603A85CA-68CC-7A44-A409-3967E937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495" y="568461"/>
            <a:ext cx="656583" cy="828545"/>
          </a:xfrm>
          <a:prstGeom prst="rect">
            <a:avLst/>
          </a:prstGeom>
        </p:spPr>
      </p:pic>
      <p:pic>
        <p:nvPicPr>
          <p:cNvPr id="27" name="Content Placeholder 4">
            <a:extLst>
              <a:ext uri="{FF2B5EF4-FFF2-40B4-BE49-F238E27FC236}">
                <a16:creationId xmlns:a16="http://schemas.microsoft.com/office/drawing/2014/main" id="{C4E24177-53D6-234E-BB38-197FCBBD1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451" y="5293875"/>
            <a:ext cx="656583" cy="828545"/>
          </a:xfrm>
          <a:prstGeom prst="rect">
            <a:avLst/>
          </a:prstGeom>
        </p:spPr>
      </p:pic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53E6A7A5-85A9-4A4B-BF70-A8B2888BC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830" y="4321738"/>
            <a:ext cx="656583" cy="828545"/>
          </a:xfrm>
          <a:prstGeom prst="rect">
            <a:avLst/>
          </a:prstGeom>
        </p:spPr>
      </p:pic>
      <p:pic>
        <p:nvPicPr>
          <p:cNvPr id="29" name="Content Placeholder 4">
            <a:extLst>
              <a:ext uri="{FF2B5EF4-FFF2-40B4-BE49-F238E27FC236}">
                <a16:creationId xmlns:a16="http://schemas.microsoft.com/office/drawing/2014/main" id="{79B9BB2A-71E5-3A4B-AB20-6D4534932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513" y="4194905"/>
            <a:ext cx="656583" cy="8285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E27F282-9D6C-3A4D-9327-8D7794A01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545" y="5505662"/>
            <a:ext cx="1082212" cy="10822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A5B02C-27BE-4647-AEF7-1A800CCBC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439" y="1382309"/>
            <a:ext cx="1082212" cy="10822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2356EDB-2DD8-8844-B402-E7BAF5CD1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757" y="2488566"/>
            <a:ext cx="1082212" cy="10822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C6B016F-64B2-404E-88F1-DC86FD9D5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598" y="-107986"/>
            <a:ext cx="2245580" cy="22455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B1A0CB0-0069-2B49-BB58-70406026D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691" y="831929"/>
            <a:ext cx="1082212" cy="10822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0356BC-00C2-2E4C-8938-D1E85706A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8" y="2246887"/>
            <a:ext cx="1082212" cy="10822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403F1C1-2782-F84F-A2C1-0B9DFC15F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008" y="290823"/>
            <a:ext cx="1082212" cy="10822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FB7510B-AA9C-6E42-B95B-D95EDC71A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481" y="2131137"/>
            <a:ext cx="1307422" cy="13074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6F33061-2468-9944-8285-905AFE867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42" y="3267397"/>
            <a:ext cx="1082212" cy="10822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49ED25F-D177-D443-9525-9EA33289A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422" y="4970025"/>
            <a:ext cx="647700" cy="6477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F06879E-BBE0-4840-9FB2-599792E4C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6222" y="3152356"/>
            <a:ext cx="647700" cy="6477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C8BCB0C-5D0F-BD42-B8A1-B4F54A576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207" y="841999"/>
            <a:ext cx="647700" cy="6477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72FF6B-6591-8E4D-961A-B7ACBBA27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647" y="223425"/>
            <a:ext cx="647700" cy="6477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1ED4FE4-EE11-8941-9878-A4CCC72FF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53" y="4238778"/>
            <a:ext cx="647700" cy="6477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97E8016-1FFB-B24B-8B16-1B043D1B3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522" y="3971503"/>
            <a:ext cx="647700" cy="647700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FB1B4AD-5F7B-A244-8693-15EB0121C145}"/>
              </a:ext>
            </a:extLst>
          </p:cNvPr>
          <p:cNvCxnSpPr>
            <a:stCxn id="33" idx="2"/>
          </p:cNvCxnSpPr>
          <p:nvPr/>
        </p:nvCxnSpPr>
        <p:spPr>
          <a:xfrm flipH="1">
            <a:off x="6249127" y="2137594"/>
            <a:ext cx="343261" cy="64725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30E70EB-3F03-944F-BA57-3EABAA70979F}"/>
              </a:ext>
            </a:extLst>
          </p:cNvPr>
          <p:cNvCxnSpPr>
            <a:cxnSpLocks/>
          </p:cNvCxnSpPr>
          <p:nvPr/>
        </p:nvCxnSpPr>
        <p:spPr>
          <a:xfrm>
            <a:off x="3692703" y="2034192"/>
            <a:ext cx="812247" cy="73182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5FC46C5-872B-874F-9E2E-96C7B9F2C707}"/>
              </a:ext>
            </a:extLst>
          </p:cNvPr>
          <p:cNvCxnSpPr>
            <a:cxnSpLocks/>
          </p:cNvCxnSpPr>
          <p:nvPr/>
        </p:nvCxnSpPr>
        <p:spPr>
          <a:xfrm flipH="1" flipV="1">
            <a:off x="6815133" y="4560046"/>
            <a:ext cx="1530815" cy="1098787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585DF4B-103B-0949-B877-272E35C07F94}"/>
              </a:ext>
            </a:extLst>
          </p:cNvPr>
          <p:cNvCxnSpPr>
            <a:cxnSpLocks/>
          </p:cNvCxnSpPr>
          <p:nvPr/>
        </p:nvCxnSpPr>
        <p:spPr>
          <a:xfrm flipV="1">
            <a:off x="2871833" y="4238778"/>
            <a:ext cx="897208" cy="38178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864DB964-0A2D-EB46-BEB1-896AB814C8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5498" y="3015816"/>
            <a:ext cx="2546596" cy="190994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7717BB1-A5C3-8F42-BB31-F73BC29401DE}"/>
              </a:ext>
            </a:extLst>
          </p:cNvPr>
          <p:cNvSpPr txBox="1"/>
          <p:nvPr/>
        </p:nvSpPr>
        <p:spPr>
          <a:xfrm>
            <a:off x="5232466" y="4117037"/>
            <a:ext cx="1013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Wingdings" pitchFamily="2" charset="2"/>
              </a:rPr>
              <a:t>:(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2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9251-6E09-5542-B3AC-F79B90D1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39869E-7DBC-9D4A-96BC-508F9CE8B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8151" y="940015"/>
            <a:ext cx="5115697" cy="4637594"/>
          </a:xfrm>
        </p:spPr>
      </p:pic>
    </p:spTree>
    <p:extLst>
      <p:ext uri="{BB962C8B-B14F-4D97-AF65-F5344CB8AC3E}">
        <p14:creationId xmlns:p14="http://schemas.microsoft.com/office/powerpoint/2010/main" val="218718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4CE1-CB45-744E-AE4F-2FB839D3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2FADAF-427D-2B4B-9A15-8C0908245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13" y="107778"/>
            <a:ext cx="8587774" cy="6245654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3AD079C-7CF0-9D47-A649-61734141F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2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486D-9537-B64B-BCAF-027903D2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GitOps</a:t>
            </a:r>
            <a:r>
              <a:rPr lang="en-US" dirty="0"/>
              <a:t> in one slide (not mine)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10D43-B6A8-E147-9598-352C50ABE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system development/management pattern: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GIT</a:t>
            </a:r>
            <a:r>
              <a:rPr lang="en-US" dirty="0"/>
              <a:t> as the </a:t>
            </a:r>
            <a:r>
              <a:rPr lang="en-US" b="1" u="sng" dirty="0"/>
              <a:t>single</a:t>
            </a:r>
            <a:r>
              <a:rPr lang="en-US" dirty="0"/>
              <a:t> source of truth of a system</a:t>
            </a:r>
          </a:p>
          <a:p>
            <a:r>
              <a:rPr lang="en-US" b="1" dirty="0"/>
              <a:t>GIT</a:t>
            </a:r>
            <a:r>
              <a:rPr lang="en-US" dirty="0"/>
              <a:t> as the </a:t>
            </a:r>
            <a:r>
              <a:rPr lang="en-US" b="1" u="sng" dirty="0"/>
              <a:t>single</a:t>
            </a:r>
            <a:r>
              <a:rPr lang="en-US" dirty="0"/>
              <a:t> place where we operate (create, change                 and destroy) </a:t>
            </a:r>
            <a:r>
              <a:rPr lang="en-US" b="1" u="sng" dirty="0"/>
              <a:t>all</a:t>
            </a:r>
            <a:r>
              <a:rPr lang="en-US" dirty="0"/>
              <a:t> environments</a:t>
            </a:r>
          </a:p>
          <a:p>
            <a:r>
              <a:rPr lang="en-US" b="1" u="sng" dirty="0"/>
              <a:t>All</a:t>
            </a:r>
            <a:r>
              <a:rPr lang="en-US" dirty="0"/>
              <a:t> changes are observable/verifiable</a:t>
            </a:r>
          </a:p>
        </p:txBody>
      </p:sp>
    </p:spTree>
    <p:extLst>
      <p:ext uri="{BB962C8B-B14F-4D97-AF65-F5344CB8AC3E}">
        <p14:creationId xmlns:p14="http://schemas.microsoft.com/office/powerpoint/2010/main" val="273422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B506-AF1F-5645-BF2D-698889EC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GitOps</a:t>
            </a:r>
            <a:r>
              <a:rPr lang="en-US" dirty="0"/>
              <a:t> high level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B48572-ADED-F94B-B168-4C074B65E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18402"/>
            <a:ext cx="10025418" cy="521682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9C5AA4-FE3D-A449-AD27-486DAEB7D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86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6524-0771-9547-944A-2FBC539C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GitOps</a:t>
            </a:r>
            <a:r>
              <a:rPr lang="en-US" dirty="0"/>
              <a:t> implementation 1.0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5BE85-6ABE-5649-AEA7-851BEBB9A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0878" y="1690688"/>
            <a:ext cx="9212238" cy="4229132"/>
          </a:xfrm>
        </p:spPr>
      </p:pic>
    </p:spTree>
    <p:extLst>
      <p:ext uri="{BB962C8B-B14F-4D97-AF65-F5344CB8AC3E}">
        <p14:creationId xmlns:p14="http://schemas.microsoft.com/office/powerpoint/2010/main" val="4010374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208</Words>
  <Application>Microsoft Macintosh PowerPoint</Application>
  <PresentationFormat>Widescreen</PresentationFormat>
  <Paragraphs>52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$ git truth --all </vt:lpstr>
      <vt:lpstr>Bence Wax</vt:lpstr>
      <vt:lpstr>DISCLAIMER:</vt:lpstr>
      <vt:lpstr> </vt:lpstr>
      <vt:lpstr>PowerPoint Presentation</vt:lpstr>
      <vt:lpstr>PowerPoint Presentation</vt:lpstr>
      <vt:lpstr>GitOps in one slide (not mine)</vt:lpstr>
      <vt:lpstr>GitOps high level</vt:lpstr>
      <vt:lpstr>GitOps implementation 1.0</vt:lpstr>
      <vt:lpstr>GitOps implementation 2.0</vt:lpstr>
      <vt:lpstr>PowerPoint Presentation</vt:lpstr>
      <vt:lpstr>Demo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 truth --all </dc:title>
  <dc:creator>WAX, BENCE</dc:creator>
  <cp:lastModifiedBy>WAX, BENCE</cp:lastModifiedBy>
  <cp:revision>10</cp:revision>
  <dcterms:created xsi:type="dcterms:W3CDTF">2019-09-25T13:46:42Z</dcterms:created>
  <dcterms:modified xsi:type="dcterms:W3CDTF">2021-03-31T07:39:59Z</dcterms:modified>
</cp:coreProperties>
</file>