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accedeb9f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accedeb9f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accedeb9f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accedeb9f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accedeb9f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accedeb9f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accedeb9f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accedeb9f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accedeb9f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accedeb9f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accedeb9f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caccedeb9f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cb77d2ec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cb77d2ec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accedeb9f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accedeb9f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caccedeb9f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caccedeb9f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accedeb9f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accedeb9f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cb77d2ec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cb77d2ec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caccedeb9f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caccedeb9f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ccb77d2ec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ccb77d2ec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caccedeb9f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caccedeb9f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caccedeb9f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caccedeb9f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caccedeb9f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caccedeb9f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caccedeb9f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caccedeb9f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caccedeb9f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caccedeb9f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accedeb9f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accedeb9f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caccedeb9f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caccedeb9f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accedeb9f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caccedeb9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accedeb9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accedeb9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accedeb9f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accedeb9f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accedeb9f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accedeb9f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accedeb9f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accedeb9f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accedeb9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accedeb9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accedeb9f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accedeb9f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accedeb9f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accedeb9f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Relationship Id="rId6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Relationship Id="rId6" Type="http://schemas.openxmlformats.org/officeDocument/2006/relationships/image" Target="../media/image13.png"/><Relationship Id="rId7" Type="http://schemas.openxmlformats.org/officeDocument/2006/relationships/image" Target="../media/image2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Relationship Id="rId6" Type="http://schemas.openxmlformats.org/officeDocument/2006/relationships/image" Target="../media/image13.png"/><Relationship Id="rId7" Type="http://schemas.openxmlformats.org/officeDocument/2006/relationships/image" Target="../media/image21.png"/><Relationship Id="rId8" Type="http://schemas.openxmlformats.org/officeDocument/2006/relationships/image" Target="../media/image18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Relationship Id="rId4" Type="http://schemas.openxmlformats.org/officeDocument/2006/relationships/image" Target="../media/image17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3.png"/><Relationship Id="rId4" Type="http://schemas.openxmlformats.org/officeDocument/2006/relationships/image" Target="../media/image22.png"/><Relationship Id="rId5" Type="http://schemas.openxmlformats.org/officeDocument/2006/relationships/image" Target="../media/image2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Terraformból pizza rendelés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avagy csak azért mert lehet, nem biztos hogy kell 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75" y="189100"/>
            <a:ext cx="7420030" cy="127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850" y="1391725"/>
            <a:ext cx="923725" cy="229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1900" y="1509375"/>
            <a:ext cx="1238200" cy="88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75" y="189100"/>
            <a:ext cx="7420030" cy="127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850" y="1391725"/>
            <a:ext cx="923725" cy="229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1900" y="1509375"/>
            <a:ext cx="1238200" cy="8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1863" y="2406738"/>
            <a:ext cx="1420275" cy="33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75" y="189100"/>
            <a:ext cx="7420030" cy="127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850" y="1391725"/>
            <a:ext cx="923725" cy="229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1900" y="1509375"/>
            <a:ext cx="1238200" cy="8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1863" y="2406738"/>
            <a:ext cx="1420275" cy="33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11925" y="2783547"/>
            <a:ext cx="1238200" cy="366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75" y="189100"/>
            <a:ext cx="7420030" cy="127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9850" y="1391725"/>
            <a:ext cx="923725" cy="229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1900" y="1509375"/>
            <a:ext cx="1238200" cy="8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1863" y="2406738"/>
            <a:ext cx="1420275" cy="33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11925" y="2783547"/>
            <a:ext cx="1238200" cy="366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59850" y="3644500"/>
            <a:ext cx="491354" cy="3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Gitops</a:t>
            </a:r>
            <a:endParaRPr/>
          </a:p>
        </p:txBody>
      </p:sp>
      <p:sp>
        <p:nvSpPr>
          <p:cNvPr id="170" name="Google Shape;17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Gitops ≠ IaC szinonima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Continuous Delivery (CD) technika alkalmazasok szallitasara Kubernetes-re</a:t>
            </a:r>
            <a:endParaRPr/>
          </a:p>
          <a:p>
            <a:pPr indent="0" lvl="0" marL="0" rtl="0" algn="l">
              <a:spcBef>
                <a:spcPts val="24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Gitops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Pull szemantika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Flux, ArgoCD</a:t>
            </a:r>
            <a:endParaRPr/>
          </a:p>
        </p:txBody>
      </p:sp>
      <p:pic>
        <p:nvPicPr>
          <p:cNvPr id="177" name="Google Shape;17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5075" y="892150"/>
            <a:ext cx="4825100" cy="407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9600" y="1505675"/>
            <a:ext cx="965575" cy="23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6022" y="1579600"/>
            <a:ext cx="1326425" cy="121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9600" y="1505675"/>
            <a:ext cx="965575" cy="23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6022" y="1579600"/>
            <a:ext cx="1326425" cy="121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13500" y="2794850"/>
            <a:ext cx="2148950" cy="72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3" name="Google Shape;20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63" y="1211488"/>
            <a:ext cx="3762375" cy="29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@laszlocph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Laszlo Fogas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DevOps consultant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laszlo.cloud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gimlet.io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“Skandinav SaaS cegeket (10-40 fejleszto tipikusan) migralok adatkozpontbol a felhobe, docker es kubernetesz hasznalataval”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IaC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Workflows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 X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63" y="1211488"/>
            <a:ext cx="3762375" cy="294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1188" y="2906938"/>
            <a:ext cx="3552825" cy="69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8" name="Google Shape;21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914"/>
            <a:ext cx="9143999" cy="513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5" name="Google Shape;22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9600" y="1505675"/>
            <a:ext cx="965575" cy="23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6022" y="1579600"/>
            <a:ext cx="1326425" cy="121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13500" y="2794850"/>
            <a:ext cx="2148950" cy="72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9293" y="3770425"/>
            <a:ext cx="1540581" cy="72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6" name="Google Shape;23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9600" y="1505675"/>
            <a:ext cx="965575" cy="23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6022" y="1579600"/>
            <a:ext cx="1326425" cy="121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13500" y="2794850"/>
            <a:ext cx="2148950" cy="72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9293" y="3770425"/>
            <a:ext cx="1540581" cy="72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01273" y="392375"/>
            <a:ext cx="4941424" cy="277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Miért próbálunk leírni mindent egy eszközből?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Csak azért mert lehet, használjam is?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Csak egyszeri hack-ként?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Vagy építhetek rá egy teljes architektúrát?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Hol a TF határa?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Baj ez hogy ekkora átfedés van?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37"/>
          <p:cNvSpPr txBox="1"/>
          <p:nvPr/>
        </p:nvSpPr>
        <p:spPr>
          <a:xfrm>
            <a:off x="3621250" y="16106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¯\_(ツ)_/¯</a:t>
            </a:r>
            <a:endParaRPr sz="3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csapaton belüli tudásnak nagy szerepe lehet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És a bevezetett eszközöknek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Meg az emberi természetnek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Ti mit gondoltok?</a:t>
            </a:r>
            <a:endParaRPr/>
          </a:p>
        </p:txBody>
      </p:sp>
      <p:pic>
        <p:nvPicPr>
          <p:cNvPr id="267" name="Google Shape;26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6350" y="1470425"/>
            <a:ext cx="1186525" cy="144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Gimlet.io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TF amig a k8s kluszter elkészül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Felette minden gitops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Alkalmazások és közös infra szolgáltatások egyaránt gitops</a:t>
            </a:r>
            <a:endParaRPr/>
          </a:p>
        </p:txBody>
      </p:sp>
      <p:pic>
        <p:nvPicPr>
          <p:cNvPr id="275" name="Google Shape;27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37" y="344950"/>
            <a:ext cx="7822124" cy="13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3775" y="1505675"/>
            <a:ext cx="805525" cy="200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6022" y="1579600"/>
            <a:ext cx="1326425" cy="121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https://github.com/ndmckinley/terraform-provider-dominos</a:t>
            </a:r>
            <a:endParaRPr/>
          </a:p>
        </p:txBody>
      </p:sp>
      <p:sp>
        <p:nvSpPr>
          <p:cNvPr id="283" name="Google Shape;283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4" name="Google Shape;28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538" y="1574163"/>
            <a:ext cx="82581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250" y="2346500"/>
            <a:ext cx="819150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313" y="3052138"/>
            <a:ext cx="8048625" cy="6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775" y="85725"/>
            <a:ext cx="6648450" cy="49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84725"/>
            <a:ext cx="9144001" cy="357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50" y="803650"/>
            <a:ext cx="7469301" cy="125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50" y="803650"/>
            <a:ext cx="7469301" cy="125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4025" y="2143350"/>
            <a:ext cx="867200" cy="215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50" y="803650"/>
            <a:ext cx="7469301" cy="125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4025" y="2143350"/>
            <a:ext cx="867200" cy="215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4350" y="734775"/>
            <a:ext cx="1014425" cy="4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50" y="803650"/>
            <a:ext cx="7469301" cy="125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4025" y="2143350"/>
            <a:ext cx="867200" cy="215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0025" y="2143350"/>
            <a:ext cx="656600" cy="38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75" y="189100"/>
            <a:ext cx="7420030" cy="127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