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caccedeb9f_0_1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caccedeb9f_0_1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caccedeb9f_0_2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caccedeb9f_0_2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caccedeb9f_0_2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caccedeb9f_0_2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caccedeb9f_0_2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caccedeb9f_0_2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caccedeb9f_0_2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caccedeb9f_0_2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caccedeb9f_0_2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caccedeb9f_0_2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ccb77d2ecd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ccb77d2ecd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caccedeb9f_0_2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caccedeb9f_0_2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caccedeb9f_0_2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caccedeb9f_0_2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caccedeb9f_0_3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caccedeb9f_0_3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ccb77d2ecd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ccb77d2ecd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caccedeb9f_0_3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caccedeb9f_0_3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ccb77d2ecd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ccb77d2ecd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caccedeb9f_0_2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caccedeb9f_0_2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caccedeb9f_0_3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caccedeb9f_0_3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caccedeb9f_0_3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Google Shape;244;gcaccedeb9f_0_3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caccedeb9f_0_3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0" name="Google Shape;250;gcaccedeb9f_0_3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caccedeb9f_0_3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" name="Google Shape;257;gcaccedeb9f_0_3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caccedeb9f_0_3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" name="Google Shape;263;gcaccedeb9f_0_3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caccedeb9f_0_3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caccedeb9f_0_3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gcaccedeb9f_0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0" name="Google Shape;280;gcaccedeb9f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caccedeb9f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caccedeb9f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caccedeb9f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caccedeb9f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caccedeb9f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caccedeb9f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caccedeb9f_0_1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caccedeb9f_0_1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caccedeb9f_0_1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caccedeb9f_0_1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caccedeb9f_0_1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caccedeb9f_0_1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caccedeb9f_0_1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caccedeb9f_0_1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5" Type="http://schemas.openxmlformats.org/officeDocument/2006/relationships/image" Target="../media/image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5" Type="http://schemas.openxmlformats.org/officeDocument/2006/relationships/image" Target="../media/image6.png"/><Relationship Id="rId6" Type="http://schemas.openxmlformats.org/officeDocument/2006/relationships/image" Target="../media/image8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5" Type="http://schemas.openxmlformats.org/officeDocument/2006/relationships/image" Target="../media/image6.png"/><Relationship Id="rId6" Type="http://schemas.openxmlformats.org/officeDocument/2006/relationships/image" Target="../media/image8.png"/><Relationship Id="rId7" Type="http://schemas.openxmlformats.org/officeDocument/2006/relationships/image" Target="../media/image9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5" Type="http://schemas.openxmlformats.org/officeDocument/2006/relationships/image" Target="../media/image6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0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1.png"/><Relationship Id="rId4" Type="http://schemas.openxmlformats.org/officeDocument/2006/relationships/image" Target="../media/image10.png"/><Relationship Id="rId5" Type="http://schemas.openxmlformats.org/officeDocument/2006/relationships/image" Target="../media/image19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1.png"/><Relationship Id="rId4" Type="http://schemas.openxmlformats.org/officeDocument/2006/relationships/image" Target="../media/image10.png"/><Relationship Id="rId5" Type="http://schemas.openxmlformats.org/officeDocument/2006/relationships/image" Target="../media/image19.png"/><Relationship Id="rId6" Type="http://schemas.openxmlformats.org/officeDocument/2006/relationships/image" Target="../media/image13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6.png"/><Relationship Id="rId4" Type="http://schemas.openxmlformats.org/officeDocument/2006/relationships/image" Target="../media/image14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6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1.png"/><Relationship Id="rId4" Type="http://schemas.openxmlformats.org/officeDocument/2006/relationships/image" Target="../media/image10.png"/><Relationship Id="rId5" Type="http://schemas.openxmlformats.org/officeDocument/2006/relationships/image" Target="../media/image19.png"/><Relationship Id="rId6" Type="http://schemas.openxmlformats.org/officeDocument/2006/relationships/image" Target="../media/image13.png"/><Relationship Id="rId7" Type="http://schemas.openxmlformats.org/officeDocument/2006/relationships/image" Target="../media/image21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1.png"/><Relationship Id="rId4" Type="http://schemas.openxmlformats.org/officeDocument/2006/relationships/image" Target="../media/image10.png"/><Relationship Id="rId5" Type="http://schemas.openxmlformats.org/officeDocument/2006/relationships/image" Target="../media/image19.png"/><Relationship Id="rId6" Type="http://schemas.openxmlformats.org/officeDocument/2006/relationships/image" Target="../media/image13.png"/><Relationship Id="rId7" Type="http://schemas.openxmlformats.org/officeDocument/2006/relationships/image" Target="../media/image21.png"/><Relationship Id="rId8" Type="http://schemas.openxmlformats.org/officeDocument/2006/relationships/image" Target="../media/image18.jp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1.png"/><Relationship Id="rId4" Type="http://schemas.openxmlformats.org/officeDocument/2006/relationships/image" Target="../media/image17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1.png"/><Relationship Id="rId4" Type="http://schemas.openxmlformats.org/officeDocument/2006/relationships/image" Target="../media/image10.png"/><Relationship Id="rId5" Type="http://schemas.openxmlformats.org/officeDocument/2006/relationships/image" Target="../media/image19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23.png"/><Relationship Id="rId4" Type="http://schemas.openxmlformats.org/officeDocument/2006/relationships/image" Target="../media/image22.png"/><Relationship Id="rId5" Type="http://schemas.openxmlformats.org/officeDocument/2006/relationships/image" Target="../media/image2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Terraformból pizza rendelés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55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avagy csak azért mert lehet, nem biztos hogy kell is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22" name="Google Shape;122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05475" y="189100"/>
            <a:ext cx="7420030" cy="1276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59850" y="1391725"/>
            <a:ext cx="923725" cy="229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491900" y="1509375"/>
            <a:ext cx="1238200" cy="880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31" name="Google Shape;131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05475" y="189100"/>
            <a:ext cx="7420030" cy="1276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59850" y="1391725"/>
            <a:ext cx="923725" cy="229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2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491900" y="1509375"/>
            <a:ext cx="1238200" cy="88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2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861863" y="2406738"/>
            <a:ext cx="1420275" cy="330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41" name="Google Shape;141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05475" y="189100"/>
            <a:ext cx="7420030" cy="1276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59850" y="1391725"/>
            <a:ext cx="923725" cy="229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2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491900" y="1509375"/>
            <a:ext cx="1238200" cy="88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2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861863" y="2406738"/>
            <a:ext cx="1420275" cy="330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2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911925" y="2783547"/>
            <a:ext cx="1238200" cy="3668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52" name="Google Shape;152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05475" y="189100"/>
            <a:ext cx="7420030" cy="1276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59850" y="1391725"/>
            <a:ext cx="923725" cy="229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491900" y="1509375"/>
            <a:ext cx="1238200" cy="88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2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861863" y="2406738"/>
            <a:ext cx="1420275" cy="330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2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911925" y="2783547"/>
            <a:ext cx="1238200" cy="3668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2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759850" y="3644500"/>
            <a:ext cx="491354" cy="366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64" name="Google Shape;164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0937" y="344950"/>
            <a:ext cx="7822124" cy="134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Gitops</a:t>
            </a:r>
            <a:endParaRPr/>
          </a:p>
        </p:txBody>
      </p:sp>
      <p:sp>
        <p:nvSpPr>
          <p:cNvPr id="170" name="Google Shape;170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Gitops ≠ IaC szinonima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Continuous Delivery (CD) technika alkalmazasok szallitasara Kubernetes-re</a:t>
            </a:r>
            <a:endParaRPr/>
          </a:p>
          <a:p>
            <a:pPr indent="0" lvl="0" marL="0" rtl="0" algn="l">
              <a:spcBef>
                <a:spcPts val="2400"/>
              </a:spcBef>
              <a:spcAft>
                <a:spcPts val="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Gitops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Pull szemantika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Flux, ArgoCD</a:t>
            </a:r>
            <a:endParaRPr/>
          </a:p>
        </p:txBody>
      </p:sp>
      <p:pic>
        <p:nvPicPr>
          <p:cNvPr id="177" name="Google Shape;177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35075" y="892150"/>
            <a:ext cx="4825100" cy="4078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84" name="Google Shape;184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0937" y="344950"/>
            <a:ext cx="7822124" cy="134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39600" y="1505675"/>
            <a:ext cx="965575" cy="2398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2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436022" y="1579600"/>
            <a:ext cx="1326425" cy="1215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93" name="Google Shape;193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0937" y="344950"/>
            <a:ext cx="7822124" cy="134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39600" y="1505675"/>
            <a:ext cx="965575" cy="2398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3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436022" y="1579600"/>
            <a:ext cx="1326425" cy="1215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3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613500" y="2794850"/>
            <a:ext cx="2148950" cy="726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203" name="Google Shape;203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0663" y="1211488"/>
            <a:ext cx="3762375" cy="2943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@laszlocph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Laszlo Fogas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DevOps consultant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laszlo.cloud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gimlet.io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“Skandinav SaaS cegeket (10-40 fejleszto tipikusan) migralok adatkozpontbol a felhobe, docker es kubernetesz hasznalataval”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IaC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Workflows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Dev X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210" name="Google Shape;210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0663" y="1211488"/>
            <a:ext cx="3762375" cy="2943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81188" y="2906938"/>
            <a:ext cx="3552825" cy="695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218" name="Google Shape;218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914"/>
            <a:ext cx="9143999" cy="51356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225" name="Google Shape;225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0937" y="344950"/>
            <a:ext cx="7822124" cy="134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p3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39600" y="1505675"/>
            <a:ext cx="965575" cy="2398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p3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436022" y="1579600"/>
            <a:ext cx="1326425" cy="1215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p3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613500" y="2794850"/>
            <a:ext cx="2148950" cy="726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p3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569293" y="3770425"/>
            <a:ext cx="1540581" cy="726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3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236" name="Google Shape;236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0937" y="344950"/>
            <a:ext cx="7822124" cy="134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p3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39600" y="1505675"/>
            <a:ext cx="965575" cy="2398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3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436022" y="1579600"/>
            <a:ext cx="1326425" cy="1215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3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613500" y="2794850"/>
            <a:ext cx="2148950" cy="726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3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569293" y="3770425"/>
            <a:ext cx="1540581" cy="726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p3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101273" y="392375"/>
            <a:ext cx="4941424" cy="27795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3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Miért próbálunk leírni mindent egy eszközből?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Csak azért mert lehet, használjam is?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Csak egyszeri hack-ként?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Vagy építhetek rá egy teljes architektúrát?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Hol a TF határa?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Baj ez hogy ekkora átfedés van?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3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p37"/>
          <p:cNvSpPr txBox="1"/>
          <p:nvPr/>
        </p:nvSpPr>
        <p:spPr>
          <a:xfrm>
            <a:off x="3621250" y="1610600"/>
            <a:ext cx="3000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¯\_(ツ)_/¯</a:t>
            </a:r>
            <a:endParaRPr sz="30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0" name="Google Shape;260;p3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csapaton belüli tudásnak nagy szerepe lehet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És a bevezetett eszközöknek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Meg az emberi természetnek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" name="Google Shape;266;p3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Ti mit gondoltok?</a:t>
            </a:r>
            <a:endParaRPr/>
          </a:p>
        </p:txBody>
      </p:sp>
      <p:pic>
        <p:nvPicPr>
          <p:cNvPr id="267" name="Google Shape;267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0937" y="344950"/>
            <a:ext cx="7822124" cy="134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p3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16350" y="1470425"/>
            <a:ext cx="1186525" cy="1444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4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Gimlet.io</a:t>
            </a:r>
            <a:endParaRPr/>
          </a:p>
          <a:p>
            <a:pPr indent="-308610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TF amig a k8s kluszter elkészül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Felette minden gitops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Alkalmazások és közös infra szolgáltatások egyaránt gitops</a:t>
            </a:r>
            <a:endParaRPr/>
          </a:p>
        </p:txBody>
      </p:sp>
      <p:pic>
        <p:nvPicPr>
          <p:cNvPr id="275" name="Google Shape;275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0937" y="344950"/>
            <a:ext cx="7822124" cy="134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Google Shape;276;p4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43775" y="1505675"/>
            <a:ext cx="805525" cy="200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p4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436022" y="1579600"/>
            <a:ext cx="1326425" cy="1215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4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https://github.com/ndmckinley/terraform-provider-dominos</a:t>
            </a:r>
            <a:endParaRPr/>
          </a:p>
        </p:txBody>
      </p:sp>
      <p:sp>
        <p:nvSpPr>
          <p:cNvPr id="283" name="Google Shape;283;p4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284" name="Google Shape;284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3538" y="1574163"/>
            <a:ext cx="8258175" cy="73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Google Shape;285;p4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6250" y="2346500"/>
            <a:ext cx="8191500" cy="666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Google Shape;286;p4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88313" y="3052138"/>
            <a:ext cx="8048625" cy="657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47775" y="85725"/>
            <a:ext cx="6648450" cy="4972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5" name="Google Shape;7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784725"/>
            <a:ext cx="9144001" cy="3574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2" name="Google Shape;8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7350" y="803650"/>
            <a:ext cx="7469301" cy="1258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9" name="Google Shape;8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7350" y="803650"/>
            <a:ext cx="7469301" cy="1258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64025" y="2143350"/>
            <a:ext cx="867200" cy="2154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7" name="Google Shape;9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7350" y="803650"/>
            <a:ext cx="7469301" cy="1258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64025" y="2143350"/>
            <a:ext cx="867200" cy="2154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44350" y="734775"/>
            <a:ext cx="1014425" cy="41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06" name="Google Shape;10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7350" y="803650"/>
            <a:ext cx="7469301" cy="1258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64025" y="2143350"/>
            <a:ext cx="867200" cy="2154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810025" y="2143350"/>
            <a:ext cx="656600" cy="383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15" name="Google Shape;115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05475" y="189100"/>
            <a:ext cx="7420030" cy="1276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