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0" r:id="rId5"/>
    <p:sldMasterId id="2147483677" r:id="rId6"/>
    <p:sldMasterId id="2147483691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</p:sldIdLst>
  <p:sldSz cy="5143500" cx="9144000"/>
  <p:notesSz cx="6858000" cy="9144000"/>
  <p:embeddedFontLst>
    <p:embeddedFont>
      <p:font typeface="Montserrat SemiBold"/>
      <p:regular r:id="rId34"/>
      <p:bold r:id="rId35"/>
      <p:italic r:id="rId36"/>
      <p:boldItalic r:id="rId37"/>
    </p:embeddedFont>
    <p:embeddedFont>
      <p:font typeface="Play"/>
      <p:regular r:id="rId38"/>
      <p:bold r:id="rId39"/>
    </p:embeddedFont>
    <p:embeddedFont>
      <p:font typeface="Franklin Gothic"/>
      <p:bold r:id="rId40"/>
    </p:embeddedFont>
    <p:embeddedFont>
      <p:font typeface="Montserrat"/>
      <p:regular r:id="rId41"/>
      <p:bold r:id="rId42"/>
      <p:italic r:id="rId43"/>
      <p:boldItalic r:id="rId44"/>
    </p:embeddedFont>
    <p:embeddedFont>
      <p:font typeface="Montserrat Light"/>
      <p:regular r:id="rId45"/>
      <p:bold r:id="rId46"/>
      <p:italic r:id="rId47"/>
      <p:boldItalic r:id="rId48"/>
    </p:embeddedFont>
    <p:embeddedFont>
      <p:font typeface="Syncopate"/>
      <p:regular r:id="rId49"/>
      <p:bold r:id="rId5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51" roundtripDataSignature="AMtx7mipaCjerPzs324XZ+MveWJox+UQh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FranklinGothic-bold.fntdata"/><Relationship Id="rId42" Type="http://schemas.openxmlformats.org/officeDocument/2006/relationships/font" Target="fonts/Montserrat-bold.fntdata"/><Relationship Id="rId41" Type="http://schemas.openxmlformats.org/officeDocument/2006/relationships/font" Target="fonts/Montserrat-regular.fntdata"/><Relationship Id="rId44" Type="http://schemas.openxmlformats.org/officeDocument/2006/relationships/font" Target="fonts/Montserrat-boldItalic.fntdata"/><Relationship Id="rId43" Type="http://schemas.openxmlformats.org/officeDocument/2006/relationships/font" Target="fonts/Montserrat-italic.fntdata"/><Relationship Id="rId46" Type="http://schemas.openxmlformats.org/officeDocument/2006/relationships/font" Target="fonts/MontserratLight-bold.fntdata"/><Relationship Id="rId45" Type="http://schemas.openxmlformats.org/officeDocument/2006/relationships/font" Target="fonts/MontserratLight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48" Type="http://schemas.openxmlformats.org/officeDocument/2006/relationships/font" Target="fonts/MontserratLight-boldItalic.fntdata"/><Relationship Id="rId47" Type="http://schemas.openxmlformats.org/officeDocument/2006/relationships/font" Target="fonts/MontserratLight-italic.fntdata"/><Relationship Id="rId49" Type="http://schemas.openxmlformats.org/officeDocument/2006/relationships/font" Target="fonts/Syncopate-regular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notesMaster" Target="notesMasters/notesMaster1.xml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33" Type="http://schemas.openxmlformats.org/officeDocument/2006/relationships/slide" Target="slides/slide25.xml"/><Relationship Id="rId32" Type="http://schemas.openxmlformats.org/officeDocument/2006/relationships/slide" Target="slides/slide24.xml"/><Relationship Id="rId35" Type="http://schemas.openxmlformats.org/officeDocument/2006/relationships/font" Target="fonts/MontserratSemiBold-bold.fntdata"/><Relationship Id="rId34" Type="http://schemas.openxmlformats.org/officeDocument/2006/relationships/font" Target="fonts/MontserratSemiBold-regular.fntdata"/><Relationship Id="rId37" Type="http://schemas.openxmlformats.org/officeDocument/2006/relationships/font" Target="fonts/MontserratSemiBold-boldItalic.fntdata"/><Relationship Id="rId36" Type="http://schemas.openxmlformats.org/officeDocument/2006/relationships/font" Target="fonts/MontserratSemiBold-italic.fntdata"/><Relationship Id="rId39" Type="http://schemas.openxmlformats.org/officeDocument/2006/relationships/font" Target="fonts/Play-bold.fntdata"/><Relationship Id="rId38" Type="http://schemas.openxmlformats.org/officeDocument/2006/relationships/font" Target="fonts/Play-regular.fntdata"/><Relationship Id="rId20" Type="http://schemas.openxmlformats.org/officeDocument/2006/relationships/slide" Target="slides/slide12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9" Type="http://schemas.openxmlformats.org/officeDocument/2006/relationships/slide" Target="slides/slide21.xml"/><Relationship Id="rId51" Type="http://customschemas.google.com/relationships/presentationmetadata" Target="metadata"/><Relationship Id="rId50" Type="http://schemas.openxmlformats.org/officeDocument/2006/relationships/font" Target="fonts/Syncopate-bold.fntdata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hu-H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1" name="Google Shape;34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2" name="Google Shape;342;p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2" name="Google Shape;402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9" name="Google Shape;409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3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3" name="Google Shape;423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a15bca5db1_0_57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a15bca5db1_0_5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ga15bca5db1_0_57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6" name="Google Shape;436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a15bca5db1_0_144:notes"/>
          <p:cNvSpPr/>
          <p:nvPr>
            <p:ph idx="2" type="sldImg"/>
          </p:nvPr>
        </p:nvSpPr>
        <p:spPr>
          <a:xfrm>
            <a:off x="91291" y="685838"/>
            <a:ext cx="6675600" cy="342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3" name="Google Shape;443;ga15bca5db1_0_144:notes"/>
          <p:cNvSpPr txBox="1"/>
          <p:nvPr>
            <p:ph idx="1" type="body"/>
          </p:nvPr>
        </p:nvSpPr>
        <p:spPr>
          <a:xfrm>
            <a:off x="685801" y="434340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25" lIns="91275" spcFirstLastPara="1" rIns="91275" wrap="square" tIns="456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4" name="Google Shape;444;ga15bca5db1_0_144:notes"/>
          <p:cNvSpPr txBox="1"/>
          <p:nvPr>
            <p:ph idx="12" type="sldNum"/>
          </p:nvPr>
        </p:nvSpPr>
        <p:spPr>
          <a:xfrm>
            <a:off x="3884613" y="8685225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625" lIns="91275" spcFirstLastPara="1" rIns="91275" wrap="square" tIns="456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a15bca5db1_0_155:notes"/>
          <p:cNvSpPr/>
          <p:nvPr>
            <p:ph idx="2" type="sldImg"/>
          </p:nvPr>
        </p:nvSpPr>
        <p:spPr>
          <a:xfrm>
            <a:off x="91291" y="685838"/>
            <a:ext cx="6675600" cy="342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4" name="Google Shape;454;ga15bca5db1_0_155:notes"/>
          <p:cNvSpPr txBox="1"/>
          <p:nvPr>
            <p:ph idx="1" type="body"/>
          </p:nvPr>
        </p:nvSpPr>
        <p:spPr>
          <a:xfrm>
            <a:off x="685801" y="434340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25" lIns="91275" spcFirstLastPara="1" rIns="91275" wrap="square" tIns="456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55" name="Google Shape;455;ga15bca5db1_0_155:notes"/>
          <p:cNvSpPr txBox="1"/>
          <p:nvPr>
            <p:ph idx="12" type="sldNum"/>
          </p:nvPr>
        </p:nvSpPr>
        <p:spPr>
          <a:xfrm>
            <a:off x="3884613" y="8685225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625" lIns="91275" spcFirstLastPara="1" rIns="91275" wrap="square" tIns="456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a15bca5db1_0_76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a15bca5db1_0_7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1" name="Google Shape;481;ga15bca5db1_0_76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87" name="Google Shape;487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8" name="Google Shape;348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a15bca5db1_0_891:notes"/>
          <p:cNvSpPr/>
          <p:nvPr>
            <p:ph idx="2" type="sldImg"/>
          </p:nvPr>
        </p:nvSpPr>
        <p:spPr>
          <a:xfrm>
            <a:off x="91291" y="685838"/>
            <a:ext cx="6675600" cy="342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3" name="Google Shape;493;ga15bca5db1_0_891:notes"/>
          <p:cNvSpPr txBox="1"/>
          <p:nvPr>
            <p:ph idx="1" type="body"/>
          </p:nvPr>
        </p:nvSpPr>
        <p:spPr>
          <a:xfrm>
            <a:off x="685801" y="434340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25" lIns="91275" spcFirstLastPara="1" rIns="91275" wrap="square" tIns="456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94" name="Google Shape;494;ga15bca5db1_0_891:notes"/>
          <p:cNvSpPr txBox="1"/>
          <p:nvPr>
            <p:ph idx="12" type="sldNum"/>
          </p:nvPr>
        </p:nvSpPr>
        <p:spPr>
          <a:xfrm>
            <a:off x="3884613" y="8685225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625" lIns="91275" spcFirstLastPara="1" rIns="91275" wrap="square" tIns="456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a15bca5db1_0_897:notes"/>
          <p:cNvSpPr/>
          <p:nvPr>
            <p:ph idx="2" type="sldImg"/>
          </p:nvPr>
        </p:nvSpPr>
        <p:spPr>
          <a:xfrm>
            <a:off x="91291" y="685838"/>
            <a:ext cx="6675600" cy="342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0" name="Google Shape;500;ga15bca5db1_0_897:notes"/>
          <p:cNvSpPr txBox="1"/>
          <p:nvPr>
            <p:ph idx="1" type="body"/>
          </p:nvPr>
        </p:nvSpPr>
        <p:spPr>
          <a:xfrm>
            <a:off x="685801" y="434340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25" lIns="91275" spcFirstLastPara="1" rIns="91275" wrap="square" tIns="456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01" name="Google Shape;501;ga15bca5db1_0_897:notes"/>
          <p:cNvSpPr txBox="1"/>
          <p:nvPr>
            <p:ph idx="12" type="sldNum"/>
          </p:nvPr>
        </p:nvSpPr>
        <p:spPr>
          <a:xfrm>
            <a:off x="3884613" y="8685225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625" lIns="91275" spcFirstLastPara="1" rIns="91275" wrap="square" tIns="456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a15bca5db1_0_672:notes"/>
          <p:cNvSpPr/>
          <p:nvPr>
            <p:ph idx="2" type="sldImg"/>
          </p:nvPr>
        </p:nvSpPr>
        <p:spPr>
          <a:xfrm>
            <a:off x="136425" y="686475"/>
            <a:ext cx="6585300" cy="3428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7" name="Google Shape;507;ga15bca5db1_0_672:notes"/>
          <p:cNvSpPr txBox="1"/>
          <p:nvPr>
            <p:ph idx="1" type="body"/>
          </p:nvPr>
        </p:nvSpPr>
        <p:spPr>
          <a:xfrm>
            <a:off x="685800" y="4343404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625" lIns="93250" spcFirstLastPara="1" rIns="93250" wrap="square" tIns="46625">
            <a:noAutofit/>
          </a:bodyPr>
          <a:lstStyle/>
          <a:p>
            <a:pPr indent="0" lvl="0" marL="215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/>
          </a:p>
        </p:txBody>
      </p:sp>
      <p:sp>
        <p:nvSpPr>
          <p:cNvPr id="508" name="Google Shape;508;ga15bca5db1_0_672:notes"/>
          <p:cNvSpPr txBox="1"/>
          <p:nvPr>
            <p:ph idx="12" type="sldNum"/>
          </p:nvPr>
        </p:nvSpPr>
        <p:spPr>
          <a:xfrm>
            <a:off x="3884616" y="8685226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625" lIns="93250" spcFirstLastPara="1" rIns="93250" wrap="square" tIns="466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a15bca5db1_0_10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a15bca5db1_0_10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0" name="Google Shape;520;ga15bca5db1_0_101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957af69c3c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7" name="Google Shape;527;g957af69c3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28" name="Google Shape;528;g957af69c3c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49:notes"/>
          <p:cNvSpPr txBox="1"/>
          <p:nvPr>
            <p:ph idx="1" type="body"/>
          </p:nvPr>
        </p:nvSpPr>
        <p:spPr>
          <a:xfrm>
            <a:off x="710247" y="4925401"/>
            <a:ext cx="5682000" cy="402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7350" lIns="97350" spcFirstLastPara="1" rIns="97350" wrap="square" tIns="973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hu-HU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Highlight Atlassian partner status</a:t>
            </a:r>
            <a:br>
              <a:rPr lang="hu-HU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4" name="Google Shape;534;p49:notes"/>
          <p:cNvSpPr/>
          <p:nvPr>
            <p:ph idx="2" type="sldImg"/>
          </p:nvPr>
        </p:nvSpPr>
        <p:spPr>
          <a:xfrm>
            <a:off x="481013" y="1279525"/>
            <a:ext cx="6140450" cy="3454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a15bca5db1_0_4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4" name="Google Shape;354;ga15bca5db1_0_47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a15bca5db1_0_4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3" name="Google Shape;363;ga15bca5db1_0_49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0" name="Google Shape;370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6" name="Google Shape;376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2" name="Google Shape;382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6" name="Google Shape;396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g"/><Relationship Id="rId3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g"/><Relationship Id="rId3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g"/><Relationship Id="rId3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.jpg"/><Relationship Id="rId3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.jpg"/><Relationship Id="rId3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5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2.jpg"/><Relationship Id="rId3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9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9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2.jpg"/><Relationship Id="rId3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2.jpg"/><Relationship Id="rId3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Slide" type="title">
  <p:cSld name="TITLE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2"/>
          <p:cNvPicPr preferRelativeResize="0"/>
          <p:nvPr/>
        </p:nvPicPr>
        <p:blipFill rotWithShape="1">
          <a:blip r:embed="rId2">
            <a:alphaModFix/>
          </a:blip>
          <a:srcRect b="12566" l="0" r="0" t="3128"/>
          <a:stretch/>
        </p:blipFill>
        <p:spPr>
          <a:xfrm>
            <a:off x="0" y="0"/>
            <a:ext cx="9144000" cy="514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>
              <a:alpha val="47058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Google Shape;17;p32"/>
          <p:cNvSpPr txBox="1"/>
          <p:nvPr>
            <p:ph type="ctrTitle"/>
          </p:nvPr>
        </p:nvSpPr>
        <p:spPr>
          <a:xfrm>
            <a:off x="685800" y="1597819"/>
            <a:ext cx="7772400" cy="162200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Montserrat SemiBold"/>
              <a:buNone/>
              <a:defRPr sz="37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32"/>
          <p:cNvSpPr txBox="1"/>
          <p:nvPr>
            <p:ph idx="1" type="subTitle"/>
          </p:nvPr>
        </p:nvSpPr>
        <p:spPr>
          <a:xfrm>
            <a:off x="683568" y="3363838"/>
            <a:ext cx="7776864" cy="8652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C9C9C9"/>
              </a:buClr>
              <a:buSzPts val="2600"/>
              <a:buNone/>
              <a:defRPr>
                <a:solidFill>
                  <a:srgbClr val="C9C9C9"/>
                </a:solidFill>
              </a:defRPr>
            </a:lvl1pPr>
            <a:lvl2pPr lvl="1" algn="ctr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8B8B8B"/>
              </a:buClr>
              <a:buSzPts val="2300"/>
              <a:buNone/>
              <a:defRPr>
                <a:solidFill>
                  <a:srgbClr val="8B8B8B"/>
                </a:solidFill>
              </a:defRPr>
            </a:lvl2pPr>
            <a:lvl3pPr lvl="2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B8B8B"/>
              </a:buClr>
              <a:buSzPts val="2000"/>
              <a:buNone/>
              <a:defRPr>
                <a:solidFill>
                  <a:srgbClr val="8B8B8B"/>
                </a:solidFill>
              </a:defRPr>
            </a:lvl3pPr>
            <a:lvl4pPr lvl="3" algn="ctr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rgbClr val="8B8B8B"/>
              </a:buClr>
              <a:buSzPts val="1700"/>
              <a:buNone/>
              <a:defRPr>
                <a:solidFill>
                  <a:srgbClr val="8B8B8B"/>
                </a:solidFill>
              </a:defRPr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B8B8B"/>
              </a:buClr>
              <a:buSzPts val="1500"/>
              <a:buNone/>
              <a:defRPr>
                <a:solidFill>
                  <a:srgbClr val="8B8B8B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B8B8B"/>
              </a:buClr>
              <a:buSzPts val="2000"/>
              <a:buNone/>
              <a:defRPr>
                <a:solidFill>
                  <a:srgbClr val="8B8B8B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B8B8B"/>
              </a:buClr>
              <a:buSzPts val="2000"/>
              <a:buNone/>
              <a:defRPr>
                <a:solidFill>
                  <a:srgbClr val="8B8B8B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B8B8B"/>
              </a:buClr>
              <a:buSzPts val="2000"/>
              <a:buNone/>
              <a:defRPr>
                <a:solidFill>
                  <a:srgbClr val="8B8B8B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B8B8B"/>
              </a:buClr>
              <a:buSzPts val="2000"/>
              <a:buNone/>
              <a:defRPr>
                <a:solidFill>
                  <a:srgbClr val="8B8B8B"/>
                </a:solidFill>
              </a:defRPr>
            </a:lvl9pPr>
          </a:lstStyle>
          <a:p/>
        </p:txBody>
      </p:sp>
      <p:pic>
        <p:nvPicPr>
          <p:cNvPr id="19" name="Google Shape;19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19210" y="0"/>
            <a:ext cx="2724789" cy="2355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0000" y="4680000"/>
            <a:ext cx="1062990" cy="2800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7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47"/>
          <p:cNvSpPr txBox="1"/>
          <p:nvPr>
            <p:ph idx="1" type="body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93700" lvl="0" marL="457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8" name="Google Shape;68;p47"/>
          <p:cNvSpPr txBox="1"/>
          <p:nvPr>
            <p:ph idx="12" type="sldNum"/>
          </p:nvPr>
        </p:nvSpPr>
        <p:spPr>
          <a:xfrm>
            <a:off x="6542856" y="4673377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8"/>
          <p:cNvSpPr txBox="1"/>
          <p:nvPr>
            <p:ph type="title"/>
          </p:nvPr>
        </p:nvSpPr>
        <p:spPr>
          <a:xfrm rot="5400000">
            <a:off x="6012656" y="771525"/>
            <a:ext cx="3290888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48"/>
          <p:cNvSpPr txBox="1"/>
          <p:nvPr>
            <p:ph idx="1" type="body"/>
          </p:nvPr>
        </p:nvSpPr>
        <p:spPr>
          <a:xfrm rot="5400000">
            <a:off x="1821656" y="-1209675"/>
            <a:ext cx="3290888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93700" lvl="0" marL="457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2" name="Google Shape;72;p48"/>
          <p:cNvSpPr txBox="1"/>
          <p:nvPr>
            <p:ph idx="12" type="sldNum"/>
          </p:nvPr>
        </p:nvSpPr>
        <p:spPr>
          <a:xfrm>
            <a:off x="6542856" y="4673377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" type="title">
  <p:cSld name="TITLE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ga15bca5db1_0_501"/>
          <p:cNvPicPr preferRelativeResize="0"/>
          <p:nvPr/>
        </p:nvPicPr>
        <p:blipFill rotWithShape="1">
          <a:blip r:embed="rId2">
            <a:alphaModFix/>
          </a:blip>
          <a:srcRect b="22625" l="-7" r="20623" t="10453"/>
          <a:stretch/>
        </p:blipFill>
        <p:spPr>
          <a:xfrm>
            <a:off x="0" y="0"/>
            <a:ext cx="9143999" cy="514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ga15bca5db1_0_50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>
              <a:alpha val="7451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1" name="Google Shape;81;ga15bca5db1_0_501"/>
          <p:cNvSpPr txBox="1"/>
          <p:nvPr>
            <p:ph type="ctrTitle"/>
          </p:nvPr>
        </p:nvSpPr>
        <p:spPr>
          <a:xfrm>
            <a:off x="685800" y="1597819"/>
            <a:ext cx="7772400" cy="1622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Montserrat SemiBold"/>
              <a:buNone/>
              <a:defRPr sz="37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ga15bca5db1_0_501"/>
          <p:cNvSpPr txBox="1"/>
          <p:nvPr>
            <p:ph idx="1" type="subTitle"/>
          </p:nvPr>
        </p:nvSpPr>
        <p:spPr>
          <a:xfrm>
            <a:off x="683568" y="3363838"/>
            <a:ext cx="7776900" cy="8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8B8B8B"/>
              </a:buClr>
              <a:buSzPts val="2300"/>
              <a:buNone/>
              <a:defRPr>
                <a:solidFill>
                  <a:srgbClr val="8B8B8B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B8B8B"/>
              </a:buClr>
              <a:buSzPts val="2000"/>
              <a:buNone/>
              <a:defRPr>
                <a:solidFill>
                  <a:srgbClr val="8B8B8B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rgbClr val="8B8B8B"/>
              </a:buClr>
              <a:buSzPts val="1700"/>
              <a:buNone/>
              <a:defRPr>
                <a:solidFill>
                  <a:srgbClr val="8B8B8B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B8B8B"/>
              </a:buClr>
              <a:buSzPts val="1500"/>
              <a:buNone/>
              <a:defRPr>
                <a:solidFill>
                  <a:srgbClr val="8B8B8B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B8B8B"/>
              </a:buClr>
              <a:buSzPts val="2000"/>
              <a:buNone/>
              <a:defRPr>
                <a:solidFill>
                  <a:srgbClr val="8B8B8B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B8B8B"/>
              </a:buClr>
              <a:buSzPts val="2000"/>
              <a:buNone/>
              <a:defRPr>
                <a:solidFill>
                  <a:srgbClr val="8B8B8B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B8B8B"/>
              </a:buClr>
              <a:buSzPts val="2000"/>
              <a:buNone/>
              <a:defRPr>
                <a:solidFill>
                  <a:srgbClr val="8B8B8B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B8B8B"/>
              </a:buClr>
              <a:buSzPts val="2000"/>
              <a:buNone/>
              <a:defRPr>
                <a:solidFill>
                  <a:srgbClr val="8B8B8B"/>
                </a:solidFill>
              </a:defRPr>
            </a:lvl9pPr>
          </a:lstStyle>
          <a:p/>
        </p:txBody>
      </p:sp>
      <p:pic>
        <p:nvPicPr>
          <p:cNvPr id="83" name="Google Shape;83;ga15bca5db1_0_5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19210" y="0"/>
            <a:ext cx="2724789" cy="2355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ga15bca5db1_0_50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0000" y="4680000"/>
            <a:ext cx="1062990" cy="2800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a15bca5db1_0_508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ga15bca5db1_0_508"/>
          <p:cNvSpPr txBox="1"/>
          <p:nvPr>
            <p:ph idx="1" type="body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93700" lvl="0" marL="45720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  <a:defRPr/>
            </a:lvl1pPr>
            <a:lvl2pPr indent="-37465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/>
            </a:lvl2pPr>
            <a:lvl3pPr indent="-355600" lvl="2" marL="137160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3pPr>
            <a:lvl4pPr indent="-336550" lvl="3" marL="1828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Char char="–"/>
              <a:defRPr/>
            </a:lvl4pPr>
            <a:lvl5pPr indent="-323850" lvl="4" marL="2286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8" name="Google Shape;88;ga15bca5db1_0_508"/>
          <p:cNvSpPr txBox="1"/>
          <p:nvPr>
            <p:ph idx="12" type="sldNum"/>
          </p:nvPr>
        </p:nvSpPr>
        <p:spPr>
          <a:xfrm>
            <a:off x="6542856" y="4673377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a15bca5db1_0_512"/>
          <p:cNvSpPr txBox="1"/>
          <p:nvPr>
            <p:ph type="ctrTitle"/>
          </p:nvPr>
        </p:nvSpPr>
        <p:spPr>
          <a:xfrm>
            <a:off x="685800" y="1597819"/>
            <a:ext cx="7772400" cy="1622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Montserrat SemiBold"/>
              <a:buNone/>
              <a:defRPr sz="37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ga15bca5db1_0_512"/>
          <p:cNvSpPr txBox="1"/>
          <p:nvPr>
            <p:ph idx="1" type="subTitle"/>
          </p:nvPr>
        </p:nvSpPr>
        <p:spPr>
          <a:xfrm>
            <a:off x="683568" y="3363838"/>
            <a:ext cx="7776900" cy="8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939393"/>
              </a:buClr>
              <a:buSzPts val="2600"/>
              <a:buNone/>
              <a:defRPr>
                <a:solidFill>
                  <a:srgbClr val="939393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8B8B8B"/>
              </a:buClr>
              <a:buSzPts val="2300"/>
              <a:buNone/>
              <a:defRPr>
                <a:solidFill>
                  <a:srgbClr val="8B8B8B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B8B8B"/>
              </a:buClr>
              <a:buSzPts val="2000"/>
              <a:buNone/>
              <a:defRPr>
                <a:solidFill>
                  <a:srgbClr val="8B8B8B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rgbClr val="8B8B8B"/>
              </a:buClr>
              <a:buSzPts val="1700"/>
              <a:buNone/>
              <a:defRPr>
                <a:solidFill>
                  <a:srgbClr val="8B8B8B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B8B8B"/>
              </a:buClr>
              <a:buSzPts val="1500"/>
              <a:buNone/>
              <a:defRPr>
                <a:solidFill>
                  <a:srgbClr val="8B8B8B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B8B8B"/>
              </a:buClr>
              <a:buSzPts val="2000"/>
              <a:buNone/>
              <a:defRPr>
                <a:solidFill>
                  <a:srgbClr val="8B8B8B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B8B8B"/>
              </a:buClr>
              <a:buSzPts val="2000"/>
              <a:buNone/>
              <a:defRPr>
                <a:solidFill>
                  <a:srgbClr val="8B8B8B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B8B8B"/>
              </a:buClr>
              <a:buSzPts val="2000"/>
              <a:buNone/>
              <a:defRPr>
                <a:solidFill>
                  <a:srgbClr val="8B8B8B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B8B8B"/>
              </a:buClr>
              <a:buSzPts val="2000"/>
              <a:buNone/>
              <a:defRPr>
                <a:solidFill>
                  <a:srgbClr val="8B8B8B"/>
                </a:solidFill>
              </a:defRPr>
            </a:lvl9pPr>
          </a:lstStyle>
          <a:p/>
        </p:txBody>
      </p:sp>
      <p:pic>
        <p:nvPicPr>
          <p:cNvPr id="92" name="Google Shape;92;ga15bca5db1_0_5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419210" y="0"/>
            <a:ext cx="2724790" cy="2355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ga15bca5db1_0_516"/>
          <p:cNvPicPr preferRelativeResize="0"/>
          <p:nvPr/>
        </p:nvPicPr>
        <p:blipFill rotWithShape="1">
          <a:blip r:embed="rId2">
            <a:alphaModFix/>
          </a:blip>
          <a:srcRect b="7840" l="0" r="0" t="7857"/>
          <a:stretch/>
        </p:blipFill>
        <p:spPr>
          <a:xfrm>
            <a:off x="0" y="0"/>
            <a:ext cx="9143999" cy="51444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ga15bca5db1_0_51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>
              <a:alpha val="8941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6" name="Google Shape;96;ga15bca5db1_0_516"/>
          <p:cNvSpPr txBox="1"/>
          <p:nvPr>
            <p:ph type="ctrTitle"/>
          </p:nvPr>
        </p:nvSpPr>
        <p:spPr>
          <a:xfrm>
            <a:off x="685800" y="1597819"/>
            <a:ext cx="7772400" cy="1622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Montserrat SemiBold"/>
              <a:buNone/>
              <a:defRPr sz="37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ga15bca5db1_0_516"/>
          <p:cNvSpPr txBox="1"/>
          <p:nvPr>
            <p:ph idx="1" type="subTitle"/>
          </p:nvPr>
        </p:nvSpPr>
        <p:spPr>
          <a:xfrm>
            <a:off x="683568" y="3363838"/>
            <a:ext cx="7776900" cy="8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939393"/>
              </a:buClr>
              <a:buSzPts val="2600"/>
              <a:buNone/>
              <a:defRPr>
                <a:solidFill>
                  <a:srgbClr val="939393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8B8B8B"/>
              </a:buClr>
              <a:buSzPts val="2300"/>
              <a:buNone/>
              <a:defRPr>
                <a:solidFill>
                  <a:srgbClr val="8B8B8B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B8B8B"/>
              </a:buClr>
              <a:buSzPts val="2000"/>
              <a:buNone/>
              <a:defRPr>
                <a:solidFill>
                  <a:srgbClr val="8B8B8B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rgbClr val="8B8B8B"/>
              </a:buClr>
              <a:buSzPts val="1700"/>
              <a:buNone/>
              <a:defRPr>
                <a:solidFill>
                  <a:srgbClr val="8B8B8B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B8B8B"/>
              </a:buClr>
              <a:buSzPts val="1500"/>
              <a:buNone/>
              <a:defRPr>
                <a:solidFill>
                  <a:srgbClr val="8B8B8B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B8B8B"/>
              </a:buClr>
              <a:buSzPts val="2000"/>
              <a:buNone/>
              <a:defRPr>
                <a:solidFill>
                  <a:srgbClr val="8B8B8B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B8B8B"/>
              </a:buClr>
              <a:buSzPts val="2000"/>
              <a:buNone/>
              <a:defRPr>
                <a:solidFill>
                  <a:srgbClr val="8B8B8B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B8B8B"/>
              </a:buClr>
              <a:buSzPts val="2000"/>
              <a:buNone/>
              <a:defRPr>
                <a:solidFill>
                  <a:srgbClr val="8B8B8B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B8B8B"/>
              </a:buClr>
              <a:buSzPts val="2000"/>
              <a:buNone/>
              <a:defRPr>
                <a:solidFill>
                  <a:srgbClr val="8B8B8B"/>
                </a:solidFill>
              </a:defRPr>
            </a:lvl9pPr>
          </a:lstStyle>
          <a:p/>
        </p:txBody>
      </p:sp>
      <p:pic>
        <p:nvPicPr>
          <p:cNvPr id="98" name="Google Shape;98;ga15bca5db1_0_5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19210" y="0"/>
            <a:ext cx="2724790" cy="2355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ga15bca5db1_0_5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0000" y="4680000"/>
            <a:ext cx="1062990" cy="2800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Slide">
  <p:cSld name="3_Title Slide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ga15bca5db1_0_523"/>
          <p:cNvPicPr preferRelativeResize="0"/>
          <p:nvPr/>
        </p:nvPicPr>
        <p:blipFill rotWithShape="1">
          <a:blip r:embed="rId2">
            <a:alphaModFix/>
          </a:blip>
          <a:srcRect b="12569" l="0" r="0" t="3127"/>
          <a:stretch/>
        </p:blipFill>
        <p:spPr>
          <a:xfrm>
            <a:off x="0" y="0"/>
            <a:ext cx="9143999" cy="514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ga15bca5db1_0_52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>
              <a:alpha val="4941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3" name="Google Shape;103;ga15bca5db1_0_523"/>
          <p:cNvSpPr txBox="1"/>
          <p:nvPr>
            <p:ph type="ctrTitle"/>
          </p:nvPr>
        </p:nvSpPr>
        <p:spPr>
          <a:xfrm>
            <a:off x="685800" y="1597819"/>
            <a:ext cx="7772400" cy="1622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Montserrat SemiBold"/>
              <a:buNone/>
              <a:defRPr sz="37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ga15bca5db1_0_523"/>
          <p:cNvSpPr txBox="1"/>
          <p:nvPr>
            <p:ph idx="1" type="subTitle"/>
          </p:nvPr>
        </p:nvSpPr>
        <p:spPr>
          <a:xfrm>
            <a:off x="683568" y="3363838"/>
            <a:ext cx="7776900" cy="8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C9C9C9"/>
              </a:buClr>
              <a:buSzPts val="2600"/>
              <a:buNone/>
              <a:defRPr>
                <a:solidFill>
                  <a:srgbClr val="C9C9C9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8B8B8B"/>
              </a:buClr>
              <a:buSzPts val="2300"/>
              <a:buNone/>
              <a:defRPr>
                <a:solidFill>
                  <a:srgbClr val="8B8B8B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B8B8B"/>
              </a:buClr>
              <a:buSzPts val="2000"/>
              <a:buNone/>
              <a:defRPr>
                <a:solidFill>
                  <a:srgbClr val="8B8B8B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rgbClr val="8B8B8B"/>
              </a:buClr>
              <a:buSzPts val="1700"/>
              <a:buNone/>
              <a:defRPr>
                <a:solidFill>
                  <a:srgbClr val="8B8B8B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B8B8B"/>
              </a:buClr>
              <a:buSzPts val="1500"/>
              <a:buNone/>
              <a:defRPr>
                <a:solidFill>
                  <a:srgbClr val="8B8B8B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B8B8B"/>
              </a:buClr>
              <a:buSzPts val="2000"/>
              <a:buNone/>
              <a:defRPr>
                <a:solidFill>
                  <a:srgbClr val="8B8B8B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B8B8B"/>
              </a:buClr>
              <a:buSzPts val="2000"/>
              <a:buNone/>
              <a:defRPr>
                <a:solidFill>
                  <a:srgbClr val="8B8B8B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B8B8B"/>
              </a:buClr>
              <a:buSzPts val="2000"/>
              <a:buNone/>
              <a:defRPr>
                <a:solidFill>
                  <a:srgbClr val="8B8B8B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B8B8B"/>
              </a:buClr>
              <a:buSzPts val="2000"/>
              <a:buNone/>
              <a:defRPr>
                <a:solidFill>
                  <a:srgbClr val="8B8B8B"/>
                </a:solidFill>
              </a:defRPr>
            </a:lvl9pPr>
          </a:lstStyle>
          <a:p/>
        </p:txBody>
      </p:sp>
      <p:pic>
        <p:nvPicPr>
          <p:cNvPr id="105" name="Google Shape;105;ga15bca5db1_0_5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19210" y="0"/>
            <a:ext cx="2724789" cy="2355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ga15bca5db1_0_5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0000" y="4680000"/>
            <a:ext cx="1062990" cy="2800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a15bca5db1_0_530"/>
          <p:cNvSpPr txBox="1"/>
          <p:nvPr>
            <p:ph type="title"/>
          </p:nvPr>
        </p:nvSpPr>
        <p:spPr>
          <a:xfrm>
            <a:off x="722313" y="3305176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Montserrat SemiBold"/>
              <a:buNone/>
              <a:defRPr b="1" sz="4000" cap="none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ga15bca5db1_0_530"/>
          <p:cNvSpPr txBox="1"/>
          <p:nvPr>
            <p:ph idx="1" type="body"/>
          </p:nvPr>
        </p:nvSpPr>
        <p:spPr>
          <a:xfrm>
            <a:off x="722313" y="2180035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B8B8B"/>
              </a:buClr>
              <a:buSzPts val="2000"/>
              <a:buNone/>
              <a:defRPr sz="2000">
                <a:solidFill>
                  <a:srgbClr val="8B8B8B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B8B8B"/>
              </a:buClr>
              <a:buSzPts val="1800"/>
              <a:buNone/>
              <a:defRPr sz="1800">
                <a:solidFill>
                  <a:srgbClr val="8B8B8B"/>
                </a:solidFill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B8B8B"/>
              </a:buClr>
              <a:buSzPts val="1600"/>
              <a:buNone/>
              <a:defRPr sz="1600">
                <a:solidFill>
                  <a:srgbClr val="8B8B8B"/>
                </a:solidFill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B8B8B"/>
              </a:buClr>
              <a:buSzPts val="1400"/>
              <a:buNone/>
              <a:defRPr sz="1400">
                <a:solidFill>
                  <a:srgbClr val="8B8B8B"/>
                </a:solidFill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B8B8B"/>
              </a:buClr>
              <a:buSzPts val="1400"/>
              <a:buNone/>
              <a:defRPr sz="1400">
                <a:solidFill>
                  <a:srgbClr val="8B8B8B"/>
                </a:solidFill>
              </a:defRPr>
            </a:lvl5pPr>
            <a:lvl6pPr indent="-228600" lvl="5" marL="27432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B8B8B"/>
              </a:buClr>
              <a:buSzPts val="1400"/>
              <a:buNone/>
              <a:defRPr sz="1400">
                <a:solidFill>
                  <a:srgbClr val="8B8B8B"/>
                </a:solidFill>
              </a:defRPr>
            </a:lvl6pPr>
            <a:lvl7pPr indent="-228600" lvl="6" marL="32004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B8B8B"/>
              </a:buClr>
              <a:buSzPts val="1400"/>
              <a:buNone/>
              <a:defRPr sz="1400">
                <a:solidFill>
                  <a:srgbClr val="8B8B8B"/>
                </a:solidFill>
              </a:defRPr>
            </a:lvl7pPr>
            <a:lvl8pPr indent="-228600" lvl="7" marL="36576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B8B8B"/>
              </a:buClr>
              <a:buSzPts val="1400"/>
              <a:buNone/>
              <a:defRPr sz="1400">
                <a:solidFill>
                  <a:srgbClr val="8B8B8B"/>
                </a:solidFill>
              </a:defRPr>
            </a:lvl8pPr>
            <a:lvl9pPr indent="-228600" lvl="8" marL="41148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B8B8B"/>
              </a:buClr>
              <a:buSzPts val="1400"/>
              <a:buNone/>
              <a:defRPr sz="1400">
                <a:solidFill>
                  <a:srgbClr val="8B8B8B"/>
                </a:solidFill>
              </a:defRPr>
            </a:lvl9pPr>
          </a:lstStyle>
          <a:p/>
        </p:txBody>
      </p:sp>
      <p:pic>
        <p:nvPicPr>
          <p:cNvPr id="110" name="Google Shape;110;ga15bca5db1_0_5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419210" y="0"/>
            <a:ext cx="2724790" cy="2355726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ga15bca5db1_0_530"/>
          <p:cNvSpPr txBox="1"/>
          <p:nvPr>
            <p:ph idx="12" type="sldNum"/>
          </p:nvPr>
        </p:nvSpPr>
        <p:spPr>
          <a:xfrm>
            <a:off x="6542856" y="4673377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a15bca5db1_0_535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ga15bca5db1_0_535"/>
          <p:cNvSpPr txBox="1"/>
          <p:nvPr>
            <p:ph idx="1" type="body"/>
          </p:nvPr>
        </p:nvSpPr>
        <p:spPr>
          <a:xfrm>
            <a:off x="457200" y="1106314"/>
            <a:ext cx="4038600" cy="33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93700" lvl="0" marL="45720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  <a:defRPr sz="2600"/>
            </a:lvl1pPr>
            <a:lvl2pPr indent="-381000" lvl="1" marL="9144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15" name="Google Shape;115;ga15bca5db1_0_535"/>
          <p:cNvSpPr txBox="1"/>
          <p:nvPr>
            <p:ph idx="2" type="body"/>
          </p:nvPr>
        </p:nvSpPr>
        <p:spPr>
          <a:xfrm>
            <a:off x="4648200" y="1106314"/>
            <a:ext cx="4038600" cy="33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93700" lvl="0" marL="45720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  <a:defRPr sz="2600"/>
            </a:lvl1pPr>
            <a:lvl2pPr indent="-381000" lvl="1" marL="9144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16" name="Google Shape;116;ga15bca5db1_0_535"/>
          <p:cNvSpPr txBox="1"/>
          <p:nvPr>
            <p:ph idx="12" type="sldNum"/>
          </p:nvPr>
        </p:nvSpPr>
        <p:spPr>
          <a:xfrm>
            <a:off x="6542856" y="4673377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ntent">
  <p:cSld name="Three Content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a15bca5db1_0_540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ga15bca5db1_0_540"/>
          <p:cNvSpPr txBox="1"/>
          <p:nvPr>
            <p:ph idx="1" type="body"/>
          </p:nvPr>
        </p:nvSpPr>
        <p:spPr>
          <a:xfrm>
            <a:off x="457200" y="1106314"/>
            <a:ext cx="2674500" cy="33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20" name="Google Shape;120;ga15bca5db1_0_540"/>
          <p:cNvSpPr txBox="1"/>
          <p:nvPr>
            <p:ph idx="12" type="sldNum"/>
          </p:nvPr>
        </p:nvSpPr>
        <p:spPr>
          <a:xfrm>
            <a:off x="6542856" y="4673377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sp>
        <p:nvSpPr>
          <p:cNvPr id="121" name="Google Shape;121;ga15bca5db1_0_540"/>
          <p:cNvSpPr txBox="1"/>
          <p:nvPr>
            <p:ph idx="2" type="body"/>
          </p:nvPr>
        </p:nvSpPr>
        <p:spPr>
          <a:xfrm>
            <a:off x="3240000" y="1106314"/>
            <a:ext cx="2674500" cy="33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22" name="Google Shape;122;ga15bca5db1_0_540"/>
          <p:cNvSpPr txBox="1"/>
          <p:nvPr>
            <p:ph idx="3" type="body"/>
          </p:nvPr>
        </p:nvSpPr>
        <p:spPr>
          <a:xfrm>
            <a:off x="6012160" y="1106314"/>
            <a:ext cx="2674500" cy="33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">
  <p:cSld name="2_Title Slid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37"/>
          <p:cNvPicPr preferRelativeResize="0"/>
          <p:nvPr/>
        </p:nvPicPr>
        <p:blipFill rotWithShape="1">
          <a:blip r:embed="rId2">
            <a:alphaModFix/>
          </a:blip>
          <a:srcRect b="22626" l="-4" r="20623" t="10452"/>
          <a:stretch/>
        </p:blipFill>
        <p:spPr>
          <a:xfrm>
            <a:off x="0" y="0"/>
            <a:ext cx="9144000" cy="514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3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>
              <a:alpha val="72156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" name="Google Shape;24;p37"/>
          <p:cNvSpPr txBox="1"/>
          <p:nvPr>
            <p:ph type="ctrTitle"/>
          </p:nvPr>
        </p:nvSpPr>
        <p:spPr>
          <a:xfrm>
            <a:off x="685800" y="1597819"/>
            <a:ext cx="7772400" cy="162200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Montserrat SemiBold"/>
              <a:buNone/>
              <a:defRPr sz="37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7"/>
          <p:cNvSpPr txBox="1"/>
          <p:nvPr>
            <p:ph idx="1" type="subTitle"/>
          </p:nvPr>
        </p:nvSpPr>
        <p:spPr>
          <a:xfrm>
            <a:off x="683568" y="3363838"/>
            <a:ext cx="7776864" cy="8652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8B8B8B"/>
              </a:buClr>
              <a:buSzPts val="2300"/>
              <a:buNone/>
              <a:defRPr>
                <a:solidFill>
                  <a:srgbClr val="8B8B8B"/>
                </a:solidFill>
              </a:defRPr>
            </a:lvl2pPr>
            <a:lvl3pPr lvl="2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B8B8B"/>
              </a:buClr>
              <a:buSzPts val="2000"/>
              <a:buNone/>
              <a:defRPr>
                <a:solidFill>
                  <a:srgbClr val="8B8B8B"/>
                </a:solidFill>
              </a:defRPr>
            </a:lvl3pPr>
            <a:lvl4pPr lvl="3" algn="ctr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rgbClr val="8B8B8B"/>
              </a:buClr>
              <a:buSzPts val="1700"/>
              <a:buNone/>
              <a:defRPr>
                <a:solidFill>
                  <a:srgbClr val="8B8B8B"/>
                </a:solidFill>
              </a:defRPr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B8B8B"/>
              </a:buClr>
              <a:buSzPts val="1500"/>
              <a:buNone/>
              <a:defRPr>
                <a:solidFill>
                  <a:srgbClr val="8B8B8B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B8B8B"/>
              </a:buClr>
              <a:buSzPts val="2000"/>
              <a:buNone/>
              <a:defRPr>
                <a:solidFill>
                  <a:srgbClr val="8B8B8B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B8B8B"/>
              </a:buClr>
              <a:buSzPts val="2000"/>
              <a:buNone/>
              <a:defRPr>
                <a:solidFill>
                  <a:srgbClr val="8B8B8B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B8B8B"/>
              </a:buClr>
              <a:buSzPts val="2000"/>
              <a:buNone/>
              <a:defRPr>
                <a:solidFill>
                  <a:srgbClr val="8B8B8B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B8B8B"/>
              </a:buClr>
              <a:buSzPts val="2000"/>
              <a:buNone/>
              <a:defRPr>
                <a:solidFill>
                  <a:srgbClr val="8B8B8B"/>
                </a:solidFill>
              </a:defRPr>
            </a:lvl9pPr>
          </a:lstStyle>
          <a:p/>
        </p:txBody>
      </p:sp>
      <p:pic>
        <p:nvPicPr>
          <p:cNvPr id="26" name="Google Shape;26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19210" y="0"/>
            <a:ext cx="2724789" cy="2355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0000" y="4680000"/>
            <a:ext cx="1062990" cy="2800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a15bca5db1_0_546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Montserrat SemiBold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ga15bca5db1_0_546"/>
          <p:cNvSpPr txBox="1"/>
          <p:nvPr>
            <p:ph idx="1" type="body"/>
          </p:nvPr>
        </p:nvSpPr>
        <p:spPr>
          <a:xfrm>
            <a:off x="457200" y="1360711"/>
            <a:ext cx="40401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6" name="Google Shape;126;ga15bca5db1_0_546"/>
          <p:cNvSpPr txBox="1"/>
          <p:nvPr>
            <p:ph idx="2" type="body"/>
          </p:nvPr>
        </p:nvSpPr>
        <p:spPr>
          <a:xfrm>
            <a:off x="457200" y="1840532"/>
            <a:ext cx="4040100" cy="28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27" name="Google Shape;127;ga15bca5db1_0_546"/>
          <p:cNvSpPr txBox="1"/>
          <p:nvPr>
            <p:ph idx="3" type="body"/>
          </p:nvPr>
        </p:nvSpPr>
        <p:spPr>
          <a:xfrm>
            <a:off x="4645026" y="1360711"/>
            <a:ext cx="40419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8" name="Google Shape;128;ga15bca5db1_0_546"/>
          <p:cNvSpPr txBox="1"/>
          <p:nvPr>
            <p:ph idx="4" type="body"/>
          </p:nvPr>
        </p:nvSpPr>
        <p:spPr>
          <a:xfrm>
            <a:off x="4645026" y="1840532"/>
            <a:ext cx="4041900" cy="28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29" name="Google Shape;129;ga15bca5db1_0_546"/>
          <p:cNvSpPr txBox="1"/>
          <p:nvPr>
            <p:ph idx="12" type="sldNum"/>
          </p:nvPr>
        </p:nvSpPr>
        <p:spPr>
          <a:xfrm>
            <a:off x="6542856" y="4673377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a15bca5db1_0_553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ga15bca5db1_0_553"/>
          <p:cNvSpPr txBox="1"/>
          <p:nvPr>
            <p:ph idx="12" type="sldNum"/>
          </p:nvPr>
        </p:nvSpPr>
        <p:spPr>
          <a:xfrm>
            <a:off x="6542856" y="4673377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blank">
  <p:cSld name="Full blank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a15bca5db1_0_557"/>
          <p:cNvSpPr/>
          <p:nvPr/>
        </p:nvSpPr>
        <p:spPr>
          <a:xfrm>
            <a:off x="33674" y="4587974"/>
            <a:ext cx="1331700" cy="50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a15bca5db1_0_559"/>
          <p:cNvSpPr txBox="1"/>
          <p:nvPr>
            <p:ph type="title"/>
          </p:nvPr>
        </p:nvSpPr>
        <p:spPr>
          <a:xfrm>
            <a:off x="457201" y="204787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ontserrat SemiBold"/>
              <a:buNone/>
              <a:defRPr b="1" sz="2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ga15bca5db1_0_559"/>
          <p:cNvSpPr txBox="1"/>
          <p:nvPr>
            <p:ph idx="1" type="body"/>
          </p:nvPr>
        </p:nvSpPr>
        <p:spPr>
          <a:xfrm>
            <a:off x="3575050" y="204788"/>
            <a:ext cx="5111700" cy="43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39" name="Google Shape;139;ga15bca5db1_0_559"/>
          <p:cNvSpPr txBox="1"/>
          <p:nvPr>
            <p:ph idx="2" type="body"/>
          </p:nvPr>
        </p:nvSpPr>
        <p:spPr>
          <a:xfrm>
            <a:off x="457201" y="1076326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40" name="Google Shape;140;ga15bca5db1_0_559"/>
          <p:cNvSpPr txBox="1"/>
          <p:nvPr>
            <p:ph idx="12" type="sldNum"/>
          </p:nvPr>
        </p:nvSpPr>
        <p:spPr>
          <a:xfrm>
            <a:off x="6542856" y="4673377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a15bca5db1_0_564"/>
          <p:cNvSpPr txBox="1"/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ontserrat SemiBold"/>
              <a:buNone/>
              <a:defRPr b="1" sz="2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ga15bca5db1_0_564"/>
          <p:cNvSpPr/>
          <p:nvPr>
            <p:ph idx="2" type="pic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44" name="Google Shape;144;ga15bca5db1_0_564"/>
          <p:cNvSpPr txBox="1"/>
          <p:nvPr>
            <p:ph idx="1" type="body"/>
          </p:nvPr>
        </p:nvSpPr>
        <p:spPr>
          <a:xfrm>
            <a:off x="1792288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45" name="Google Shape;145;ga15bca5db1_0_564"/>
          <p:cNvSpPr txBox="1"/>
          <p:nvPr>
            <p:ph idx="12" type="sldNum"/>
          </p:nvPr>
        </p:nvSpPr>
        <p:spPr>
          <a:xfrm>
            <a:off x="6542856" y="4673377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a15bca5db1_0_569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ga15bca5db1_0_569"/>
          <p:cNvSpPr txBox="1"/>
          <p:nvPr>
            <p:ph idx="1" type="body"/>
          </p:nvPr>
        </p:nvSpPr>
        <p:spPr>
          <a:xfrm rot="5400000">
            <a:off x="2874750" y="-1217399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93700" lvl="0" marL="45720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9" name="Google Shape;149;ga15bca5db1_0_569"/>
          <p:cNvSpPr txBox="1"/>
          <p:nvPr>
            <p:ph idx="12" type="sldNum"/>
          </p:nvPr>
        </p:nvSpPr>
        <p:spPr>
          <a:xfrm>
            <a:off x="6542856" y="4673377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a15bca5db1_0_573"/>
          <p:cNvSpPr txBox="1"/>
          <p:nvPr>
            <p:ph type="title"/>
          </p:nvPr>
        </p:nvSpPr>
        <p:spPr>
          <a:xfrm rot="5400000">
            <a:off x="6012600" y="771581"/>
            <a:ext cx="32910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ga15bca5db1_0_573"/>
          <p:cNvSpPr txBox="1"/>
          <p:nvPr>
            <p:ph idx="1" type="body"/>
          </p:nvPr>
        </p:nvSpPr>
        <p:spPr>
          <a:xfrm rot="5400000">
            <a:off x="1821600" y="-1209619"/>
            <a:ext cx="32910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93700" lvl="0" marL="45720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3" name="Google Shape;153;ga15bca5db1_0_573"/>
          <p:cNvSpPr txBox="1"/>
          <p:nvPr>
            <p:ph idx="12" type="sldNum"/>
          </p:nvPr>
        </p:nvSpPr>
        <p:spPr>
          <a:xfrm>
            <a:off x="6542856" y="4673377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Slide">
  <p:cSld name="3_Title Slide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ga15bca5db1_0_688"/>
          <p:cNvPicPr preferRelativeResize="0"/>
          <p:nvPr/>
        </p:nvPicPr>
        <p:blipFill rotWithShape="1">
          <a:blip r:embed="rId2">
            <a:alphaModFix/>
          </a:blip>
          <a:srcRect b="12569" l="0" r="0" t="3127"/>
          <a:stretch/>
        </p:blipFill>
        <p:spPr>
          <a:xfrm>
            <a:off x="0" y="0"/>
            <a:ext cx="9143999" cy="514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ga15bca5db1_0_68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>
              <a:alpha val="451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2" name="Google Shape;162;ga15bca5db1_0_688"/>
          <p:cNvSpPr txBox="1"/>
          <p:nvPr>
            <p:ph type="ctrTitle"/>
          </p:nvPr>
        </p:nvSpPr>
        <p:spPr>
          <a:xfrm>
            <a:off x="685800" y="1597819"/>
            <a:ext cx="7772400" cy="1622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Montserrat SemiBold"/>
              <a:buNone/>
              <a:defRPr sz="37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" name="Google Shape;163;ga15bca5db1_0_688"/>
          <p:cNvSpPr txBox="1"/>
          <p:nvPr>
            <p:ph idx="1" type="subTitle"/>
          </p:nvPr>
        </p:nvSpPr>
        <p:spPr>
          <a:xfrm>
            <a:off x="683568" y="3363838"/>
            <a:ext cx="7776900" cy="8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C9C9C9"/>
              </a:buClr>
              <a:buSzPts val="2600"/>
              <a:buNone/>
              <a:defRPr>
                <a:solidFill>
                  <a:srgbClr val="C9C9C9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8B8B8B"/>
              </a:buClr>
              <a:buSzPts val="2300"/>
              <a:buNone/>
              <a:defRPr>
                <a:solidFill>
                  <a:srgbClr val="8B8B8B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B8B8B"/>
              </a:buClr>
              <a:buSzPts val="2000"/>
              <a:buNone/>
              <a:defRPr>
                <a:solidFill>
                  <a:srgbClr val="8B8B8B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rgbClr val="8B8B8B"/>
              </a:buClr>
              <a:buSzPts val="1700"/>
              <a:buNone/>
              <a:defRPr>
                <a:solidFill>
                  <a:srgbClr val="8B8B8B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B8B8B"/>
              </a:buClr>
              <a:buSzPts val="1500"/>
              <a:buNone/>
              <a:defRPr>
                <a:solidFill>
                  <a:srgbClr val="8B8B8B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B8B8B"/>
              </a:buClr>
              <a:buSzPts val="2000"/>
              <a:buNone/>
              <a:defRPr>
                <a:solidFill>
                  <a:srgbClr val="8B8B8B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B8B8B"/>
              </a:buClr>
              <a:buSzPts val="2000"/>
              <a:buNone/>
              <a:defRPr>
                <a:solidFill>
                  <a:srgbClr val="8B8B8B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B8B8B"/>
              </a:buClr>
              <a:buSzPts val="2000"/>
              <a:buNone/>
              <a:defRPr>
                <a:solidFill>
                  <a:srgbClr val="8B8B8B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B8B8B"/>
              </a:buClr>
              <a:buSzPts val="2000"/>
              <a:buNone/>
              <a:defRPr>
                <a:solidFill>
                  <a:srgbClr val="8B8B8B"/>
                </a:solidFill>
              </a:defRPr>
            </a:lvl9pPr>
          </a:lstStyle>
          <a:p/>
        </p:txBody>
      </p:sp>
      <p:pic>
        <p:nvPicPr>
          <p:cNvPr id="164" name="Google Shape;164;ga15bca5db1_0_6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19210" y="0"/>
            <a:ext cx="2724789" cy="2355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ga15bca5db1_0_68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0000" y="4680000"/>
            <a:ext cx="1062990" cy="2800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a15bca5db1_0_695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8" name="Google Shape;168;ga15bca5db1_0_695"/>
          <p:cNvSpPr txBox="1"/>
          <p:nvPr>
            <p:ph idx="1" type="body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93700" lvl="0" marL="45720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  <a:defRPr/>
            </a:lvl1pPr>
            <a:lvl2pPr indent="-37465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/>
            </a:lvl2pPr>
            <a:lvl3pPr indent="-355600" lvl="2" marL="137160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3pPr>
            <a:lvl4pPr indent="-336550" lvl="3" marL="1828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Char char="–"/>
              <a:defRPr/>
            </a:lvl4pPr>
            <a:lvl5pPr indent="-323850" lvl="4" marL="2286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9" name="Google Shape;169;ga15bca5db1_0_695"/>
          <p:cNvSpPr txBox="1"/>
          <p:nvPr>
            <p:ph idx="12" type="sldNum"/>
          </p:nvPr>
        </p:nvSpPr>
        <p:spPr>
          <a:xfrm>
            <a:off x="6542856" y="4673377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5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35"/>
          <p:cNvSpPr txBox="1"/>
          <p:nvPr>
            <p:ph idx="1" type="body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93700" lvl="0" marL="457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  <a:defRPr/>
            </a:lvl1pPr>
            <a:lvl2pPr indent="-37465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/>
            </a:lvl2pPr>
            <a:lvl3pPr indent="-355600" lvl="2" marL="1371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3pPr>
            <a:lvl4pPr indent="-33655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Char char="–"/>
              <a:defRPr/>
            </a:lvl4pPr>
            <a:lvl5pPr indent="-32385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" name="Google Shape;31;p35"/>
          <p:cNvSpPr txBox="1"/>
          <p:nvPr>
            <p:ph idx="12" type="sldNum"/>
          </p:nvPr>
        </p:nvSpPr>
        <p:spPr>
          <a:xfrm>
            <a:off x="6542856" y="4673377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ga15bca5db1_0_699"/>
          <p:cNvPicPr preferRelativeResize="0"/>
          <p:nvPr/>
        </p:nvPicPr>
        <p:blipFill rotWithShape="1">
          <a:blip r:embed="rId2">
            <a:alphaModFix/>
          </a:blip>
          <a:srcRect b="7833" l="0" r="0" t="7849"/>
          <a:stretch/>
        </p:blipFill>
        <p:spPr>
          <a:xfrm>
            <a:off x="0" y="0"/>
            <a:ext cx="9143999" cy="514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ga15bca5db1_0_69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>
              <a:alpha val="851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3" name="Google Shape;173;ga15bca5db1_0_699"/>
          <p:cNvSpPr txBox="1"/>
          <p:nvPr>
            <p:ph type="ctrTitle"/>
          </p:nvPr>
        </p:nvSpPr>
        <p:spPr>
          <a:xfrm>
            <a:off x="685800" y="1597819"/>
            <a:ext cx="7772400" cy="1622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Montserrat SemiBold"/>
              <a:buNone/>
              <a:defRPr sz="37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4" name="Google Shape;174;ga15bca5db1_0_699"/>
          <p:cNvSpPr txBox="1"/>
          <p:nvPr>
            <p:ph idx="1" type="subTitle"/>
          </p:nvPr>
        </p:nvSpPr>
        <p:spPr>
          <a:xfrm>
            <a:off x="683568" y="3363838"/>
            <a:ext cx="7776900" cy="8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939393"/>
              </a:buClr>
              <a:buSzPts val="2600"/>
              <a:buNone/>
              <a:defRPr>
                <a:solidFill>
                  <a:srgbClr val="939393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8B8B8B"/>
              </a:buClr>
              <a:buSzPts val="2300"/>
              <a:buNone/>
              <a:defRPr>
                <a:solidFill>
                  <a:srgbClr val="8B8B8B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B8B8B"/>
              </a:buClr>
              <a:buSzPts val="2000"/>
              <a:buNone/>
              <a:defRPr>
                <a:solidFill>
                  <a:srgbClr val="8B8B8B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rgbClr val="8B8B8B"/>
              </a:buClr>
              <a:buSzPts val="1700"/>
              <a:buNone/>
              <a:defRPr>
                <a:solidFill>
                  <a:srgbClr val="8B8B8B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B8B8B"/>
              </a:buClr>
              <a:buSzPts val="1500"/>
              <a:buNone/>
              <a:defRPr>
                <a:solidFill>
                  <a:srgbClr val="8B8B8B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B8B8B"/>
              </a:buClr>
              <a:buSzPts val="2000"/>
              <a:buNone/>
              <a:defRPr>
                <a:solidFill>
                  <a:srgbClr val="8B8B8B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B8B8B"/>
              </a:buClr>
              <a:buSzPts val="2000"/>
              <a:buNone/>
              <a:defRPr>
                <a:solidFill>
                  <a:srgbClr val="8B8B8B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B8B8B"/>
              </a:buClr>
              <a:buSzPts val="2000"/>
              <a:buNone/>
              <a:defRPr>
                <a:solidFill>
                  <a:srgbClr val="8B8B8B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B8B8B"/>
              </a:buClr>
              <a:buSzPts val="2000"/>
              <a:buNone/>
              <a:defRPr>
                <a:solidFill>
                  <a:srgbClr val="8B8B8B"/>
                </a:solidFill>
              </a:defRPr>
            </a:lvl9pPr>
          </a:lstStyle>
          <a:p/>
        </p:txBody>
      </p:sp>
      <p:pic>
        <p:nvPicPr>
          <p:cNvPr id="175" name="Google Shape;175;ga15bca5db1_0_6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19210" y="0"/>
            <a:ext cx="2724790" cy="2355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ga15bca5db1_0_69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0000" y="4680000"/>
            <a:ext cx="1062990" cy="2800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ntent">
  <p:cSld name="Three Content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a15bca5db1_0_706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ga15bca5db1_0_706"/>
          <p:cNvSpPr txBox="1"/>
          <p:nvPr>
            <p:ph idx="1" type="body"/>
          </p:nvPr>
        </p:nvSpPr>
        <p:spPr>
          <a:xfrm>
            <a:off x="457200" y="1106314"/>
            <a:ext cx="2674500" cy="33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80" name="Google Shape;180;ga15bca5db1_0_706"/>
          <p:cNvSpPr txBox="1"/>
          <p:nvPr>
            <p:ph idx="12" type="sldNum"/>
          </p:nvPr>
        </p:nvSpPr>
        <p:spPr>
          <a:xfrm>
            <a:off x="6542856" y="4673377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sp>
        <p:nvSpPr>
          <p:cNvPr id="181" name="Google Shape;181;ga15bca5db1_0_706"/>
          <p:cNvSpPr txBox="1"/>
          <p:nvPr>
            <p:ph idx="2" type="body"/>
          </p:nvPr>
        </p:nvSpPr>
        <p:spPr>
          <a:xfrm>
            <a:off x="3240000" y="1106314"/>
            <a:ext cx="2674500" cy="33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82" name="Google Shape;182;ga15bca5db1_0_706"/>
          <p:cNvSpPr txBox="1"/>
          <p:nvPr>
            <p:ph idx="3" type="body"/>
          </p:nvPr>
        </p:nvSpPr>
        <p:spPr>
          <a:xfrm>
            <a:off x="6012160" y="1106314"/>
            <a:ext cx="2674500" cy="33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a15bca5db1_0_712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Montserrat SemiBold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5" name="Google Shape;185;ga15bca5db1_0_712"/>
          <p:cNvSpPr txBox="1"/>
          <p:nvPr>
            <p:ph idx="1" type="body"/>
          </p:nvPr>
        </p:nvSpPr>
        <p:spPr>
          <a:xfrm>
            <a:off x="457200" y="1360711"/>
            <a:ext cx="40401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86" name="Google Shape;186;ga15bca5db1_0_712"/>
          <p:cNvSpPr txBox="1"/>
          <p:nvPr>
            <p:ph idx="2" type="body"/>
          </p:nvPr>
        </p:nvSpPr>
        <p:spPr>
          <a:xfrm>
            <a:off x="457200" y="1840532"/>
            <a:ext cx="4040100" cy="28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87" name="Google Shape;187;ga15bca5db1_0_712"/>
          <p:cNvSpPr txBox="1"/>
          <p:nvPr>
            <p:ph idx="3" type="body"/>
          </p:nvPr>
        </p:nvSpPr>
        <p:spPr>
          <a:xfrm>
            <a:off x="4645026" y="1360711"/>
            <a:ext cx="40419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88" name="Google Shape;188;ga15bca5db1_0_712"/>
          <p:cNvSpPr txBox="1"/>
          <p:nvPr>
            <p:ph idx="4" type="body"/>
          </p:nvPr>
        </p:nvSpPr>
        <p:spPr>
          <a:xfrm>
            <a:off x="4645026" y="1840532"/>
            <a:ext cx="4041900" cy="28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89" name="Google Shape;189;ga15bca5db1_0_712"/>
          <p:cNvSpPr txBox="1"/>
          <p:nvPr>
            <p:ph idx="12" type="sldNum"/>
          </p:nvPr>
        </p:nvSpPr>
        <p:spPr>
          <a:xfrm>
            <a:off x="6542856" y="4673377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blank">
  <p:cSld name="Full blank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a15bca5db1_0_719"/>
          <p:cNvSpPr/>
          <p:nvPr/>
        </p:nvSpPr>
        <p:spPr>
          <a:xfrm>
            <a:off x="33674" y="4587974"/>
            <a:ext cx="1331700" cy="50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a15bca5db1_0_721"/>
          <p:cNvSpPr txBox="1"/>
          <p:nvPr>
            <p:ph type="title"/>
          </p:nvPr>
        </p:nvSpPr>
        <p:spPr>
          <a:xfrm>
            <a:off x="457201" y="204787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ontserrat SemiBold"/>
              <a:buNone/>
              <a:defRPr b="1" sz="2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4" name="Google Shape;194;ga15bca5db1_0_721"/>
          <p:cNvSpPr txBox="1"/>
          <p:nvPr>
            <p:ph idx="1" type="body"/>
          </p:nvPr>
        </p:nvSpPr>
        <p:spPr>
          <a:xfrm>
            <a:off x="3575050" y="204788"/>
            <a:ext cx="5111700" cy="43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95" name="Google Shape;195;ga15bca5db1_0_721"/>
          <p:cNvSpPr txBox="1"/>
          <p:nvPr>
            <p:ph idx="2" type="body"/>
          </p:nvPr>
        </p:nvSpPr>
        <p:spPr>
          <a:xfrm>
            <a:off x="457201" y="1076326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96" name="Google Shape;196;ga15bca5db1_0_721"/>
          <p:cNvSpPr txBox="1"/>
          <p:nvPr>
            <p:ph idx="12" type="sldNum"/>
          </p:nvPr>
        </p:nvSpPr>
        <p:spPr>
          <a:xfrm>
            <a:off x="6542856" y="4673377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a15bca5db1_0_726"/>
          <p:cNvSpPr txBox="1"/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ontserrat SemiBold"/>
              <a:buNone/>
              <a:defRPr b="1" sz="2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9" name="Google Shape;199;ga15bca5db1_0_726"/>
          <p:cNvSpPr/>
          <p:nvPr>
            <p:ph idx="2" type="pic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200" name="Google Shape;200;ga15bca5db1_0_726"/>
          <p:cNvSpPr txBox="1"/>
          <p:nvPr>
            <p:ph idx="1" type="body"/>
          </p:nvPr>
        </p:nvSpPr>
        <p:spPr>
          <a:xfrm>
            <a:off x="1792288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201" name="Google Shape;201;ga15bca5db1_0_726"/>
          <p:cNvSpPr txBox="1"/>
          <p:nvPr>
            <p:ph idx="12" type="sldNum"/>
          </p:nvPr>
        </p:nvSpPr>
        <p:spPr>
          <a:xfrm>
            <a:off x="6542856" y="4673377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a15bca5db1_0_731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4" name="Google Shape;204;ga15bca5db1_0_731"/>
          <p:cNvSpPr txBox="1"/>
          <p:nvPr>
            <p:ph idx="1" type="body"/>
          </p:nvPr>
        </p:nvSpPr>
        <p:spPr>
          <a:xfrm rot="5400000">
            <a:off x="2874750" y="-1217399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5" name="Google Shape;205;ga15bca5db1_0_731"/>
          <p:cNvSpPr txBox="1"/>
          <p:nvPr>
            <p:ph idx="12" type="sldNum"/>
          </p:nvPr>
        </p:nvSpPr>
        <p:spPr>
          <a:xfrm>
            <a:off x="6542856" y="4673377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a15bca5db1_0_735"/>
          <p:cNvSpPr txBox="1"/>
          <p:nvPr>
            <p:ph type="title"/>
          </p:nvPr>
        </p:nvSpPr>
        <p:spPr>
          <a:xfrm rot="5400000">
            <a:off x="6012600" y="771581"/>
            <a:ext cx="32910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8" name="Google Shape;208;ga15bca5db1_0_735"/>
          <p:cNvSpPr txBox="1"/>
          <p:nvPr>
            <p:ph idx="1" type="body"/>
          </p:nvPr>
        </p:nvSpPr>
        <p:spPr>
          <a:xfrm rot="5400000">
            <a:off x="1821600" y="-1209619"/>
            <a:ext cx="32910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9" name="Google Shape;209;ga15bca5db1_0_735"/>
          <p:cNvSpPr txBox="1"/>
          <p:nvPr>
            <p:ph idx="12" type="sldNum"/>
          </p:nvPr>
        </p:nvSpPr>
        <p:spPr>
          <a:xfrm>
            <a:off x="6542856" y="4673377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hiwaForce - Cím és tartalom">
  <p:cSld name="ShiwaForce - Cím és tartalom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:\_PROJECTS\_SVN\ShiwaLOOK\SHIWAFORCE\UJ\PPT\work\cim.wmf" id="211" name="Google Shape;211;ga15bca5db1_0_739"/>
          <p:cNvPicPr preferRelativeResize="0"/>
          <p:nvPr/>
        </p:nvPicPr>
        <p:blipFill rotWithShape="1">
          <a:blip r:embed="rId2">
            <a:alphaModFix/>
          </a:blip>
          <a:srcRect b="0" l="48183" r="0" t="0"/>
          <a:stretch/>
        </p:blipFill>
        <p:spPr>
          <a:xfrm>
            <a:off x="-1" y="359600"/>
            <a:ext cx="194123" cy="552451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ga15bca5db1_0_739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 SemiBold"/>
              <a:buNone/>
              <a:defRPr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3" name="Google Shape;213;ga15bca5db1_0_739"/>
          <p:cNvSpPr txBox="1"/>
          <p:nvPr>
            <p:ph idx="1" type="body"/>
          </p:nvPr>
        </p:nvSpPr>
        <p:spPr>
          <a:xfrm>
            <a:off x="457200" y="1200151"/>
            <a:ext cx="82521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1950" lvl="0" marL="457200" rtl="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indent="-323850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indent="-314325" lvl="3" marL="1828800" rtl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–"/>
              <a:defRPr sz="1350"/>
            </a:lvl4pPr>
            <a:lvl5pPr indent="-314325" lvl="4" marL="2286000" rtl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»"/>
              <a:defRPr sz="1350"/>
            </a:lvl5pPr>
            <a:lvl6pPr indent="-314325" lvl="5" marL="2743200" rtl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indent="-314325" lvl="6" marL="3200400" rtl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indent="-314325" lvl="7" marL="3657600" rtl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indent="-314325" lvl="8" marL="4114800" rtl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/>
        </p:txBody>
      </p:sp>
      <p:sp>
        <p:nvSpPr>
          <p:cNvPr id="214" name="Google Shape;214;ga15bca5db1_0_739"/>
          <p:cNvSpPr txBox="1"/>
          <p:nvPr>
            <p:ph idx="10" type="dt"/>
          </p:nvPr>
        </p:nvSpPr>
        <p:spPr>
          <a:xfrm>
            <a:off x="457201" y="4760119"/>
            <a:ext cx="1152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8B8B8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215" name="Google Shape;215;ga15bca5db1_0_739"/>
          <p:cNvSpPr txBox="1"/>
          <p:nvPr>
            <p:ph idx="11" type="ftr"/>
          </p:nvPr>
        </p:nvSpPr>
        <p:spPr>
          <a:xfrm>
            <a:off x="1676400" y="4760119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8B8B8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216" name="Google Shape;216;ga15bca5db1_0_739"/>
          <p:cNvSpPr txBox="1"/>
          <p:nvPr>
            <p:ph idx="12" type="sldNum"/>
          </p:nvPr>
        </p:nvSpPr>
        <p:spPr>
          <a:xfrm>
            <a:off x="4598641" y="4760119"/>
            <a:ext cx="773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tement with Supporting Text_N900" showMasterSp="0">
  <p:cSld name="Statement with Supporting Text_N900">
    <p:bg>
      <p:bgPr>
        <a:solidFill>
          <a:schemeClr val="dk1"/>
        </a:solidFill>
      </p:bgPr>
    </p:bg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8" name="Google Shape;218;ga15bca5db1_0_746"/>
          <p:cNvCxnSpPr/>
          <p:nvPr/>
        </p:nvCxnSpPr>
        <p:spPr>
          <a:xfrm>
            <a:off x="4787641" y="1836921"/>
            <a:ext cx="953100" cy="0"/>
          </a:xfrm>
          <a:prstGeom prst="straightConnector1">
            <a:avLst/>
          </a:prstGeom>
          <a:noFill/>
          <a:ln cap="flat" cmpd="sng" w="1016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9" name="Google Shape;219;ga15bca5db1_0_746"/>
          <p:cNvSpPr txBox="1"/>
          <p:nvPr>
            <p:ph idx="1" type="body"/>
          </p:nvPr>
        </p:nvSpPr>
        <p:spPr>
          <a:xfrm>
            <a:off x="666750" y="604838"/>
            <a:ext cx="3429900" cy="21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Play"/>
              <a:buNone/>
              <a:defRPr b="0" i="0" sz="45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b="0" i="0" sz="23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b="0" i="0" sz="23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b="0" i="0" sz="23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b="0" i="0" sz="23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5pPr>
            <a:lvl6pPr indent="-228600" lvl="5" marL="2743200" marR="0" rtl="0" algn="ctr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Play"/>
              <a:buNone/>
              <a:defRPr b="0" i="0" sz="23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6pPr>
            <a:lvl7pPr indent="-1123950" lvl="6" marL="3200400" marR="0" rtl="0" algn="ctr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14100"/>
              <a:buFont typeface="Play"/>
              <a:buChar char="•"/>
              <a:defRPr b="0" i="0" sz="188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7pPr>
            <a:lvl8pPr indent="-1123950" lvl="7" marL="3657600" marR="0" rtl="0" algn="ctr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14100"/>
              <a:buFont typeface="Play"/>
              <a:buChar char="•"/>
              <a:defRPr b="0" i="0" sz="188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8pPr>
            <a:lvl9pPr indent="-1123950" lvl="8" marL="4114800" marR="0" rtl="0" algn="ctr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14100"/>
              <a:buFont typeface="Play"/>
              <a:buChar char="•"/>
              <a:defRPr b="0" i="0" sz="188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/>
        </p:txBody>
      </p:sp>
      <p:sp>
        <p:nvSpPr>
          <p:cNvPr id="220" name="Google Shape;220;ga15bca5db1_0_746"/>
          <p:cNvSpPr txBox="1"/>
          <p:nvPr>
            <p:ph idx="2" type="body"/>
          </p:nvPr>
        </p:nvSpPr>
        <p:spPr>
          <a:xfrm>
            <a:off x="4787007" y="692274"/>
            <a:ext cx="36945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Play"/>
              <a:buNone/>
              <a:defRPr b="0" i="0" sz="23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b="0" i="0" sz="23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b="0" i="0" sz="23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b="0" i="0" sz="23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b="0" i="0" sz="23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5pPr>
            <a:lvl6pPr indent="-228600" lvl="5" marL="2743200" marR="0" rtl="0" algn="ctr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Play"/>
              <a:buNone/>
              <a:defRPr b="0" i="0" sz="23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6pPr>
            <a:lvl7pPr indent="-1123950" lvl="6" marL="3200400" marR="0" rtl="0" algn="ctr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14100"/>
              <a:buFont typeface="Play"/>
              <a:buChar char="•"/>
              <a:defRPr b="0" i="0" sz="188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7pPr>
            <a:lvl8pPr indent="-1123950" lvl="7" marL="3657600" marR="0" rtl="0" algn="ctr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14100"/>
              <a:buFont typeface="Play"/>
              <a:buChar char="•"/>
              <a:defRPr b="0" i="0" sz="188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8pPr>
            <a:lvl9pPr indent="-1123950" lvl="8" marL="4114800" marR="0" rtl="0" algn="ctr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14100"/>
              <a:buFont typeface="Play"/>
              <a:buChar char="•"/>
              <a:defRPr b="0" i="0" sz="188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/>
        </p:txBody>
      </p:sp>
      <p:sp>
        <p:nvSpPr>
          <p:cNvPr id="221" name="Google Shape;221;ga15bca5db1_0_746"/>
          <p:cNvSpPr txBox="1"/>
          <p:nvPr>
            <p:ph idx="3" type="body"/>
          </p:nvPr>
        </p:nvSpPr>
        <p:spPr>
          <a:xfrm>
            <a:off x="4787006" y="2152890"/>
            <a:ext cx="36945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Play"/>
              <a:buNone/>
              <a:defRPr b="0" i="0" sz="23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b="0" i="0" sz="23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b="0" i="0" sz="23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b="0" i="0" sz="23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b="0" i="0" sz="23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5pPr>
            <a:lvl6pPr indent="-228600" lvl="5" marL="2743200" marR="0" rtl="0" algn="ctr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Play"/>
              <a:buNone/>
              <a:defRPr b="0" i="0" sz="23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6pPr>
            <a:lvl7pPr indent="-1123950" lvl="6" marL="3200400" marR="0" rtl="0" algn="ctr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14100"/>
              <a:buFont typeface="Play"/>
              <a:buChar char="•"/>
              <a:defRPr b="0" i="0" sz="188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7pPr>
            <a:lvl8pPr indent="-1123950" lvl="7" marL="3657600" marR="0" rtl="0" algn="ctr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14100"/>
              <a:buFont typeface="Play"/>
              <a:buChar char="•"/>
              <a:defRPr b="0" i="0" sz="188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8pPr>
            <a:lvl9pPr indent="-1123950" lvl="8" marL="4114800" marR="0" rtl="0" algn="ctr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14100"/>
              <a:buFont typeface="Play"/>
              <a:buChar char="•"/>
              <a:defRPr b="0" i="0" sz="188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/>
        </p:txBody>
      </p:sp>
      <p:sp>
        <p:nvSpPr>
          <p:cNvPr id="222" name="Google Shape;222;ga15bca5db1_0_746"/>
          <p:cNvSpPr txBox="1"/>
          <p:nvPr>
            <p:ph idx="4" type="body"/>
          </p:nvPr>
        </p:nvSpPr>
        <p:spPr>
          <a:xfrm>
            <a:off x="4787006" y="3550370"/>
            <a:ext cx="36945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Play"/>
              <a:buNone/>
              <a:defRPr b="0" i="0" sz="23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b="0" i="0" sz="23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b="0" i="0" sz="23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b="0" i="0" sz="23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b="0" i="0" sz="23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5pPr>
            <a:lvl6pPr indent="-228600" lvl="5" marL="2743200" marR="0" rtl="0" algn="ctr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Play"/>
              <a:buNone/>
              <a:defRPr b="0" i="0" sz="23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6pPr>
            <a:lvl7pPr indent="-1123950" lvl="6" marL="3200400" marR="0" rtl="0" algn="ctr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14100"/>
              <a:buFont typeface="Play"/>
              <a:buChar char="•"/>
              <a:defRPr b="0" i="0" sz="188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7pPr>
            <a:lvl8pPr indent="-1123950" lvl="7" marL="3657600" marR="0" rtl="0" algn="ctr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14100"/>
              <a:buFont typeface="Play"/>
              <a:buChar char="•"/>
              <a:defRPr b="0" i="0" sz="188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8pPr>
            <a:lvl9pPr indent="-1123950" lvl="8" marL="4114800" marR="0" rtl="0" algn="ctr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14100"/>
              <a:buFont typeface="Play"/>
              <a:buChar char="•"/>
              <a:defRPr b="0" i="0" sz="188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/>
        </p:txBody>
      </p:sp>
      <p:sp>
        <p:nvSpPr>
          <p:cNvPr id="223" name="Google Shape;223;ga15bca5db1_0_746"/>
          <p:cNvSpPr txBox="1"/>
          <p:nvPr>
            <p:ph idx="5" type="body"/>
          </p:nvPr>
        </p:nvSpPr>
        <p:spPr>
          <a:xfrm>
            <a:off x="4786313" y="1035174"/>
            <a:ext cx="3694500" cy="4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Play"/>
              <a:buNone/>
              <a:defRPr b="0" i="0" sz="14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b="0" i="0" sz="23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b="0" i="0" sz="23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b="0" i="0" sz="23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b="0" i="0" sz="23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5pPr>
            <a:lvl6pPr indent="-228600" lvl="5" marL="2743200" marR="0" rtl="0" algn="ctr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Play"/>
              <a:buNone/>
              <a:defRPr b="0" i="0" sz="23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6pPr>
            <a:lvl7pPr indent="-1123950" lvl="6" marL="3200400" marR="0" rtl="0" algn="ctr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14100"/>
              <a:buFont typeface="Play"/>
              <a:buChar char="•"/>
              <a:defRPr b="0" i="0" sz="188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7pPr>
            <a:lvl8pPr indent="-1123950" lvl="7" marL="3657600" marR="0" rtl="0" algn="ctr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14100"/>
              <a:buFont typeface="Play"/>
              <a:buChar char="•"/>
              <a:defRPr b="0" i="0" sz="188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8pPr>
            <a:lvl9pPr indent="-1123950" lvl="8" marL="4114800" marR="0" rtl="0" algn="ctr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14100"/>
              <a:buFont typeface="Play"/>
              <a:buChar char="•"/>
              <a:defRPr b="0" i="0" sz="188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/>
        </p:txBody>
      </p:sp>
      <p:sp>
        <p:nvSpPr>
          <p:cNvPr id="224" name="Google Shape;224;ga15bca5db1_0_746"/>
          <p:cNvSpPr txBox="1"/>
          <p:nvPr>
            <p:ph idx="6" type="body"/>
          </p:nvPr>
        </p:nvSpPr>
        <p:spPr>
          <a:xfrm>
            <a:off x="4786313" y="2494556"/>
            <a:ext cx="3694500" cy="4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Play"/>
              <a:buNone/>
              <a:defRPr b="0" i="0" sz="14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b="0" i="0" sz="23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b="0" i="0" sz="23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b="0" i="0" sz="23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b="0" i="0" sz="23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5pPr>
            <a:lvl6pPr indent="-228600" lvl="5" marL="2743200" marR="0" rtl="0" algn="ctr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Play"/>
              <a:buNone/>
              <a:defRPr b="0" i="0" sz="23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6pPr>
            <a:lvl7pPr indent="-1123950" lvl="6" marL="3200400" marR="0" rtl="0" algn="ctr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14100"/>
              <a:buFont typeface="Play"/>
              <a:buChar char="•"/>
              <a:defRPr b="0" i="0" sz="188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7pPr>
            <a:lvl8pPr indent="-1123950" lvl="7" marL="3657600" marR="0" rtl="0" algn="ctr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14100"/>
              <a:buFont typeface="Play"/>
              <a:buChar char="•"/>
              <a:defRPr b="0" i="0" sz="188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8pPr>
            <a:lvl9pPr indent="-1123950" lvl="8" marL="4114800" marR="0" rtl="0" algn="ctr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14100"/>
              <a:buFont typeface="Play"/>
              <a:buChar char="•"/>
              <a:defRPr b="0" i="0" sz="188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/>
        </p:txBody>
      </p:sp>
      <p:sp>
        <p:nvSpPr>
          <p:cNvPr id="225" name="Google Shape;225;ga15bca5db1_0_746"/>
          <p:cNvSpPr txBox="1"/>
          <p:nvPr>
            <p:ph idx="7" type="body"/>
          </p:nvPr>
        </p:nvSpPr>
        <p:spPr>
          <a:xfrm>
            <a:off x="4786313" y="3891269"/>
            <a:ext cx="3694500" cy="4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Play"/>
              <a:buNone/>
              <a:defRPr b="0" i="0" sz="14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b="0" i="0" sz="23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b="0" i="0" sz="23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b="0" i="0" sz="23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b="0" i="0" sz="23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5pPr>
            <a:lvl6pPr indent="-228600" lvl="5" marL="2743200" marR="0" rtl="0" algn="ctr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Play"/>
              <a:buNone/>
              <a:defRPr b="0" i="0" sz="23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6pPr>
            <a:lvl7pPr indent="-1123950" lvl="6" marL="3200400" marR="0" rtl="0" algn="ctr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14100"/>
              <a:buFont typeface="Play"/>
              <a:buChar char="•"/>
              <a:defRPr b="0" i="0" sz="188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7pPr>
            <a:lvl8pPr indent="-1123950" lvl="7" marL="3657600" marR="0" rtl="0" algn="ctr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14100"/>
              <a:buFont typeface="Play"/>
              <a:buChar char="•"/>
              <a:defRPr b="0" i="0" sz="188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8pPr>
            <a:lvl9pPr indent="-1123950" lvl="8" marL="4114800" marR="0" rtl="0" algn="ctr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14100"/>
              <a:buFont typeface="Play"/>
              <a:buChar char="•"/>
              <a:defRPr b="0" i="0" sz="188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4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34"/>
          <p:cNvSpPr txBox="1"/>
          <p:nvPr>
            <p:ph idx="12" type="sldNum"/>
          </p:nvPr>
        </p:nvSpPr>
        <p:spPr>
          <a:xfrm>
            <a:off x="6542856" y="4673377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urced Point_N900" showMasterSp="0">
  <p:cSld name="Sourced Point_N900">
    <p:bg>
      <p:bgPr>
        <a:solidFill>
          <a:schemeClr val="dk1"/>
        </a:solidFill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a15bca5db1_0_755"/>
          <p:cNvSpPr txBox="1"/>
          <p:nvPr>
            <p:ph idx="1" type="body"/>
          </p:nvPr>
        </p:nvSpPr>
        <p:spPr>
          <a:xfrm>
            <a:off x="638175" y="666750"/>
            <a:ext cx="7811400" cy="21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Play"/>
              <a:buNone/>
              <a:defRPr b="0" i="0" sz="45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b="0" i="0" sz="23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b="0" i="0" sz="23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b="0" i="0" sz="23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b="0" i="0" sz="23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5pPr>
            <a:lvl6pPr indent="-228600" lvl="5" marL="2743200" marR="0" rtl="0" algn="ctr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Play"/>
              <a:buNone/>
              <a:defRPr b="0" i="0" sz="23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6pPr>
            <a:lvl7pPr indent="-1123950" lvl="6" marL="3200400" marR="0" rtl="0" algn="ctr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14100"/>
              <a:buFont typeface="Play"/>
              <a:buChar char="•"/>
              <a:defRPr b="0" i="0" sz="188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7pPr>
            <a:lvl8pPr indent="-1123950" lvl="7" marL="3657600" marR="0" rtl="0" algn="ctr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14100"/>
              <a:buFont typeface="Play"/>
              <a:buChar char="•"/>
              <a:defRPr b="0" i="0" sz="188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8pPr>
            <a:lvl9pPr indent="-1123950" lvl="8" marL="4114800" marR="0" rtl="0" algn="ctr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14100"/>
              <a:buFont typeface="Play"/>
              <a:buChar char="•"/>
              <a:defRPr b="0" i="0" sz="188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/>
        </p:txBody>
      </p:sp>
      <p:cxnSp>
        <p:nvCxnSpPr>
          <p:cNvPr id="228" name="Google Shape;228;ga15bca5db1_0_755"/>
          <p:cNvCxnSpPr/>
          <p:nvPr/>
        </p:nvCxnSpPr>
        <p:spPr>
          <a:xfrm>
            <a:off x="665634" y="4223119"/>
            <a:ext cx="953100" cy="0"/>
          </a:xfrm>
          <a:prstGeom prst="straightConnector1">
            <a:avLst/>
          </a:prstGeom>
          <a:noFill/>
          <a:ln cap="flat" cmpd="sng" w="1016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9" name="Google Shape;229;ga15bca5db1_0_755"/>
          <p:cNvSpPr txBox="1"/>
          <p:nvPr>
            <p:ph idx="2" type="body"/>
          </p:nvPr>
        </p:nvSpPr>
        <p:spPr>
          <a:xfrm>
            <a:off x="665404" y="4427265"/>
            <a:ext cx="7810500" cy="3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Play"/>
              <a:buNone/>
              <a:defRPr b="0" i="0" sz="18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b="0" i="0" sz="23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b="0" i="0" sz="23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b="0" i="0" sz="23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b="0" i="0" sz="23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5pPr>
            <a:lvl6pPr indent="-228600" lvl="5" marL="2743200" marR="0" rtl="0" algn="ctr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Play"/>
              <a:buNone/>
              <a:defRPr b="0" i="0" sz="23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6pPr>
            <a:lvl7pPr indent="-1123950" lvl="6" marL="3200400" marR="0" rtl="0" algn="ctr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14100"/>
              <a:buFont typeface="Play"/>
              <a:buChar char="•"/>
              <a:defRPr b="0" i="0" sz="188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7pPr>
            <a:lvl8pPr indent="-1123950" lvl="7" marL="3657600" marR="0" rtl="0" algn="ctr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14100"/>
              <a:buFont typeface="Play"/>
              <a:buChar char="•"/>
              <a:defRPr b="0" i="0" sz="188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8pPr>
            <a:lvl9pPr indent="-1123950" lvl="8" marL="4114800" marR="0" rtl="0" algn="ctr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14100"/>
              <a:buFont typeface="Play"/>
              <a:buChar char="•"/>
              <a:defRPr b="0" i="0" sz="188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Slide" type="title">
  <p:cSld name="TITLE"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ga15bca5db1_0_909"/>
          <p:cNvPicPr preferRelativeResize="0"/>
          <p:nvPr/>
        </p:nvPicPr>
        <p:blipFill rotWithShape="1">
          <a:blip r:embed="rId2">
            <a:alphaModFix/>
          </a:blip>
          <a:srcRect b="12569" l="0" r="0" t="3127"/>
          <a:stretch/>
        </p:blipFill>
        <p:spPr>
          <a:xfrm>
            <a:off x="0" y="0"/>
            <a:ext cx="9143999" cy="514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ga15bca5db1_0_90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>
              <a:alpha val="4941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8" name="Google Shape;238;ga15bca5db1_0_909"/>
          <p:cNvSpPr txBox="1"/>
          <p:nvPr>
            <p:ph type="ctrTitle"/>
          </p:nvPr>
        </p:nvSpPr>
        <p:spPr>
          <a:xfrm>
            <a:off x="685800" y="1597819"/>
            <a:ext cx="7772400" cy="1622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Montserrat SemiBold"/>
              <a:buNone/>
              <a:defRPr sz="37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9" name="Google Shape;239;ga15bca5db1_0_909"/>
          <p:cNvSpPr txBox="1"/>
          <p:nvPr>
            <p:ph idx="1" type="subTitle"/>
          </p:nvPr>
        </p:nvSpPr>
        <p:spPr>
          <a:xfrm>
            <a:off x="683568" y="3363838"/>
            <a:ext cx="7776900" cy="8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C9C9C9"/>
              </a:buClr>
              <a:buSzPts val="2600"/>
              <a:buNone/>
              <a:defRPr>
                <a:solidFill>
                  <a:srgbClr val="C9C9C9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8B8B8B"/>
              </a:buClr>
              <a:buSzPts val="2300"/>
              <a:buNone/>
              <a:defRPr>
                <a:solidFill>
                  <a:srgbClr val="8B8B8B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B8B8B"/>
              </a:buClr>
              <a:buSzPts val="2000"/>
              <a:buNone/>
              <a:defRPr>
                <a:solidFill>
                  <a:srgbClr val="8B8B8B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rgbClr val="8B8B8B"/>
              </a:buClr>
              <a:buSzPts val="1700"/>
              <a:buNone/>
              <a:defRPr>
                <a:solidFill>
                  <a:srgbClr val="8B8B8B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B8B8B"/>
              </a:buClr>
              <a:buSzPts val="1500"/>
              <a:buNone/>
              <a:defRPr>
                <a:solidFill>
                  <a:srgbClr val="8B8B8B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B8B8B"/>
              </a:buClr>
              <a:buSzPts val="2000"/>
              <a:buNone/>
              <a:defRPr>
                <a:solidFill>
                  <a:srgbClr val="8B8B8B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B8B8B"/>
              </a:buClr>
              <a:buSzPts val="2000"/>
              <a:buNone/>
              <a:defRPr>
                <a:solidFill>
                  <a:srgbClr val="8B8B8B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B8B8B"/>
              </a:buClr>
              <a:buSzPts val="2000"/>
              <a:buNone/>
              <a:defRPr>
                <a:solidFill>
                  <a:srgbClr val="8B8B8B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B8B8B"/>
              </a:buClr>
              <a:buSzPts val="2000"/>
              <a:buNone/>
              <a:defRPr>
                <a:solidFill>
                  <a:srgbClr val="8B8B8B"/>
                </a:solidFill>
              </a:defRPr>
            </a:lvl9pPr>
          </a:lstStyle>
          <a:p/>
        </p:txBody>
      </p:sp>
      <p:pic>
        <p:nvPicPr>
          <p:cNvPr id="240" name="Google Shape;240;ga15bca5db1_0_9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19210" y="0"/>
            <a:ext cx="2724789" cy="2355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ga15bca5db1_0_90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0000" y="4680000"/>
            <a:ext cx="1062990" cy="2800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a15bca5db1_0_916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4" name="Google Shape;244;ga15bca5db1_0_916"/>
          <p:cNvSpPr txBox="1"/>
          <p:nvPr>
            <p:ph idx="1" type="body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93700" lvl="0" marL="45720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  <a:defRPr/>
            </a:lvl1pPr>
            <a:lvl2pPr indent="-37465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/>
            </a:lvl2pPr>
            <a:lvl3pPr indent="-355600" lvl="2" marL="137160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3pPr>
            <a:lvl4pPr indent="-336550" lvl="3" marL="1828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Char char="–"/>
              <a:defRPr/>
            </a:lvl4pPr>
            <a:lvl5pPr indent="-323850" lvl="4" marL="2286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5" name="Google Shape;245;ga15bca5db1_0_916"/>
          <p:cNvSpPr txBox="1"/>
          <p:nvPr>
            <p:ph idx="12" type="sldNum"/>
          </p:nvPr>
        </p:nvSpPr>
        <p:spPr>
          <a:xfrm>
            <a:off x="6542856" y="4673377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a15bca5db1_0_920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8" name="Google Shape;248;ga15bca5db1_0_920"/>
          <p:cNvSpPr txBox="1"/>
          <p:nvPr>
            <p:ph idx="1" type="body"/>
          </p:nvPr>
        </p:nvSpPr>
        <p:spPr>
          <a:xfrm>
            <a:off x="457200" y="1106314"/>
            <a:ext cx="4038600" cy="33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93700" lvl="0" marL="45720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  <a:defRPr sz="2600"/>
            </a:lvl1pPr>
            <a:lvl2pPr indent="-381000" lvl="1" marL="9144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249" name="Google Shape;249;ga15bca5db1_0_920"/>
          <p:cNvSpPr txBox="1"/>
          <p:nvPr>
            <p:ph idx="2" type="body"/>
          </p:nvPr>
        </p:nvSpPr>
        <p:spPr>
          <a:xfrm>
            <a:off x="4648200" y="1106314"/>
            <a:ext cx="4038600" cy="33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93700" lvl="0" marL="45720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  <a:defRPr sz="2600"/>
            </a:lvl1pPr>
            <a:lvl2pPr indent="-381000" lvl="1" marL="9144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250" name="Google Shape;250;ga15bca5db1_0_920"/>
          <p:cNvSpPr txBox="1"/>
          <p:nvPr>
            <p:ph idx="12" type="sldNum"/>
          </p:nvPr>
        </p:nvSpPr>
        <p:spPr>
          <a:xfrm>
            <a:off x="6542856" y="4673377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a15bca5db1_0_925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3" name="Google Shape;253;ga15bca5db1_0_925"/>
          <p:cNvSpPr txBox="1"/>
          <p:nvPr>
            <p:ph idx="12" type="sldNum"/>
          </p:nvPr>
        </p:nvSpPr>
        <p:spPr>
          <a:xfrm>
            <a:off x="6542856" y="4673377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a15bca5db1_0_928"/>
          <p:cNvSpPr txBox="1"/>
          <p:nvPr>
            <p:ph type="ctrTitle"/>
          </p:nvPr>
        </p:nvSpPr>
        <p:spPr>
          <a:xfrm>
            <a:off x="685800" y="1597819"/>
            <a:ext cx="7772400" cy="1622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Montserrat SemiBold"/>
              <a:buNone/>
              <a:defRPr sz="37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6" name="Google Shape;256;ga15bca5db1_0_928"/>
          <p:cNvSpPr txBox="1"/>
          <p:nvPr>
            <p:ph idx="1" type="subTitle"/>
          </p:nvPr>
        </p:nvSpPr>
        <p:spPr>
          <a:xfrm>
            <a:off x="683568" y="3363838"/>
            <a:ext cx="7776900" cy="8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939393"/>
              </a:buClr>
              <a:buSzPts val="2600"/>
              <a:buNone/>
              <a:defRPr>
                <a:solidFill>
                  <a:srgbClr val="939393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8B8B8B"/>
              </a:buClr>
              <a:buSzPts val="2300"/>
              <a:buNone/>
              <a:defRPr>
                <a:solidFill>
                  <a:srgbClr val="8B8B8B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B8B8B"/>
              </a:buClr>
              <a:buSzPts val="2000"/>
              <a:buNone/>
              <a:defRPr>
                <a:solidFill>
                  <a:srgbClr val="8B8B8B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rgbClr val="8B8B8B"/>
              </a:buClr>
              <a:buSzPts val="1700"/>
              <a:buNone/>
              <a:defRPr>
                <a:solidFill>
                  <a:srgbClr val="8B8B8B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B8B8B"/>
              </a:buClr>
              <a:buSzPts val="1500"/>
              <a:buNone/>
              <a:defRPr>
                <a:solidFill>
                  <a:srgbClr val="8B8B8B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B8B8B"/>
              </a:buClr>
              <a:buSzPts val="2000"/>
              <a:buNone/>
              <a:defRPr>
                <a:solidFill>
                  <a:srgbClr val="8B8B8B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B8B8B"/>
              </a:buClr>
              <a:buSzPts val="2000"/>
              <a:buNone/>
              <a:defRPr>
                <a:solidFill>
                  <a:srgbClr val="8B8B8B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B8B8B"/>
              </a:buClr>
              <a:buSzPts val="2000"/>
              <a:buNone/>
              <a:defRPr>
                <a:solidFill>
                  <a:srgbClr val="8B8B8B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B8B8B"/>
              </a:buClr>
              <a:buSzPts val="2000"/>
              <a:buNone/>
              <a:defRPr>
                <a:solidFill>
                  <a:srgbClr val="8B8B8B"/>
                </a:solidFill>
              </a:defRPr>
            </a:lvl9pPr>
          </a:lstStyle>
          <a:p/>
        </p:txBody>
      </p:sp>
      <p:pic>
        <p:nvPicPr>
          <p:cNvPr id="257" name="Google Shape;257;ga15bca5db1_0_9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419210" y="0"/>
            <a:ext cx="2724790" cy="2355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a15bca5db1_0_933"/>
          <p:cNvSpPr txBox="1"/>
          <p:nvPr>
            <p:ph type="title"/>
          </p:nvPr>
        </p:nvSpPr>
        <p:spPr>
          <a:xfrm>
            <a:off x="722313" y="3305176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Montserrat SemiBold"/>
              <a:buNone/>
              <a:defRPr b="1" sz="4000" cap="none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1" name="Google Shape;261;ga15bca5db1_0_933"/>
          <p:cNvSpPr txBox="1"/>
          <p:nvPr>
            <p:ph idx="1" type="body"/>
          </p:nvPr>
        </p:nvSpPr>
        <p:spPr>
          <a:xfrm>
            <a:off x="722313" y="2180035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B8B8B"/>
              </a:buClr>
              <a:buSzPts val="2000"/>
              <a:buNone/>
              <a:defRPr sz="2000">
                <a:solidFill>
                  <a:srgbClr val="8B8B8B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B8B8B"/>
              </a:buClr>
              <a:buSzPts val="1800"/>
              <a:buNone/>
              <a:defRPr sz="1800">
                <a:solidFill>
                  <a:srgbClr val="8B8B8B"/>
                </a:solidFill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B8B8B"/>
              </a:buClr>
              <a:buSzPts val="1600"/>
              <a:buNone/>
              <a:defRPr sz="1600">
                <a:solidFill>
                  <a:srgbClr val="8B8B8B"/>
                </a:solidFill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B8B8B"/>
              </a:buClr>
              <a:buSzPts val="1400"/>
              <a:buNone/>
              <a:defRPr sz="1400">
                <a:solidFill>
                  <a:srgbClr val="8B8B8B"/>
                </a:solidFill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B8B8B"/>
              </a:buClr>
              <a:buSzPts val="1400"/>
              <a:buNone/>
              <a:defRPr sz="1400">
                <a:solidFill>
                  <a:srgbClr val="8B8B8B"/>
                </a:solidFill>
              </a:defRPr>
            </a:lvl5pPr>
            <a:lvl6pPr indent="-228600" lvl="5" marL="27432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B8B8B"/>
              </a:buClr>
              <a:buSzPts val="1400"/>
              <a:buNone/>
              <a:defRPr sz="1400">
                <a:solidFill>
                  <a:srgbClr val="8B8B8B"/>
                </a:solidFill>
              </a:defRPr>
            </a:lvl6pPr>
            <a:lvl7pPr indent="-228600" lvl="6" marL="32004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B8B8B"/>
              </a:buClr>
              <a:buSzPts val="1400"/>
              <a:buNone/>
              <a:defRPr sz="1400">
                <a:solidFill>
                  <a:srgbClr val="8B8B8B"/>
                </a:solidFill>
              </a:defRPr>
            </a:lvl7pPr>
            <a:lvl8pPr indent="-228600" lvl="7" marL="36576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B8B8B"/>
              </a:buClr>
              <a:buSzPts val="1400"/>
              <a:buNone/>
              <a:defRPr sz="1400">
                <a:solidFill>
                  <a:srgbClr val="8B8B8B"/>
                </a:solidFill>
              </a:defRPr>
            </a:lvl8pPr>
            <a:lvl9pPr indent="-228600" lvl="8" marL="41148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B8B8B"/>
              </a:buClr>
              <a:buSzPts val="1400"/>
              <a:buNone/>
              <a:defRPr sz="1400">
                <a:solidFill>
                  <a:srgbClr val="8B8B8B"/>
                </a:solidFill>
              </a:defRPr>
            </a:lvl9pPr>
          </a:lstStyle>
          <a:p/>
        </p:txBody>
      </p:sp>
      <p:pic>
        <p:nvPicPr>
          <p:cNvPr id="262" name="Google Shape;262;ga15bca5db1_0_9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419210" y="0"/>
            <a:ext cx="2724790" cy="2355726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ga15bca5db1_0_933"/>
          <p:cNvSpPr txBox="1"/>
          <p:nvPr>
            <p:ph idx="12" type="sldNum"/>
          </p:nvPr>
        </p:nvSpPr>
        <p:spPr>
          <a:xfrm>
            <a:off x="6542856" y="4673377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blank">
  <p:cSld name="Full blank"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a15bca5db1_0_938"/>
          <p:cNvSpPr/>
          <p:nvPr/>
        </p:nvSpPr>
        <p:spPr>
          <a:xfrm>
            <a:off x="33674" y="4587974"/>
            <a:ext cx="1331700" cy="50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wo Content">
  <p:cSld name="1_Two Content"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a15bca5db1_0_940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Montserrat SemiBold"/>
              <a:buNone/>
              <a:defRPr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8" name="Google Shape;268;ga15bca5db1_0_940"/>
          <p:cNvSpPr txBox="1"/>
          <p:nvPr>
            <p:ph idx="1" type="body"/>
          </p:nvPr>
        </p:nvSpPr>
        <p:spPr>
          <a:xfrm>
            <a:off x="457200" y="1106314"/>
            <a:ext cx="4038600" cy="33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93700" lvl="0" marL="45720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  <a:defRPr sz="2600"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269" name="Google Shape;269;ga15bca5db1_0_940"/>
          <p:cNvSpPr txBox="1"/>
          <p:nvPr>
            <p:ph idx="12" type="sldNum"/>
          </p:nvPr>
        </p:nvSpPr>
        <p:spPr>
          <a:xfrm>
            <a:off x="6542856" y="4673378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1100"/>
              <a:buFont typeface="Montserrat Light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1100"/>
              <a:buFont typeface="Montserrat Light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1100"/>
              <a:buFont typeface="Montserrat Light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1100"/>
              <a:buFont typeface="Montserrat Light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1100"/>
              <a:buFont typeface="Montserrat Light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1100"/>
              <a:buFont typeface="Montserrat Light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1100"/>
              <a:buFont typeface="Montserrat Light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1100"/>
              <a:buFont typeface="Montserrat Light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1100"/>
              <a:buFont typeface="Montserrat Light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42"/>
          <p:cNvPicPr preferRelativeResize="0"/>
          <p:nvPr/>
        </p:nvPicPr>
        <p:blipFill rotWithShape="1">
          <a:blip r:embed="rId2">
            <a:alphaModFix/>
          </a:blip>
          <a:srcRect b="7835" l="0" r="0" t="7851"/>
          <a:stretch/>
        </p:blipFill>
        <p:spPr>
          <a:xfrm>
            <a:off x="0" y="0"/>
            <a:ext cx="9144000" cy="514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4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>
              <a:alpha val="87058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" name="Google Shape;38;p42"/>
          <p:cNvSpPr txBox="1"/>
          <p:nvPr>
            <p:ph type="ctrTitle"/>
          </p:nvPr>
        </p:nvSpPr>
        <p:spPr>
          <a:xfrm>
            <a:off x="685800" y="1597819"/>
            <a:ext cx="7772400" cy="162200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Montserrat SemiBold"/>
              <a:buNone/>
              <a:defRPr sz="37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42"/>
          <p:cNvSpPr txBox="1"/>
          <p:nvPr>
            <p:ph idx="1" type="subTitle"/>
          </p:nvPr>
        </p:nvSpPr>
        <p:spPr>
          <a:xfrm>
            <a:off x="683568" y="3363838"/>
            <a:ext cx="7776864" cy="8652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939393"/>
              </a:buClr>
              <a:buSzPts val="2600"/>
              <a:buNone/>
              <a:defRPr>
                <a:solidFill>
                  <a:srgbClr val="939393"/>
                </a:solidFill>
              </a:defRPr>
            </a:lvl1pPr>
            <a:lvl2pPr lvl="1" algn="ctr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8B8B8B"/>
              </a:buClr>
              <a:buSzPts val="2300"/>
              <a:buNone/>
              <a:defRPr>
                <a:solidFill>
                  <a:srgbClr val="8B8B8B"/>
                </a:solidFill>
              </a:defRPr>
            </a:lvl2pPr>
            <a:lvl3pPr lvl="2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B8B8B"/>
              </a:buClr>
              <a:buSzPts val="2000"/>
              <a:buNone/>
              <a:defRPr>
                <a:solidFill>
                  <a:srgbClr val="8B8B8B"/>
                </a:solidFill>
              </a:defRPr>
            </a:lvl3pPr>
            <a:lvl4pPr lvl="3" algn="ctr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rgbClr val="8B8B8B"/>
              </a:buClr>
              <a:buSzPts val="1700"/>
              <a:buNone/>
              <a:defRPr>
                <a:solidFill>
                  <a:srgbClr val="8B8B8B"/>
                </a:solidFill>
              </a:defRPr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B8B8B"/>
              </a:buClr>
              <a:buSzPts val="1500"/>
              <a:buNone/>
              <a:defRPr>
                <a:solidFill>
                  <a:srgbClr val="8B8B8B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B8B8B"/>
              </a:buClr>
              <a:buSzPts val="2000"/>
              <a:buNone/>
              <a:defRPr>
                <a:solidFill>
                  <a:srgbClr val="8B8B8B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B8B8B"/>
              </a:buClr>
              <a:buSzPts val="2000"/>
              <a:buNone/>
              <a:defRPr>
                <a:solidFill>
                  <a:srgbClr val="8B8B8B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B8B8B"/>
              </a:buClr>
              <a:buSzPts val="2000"/>
              <a:buNone/>
              <a:defRPr>
                <a:solidFill>
                  <a:srgbClr val="8B8B8B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B8B8B"/>
              </a:buClr>
              <a:buSzPts val="2000"/>
              <a:buNone/>
              <a:defRPr>
                <a:solidFill>
                  <a:srgbClr val="8B8B8B"/>
                </a:solidFill>
              </a:defRPr>
            </a:lvl9pPr>
          </a:lstStyle>
          <a:p/>
        </p:txBody>
      </p:sp>
      <p:pic>
        <p:nvPicPr>
          <p:cNvPr id="40" name="Google Shape;40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19210" y="0"/>
            <a:ext cx="2724790" cy="2355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0000" y="4680000"/>
            <a:ext cx="1062990" cy="2800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ga15bca5db1_0_944"/>
          <p:cNvPicPr preferRelativeResize="0"/>
          <p:nvPr/>
        </p:nvPicPr>
        <p:blipFill rotWithShape="1">
          <a:blip r:embed="rId2">
            <a:alphaModFix/>
          </a:blip>
          <a:srcRect b="7840" l="0" r="0" t="7857"/>
          <a:stretch/>
        </p:blipFill>
        <p:spPr>
          <a:xfrm>
            <a:off x="0" y="0"/>
            <a:ext cx="9143999" cy="514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ga15bca5db1_0_94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>
              <a:alpha val="8941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3" name="Google Shape;273;ga15bca5db1_0_944"/>
          <p:cNvSpPr txBox="1"/>
          <p:nvPr>
            <p:ph type="ctrTitle"/>
          </p:nvPr>
        </p:nvSpPr>
        <p:spPr>
          <a:xfrm>
            <a:off x="685800" y="1597819"/>
            <a:ext cx="7772400" cy="1622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Montserrat SemiBold"/>
              <a:buNone/>
              <a:defRPr sz="37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4" name="Google Shape;274;ga15bca5db1_0_944"/>
          <p:cNvSpPr txBox="1"/>
          <p:nvPr>
            <p:ph idx="1" type="subTitle"/>
          </p:nvPr>
        </p:nvSpPr>
        <p:spPr>
          <a:xfrm>
            <a:off x="683568" y="3363838"/>
            <a:ext cx="7776900" cy="8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939393"/>
              </a:buClr>
              <a:buSzPts val="2600"/>
              <a:buNone/>
              <a:defRPr>
                <a:solidFill>
                  <a:srgbClr val="939393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8B8B8B"/>
              </a:buClr>
              <a:buSzPts val="2300"/>
              <a:buNone/>
              <a:defRPr>
                <a:solidFill>
                  <a:srgbClr val="8B8B8B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B8B8B"/>
              </a:buClr>
              <a:buSzPts val="2000"/>
              <a:buNone/>
              <a:defRPr>
                <a:solidFill>
                  <a:srgbClr val="8B8B8B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rgbClr val="8B8B8B"/>
              </a:buClr>
              <a:buSzPts val="1700"/>
              <a:buNone/>
              <a:defRPr>
                <a:solidFill>
                  <a:srgbClr val="8B8B8B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B8B8B"/>
              </a:buClr>
              <a:buSzPts val="1500"/>
              <a:buNone/>
              <a:defRPr>
                <a:solidFill>
                  <a:srgbClr val="8B8B8B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B8B8B"/>
              </a:buClr>
              <a:buSzPts val="2000"/>
              <a:buNone/>
              <a:defRPr>
                <a:solidFill>
                  <a:srgbClr val="8B8B8B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B8B8B"/>
              </a:buClr>
              <a:buSzPts val="2000"/>
              <a:buNone/>
              <a:defRPr>
                <a:solidFill>
                  <a:srgbClr val="8B8B8B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B8B8B"/>
              </a:buClr>
              <a:buSzPts val="2000"/>
              <a:buNone/>
              <a:defRPr>
                <a:solidFill>
                  <a:srgbClr val="8B8B8B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B8B8B"/>
              </a:buClr>
              <a:buSzPts val="2000"/>
              <a:buNone/>
              <a:defRPr>
                <a:solidFill>
                  <a:srgbClr val="8B8B8B"/>
                </a:solidFill>
              </a:defRPr>
            </a:lvl9pPr>
          </a:lstStyle>
          <a:p/>
        </p:txBody>
      </p:sp>
      <p:pic>
        <p:nvPicPr>
          <p:cNvPr id="275" name="Google Shape;275;ga15bca5db1_0_9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19210" y="0"/>
            <a:ext cx="2724790" cy="2355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ga15bca5db1_0_9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0000" y="4680000"/>
            <a:ext cx="1062990" cy="2800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a15bca5db1_0_951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Montserrat SemiBold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9" name="Google Shape;279;ga15bca5db1_0_951"/>
          <p:cNvSpPr txBox="1"/>
          <p:nvPr>
            <p:ph idx="1" type="body"/>
          </p:nvPr>
        </p:nvSpPr>
        <p:spPr>
          <a:xfrm>
            <a:off x="457200" y="1360711"/>
            <a:ext cx="40401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80" name="Google Shape;280;ga15bca5db1_0_951"/>
          <p:cNvSpPr txBox="1"/>
          <p:nvPr>
            <p:ph idx="2" type="body"/>
          </p:nvPr>
        </p:nvSpPr>
        <p:spPr>
          <a:xfrm>
            <a:off x="457200" y="1840532"/>
            <a:ext cx="4040100" cy="28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281" name="Google Shape;281;ga15bca5db1_0_951"/>
          <p:cNvSpPr txBox="1"/>
          <p:nvPr>
            <p:ph idx="3" type="body"/>
          </p:nvPr>
        </p:nvSpPr>
        <p:spPr>
          <a:xfrm>
            <a:off x="4645026" y="1360711"/>
            <a:ext cx="40419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82" name="Google Shape;282;ga15bca5db1_0_951"/>
          <p:cNvSpPr txBox="1"/>
          <p:nvPr>
            <p:ph idx="4" type="body"/>
          </p:nvPr>
        </p:nvSpPr>
        <p:spPr>
          <a:xfrm>
            <a:off x="4645026" y="1840532"/>
            <a:ext cx="4041900" cy="28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283" name="Google Shape;283;ga15bca5db1_0_951"/>
          <p:cNvSpPr txBox="1"/>
          <p:nvPr>
            <p:ph idx="12" type="sldNum"/>
          </p:nvPr>
        </p:nvSpPr>
        <p:spPr>
          <a:xfrm>
            <a:off x="6542856" y="4673377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xn-text-teft">
  <p:cSld name="hxn-text-teft"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a15bca5db1_0_958"/>
          <p:cNvSpPr txBox="1"/>
          <p:nvPr>
            <p:ph type="title"/>
          </p:nvPr>
        </p:nvSpPr>
        <p:spPr>
          <a:xfrm>
            <a:off x="457201" y="411474"/>
            <a:ext cx="8255400" cy="445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858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Franklin Gothic"/>
              <a:buNone/>
              <a:defRPr sz="90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">
  <p:cSld name="2_Title Slide"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ga15bca5db1_0_960"/>
          <p:cNvPicPr preferRelativeResize="0"/>
          <p:nvPr/>
        </p:nvPicPr>
        <p:blipFill rotWithShape="1">
          <a:blip r:embed="rId2">
            <a:alphaModFix/>
          </a:blip>
          <a:srcRect b="22625" l="-7" r="20623" t="10453"/>
          <a:stretch/>
        </p:blipFill>
        <p:spPr>
          <a:xfrm>
            <a:off x="0" y="0"/>
            <a:ext cx="9143999" cy="514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ga15bca5db1_0_96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>
              <a:alpha val="7451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9" name="Google Shape;289;ga15bca5db1_0_960"/>
          <p:cNvSpPr txBox="1"/>
          <p:nvPr>
            <p:ph type="ctrTitle"/>
          </p:nvPr>
        </p:nvSpPr>
        <p:spPr>
          <a:xfrm>
            <a:off x="685800" y="1597819"/>
            <a:ext cx="7772400" cy="1622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Montserrat SemiBold"/>
              <a:buNone/>
              <a:defRPr sz="37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0" name="Google Shape;290;ga15bca5db1_0_960"/>
          <p:cNvSpPr txBox="1"/>
          <p:nvPr>
            <p:ph idx="1" type="subTitle"/>
          </p:nvPr>
        </p:nvSpPr>
        <p:spPr>
          <a:xfrm>
            <a:off x="683568" y="3363838"/>
            <a:ext cx="7776900" cy="8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8B8B8B"/>
              </a:buClr>
              <a:buSzPts val="2300"/>
              <a:buNone/>
              <a:defRPr>
                <a:solidFill>
                  <a:srgbClr val="8B8B8B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B8B8B"/>
              </a:buClr>
              <a:buSzPts val="2000"/>
              <a:buNone/>
              <a:defRPr>
                <a:solidFill>
                  <a:srgbClr val="8B8B8B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rgbClr val="8B8B8B"/>
              </a:buClr>
              <a:buSzPts val="1700"/>
              <a:buNone/>
              <a:defRPr>
                <a:solidFill>
                  <a:srgbClr val="8B8B8B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B8B8B"/>
              </a:buClr>
              <a:buSzPts val="1500"/>
              <a:buNone/>
              <a:defRPr>
                <a:solidFill>
                  <a:srgbClr val="8B8B8B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B8B8B"/>
              </a:buClr>
              <a:buSzPts val="2000"/>
              <a:buNone/>
              <a:defRPr>
                <a:solidFill>
                  <a:srgbClr val="8B8B8B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B8B8B"/>
              </a:buClr>
              <a:buSzPts val="2000"/>
              <a:buNone/>
              <a:defRPr>
                <a:solidFill>
                  <a:srgbClr val="8B8B8B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B8B8B"/>
              </a:buClr>
              <a:buSzPts val="2000"/>
              <a:buNone/>
              <a:defRPr>
                <a:solidFill>
                  <a:srgbClr val="8B8B8B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B8B8B"/>
              </a:buClr>
              <a:buSzPts val="2000"/>
              <a:buNone/>
              <a:defRPr>
                <a:solidFill>
                  <a:srgbClr val="8B8B8B"/>
                </a:solidFill>
              </a:defRPr>
            </a:lvl9pPr>
          </a:lstStyle>
          <a:p/>
        </p:txBody>
      </p:sp>
      <p:pic>
        <p:nvPicPr>
          <p:cNvPr id="291" name="Google Shape;291;ga15bca5db1_0_9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19210" y="0"/>
            <a:ext cx="2724789" cy="2355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ga15bca5db1_0_9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0000" y="4680000"/>
            <a:ext cx="1062990" cy="2800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ntent">
  <p:cSld name="Three Content"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a15bca5db1_0_967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5" name="Google Shape;295;ga15bca5db1_0_967"/>
          <p:cNvSpPr txBox="1"/>
          <p:nvPr>
            <p:ph idx="1" type="body"/>
          </p:nvPr>
        </p:nvSpPr>
        <p:spPr>
          <a:xfrm>
            <a:off x="457200" y="1106314"/>
            <a:ext cx="2674500" cy="33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296" name="Google Shape;296;ga15bca5db1_0_967"/>
          <p:cNvSpPr txBox="1"/>
          <p:nvPr>
            <p:ph idx="12" type="sldNum"/>
          </p:nvPr>
        </p:nvSpPr>
        <p:spPr>
          <a:xfrm>
            <a:off x="6542856" y="4673377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sp>
        <p:nvSpPr>
          <p:cNvPr id="297" name="Google Shape;297;ga15bca5db1_0_967"/>
          <p:cNvSpPr txBox="1"/>
          <p:nvPr>
            <p:ph idx="2" type="body"/>
          </p:nvPr>
        </p:nvSpPr>
        <p:spPr>
          <a:xfrm>
            <a:off x="3240000" y="1106314"/>
            <a:ext cx="2674500" cy="33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298" name="Google Shape;298;ga15bca5db1_0_967"/>
          <p:cNvSpPr txBox="1"/>
          <p:nvPr>
            <p:ph idx="3" type="body"/>
          </p:nvPr>
        </p:nvSpPr>
        <p:spPr>
          <a:xfrm>
            <a:off x="6012160" y="1106314"/>
            <a:ext cx="2674500" cy="33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a15bca5db1_0_973"/>
          <p:cNvSpPr txBox="1"/>
          <p:nvPr>
            <p:ph type="title"/>
          </p:nvPr>
        </p:nvSpPr>
        <p:spPr>
          <a:xfrm>
            <a:off x="457201" y="204787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ontserrat SemiBold"/>
              <a:buNone/>
              <a:defRPr b="1" sz="2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1" name="Google Shape;301;ga15bca5db1_0_973"/>
          <p:cNvSpPr txBox="1"/>
          <p:nvPr>
            <p:ph idx="1" type="body"/>
          </p:nvPr>
        </p:nvSpPr>
        <p:spPr>
          <a:xfrm>
            <a:off x="3575050" y="204788"/>
            <a:ext cx="5111700" cy="43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302" name="Google Shape;302;ga15bca5db1_0_973"/>
          <p:cNvSpPr txBox="1"/>
          <p:nvPr>
            <p:ph idx="2" type="body"/>
          </p:nvPr>
        </p:nvSpPr>
        <p:spPr>
          <a:xfrm>
            <a:off x="457201" y="1076326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303" name="Google Shape;303;ga15bca5db1_0_973"/>
          <p:cNvSpPr txBox="1"/>
          <p:nvPr>
            <p:ph idx="12" type="sldNum"/>
          </p:nvPr>
        </p:nvSpPr>
        <p:spPr>
          <a:xfrm>
            <a:off x="6542856" y="4673377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a15bca5db1_0_978"/>
          <p:cNvSpPr txBox="1"/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ontserrat SemiBold"/>
              <a:buNone/>
              <a:defRPr b="1" sz="2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6" name="Google Shape;306;ga15bca5db1_0_978"/>
          <p:cNvSpPr/>
          <p:nvPr>
            <p:ph idx="2" type="pic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07" name="Google Shape;307;ga15bca5db1_0_978"/>
          <p:cNvSpPr txBox="1"/>
          <p:nvPr>
            <p:ph idx="1" type="body"/>
          </p:nvPr>
        </p:nvSpPr>
        <p:spPr>
          <a:xfrm>
            <a:off x="1792288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308" name="Google Shape;308;ga15bca5db1_0_978"/>
          <p:cNvSpPr txBox="1"/>
          <p:nvPr>
            <p:ph idx="12" type="sldNum"/>
          </p:nvPr>
        </p:nvSpPr>
        <p:spPr>
          <a:xfrm>
            <a:off x="6542856" y="4673377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a15bca5db1_0_983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1" name="Google Shape;311;ga15bca5db1_0_983"/>
          <p:cNvSpPr txBox="1"/>
          <p:nvPr>
            <p:ph idx="1" type="body"/>
          </p:nvPr>
        </p:nvSpPr>
        <p:spPr>
          <a:xfrm rot="5400000">
            <a:off x="2874750" y="-1217399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93700" lvl="0" marL="45720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2" name="Google Shape;312;ga15bca5db1_0_983"/>
          <p:cNvSpPr txBox="1"/>
          <p:nvPr>
            <p:ph idx="12" type="sldNum"/>
          </p:nvPr>
        </p:nvSpPr>
        <p:spPr>
          <a:xfrm>
            <a:off x="6542856" y="4673377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a15bca5db1_0_987"/>
          <p:cNvSpPr txBox="1"/>
          <p:nvPr>
            <p:ph type="title"/>
          </p:nvPr>
        </p:nvSpPr>
        <p:spPr>
          <a:xfrm rot="5400000">
            <a:off x="6012600" y="771581"/>
            <a:ext cx="32910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5" name="Google Shape;315;ga15bca5db1_0_987"/>
          <p:cNvSpPr txBox="1"/>
          <p:nvPr>
            <p:ph idx="1" type="body"/>
          </p:nvPr>
        </p:nvSpPr>
        <p:spPr>
          <a:xfrm rot="5400000">
            <a:off x="1821600" y="-1209619"/>
            <a:ext cx="32910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93700" lvl="0" marL="45720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6" name="Google Shape;316;ga15bca5db1_0_987"/>
          <p:cNvSpPr txBox="1"/>
          <p:nvPr>
            <p:ph idx="12" type="sldNum"/>
          </p:nvPr>
        </p:nvSpPr>
        <p:spPr>
          <a:xfrm>
            <a:off x="6542856" y="4673377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-page image">
  <p:cSld name="Full-page image"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a15bca5db1_0_991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b="0" i="0" sz="2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–"/>
              <a:defRPr b="0" i="0" sz="23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–"/>
              <a:defRPr b="0" i="0" sz="17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19" name="Google Shape;319;ga15bca5db1_0_991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20" name="Google Shape;320;ga15bca5db1_0_991"/>
          <p:cNvSpPr txBox="1"/>
          <p:nvPr>
            <p:ph idx="12" type="sldNum"/>
          </p:nvPr>
        </p:nvSpPr>
        <p:spPr>
          <a:xfrm>
            <a:off x="6542856" y="4673377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sp>
        <p:nvSpPr>
          <p:cNvPr id="321" name="Google Shape;321;ga15bca5db1_0_991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3"/>
          <p:cNvSpPr txBox="1"/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Montserrat SemiBold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43"/>
          <p:cNvSpPr txBox="1"/>
          <p:nvPr>
            <p:ph idx="1" type="body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B8B8B"/>
              </a:buClr>
              <a:buSzPts val="2000"/>
              <a:buNone/>
              <a:defRPr sz="2000">
                <a:solidFill>
                  <a:srgbClr val="8B8B8B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B8B8B"/>
              </a:buClr>
              <a:buSzPts val="1800"/>
              <a:buNone/>
              <a:defRPr sz="1800">
                <a:solidFill>
                  <a:srgbClr val="8B8B8B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B8B8B"/>
              </a:buClr>
              <a:buSzPts val="1600"/>
              <a:buNone/>
              <a:defRPr sz="1600">
                <a:solidFill>
                  <a:srgbClr val="8B8B8B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B8B8B"/>
              </a:buClr>
              <a:buSzPts val="1400"/>
              <a:buNone/>
              <a:defRPr sz="1400">
                <a:solidFill>
                  <a:srgbClr val="8B8B8B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B8B8B"/>
              </a:buClr>
              <a:buSzPts val="1400"/>
              <a:buNone/>
              <a:defRPr sz="1400">
                <a:solidFill>
                  <a:srgbClr val="8B8B8B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B8B8B"/>
              </a:buClr>
              <a:buSzPts val="1400"/>
              <a:buNone/>
              <a:defRPr sz="1400">
                <a:solidFill>
                  <a:srgbClr val="8B8B8B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B8B8B"/>
              </a:buClr>
              <a:buSzPts val="1400"/>
              <a:buNone/>
              <a:defRPr sz="1400">
                <a:solidFill>
                  <a:srgbClr val="8B8B8B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B8B8B"/>
              </a:buClr>
              <a:buSzPts val="1400"/>
              <a:buNone/>
              <a:defRPr sz="1400">
                <a:solidFill>
                  <a:srgbClr val="8B8B8B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B8B8B"/>
              </a:buClr>
              <a:buSzPts val="1400"/>
              <a:buNone/>
              <a:defRPr sz="1400">
                <a:solidFill>
                  <a:srgbClr val="8B8B8B"/>
                </a:solidFill>
              </a:defRPr>
            </a:lvl9pPr>
          </a:lstStyle>
          <a:p/>
        </p:txBody>
      </p:sp>
      <p:pic>
        <p:nvPicPr>
          <p:cNvPr id="45" name="Google Shape;45;p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419210" y="0"/>
            <a:ext cx="2724790" cy="2355726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43"/>
          <p:cNvSpPr txBox="1"/>
          <p:nvPr>
            <p:ph idx="12" type="sldNum"/>
          </p:nvPr>
        </p:nvSpPr>
        <p:spPr>
          <a:xfrm>
            <a:off x="6542856" y="4673377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nd text right">
  <p:cSld name="Image and text right"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a15bca5db1_0_996"/>
          <p:cNvSpPr txBox="1"/>
          <p:nvPr>
            <p:ph type="title"/>
          </p:nvPr>
        </p:nvSpPr>
        <p:spPr>
          <a:xfrm>
            <a:off x="4628812" y="200019"/>
            <a:ext cx="4258200" cy="64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Montserrat SemiBold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4" name="Google Shape;324;ga15bca5db1_0_996"/>
          <p:cNvSpPr txBox="1"/>
          <p:nvPr>
            <p:ph idx="1" type="body"/>
          </p:nvPr>
        </p:nvSpPr>
        <p:spPr>
          <a:xfrm>
            <a:off x="4628812" y="1171841"/>
            <a:ext cx="4258200" cy="322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19278" lvl="0" marL="457200" rtl="0" algn="l">
              <a:lnSpc>
                <a:spcPct val="100000"/>
              </a:lnSpc>
              <a:spcBef>
                <a:spcPts val="286"/>
              </a:spcBef>
              <a:spcAft>
                <a:spcPts val="0"/>
              </a:spcAft>
              <a:buClr>
                <a:schemeClr val="dk1"/>
              </a:buClr>
              <a:buSzPts val="1428"/>
              <a:buChar char="•"/>
              <a:defRPr sz="1428"/>
            </a:lvl1pPr>
            <a:lvl2pPr indent="-319278" lvl="1" marL="914400" rtl="0" algn="l">
              <a:lnSpc>
                <a:spcPct val="100000"/>
              </a:lnSpc>
              <a:spcBef>
                <a:spcPts val="286"/>
              </a:spcBef>
              <a:spcAft>
                <a:spcPts val="0"/>
              </a:spcAft>
              <a:buClr>
                <a:schemeClr val="dk1"/>
              </a:buClr>
              <a:buSzPts val="1428"/>
              <a:buChar char="–"/>
              <a:defRPr sz="1428"/>
            </a:lvl2pPr>
            <a:lvl3pPr indent="-319278" lvl="2" marL="1371600" rtl="0" algn="l">
              <a:lnSpc>
                <a:spcPct val="100000"/>
              </a:lnSpc>
              <a:spcBef>
                <a:spcPts val="286"/>
              </a:spcBef>
              <a:spcAft>
                <a:spcPts val="0"/>
              </a:spcAft>
              <a:buClr>
                <a:schemeClr val="dk1"/>
              </a:buClr>
              <a:buSzPts val="1428"/>
              <a:buChar char="•"/>
              <a:defRPr sz="1428"/>
            </a:lvl3pPr>
            <a:lvl4pPr indent="-319278" lvl="3" marL="1828800" rtl="0" algn="l">
              <a:lnSpc>
                <a:spcPct val="100000"/>
              </a:lnSpc>
              <a:spcBef>
                <a:spcPts val="286"/>
              </a:spcBef>
              <a:spcAft>
                <a:spcPts val="0"/>
              </a:spcAft>
              <a:buClr>
                <a:schemeClr val="dk1"/>
              </a:buClr>
              <a:buSzPts val="1428"/>
              <a:buChar char="–"/>
              <a:defRPr sz="1428"/>
            </a:lvl4pPr>
            <a:lvl5pPr indent="-319278" lvl="4" marL="2286000" rtl="0" algn="l">
              <a:lnSpc>
                <a:spcPct val="100000"/>
              </a:lnSpc>
              <a:spcBef>
                <a:spcPts val="286"/>
              </a:spcBef>
              <a:spcAft>
                <a:spcPts val="0"/>
              </a:spcAft>
              <a:buClr>
                <a:schemeClr val="dk1"/>
              </a:buClr>
              <a:buSzPts val="1428"/>
              <a:buChar char="»"/>
              <a:defRPr sz="1428"/>
            </a:lvl5pPr>
            <a:lvl6pPr indent="-319278" lvl="5" marL="2743200" rtl="0" algn="l">
              <a:lnSpc>
                <a:spcPct val="100000"/>
              </a:lnSpc>
              <a:spcBef>
                <a:spcPts val="286"/>
              </a:spcBef>
              <a:spcAft>
                <a:spcPts val="0"/>
              </a:spcAft>
              <a:buClr>
                <a:schemeClr val="dk1"/>
              </a:buClr>
              <a:buSzPts val="1428"/>
              <a:buChar char="•"/>
              <a:defRPr sz="1428"/>
            </a:lvl6pPr>
            <a:lvl7pPr indent="-319278" lvl="6" marL="3200400" rtl="0" algn="l">
              <a:lnSpc>
                <a:spcPct val="100000"/>
              </a:lnSpc>
              <a:spcBef>
                <a:spcPts val="286"/>
              </a:spcBef>
              <a:spcAft>
                <a:spcPts val="0"/>
              </a:spcAft>
              <a:buClr>
                <a:schemeClr val="dk1"/>
              </a:buClr>
              <a:buSzPts val="1428"/>
              <a:buChar char="•"/>
              <a:defRPr sz="1428"/>
            </a:lvl7pPr>
            <a:lvl8pPr indent="-319278" lvl="7" marL="3657600" rtl="0" algn="l">
              <a:lnSpc>
                <a:spcPct val="100000"/>
              </a:lnSpc>
              <a:spcBef>
                <a:spcPts val="286"/>
              </a:spcBef>
              <a:spcAft>
                <a:spcPts val="0"/>
              </a:spcAft>
              <a:buClr>
                <a:schemeClr val="dk1"/>
              </a:buClr>
              <a:buSzPts val="1428"/>
              <a:buChar char="•"/>
              <a:defRPr sz="1428"/>
            </a:lvl8pPr>
            <a:lvl9pPr indent="-319278" lvl="8" marL="4114800" rtl="0" algn="l">
              <a:lnSpc>
                <a:spcPct val="100000"/>
              </a:lnSpc>
              <a:spcBef>
                <a:spcPts val="286"/>
              </a:spcBef>
              <a:spcAft>
                <a:spcPts val="0"/>
              </a:spcAft>
              <a:buClr>
                <a:schemeClr val="dk1"/>
              </a:buClr>
              <a:buSzPts val="1428"/>
              <a:buChar char="•"/>
              <a:defRPr sz="1428"/>
            </a:lvl9pPr>
          </a:lstStyle>
          <a:p/>
        </p:txBody>
      </p:sp>
      <p:sp>
        <p:nvSpPr>
          <p:cNvPr id="325" name="Google Shape;325;ga15bca5db1_0_996"/>
          <p:cNvSpPr/>
          <p:nvPr>
            <p:ph idx="2" type="pic"/>
          </p:nvPr>
        </p:nvSpPr>
        <p:spPr>
          <a:xfrm>
            <a:off x="0" y="0"/>
            <a:ext cx="45153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b="0" i="0" sz="2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–"/>
              <a:defRPr b="0" i="0" sz="23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–"/>
              <a:defRPr b="0" i="0" sz="17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26" name="Google Shape;326;ga15bca5db1_0_996"/>
          <p:cNvSpPr txBox="1"/>
          <p:nvPr>
            <p:ph idx="10" type="dt"/>
          </p:nvPr>
        </p:nvSpPr>
        <p:spPr>
          <a:xfrm>
            <a:off x="8028129" y="4732171"/>
            <a:ext cx="531300" cy="21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13"/>
              <a:buFont typeface="Arial"/>
              <a:buNone/>
              <a:defRPr b="0" i="0" sz="913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27" name="Google Shape;327;ga15bca5db1_0_996"/>
          <p:cNvSpPr txBox="1"/>
          <p:nvPr>
            <p:ph idx="12" type="sldNum"/>
          </p:nvPr>
        </p:nvSpPr>
        <p:spPr>
          <a:xfrm>
            <a:off x="8595965" y="4732171"/>
            <a:ext cx="289800" cy="21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13"/>
              <a:buFont typeface="Arial"/>
              <a:buNone/>
              <a:defRPr b="0" i="0" sz="913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13"/>
              <a:buFont typeface="Arial"/>
              <a:buNone/>
              <a:defRPr b="0" i="0" sz="913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13"/>
              <a:buFont typeface="Arial"/>
              <a:buNone/>
              <a:defRPr b="0" i="0" sz="913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13"/>
              <a:buFont typeface="Arial"/>
              <a:buNone/>
              <a:defRPr b="0" i="0" sz="913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13"/>
              <a:buFont typeface="Arial"/>
              <a:buNone/>
              <a:defRPr b="0" i="0" sz="913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13"/>
              <a:buFont typeface="Arial"/>
              <a:buNone/>
              <a:defRPr b="0" i="0" sz="913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13"/>
              <a:buFont typeface="Arial"/>
              <a:buNone/>
              <a:defRPr b="0" i="0" sz="913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13"/>
              <a:buFont typeface="Arial"/>
              <a:buNone/>
              <a:defRPr b="0" i="0" sz="913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13"/>
              <a:buFont typeface="Arial"/>
              <a:buNone/>
              <a:defRPr b="0" i="0" sz="913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sp>
        <p:nvSpPr>
          <p:cNvPr id="328" name="Google Shape;328;ga15bca5db1_0_996"/>
          <p:cNvSpPr txBox="1"/>
          <p:nvPr>
            <p:ph idx="11" type="ftr"/>
          </p:nvPr>
        </p:nvSpPr>
        <p:spPr>
          <a:xfrm>
            <a:off x="3871215" y="4732171"/>
            <a:ext cx="4118400" cy="21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13"/>
              <a:buFont typeface="Arial"/>
              <a:buNone/>
              <a:defRPr b="0" i="0" sz="913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nd text left">
  <p:cSld name="Image and text left"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a15bca5db1_0_1003"/>
          <p:cNvSpPr/>
          <p:nvPr>
            <p:ph idx="2" type="pic"/>
          </p:nvPr>
        </p:nvSpPr>
        <p:spPr>
          <a:xfrm>
            <a:off x="4628693" y="0"/>
            <a:ext cx="45153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b="0" i="0" sz="2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–"/>
              <a:defRPr b="0" i="0" sz="23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–"/>
              <a:defRPr b="0" i="0" sz="17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31" name="Google Shape;331;ga15bca5db1_0_1003"/>
          <p:cNvSpPr txBox="1"/>
          <p:nvPr>
            <p:ph type="title"/>
          </p:nvPr>
        </p:nvSpPr>
        <p:spPr>
          <a:xfrm>
            <a:off x="257128" y="200019"/>
            <a:ext cx="4258200" cy="64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Montserrat SemiBold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2" name="Google Shape;332;ga15bca5db1_0_1003"/>
          <p:cNvSpPr txBox="1"/>
          <p:nvPr>
            <p:ph idx="1" type="body"/>
          </p:nvPr>
        </p:nvSpPr>
        <p:spPr>
          <a:xfrm>
            <a:off x="257129" y="1171841"/>
            <a:ext cx="4258200" cy="322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19278" lvl="0" marL="457200" rtl="0" algn="l">
              <a:lnSpc>
                <a:spcPct val="100000"/>
              </a:lnSpc>
              <a:spcBef>
                <a:spcPts val="286"/>
              </a:spcBef>
              <a:spcAft>
                <a:spcPts val="0"/>
              </a:spcAft>
              <a:buClr>
                <a:schemeClr val="dk1"/>
              </a:buClr>
              <a:buSzPts val="1428"/>
              <a:buChar char="•"/>
              <a:defRPr sz="1428"/>
            </a:lvl1pPr>
            <a:lvl2pPr indent="-319278" lvl="1" marL="914400" rtl="0" algn="l">
              <a:lnSpc>
                <a:spcPct val="100000"/>
              </a:lnSpc>
              <a:spcBef>
                <a:spcPts val="286"/>
              </a:spcBef>
              <a:spcAft>
                <a:spcPts val="0"/>
              </a:spcAft>
              <a:buClr>
                <a:schemeClr val="dk1"/>
              </a:buClr>
              <a:buSzPts val="1428"/>
              <a:buChar char="–"/>
              <a:defRPr sz="1428"/>
            </a:lvl2pPr>
            <a:lvl3pPr indent="-319278" lvl="2" marL="1371600" rtl="0" algn="l">
              <a:lnSpc>
                <a:spcPct val="100000"/>
              </a:lnSpc>
              <a:spcBef>
                <a:spcPts val="286"/>
              </a:spcBef>
              <a:spcAft>
                <a:spcPts val="0"/>
              </a:spcAft>
              <a:buClr>
                <a:schemeClr val="dk1"/>
              </a:buClr>
              <a:buSzPts val="1428"/>
              <a:buChar char="•"/>
              <a:defRPr sz="1428"/>
            </a:lvl3pPr>
            <a:lvl4pPr indent="-319278" lvl="3" marL="1828800" rtl="0" algn="l">
              <a:lnSpc>
                <a:spcPct val="100000"/>
              </a:lnSpc>
              <a:spcBef>
                <a:spcPts val="286"/>
              </a:spcBef>
              <a:spcAft>
                <a:spcPts val="0"/>
              </a:spcAft>
              <a:buClr>
                <a:schemeClr val="dk1"/>
              </a:buClr>
              <a:buSzPts val="1428"/>
              <a:buChar char="–"/>
              <a:defRPr sz="1428"/>
            </a:lvl4pPr>
            <a:lvl5pPr indent="-319278" lvl="4" marL="2286000" rtl="0" algn="l">
              <a:lnSpc>
                <a:spcPct val="100000"/>
              </a:lnSpc>
              <a:spcBef>
                <a:spcPts val="286"/>
              </a:spcBef>
              <a:spcAft>
                <a:spcPts val="0"/>
              </a:spcAft>
              <a:buClr>
                <a:schemeClr val="dk1"/>
              </a:buClr>
              <a:buSzPts val="1428"/>
              <a:buChar char="»"/>
              <a:defRPr sz="1428"/>
            </a:lvl5pPr>
            <a:lvl6pPr indent="-319278" lvl="5" marL="2743200" rtl="0" algn="l">
              <a:lnSpc>
                <a:spcPct val="100000"/>
              </a:lnSpc>
              <a:spcBef>
                <a:spcPts val="286"/>
              </a:spcBef>
              <a:spcAft>
                <a:spcPts val="0"/>
              </a:spcAft>
              <a:buClr>
                <a:schemeClr val="dk1"/>
              </a:buClr>
              <a:buSzPts val="1428"/>
              <a:buChar char="•"/>
              <a:defRPr sz="1428"/>
            </a:lvl6pPr>
            <a:lvl7pPr indent="-319278" lvl="6" marL="3200400" rtl="0" algn="l">
              <a:lnSpc>
                <a:spcPct val="100000"/>
              </a:lnSpc>
              <a:spcBef>
                <a:spcPts val="286"/>
              </a:spcBef>
              <a:spcAft>
                <a:spcPts val="0"/>
              </a:spcAft>
              <a:buClr>
                <a:schemeClr val="dk1"/>
              </a:buClr>
              <a:buSzPts val="1428"/>
              <a:buChar char="•"/>
              <a:defRPr sz="1428"/>
            </a:lvl7pPr>
            <a:lvl8pPr indent="-319278" lvl="7" marL="3657600" rtl="0" algn="l">
              <a:lnSpc>
                <a:spcPct val="100000"/>
              </a:lnSpc>
              <a:spcBef>
                <a:spcPts val="286"/>
              </a:spcBef>
              <a:spcAft>
                <a:spcPts val="0"/>
              </a:spcAft>
              <a:buClr>
                <a:schemeClr val="dk1"/>
              </a:buClr>
              <a:buSzPts val="1428"/>
              <a:buChar char="•"/>
              <a:defRPr sz="1428"/>
            </a:lvl8pPr>
            <a:lvl9pPr indent="-319278" lvl="8" marL="4114800" rtl="0" algn="l">
              <a:lnSpc>
                <a:spcPct val="100000"/>
              </a:lnSpc>
              <a:spcBef>
                <a:spcPts val="286"/>
              </a:spcBef>
              <a:spcAft>
                <a:spcPts val="0"/>
              </a:spcAft>
              <a:buClr>
                <a:schemeClr val="dk1"/>
              </a:buClr>
              <a:buSzPts val="1428"/>
              <a:buChar char="•"/>
              <a:defRPr sz="1428"/>
            </a:lvl9pPr>
          </a:lstStyle>
          <a:p/>
        </p:txBody>
      </p:sp>
      <p:sp>
        <p:nvSpPr>
          <p:cNvPr id="333" name="Google Shape;333;ga15bca5db1_0_1003"/>
          <p:cNvSpPr txBox="1"/>
          <p:nvPr>
            <p:ph idx="10" type="dt"/>
          </p:nvPr>
        </p:nvSpPr>
        <p:spPr>
          <a:xfrm>
            <a:off x="8028129" y="4732171"/>
            <a:ext cx="531300" cy="21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13"/>
              <a:buFont typeface="Arial"/>
              <a:buNone/>
              <a:defRPr b="0" i="0" sz="913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34" name="Google Shape;334;ga15bca5db1_0_1003"/>
          <p:cNvSpPr txBox="1"/>
          <p:nvPr>
            <p:ph idx="12" type="sldNum"/>
          </p:nvPr>
        </p:nvSpPr>
        <p:spPr>
          <a:xfrm>
            <a:off x="8595965" y="4732171"/>
            <a:ext cx="289800" cy="21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13"/>
              <a:buFont typeface="Arial"/>
              <a:buNone/>
              <a:defRPr b="0" i="0" sz="913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13"/>
              <a:buFont typeface="Arial"/>
              <a:buNone/>
              <a:defRPr b="0" i="0" sz="913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13"/>
              <a:buFont typeface="Arial"/>
              <a:buNone/>
              <a:defRPr b="0" i="0" sz="913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13"/>
              <a:buFont typeface="Arial"/>
              <a:buNone/>
              <a:defRPr b="0" i="0" sz="913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13"/>
              <a:buFont typeface="Arial"/>
              <a:buNone/>
              <a:defRPr b="0" i="0" sz="913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13"/>
              <a:buFont typeface="Arial"/>
              <a:buNone/>
              <a:defRPr b="0" i="0" sz="913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13"/>
              <a:buFont typeface="Arial"/>
              <a:buNone/>
              <a:defRPr b="0" i="0" sz="913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13"/>
              <a:buFont typeface="Arial"/>
              <a:buNone/>
              <a:defRPr b="0" i="0" sz="913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13"/>
              <a:buFont typeface="Arial"/>
              <a:buNone/>
              <a:defRPr b="0" i="0" sz="913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sp>
        <p:nvSpPr>
          <p:cNvPr id="335" name="Google Shape;335;ga15bca5db1_0_1003"/>
          <p:cNvSpPr txBox="1"/>
          <p:nvPr>
            <p:ph idx="11" type="ftr"/>
          </p:nvPr>
        </p:nvSpPr>
        <p:spPr>
          <a:xfrm>
            <a:off x="3871215" y="4732171"/>
            <a:ext cx="4118400" cy="21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13"/>
              <a:buFont typeface="Arial"/>
              <a:buNone/>
              <a:defRPr b="0" i="0" sz="913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 és tartalom">
  <p:cSld name="Cím és tartalom"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a15bca5db1_0_1010"/>
          <p:cNvSpPr txBox="1"/>
          <p:nvPr>
            <p:ph type="title"/>
          </p:nvPr>
        </p:nvSpPr>
        <p:spPr>
          <a:xfrm>
            <a:off x="646697" y="192631"/>
            <a:ext cx="7886700" cy="4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1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8" name="Google Shape;338;ga15bca5db1_0_1010"/>
          <p:cNvSpPr txBox="1"/>
          <p:nvPr>
            <p:ph idx="1" type="body"/>
          </p:nvPr>
        </p:nvSpPr>
        <p:spPr>
          <a:xfrm>
            <a:off x="628650" y="803107"/>
            <a:ext cx="7886700" cy="36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385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Char char="–"/>
              <a:def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4325" lvl="2" marL="1371600" rtl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350"/>
              <a:buChar char="•"/>
              <a:def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Char char="–"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Char char="»"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ntent">
  <p:cSld name="Three Conten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4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44"/>
          <p:cNvSpPr txBox="1"/>
          <p:nvPr>
            <p:ph idx="1" type="body"/>
          </p:nvPr>
        </p:nvSpPr>
        <p:spPr>
          <a:xfrm>
            <a:off x="457200" y="1106314"/>
            <a:ext cx="2674640" cy="33376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50" name="Google Shape;50;p44"/>
          <p:cNvSpPr txBox="1"/>
          <p:nvPr>
            <p:ph idx="12" type="sldNum"/>
          </p:nvPr>
        </p:nvSpPr>
        <p:spPr>
          <a:xfrm>
            <a:off x="6542856" y="4673377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sp>
        <p:nvSpPr>
          <p:cNvPr id="51" name="Google Shape;51;p44"/>
          <p:cNvSpPr txBox="1"/>
          <p:nvPr>
            <p:ph idx="2" type="body"/>
          </p:nvPr>
        </p:nvSpPr>
        <p:spPr>
          <a:xfrm>
            <a:off x="3240000" y="1106314"/>
            <a:ext cx="2674640" cy="33376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52" name="Google Shape;52;p44"/>
          <p:cNvSpPr txBox="1"/>
          <p:nvPr>
            <p:ph idx="3" type="body"/>
          </p:nvPr>
        </p:nvSpPr>
        <p:spPr>
          <a:xfrm>
            <a:off x="6012160" y="1106314"/>
            <a:ext cx="2674640" cy="33376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5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Montserrat SemiBold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45"/>
          <p:cNvSpPr txBox="1"/>
          <p:nvPr>
            <p:ph idx="1" type="body"/>
          </p:nvPr>
        </p:nvSpPr>
        <p:spPr>
          <a:xfrm>
            <a:off x="457200" y="1360711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6" name="Google Shape;56;p45"/>
          <p:cNvSpPr txBox="1"/>
          <p:nvPr>
            <p:ph idx="2" type="body"/>
          </p:nvPr>
        </p:nvSpPr>
        <p:spPr>
          <a:xfrm>
            <a:off x="457200" y="1840532"/>
            <a:ext cx="4040188" cy="2819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7" name="Google Shape;57;p45"/>
          <p:cNvSpPr txBox="1"/>
          <p:nvPr>
            <p:ph idx="3" type="body"/>
          </p:nvPr>
        </p:nvSpPr>
        <p:spPr>
          <a:xfrm>
            <a:off x="4645026" y="1360711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8" name="Google Shape;58;p45"/>
          <p:cNvSpPr txBox="1"/>
          <p:nvPr>
            <p:ph idx="4" type="body"/>
          </p:nvPr>
        </p:nvSpPr>
        <p:spPr>
          <a:xfrm>
            <a:off x="4645026" y="1840532"/>
            <a:ext cx="4041775" cy="2819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9" name="Google Shape;59;p45"/>
          <p:cNvSpPr txBox="1"/>
          <p:nvPr>
            <p:ph idx="12" type="sldNum"/>
          </p:nvPr>
        </p:nvSpPr>
        <p:spPr>
          <a:xfrm>
            <a:off x="6542856" y="4673377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6"/>
          <p:cNvSpPr txBox="1"/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ontserrat SemiBold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46"/>
          <p:cNvSpPr/>
          <p:nvPr>
            <p:ph idx="2" type="pic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63" name="Google Shape;63;p46"/>
          <p:cNvSpPr txBox="1"/>
          <p:nvPr>
            <p:ph idx="1" type="body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4" name="Google Shape;64;p46"/>
          <p:cNvSpPr txBox="1"/>
          <p:nvPr>
            <p:ph idx="12" type="sldNum"/>
          </p:nvPr>
        </p:nvSpPr>
        <p:spPr>
          <a:xfrm>
            <a:off x="6542856" y="4673377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18" Type="http://schemas.openxmlformats.org/officeDocument/2006/relationships/theme" Target="../theme/theme3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38.xml"/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5" Type="http://schemas.openxmlformats.org/officeDocument/2006/relationships/theme" Target="../theme/theme4.xml"/><Relationship Id="rId1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4.xml"/></Relationships>
</file>

<file path=ppt/slideMasters/_rels/slideMaster4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52.xml"/><Relationship Id="rId24" Type="http://schemas.openxmlformats.org/officeDocument/2006/relationships/theme" Target="../theme/theme5.xml"/><Relationship Id="rId12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62.xml"/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8.xml"/><Relationship Id="rId6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7.xml"/><Relationship Id="rId7" Type="http://schemas.openxmlformats.org/officeDocument/2006/relationships/slideLayout" Target="../slideLayouts/slideLayout46.xml"/><Relationship Id="rId8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1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Montserrat SemiBold"/>
              <a:buNone/>
              <a:defRPr b="0" i="0" sz="3500" u="none" cap="none" strike="noStrike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31"/>
          <p:cNvSpPr txBox="1"/>
          <p:nvPr>
            <p:ph idx="1" type="body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93700" lvl="0" marL="457200" marR="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b="0" i="0" sz="2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74650" lvl="1" marL="914400" marR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–"/>
              <a:defRPr b="0" i="0" sz="23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36550" lvl="3" marL="1828800" marR="0" rtl="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–"/>
              <a:defRPr b="0" i="0" sz="17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23850" lvl="4" marL="22860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pic>
        <p:nvPicPr>
          <p:cNvPr id="12" name="Google Shape;12;p3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80000" y="4680000"/>
            <a:ext cx="1062990" cy="28003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31"/>
          <p:cNvSpPr txBox="1"/>
          <p:nvPr>
            <p:ph idx="12" type="sldNum"/>
          </p:nvPr>
        </p:nvSpPr>
        <p:spPr>
          <a:xfrm>
            <a:off x="6542856" y="4673377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a15bca5db1_0_496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Montserrat SemiBold"/>
              <a:buNone/>
              <a:defRPr b="0" i="0" sz="3500" u="none" cap="none" strike="noStrike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5" name="Google Shape;75;ga15bca5db1_0_496"/>
          <p:cNvSpPr txBox="1"/>
          <p:nvPr>
            <p:ph idx="1" type="body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93700" lvl="0" marL="457200" marR="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b="0" i="0" sz="2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74650" lvl="1" marL="914400" marR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–"/>
              <a:defRPr b="0" i="0" sz="23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36550" lvl="3" marL="1828800" marR="0" rtl="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–"/>
              <a:defRPr b="0" i="0" sz="17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23850" lvl="4" marL="22860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pic>
        <p:nvPicPr>
          <p:cNvPr id="76" name="Google Shape;76;ga15bca5db1_0_496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80000" y="4680000"/>
            <a:ext cx="1062990" cy="280035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ga15bca5db1_0_496"/>
          <p:cNvSpPr txBox="1"/>
          <p:nvPr>
            <p:ph idx="12" type="sldNum"/>
          </p:nvPr>
        </p:nvSpPr>
        <p:spPr>
          <a:xfrm>
            <a:off x="6542856" y="4673377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a15bca5db1_0_683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Montserrat SemiBold"/>
              <a:buNone/>
              <a:defRPr b="1" i="0" sz="3500" u="none" cap="none" strike="noStrike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6" name="Google Shape;156;ga15bca5db1_0_683"/>
          <p:cNvSpPr txBox="1"/>
          <p:nvPr>
            <p:ph idx="1" type="body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93700" lvl="0" marL="457200" marR="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b="0" i="0" sz="2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74650" lvl="1" marL="914400" marR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–"/>
              <a:defRPr b="0" i="0" sz="23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36550" lvl="3" marL="1828800" marR="0" rtl="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–"/>
              <a:defRPr b="0" i="0" sz="17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23850" lvl="4" marL="22860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pic>
        <p:nvPicPr>
          <p:cNvPr id="157" name="Google Shape;157;ga15bca5db1_0_68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80000" y="4680000"/>
            <a:ext cx="1062990" cy="28003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ga15bca5db1_0_683"/>
          <p:cNvSpPr txBox="1"/>
          <p:nvPr>
            <p:ph idx="12" type="sldNum"/>
          </p:nvPr>
        </p:nvSpPr>
        <p:spPr>
          <a:xfrm>
            <a:off x="6542856" y="4673377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a15bca5db1_0_904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Montserrat SemiBold"/>
              <a:buNone/>
              <a:defRPr b="0" i="0" sz="3500" u="none" cap="none" strike="noStrike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2" name="Google Shape;232;ga15bca5db1_0_904"/>
          <p:cNvSpPr txBox="1"/>
          <p:nvPr>
            <p:ph idx="1" type="body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93700" lvl="0" marL="457200" marR="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b="0" i="0" sz="2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74650" lvl="1" marL="914400" marR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–"/>
              <a:defRPr b="0" i="0" sz="23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36550" lvl="3" marL="1828800" marR="0" rtl="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–"/>
              <a:defRPr b="0" i="0" sz="17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23850" lvl="4" marL="22860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pic>
        <p:nvPicPr>
          <p:cNvPr id="233" name="Google Shape;233;ga15bca5db1_0_90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80000" y="4680000"/>
            <a:ext cx="1062990" cy="280035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ga15bca5db1_0_904"/>
          <p:cNvSpPr txBox="1"/>
          <p:nvPr>
            <p:ph idx="12" type="sldNum"/>
          </p:nvPr>
        </p:nvSpPr>
        <p:spPr>
          <a:xfrm>
            <a:off x="6542856" y="4673377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  <p:sldLayoutId id="2147483710" r:id="rId20"/>
    <p:sldLayoutId id="2147483711" r:id="rId21"/>
    <p:sldLayoutId id="2147483712" r:id="rId22"/>
    <p:sldLayoutId id="2147483713" r:id="rId2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1" Type="http://schemas.openxmlformats.org/officeDocument/2006/relationships/image" Target="../media/image38.png"/><Relationship Id="rId10" Type="http://schemas.openxmlformats.org/officeDocument/2006/relationships/image" Target="../media/image35.png"/><Relationship Id="rId13" Type="http://schemas.openxmlformats.org/officeDocument/2006/relationships/image" Target="../media/image36.png"/><Relationship Id="rId12" Type="http://schemas.openxmlformats.org/officeDocument/2006/relationships/image" Target="../media/image34.png"/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7.png"/><Relationship Id="rId15" Type="http://schemas.openxmlformats.org/officeDocument/2006/relationships/image" Target="../media/image43.png"/><Relationship Id="rId14" Type="http://schemas.openxmlformats.org/officeDocument/2006/relationships/image" Target="../media/image30.png"/><Relationship Id="rId5" Type="http://schemas.openxmlformats.org/officeDocument/2006/relationships/image" Target="../media/image24.png"/><Relationship Id="rId6" Type="http://schemas.openxmlformats.org/officeDocument/2006/relationships/image" Target="../media/image32.png"/><Relationship Id="rId7" Type="http://schemas.openxmlformats.org/officeDocument/2006/relationships/image" Target="../media/image26.png"/><Relationship Id="rId8" Type="http://schemas.openxmlformats.org/officeDocument/2006/relationships/image" Target="../media/image3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2.png"/><Relationship Id="rId4" Type="http://schemas.openxmlformats.org/officeDocument/2006/relationships/image" Target="../media/image3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9.png"/><Relationship Id="rId4" Type="http://schemas.openxmlformats.org/officeDocument/2006/relationships/image" Target="../media/image4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20" Type="http://schemas.openxmlformats.org/officeDocument/2006/relationships/image" Target="../media/image70.png"/><Relationship Id="rId22" Type="http://schemas.openxmlformats.org/officeDocument/2006/relationships/image" Target="../media/image68.png"/><Relationship Id="rId21" Type="http://schemas.openxmlformats.org/officeDocument/2006/relationships/image" Target="../media/image10.png"/><Relationship Id="rId24" Type="http://schemas.openxmlformats.org/officeDocument/2006/relationships/image" Target="../media/image69.png"/><Relationship Id="rId23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7.jp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25" Type="http://schemas.openxmlformats.org/officeDocument/2006/relationships/image" Target="../media/image71.png"/><Relationship Id="rId5" Type="http://schemas.openxmlformats.org/officeDocument/2006/relationships/image" Target="../media/image46.png"/><Relationship Id="rId6" Type="http://schemas.openxmlformats.org/officeDocument/2006/relationships/image" Target="../media/image48.png"/><Relationship Id="rId7" Type="http://schemas.openxmlformats.org/officeDocument/2006/relationships/image" Target="../media/image52.png"/><Relationship Id="rId8" Type="http://schemas.openxmlformats.org/officeDocument/2006/relationships/image" Target="../media/image57.png"/><Relationship Id="rId11" Type="http://schemas.openxmlformats.org/officeDocument/2006/relationships/image" Target="../media/image54.png"/><Relationship Id="rId10" Type="http://schemas.openxmlformats.org/officeDocument/2006/relationships/image" Target="../media/image58.png"/><Relationship Id="rId13" Type="http://schemas.openxmlformats.org/officeDocument/2006/relationships/image" Target="../media/image60.png"/><Relationship Id="rId12" Type="http://schemas.openxmlformats.org/officeDocument/2006/relationships/image" Target="../media/image56.png"/><Relationship Id="rId15" Type="http://schemas.openxmlformats.org/officeDocument/2006/relationships/image" Target="../media/image53.png"/><Relationship Id="rId14" Type="http://schemas.openxmlformats.org/officeDocument/2006/relationships/image" Target="../media/image59.png"/><Relationship Id="rId17" Type="http://schemas.openxmlformats.org/officeDocument/2006/relationships/image" Target="../media/image61.png"/><Relationship Id="rId16" Type="http://schemas.openxmlformats.org/officeDocument/2006/relationships/image" Target="../media/image63.png"/><Relationship Id="rId19" Type="http://schemas.openxmlformats.org/officeDocument/2006/relationships/image" Target="../media/image66.png"/><Relationship Id="rId18" Type="http://schemas.openxmlformats.org/officeDocument/2006/relationships/image" Target="../media/image6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"/>
          <p:cNvSpPr txBox="1"/>
          <p:nvPr>
            <p:ph type="ctrTitle"/>
          </p:nvPr>
        </p:nvSpPr>
        <p:spPr>
          <a:xfrm>
            <a:off x="685800" y="1597819"/>
            <a:ext cx="6934200" cy="162200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rPr lang="hu-HU"/>
              <a:t>Daily Scrum bélyegképeken</a:t>
            </a:r>
            <a:endParaRPr/>
          </a:p>
        </p:txBody>
      </p:sp>
      <p:sp>
        <p:nvSpPr>
          <p:cNvPr id="345" name="Google Shape;345;p1"/>
          <p:cNvSpPr txBox="1"/>
          <p:nvPr>
            <p:ph idx="1" type="subTitle"/>
          </p:nvPr>
        </p:nvSpPr>
        <p:spPr>
          <a:xfrm>
            <a:off x="683568" y="3363838"/>
            <a:ext cx="7776864" cy="8652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hu-HU" sz="2000"/>
              <a:t>Amikor nem tudjuk körbeállni a whiteboard-ot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6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hu-HU" sz="2800"/>
              <a:t>”Nem kapcsolom be a kamerámat, mert...”</a:t>
            </a:r>
            <a:endParaRPr sz="2800"/>
          </a:p>
        </p:txBody>
      </p:sp>
      <p:sp>
        <p:nvSpPr>
          <p:cNvPr id="405" name="Google Shape;405;p16"/>
          <p:cNvSpPr txBox="1"/>
          <p:nvPr>
            <p:ph idx="1" type="body"/>
          </p:nvPr>
        </p:nvSpPr>
        <p:spPr>
          <a:xfrm>
            <a:off x="457200" y="1063229"/>
            <a:ext cx="7095067" cy="32576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</a:pPr>
            <a:r>
              <a:rPr lang="hu-HU" sz="1800"/>
              <a:t>nem akarom, hogy mások lássák, milyen körülmények között élek</a:t>
            </a:r>
            <a:endParaRPr sz="1800"/>
          </a:p>
          <a:p>
            <a:pPr indent="-342900" lvl="0" marL="45720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</a:pPr>
            <a:r>
              <a:rPr lang="hu-HU" sz="1800"/>
              <a:t>nem akarok másokat „beengedni” az otthonomba</a:t>
            </a:r>
            <a:endParaRPr sz="1800"/>
          </a:p>
          <a:p>
            <a:pPr indent="-342900" lvl="0" marL="45720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</a:pPr>
            <a:r>
              <a:rPr lang="hu-HU" sz="1800"/>
              <a:t>amint bekapcsolom a kamerát, bárki készíthet rólam felvételt és ezt nem tudom máshogyan megakadályozni</a:t>
            </a:r>
            <a:endParaRPr sz="1800"/>
          </a:p>
        </p:txBody>
      </p:sp>
      <p:pic>
        <p:nvPicPr>
          <p:cNvPr id="406" name="Google Shape;40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1350" y="3180625"/>
            <a:ext cx="1917325" cy="187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7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hu-HU" sz="2800"/>
              <a:t>”Nem kapcsolom be a kamerámat, mert...”</a:t>
            </a:r>
            <a:endParaRPr sz="2800"/>
          </a:p>
        </p:txBody>
      </p:sp>
      <p:sp>
        <p:nvSpPr>
          <p:cNvPr id="412" name="Google Shape;412;p17"/>
          <p:cNvSpPr txBox="1"/>
          <p:nvPr>
            <p:ph idx="1" type="body"/>
          </p:nvPr>
        </p:nvSpPr>
        <p:spPr>
          <a:xfrm>
            <a:off x="457200" y="1086871"/>
            <a:ext cx="6249301" cy="29697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6350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600"/>
              <a:buNone/>
            </a:pPr>
            <a:r>
              <a:rPr lang="hu-HU" sz="1800"/>
              <a:t>Ha mégis, akkor:</a:t>
            </a:r>
            <a:endParaRPr sz="1800"/>
          </a:p>
          <a:p>
            <a:pPr indent="-342900" lvl="0" marL="45720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hu-HU" sz="1800"/>
              <a:t>Bekapcsolt kamerával a valódi jelentkezés is látszik</a:t>
            </a:r>
            <a:endParaRPr sz="1800"/>
          </a:p>
          <a:p>
            <a:pPr indent="-342900" lvl="0" marL="45720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hu-HU" sz="1800"/>
              <a:t>Az elnémított mikrofonnal pont nem halljuk a (közös) nevetést</a:t>
            </a:r>
            <a:endParaRPr sz="18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9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hu-HU" sz="2800"/>
              <a:t>Zoom</a:t>
            </a:r>
            <a:endParaRPr sz="2800"/>
          </a:p>
        </p:txBody>
      </p:sp>
      <p:sp>
        <p:nvSpPr>
          <p:cNvPr id="418" name="Google Shape;418;p39"/>
          <p:cNvSpPr txBox="1"/>
          <p:nvPr>
            <p:ph idx="1" type="body"/>
          </p:nvPr>
        </p:nvSpPr>
        <p:spPr>
          <a:xfrm>
            <a:off x="457200" y="1126400"/>
            <a:ext cx="4301400" cy="28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hu-HU" sz="1800"/>
              <a:t>a „Raise hands” és a valódi jelentkezés ötvözete vált be</a:t>
            </a:r>
            <a:endParaRPr sz="1800"/>
          </a:p>
          <a:p>
            <a:pPr indent="-342900" lvl="0" marL="45720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hu-HU" sz="1800"/>
              <a:t>Breakout rooms!</a:t>
            </a:r>
            <a:endParaRPr sz="1800"/>
          </a:p>
          <a:p>
            <a:pPr indent="-34290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</a:pPr>
            <a:r>
              <a:rPr lang="hu-HU" sz="1800"/>
              <a:t>Kis, virtuális csoportokat lehet létrehozni, ki-be járni a szobák között</a:t>
            </a:r>
            <a:endParaRPr sz="1800"/>
          </a:p>
        </p:txBody>
      </p:sp>
      <p:sp>
        <p:nvSpPr>
          <p:cNvPr id="419" name="Google Shape;419;p39"/>
          <p:cNvSpPr txBox="1"/>
          <p:nvPr>
            <p:ph idx="12" type="sldNum"/>
          </p:nvPr>
        </p:nvSpPr>
        <p:spPr>
          <a:xfrm>
            <a:off x="6542856" y="4673377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hu-HU" sz="10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‹#›</a:t>
            </a:fld>
            <a:endParaRPr b="0" i="0" sz="1000" u="none" cap="none" strike="noStrike">
              <a:solidFill>
                <a:srgbClr val="8B8B8B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420" name="Google Shape;420;p39"/>
          <p:cNvPicPr preferRelativeResize="0"/>
          <p:nvPr/>
        </p:nvPicPr>
        <p:blipFill rotWithShape="1">
          <a:blip r:embed="rId3">
            <a:alphaModFix/>
          </a:blip>
          <a:srcRect b="0" l="21783" r="0" t="0"/>
          <a:stretch/>
        </p:blipFill>
        <p:spPr>
          <a:xfrm>
            <a:off x="4758598" y="1063213"/>
            <a:ext cx="4031678" cy="2899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18"/>
          <p:cNvSpPr txBox="1"/>
          <p:nvPr>
            <p:ph type="ctrTitle"/>
          </p:nvPr>
        </p:nvSpPr>
        <p:spPr>
          <a:xfrm>
            <a:off x="685800" y="1597819"/>
            <a:ext cx="7772400" cy="162200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Montserrat SemiBold"/>
              <a:buNone/>
            </a:pPr>
            <a:r>
              <a:rPr lang="hu-HU"/>
              <a:t>A második hullám tapasztalatai</a:t>
            </a:r>
            <a:endParaRPr/>
          </a:p>
        </p:txBody>
      </p:sp>
      <p:sp>
        <p:nvSpPr>
          <p:cNvPr id="426" name="Google Shape;426;p18"/>
          <p:cNvSpPr txBox="1"/>
          <p:nvPr>
            <p:ph idx="1" type="subTitle"/>
          </p:nvPr>
        </p:nvSpPr>
        <p:spPr>
          <a:xfrm>
            <a:off x="683568" y="3363838"/>
            <a:ext cx="7776864" cy="8652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93700" lvl="0" marL="45720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a15bca5db1_0_577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/>
              <a:t>Meglepő tapasztalatok</a:t>
            </a:r>
            <a:endParaRPr sz="2800"/>
          </a:p>
        </p:txBody>
      </p:sp>
      <p:sp>
        <p:nvSpPr>
          <p:cNvPr id="433" name="Google Shape;433;ga15bca5db1_0_577"/>
          <p:cNvSpPr txBox="1"/>
          <p:nvPr>
            <p:ph idx="1" type="body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500"/>
              </a:spcBef>
              <a:spcAft>
                <a:spcPts val="0"/>
              </a:spcAft>
              <a:buNone/>
            </a:pPr>
            <a:r>
              <a:rPr lang="hu-HU" sz="1800"/>
              <a:t>Habár a legtöbb cég nagy digitális fejlődésen esett át az elmúlt időszakban és felvértezte magát megfelelő digitális eszközökkel: </a:t>
            </a:r>
            <a:endParaRPr sz="1800"/>
          </a:p>
          <a:p>
            <a:pPr indent="-342900" lvl="0" marL="457200" rtl="0" algn="l">
              <a:spcBef>
                <a:spcPts val="1500"/>
              </a:spcBef>
              <a:spcAft>
                <a:spcPts val="0"/>
              </a:spcAft>
              <a:buSzPts val="1800"/>
              <a:buChar char="•"/>
            </a:pPr>
            <a:r>
              <a:rPr lang="hu-HU" sz="1800"/>
              <a:t>a munkavállalók elégedetlenebbek, túlhajszoltak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hu-HU" sz="1800"/>
              <a:t>még több a megbeszélés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hu-HU" sz="1800"/>
              <a:t>nem tudnak elmélyülten dolgozni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hu-HU" sz="1800"/>
              <a:t>nem megfelelőek a körülmények a hosszú távú otthoni munkavégzéshez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hu-HU" sz="1800"/>
              <a:t>kevésbé hatékony a csapatmunka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hu-HU" sz="1800"/>
              <a:t>elakad az információáramlás</a:t>
            </a:r>
            <a:endParaRPr sz="18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20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hu-HU" sz="2800"/>
              <a:t>Tippek, bevált praktikák</a:t>
            </a:r>
            <a:endParaRPr sz="2800"/>
          </a:p>
        </p:txBody>
      </p:sp>
      <p:sp>
        <p:nvSpPr>
          <p:cNvPr id="439" name="Google Shape;439;p20"/>
          <p:cNvSpPr txBox="1"/>
          <p:nvPr>
            <p:ph idx="1" type="body"/>
          </p:nvPr>
        </p:nvSpPr>
        <p:spPr>
          <a:xfrm>
            <a:off x="457200" y="1255109"/>
            <a:ext cx="6079967" cy="26332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</a:pPr>
            <a:r>
              <a:rPr lang="hu-HU" sz="1800"/>
              <a:t>Napi célok meghatározása</a:t>
            </a:r>
            <a:endParaRPr sz="1800"/>
          </a:p>
          <a:p>
            <a:pPr indent="-342900" lvl="0" marL="457200" rtl="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hu-HU" sz="1800"/>
              <a:t>Folyamatos közvetlen kommunikáció - Slack</a:t>
            </a:r>
            <a:endParaRPr sz="1800"/>
          </a:p>
          <a:p>
            <a:pPr indent="-342900" lvl="0" marL="457200" rtl="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hu-HU" sz="1800"/>
              <a:t>Daily Scrum összegzése írásban is</a:t>
            </a:r>
            <a:endParaRPr sz="1800"/>
          </a:p>
          <a:p>
            <a:pPr indent="-342900" lvl="0" marL="457200" rtl="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</a:pPr>
            <a:r>
              <a:rPr lang="hu-HU" sz="1800"/>
              <a:t>Anti- social distancing Slack csatorna tippekkel, csapatépítő és szórakoztató tartalmakkal</a:t>
            </a:r>
            <a:endParaRPr sz="1800"/>
          </a:p>
          <a:p>
            <a:pPr indent="-342900" lvl="0" marL="457200" rtl="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</a:pPr>
            <a:r>
              <a:rPr lang="hu-HU" sz="1800"/>
              <a:t>Online családi nap és csapatépítő tréning</a:t>
            </a:r>
            <a:endParaRPr sz="1800"/>
          </a:p>
        </p:txBody>
      </p:sp>
      <p:pic>
        <p:nvPicPr>
          <p:cNvPr id="440" name="Google Shape;44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76967" y="1063229"/>
            <a:ext cx="2302033" cy="19214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a15bca5db1_0_144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2800"/>
              <a:t>Mi hiányzott az akadálymentes távmunkához?</a:t>
            </a:r>
            <a:endParaRPr sz="2800"/>
          </a:p>
        </p:txBody>
      </p:sp>
      <p:sp>
        <p:nvSpPr>
          <p:cNvPr id="447" name="Google Shape;447;ga15bca5db1_0_144"/>
          <p:cNvSpPr txBox="1"/>
          <p:nvPr>
            <p:ph idx="12" type="sldNum"/>
          </p:nvPr>
        </p:nvSpPr>
        <p:spPr>
          <a:xfrm>
            <a:off x="6542856" y="4673377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sp>
        <p:nvSpPr>
          <p:cNvPr id="448" name="Google Shape;448;ga15bca5db1_0_144"/>
          <p:cNvSpPr/>
          <p:nvPr/>
        </p:nvSpPr>
        <p:spPr>
          <a:xfrm>
            <a:off x="573950" y="1843275"/>
            <a:ext cx="1803900" cy="12804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hu-H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Kommunikáció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ga15bca5db1_0_144"/>
          <p:cNvSpPr/>
          <p:nvPr/>
        </p:nvSpPr>
        <p:spPr>
          <a:xfrm>
            <a:off x="2619081" y="1843275"/>
            <a:ext cx="1803900" cy="12804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hu-H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Feladatkezelő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ga15bca5db1_0_144"/>
          <p:cNvSpPr/>
          <p:nvPr/>
        </p:nvSpPr>
        <p:spPr>
          <a:xfrm>
            <a:off x="4664192" y="1843275"/>
            <a:ext cx="1803900" cy="12804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hu-H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Tudástár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ga15bca5db1_0_144"/>
          <p:cNvSpPr/>
          <p:nvPr/>
        </p:nvSpPr>
        <p:spPr>
          <a:xfrm>
            <a:off x="6707707" y="1843275"/>
            <a:ext cx="1803900" cy="1280400"/>
          </a:xfrm>
          <a:prstGeom prst="rect">
            <a:avLst/>
          </a:prstGeom>
          <a:solidFill>
            <a:srgbClr val="E6B8A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hu-H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Dolgozói visszajelzések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a15bca5db1_0_155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/>
              <a:t>Milyen eszközökre van szükség?</a:t>
            </a:r>
            <a:endParaRPr/>
          </a:p>
        </p:txBody>
      </p:sp>
      <p:sp>
        <p:nvSpPr>
          <p:cNvPr id="458" name="Google Shape;458;ga15bca5db1_0_155"/>
          <p:cNvSpPr txBox="1"/>
          <p:nvPr>
            <p:ph idx="12" type="sldNum"/>
          </p:nvPr>
        </p:nvSpPr>
        <p:spPr>
          <a:xfrm>
            <a:off x="6542856" y="4444777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sp>
        <p:nvSpPr>
          <p:cNvPr id="459" name="Google Shape;459;ga15bca5db1_0_155"/>
          <p:cNvSpPr/>
          <p:nvPr/>
        </p:nvSpPr>
        <p:spPr>
          <a:xfrm>
            <a:off x="573950" y="1157475"/>
            <a:ext cx="1803900" cy="12804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hu-H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Kommunikáció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ga15bca5db1_0_155"/>
          <p:cNvSpPr/>
          <p:nvPr/>
        </p:nvSpPr>
        <p:spPr>
          <a:xfrm>
            <a:off x="2619081" y="1157475"/>
            <a:ext cx="1803900" cy="12804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hu-H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Feladatkezelő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ga15bca5db1_0_155"/>
          <p:cNvSpPr/>
          <p:nvPr/>
        </p:nvSpPr>
        <p:spPr>
          <a:xfrm>
            <a:off x="4664192" y="1157475"/>
            <a:ext cx="1803900" cy="12804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hu-H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Tudástár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ga15bca5db1_0_155"/>
          <p:cNvSpPr/>
          <p:nvPr/>
        </p:nvSpPr>
        <p:spPr>
          <a:xfrm>
            <a:off x="6707707" y="1157475"/>
            <a:ext cx="1803900" cy="1280400"/>
          </a:xfrm>
          <a:prstGeom prst="rect">
            <a:avLst/>
          </a:prstGeom>
          <a:solidFill>
            <a:srgbClr val="E6B8A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hu-H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Dolgozói visszajelzések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3" name="Google Shape;463;ga15bca5db1_0_1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8700" y="3384525"/>
            <a:ext cx="1114400" cy="4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ga15bca5db1_0_1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7150" y="3792625"/>
            <a:ext cx="1237500" cy="4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ga15bca5db1_0_155"/>
          <p:cNvPicPr preferRelativeResize="0"/>
          <p:nvPr/>
        </p:nvPicPr>
        <p:blipFill rotWithShape="1">
          <a:blip r:embed="rId5">
            <a:alphaModFix/>
          </a:blip>
          <a:srcRect b="36986" l="0" r="0" t="20548"/>
          <a:stretch/>
        </p:blipFill>
        <p:spPr>
          <a:xfrm>
            <a:off x="834238" y="2938125"/>
            <a:ext cx="1283324" cy="363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ga15bca5db1_0_15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3950" y="2556400"/>
            <a:ext cx="1803900" cy="364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ga15bca5db1_0_15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669825" y="3805038"/>
            <a:ext cx="1803899" cy="437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ga15bca5db1_0_15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870442" y="3384529"/>
            <a:ext cx="1301167" cy="447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ga15bca5db1_0_15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099438" y="2964834"/>
            <a:ext cx="944683" cy="447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ga15bca5db1_0_155"/>
          <p:cNvPicPr preferRelativeResize="0"/>
          <p:nvPr/>
        </p:nvPicPr>
        <p:blipFill rotWithShape="1">
          <a:blip r:embed="rId10">
            <a:alphaModFix/>
          </a:blip>
          <a:srcRect b="25910" l="0" r="0" t="27588"/>
          <a:stretch/>
        </p:blipFill>
        <p:spPr>
          <a:xfrm>
            <a:off x="2902270" y="2645163"/>
            <a:ext cx="1237500" cy="319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ga15bca5db1_0_15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203898" y="4296148"/>
            <a:ext cx="768188" cy="27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ga15bca5db1_0_15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777450" y="2586424"/>
            <a:ext cx="1577396" cy="43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ga15bca5db1_0_155"/>
          <p:cNvPicPr preferRelativeResize="0"/>
          <p:nvPr/>
        </p:nvPicPr>
        <p:blipFill rotWithShape="1">
          <a:blip r:embed="rId13">
            <a:alphaModFix/>
          </a:blip>
          <a:srcRect b="36658" l="0" r="0" t="37155"/>
          <a:stretch/>
        </p:blipFill>
        <p:spPr>
          <a:xfrm>
            <a:off x="4777450" y="3023600"/>
            <a:ext cx="1577400" cy="413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ga15bca5db1_0_155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5040375" y="3467838"/>
            <a:ext cx="1114401" cy="280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ga15bca5db1_0_155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6709325" y="2237925"/>
            <a:ext cx="1803901" cy="1229925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ga15bca5db1_0_155"/>
          <p:cNvSpPr txBox="1"/>
          <p:nvPr/>
        </p:nvSpPr>
        <p:spPr>
          <a:xfrm rot="-1829830">
            <a:off x="4400238" y="3728813"/>
            <a:ext cx="2590366" cy="88743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500"/>
              </a:spcBef>
              <a:spcAft>
                <a:spcPts val="0"/>
              </a:spcAft>
              <a:buNone/>
            </a:pPr>
            <a:r>
              <a:rPr lang="hu-H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Egyszerű, bárki számára gyorsan megtanítható, megtanulható eszközökre van szükség!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7" name="Google Shape;477;ga15bca5db1_0_155"/>
          <p:cNvSpPr/>
          <p:nvPr/>
        </p:nvSpPr>
        <p:spPr>
          <a:xfrm rot="-1797096">
            <a:off x="4437196" y="3924786"/>
            <a:ext cx="2516483" cy="706408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a15bca5db1_0_760"/>
          <p:cNvSpPr txBox="1"/>
          <p:nvPr>
            <p:ph type="title"/>
          </p:nvPr>
        </p:nvSpPr>
        <p:spPr>
          <a:xfrm>
            <a:off x="457200" y="205975"/>
            <a:ext cx="84291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/>
              <a:t>#anti-socialdistancing Slack csatorna</a:t>
            </a:r>
            <a:endParaRPr/>
          </a:p>
        </p:txBody>
      </p:sp>
      <p:pic>
        <p:nvPicPr>
          <p:cNvPr id="484" name="Google Shape;484;ga15bca5db1_0_7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7173" y="1218075"/>
            <a:ext cx="6452974" cy="410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Google Shape;489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0338" y="697800"/>
            <a:ext cx="8526474" cy="4347424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12"/>
          <p:cNvSpPr txBox="1"/>
          <p:nvPr>
            <p:ph type="title"/>
          </p:nvPr>
        </p:nvSpPr>
        <p:spPr>
          <a:xfrm>
            <a:off x="457200" y="4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/>
              <a:t>Trello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"/>
          <p:cNvSpPr txBox="1"/>
          <p:nvPr>
            <p:ph type="ctrTitle"/>
          </p:nvPr>
        </p:nvSpPr>
        <p:spPr>
          <a:xfrm>
            <a:off x="685800" y="1597819"/>
            <a:ext cx="7772400" cy="162200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Montserrat SemiBold"/>
              <a:buNone/>
            </a:pPr>
            <a:r>
              <a:rPr lang="hu-HU"/>
              <a:t>Az első hullám tapasztalatai</a:t>
            </a:r>
            <a:endParaRPr/>
          </a:p>
        </p:txBody>
      </p:sp>
      <p:sp>
        <p:nvSpPr>
          <p:cNvPr id="351" name="Google Shape;351;p2"/>
          <p:cNvSpPr txBox="1"/>
          <p:nvPr>
            <p:ph idx="1" type="subTitle"/>
          </p:nvPr>
        </p:nvSpPr>
        <p:spPr>
          <a:xfrm>
            <a:off x="683568" y="3363838"/>
            <a:ext cx="7776864" cy="8652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93700" lvl="0" marL="45720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ga15bca5db1_0_8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725" y="882800"/>
            <a:ext cx="8839202" cy="4260689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ga15bca5db1_0_891"/>
          <p:cNvSpPr txBox="1"/>
          <p:nvPr>
            <p:ph idx="4294967295" type="title"/>
          </p:nvPr>
        </p:nvSpPr>
        <p:spPr>
          <a:xfrm>
            <a:off x="457200" y="4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/>
              <a:t>Jira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Google Shape;503;ga15bca5db1_0_897"/>
          <p:cNvPicPr preferRelativeResize="0"/>
          <p:nvPr/>
        </p:nvPicPr>
        <p:blipFill rotWithShape="1">
          <a:blip r:embed="rId3">
            <a:alphaModFix/>
          </a:blip>
          <a:srcRect b="3381" l="0" r="0" t="0"/>
          <a:stretch/>
        </p:blipFill>
        <p:spPr>
          <a:xfrm>
            <a:off x="152400" y="152400"/>
            <a:ext cx="8839202" cy="412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ga15bca5db1_0_8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60400" y="4409900"/>
            <a:ext cx="2646900" cy="73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Google Shape;510;ga15bca5db1_0_6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0938" y="294013"/>
            <a:ext cx="5016575" cy="4646176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ga15bca5db1_0_672"/>
          <p:cNvSpPr txBox="1"/>
          <p:nvPr>
            <p:ph type="title"/>
          </p:nvPr>
        </p:nvSpPr>
        <p:spPr>
          <a:xfrm>
            <a:off x="331050" y="205975"/>
            <a:ext cx="83559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63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3300"/>
              <a:t>Napi visszajelzések</a:t>
            </a:r>
            <a:endParaRPr/>
          </a:p>
        </p:txBody>
      </p:sp>
      <p:sp>
        <p:nvSpPr>
          <p:cNvPr id="512" name="Google Shape;512;ga15bca5db1_0_672"/>
          <p:cNvSpPr txBox="1"/>
          <p:nvPr>
            <p:ph idx="1" type="body"/>
          </p:nvPr>
        </p:nvSpPr>
        <p:spPr>
          <a:xfrm>
            <a:off x="331050" y="874275"/>
            <a:ext cx="3189600" cy="35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23850" lvl="0" marL="45720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500"/>
              <a:buChar char="●"/>
            </a:pPr>
            <a:r>
              <a:rPr lang="hu-HU" sz="1500"/>
              <a:t>folyamatos visszajelzés</a:t>
            </a:r>
            <a:endParaRPr sz="1500"/>
          </a:p>
          <a:p>
            <a:pPr indent="-323850" lvl="0" marL="45720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500"/>
              <a:buChar char="●"/>
            </a:pPr>
            <a:r>
              <a:rPr lang="hu-HU" sz="1500"/>
              <a:t>social media funkciók</a:t>
            </a:r>
            <a:endParaRPr sz="1500"/>
          </a:p>
          <a:p>
            <a:pPr indent="-323850" lvl="0" marL="45720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500"/>
              <a:buChar char="●"/>
            </a:pPr>
            <a:r>
              <a:rPr lang="hu-HU" sz="1500"/>
              <a:t>belső kommunikációs felület</a:t>
            </a:r>
            <a:endParaRPr sz="1500"/>
          </a:p>
          <a:p>
            <a:pPr indent="-323850" lvl="0" marL="45720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500"/>
              <a:buChar char="●"/>
            </a:pPr>
            <a:r>
              <a:rPr lang="hu-HU" sz="1500"/>
              <a:t>riportok, összegzések</a:t>
            </a:r>
            <a:endParaRPr sz="1500"/>
          </a:p>
          <a:p>
            <a:pPr indent="-323850" lvl="0" marL="45720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500"/>
              <a:buChar char="●"/>
            </a:pPr>
            <a:r>
              <a:rPr lang="hu-HU" sz="1500"/>
              <a:t>continuous improvement</a:t>
            </a:r>
            <a:endParaRPr sz="1500"/>
          </a:p>
          <a:p>
            <a:pPr indent="-323850" lvl="0" marL="45720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500"/>
              <a:buChar char="●"/>
            </a:pPr>
            <a:r>
              <a:rPr lang="hu-HU" sz="1500"/>
              <a:t>employee engagement</a:t>
            </a:r>
            <a:endParaRPr sz="1500"/>
          </a:p>
        </p:txBody>
      </p:sp>
      <p:sp>
        <p:nvSpPr>
          <p:cNvPr id="513" name="Google Shape;513;ga15bca5db1_0_672"/>
          <p:cNvSpPr txBox="1"/>
          <p:nvPr>
            <p:ph idx="12" type="sldNum"/>
          </p:nvPr>
        </p:nvSpPr>
        <p:spPr>
          <a:xfrm>
            <a:off x="6542856" y="4673377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pic>
        <p:nvPicPr>
          <p:cNvPr id="514" name="Google Shape;514;ga15bca5db1_0_6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447189">
            <a:off x="6646354" y="525173"/>
            <a:ext cx="3310568" cy="3879074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ga15bca5db1_0_672"/>
          <p:cNvSpPr/>
          <p:nvPr/>
        </p:nvSpPr>
        <p:spPr>
          <a:xfrm rot="626172">
            <a:off x="7429148" y="748519"/>
            <a:ext cx="1392841" cy="4218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ga15bca5db1_0_672"/>
          <p:cNvSpPr txBox="1"/>
          <p:nvPr/>
        </p:nvSpPr>
        <p:spPr>
          <a:xfrm rot="341">
            <a:off x="3857398" y="4574675"/>
            <a:ext cx="3022500" cy="4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1900">
                <a:solidFill>
                  <a:srgbClr val="015DA4"/>
                </a:solidFill>
                <a:latin typeface="Syncopate"/>
                <a:ea typeface="Syncopate"/>
                <a:cs typeface="Syncopate"/>
                <a:sym typeface="Syncopate"/>
              </a:rPr>
              <a:t>statusapp.hu</a:t>
            </a:r>
            <a:endParaRPr b="1" sz="1900">
              <a:solidFill>
                <a:srgbClr val="015DA4"/>
              </a:solidFill>
              <a:latin typeface="Syncopate"/>
              <a:ea typeface="Syncopate"/>
              <a:cs typeface="Syncopate"/>
              <a:sym typeface="Syncopate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a15bca5db1_0_1014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/>
              <a:t>Online csapatépítés, családi nap</a:t>
            </a:r>
            <a:endParaRPr/>
          </a:p>
        </p:txBody>
      </p:sp>
      <p:pic>
        <p:nvPicPr>
          <p:cNvPr id="523" name="Google Shape;523;ga15bca5db1_0_10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150" y="1448650"/>
            <a:ext cx="4408850" cy="247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ga15bca5db1_0_10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2325" y="1478525"/>
            <a:ext cx="4299600" cy="2418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957af69c3c_0_0"/>
          <p:cNvSpPr txBox="1"/>
          <p:nvPr>
            <p:ph idx="1" type="subTitle"/>
          </p:nvPr>
        </p:nvSpPr>
        <p:spPr>
          <a:xfrm>
            <a:off x="683568" y="3363838"/>
            <a:ext cx="7776900" cy="8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sp>
        <p:nvSpPr>
          <p:cNvPr id="531" name="Google Shape;531;g957af69c3c_0_0"/>
          <p:cNvSpPr txBox="1"/>
          <p:nvPr>
            <p:ph type="ctrTitle"/>
          </p:nvPr>
        </p:nvSpPr>
        <p:spPr>
          <a:xfrm>
            <a:off x="685800" y="1597819"/>
            <a:ext cx="7772400" cy="1622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rPr lang="hu-HU"/>
              <a:t>Q&amp;A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Google Shape;536;p49"/>
          <p:cNvPicPr preferRelativeResize="0"/>
          <p:nvPr/>
        </p:nvPicPr>
        <p:blipFill rotWithShape="1">
          <a:blip r:embed="rId3">
            <a:alphaModFix/>
          </a:blip>
          <a:srcRect b="218" l="-40" r="37" t="15369"/>
          <a:stretch/>
        </p:blipFill>
        <p:spPr>
          <a:xfrm>
            <a:off x="4800" y="0"/>
            <a:ext cx="9139950" cy="5141222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49"/>
          <p:cNvSpPr/>
          <p:nvPr/>
        </p:nvSpPr>
        <p:spPr>
          <a:xfrm>
            <a:off x="4800" y="0"/>
            <a:ext cx="9140100" cy="5143500"/>
          </a:xfrm>
          <a:prstGeom prst="rect">
            <a:avLst/>
          </a:prstGeom>
          <a:solidFill>
            <a:schemeClr val="dk1">
              <a:alpha val="82745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8" name="Google Shape;538;p49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hu-HU">
                <a:solidFill>
                  <a:schemeClr val="lt2"/>
                </a:solidFill>
              </a:rPr>
              <a:t>Bemutatkozás</a:t>
            </a:r>
            <a:endParaRPr/>
          </a:p>
        </p:txBody>
      </p:sp>
      <p:sp>
        <p:nvSpPr>
          <p:cNvPr id="539" name="Google Shape;539;p49"/>
          <p:cNvSpPr txBox="1"/>
          <p:nvPr/>
        </p:nvSpPr>
        <p:spPr>
          <a:xfrm>
            <a:off x="3024187" y="2070243"/>
            <a:ext cx="2754600" cy="18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hu-HU" sz="16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Folyamatok</a:t>
            </a:r>
            <a:endParaRPr b="1" i="0" sz="16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hu-HU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Agile @ Scale</a:t>
            </a:r>
            <a:endParaRPr b="0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hu-HU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Business Management</a:t>
            </a:r>
            <a:endParaRPr b="0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hu-HU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Agile Tools &amp; Infrastructure</a:t>
            </a:r>
            <a:endParaRPr b="0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hu-HU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Role Leasing</a:t>
            </a:r>
            <a:endParaRPr b="0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0" name="Google Shape;540;p49"/>
          <p:cNvSpPr txBox="1"/>
          <p:nvPr/>
        </p:nvSpPr>
        <p:spPr>
          <a:xfrm>
            <a:off x="468313" y="2076632"/>
            <a:ext cx="2328330" cy="18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hu-HU" sz="16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Technológia</a:t>
            </a:r>
            <a:endParaRPr b="1" i="0" sz="16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hu-HU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Frontend / UX / CMS</a:t>
            </a:r>
            <a:endParaRPr b="0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hu-HU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Design / Development</a:t>
            </a:r>
            <a:endParaRPr b="0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hu-HU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System Integration</a:t>
            </a:r>
            <a:endParaRPr b="0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hu-HU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DevOps / Cloud</a:t>
            </a:r>
            <a:endParaRPr b="0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1" name="Google Shape;541;p49"/>
          <p:cNvSpPr/>
          <p:nvPr/>
        </p:nvSpPr>
        <p:spPr>
          <a:xfrm>
            <a:off x="-4800" y="3935943"/>
            <a:ext cx="9153600" cy="120768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42" name="Google Shape;542;p49"/>
          <p:cNvPicPr preferRelativeResize="0"/>
          <p:nvPr/>
        </p:nvPicPr>
        <p:blipFill rotWithShape="1">
          <a:blip r:embed="rId4">
            <a:alphaModFix/>
          </a:blip>
          <a:srcRect b="29534" l="0" r="0" t="27969"/>
          <a:stretch/>
        </p:blipFill>
        <p:spPr>
          <a:xfrm>
            <a:off x="5042332" y="4156420"/>
            <a:ext cx="1060926" cy="307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55671" y="4176355"/>
            <a:ext cx="1060925" cy="267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4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774886" y="4118769"/>
            <a:ext cx="382658" cy="382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4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901287" y="4060476"/>
            <a:ext cx="781139" cy="4992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www.shiwaforce.com/wp-content/uploads/2014/08/atlassian_badge-230x147.png" id="546" name="Google Shape;546;p4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130540" y="4096369"/>
            <a:ext cx="668822" cy="427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4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956360" y="4653141"/>
            <a:ext cx="917600" cy="247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4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99013" y="4091562"/>
            <a:ext cx="1210356" cy="437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4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867964" y="4657197"/>
            <a:ext cx="917600" cy="239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49"/>
          <p:cNvPicPr preferRelativeResize="0"/>
          <p:nvPr/>
        </p:nvPicPr>
        <p:blipFill rotWithShape="1">
          <a:blip r:embed="rId12">
            <a:alphaModFix/>
          </a:blip>
          <a:srcRect b="0" l="0" r="59897" t="0"/>
          <a:stretch/>
        </p:blipFill>
        <p:spPr>
          <a:xfrm>
            <a:off x="4958359" y="4618000"/>
            <a:ext cx="359078" cy="3180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jenkins transparent logo" id="551" name="Google Shape;551;p49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5484133" y="4599462"/>
            <a:ext cx="211348" cy="3551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éptalálat a következőre: „atlassian logo”" id="552" name="Google Shape;552;p49"/>
          <p:cNvPicPr preferRelativeResize="0"/>
          <p:nvPr/>
        </p:nvPicPr>
        <p:blipFill rotWithShape="1">
          <a:blip r:embed="rId14">
            <a:alphaModFix/>
          </a:blip>
          <a:srcRect b="39459" l="7560" r="7490" t="33753"/>
          <a:stretch/>
        </p:blipFill>
        <p:spPr>
          <a:xfrm>
            <a:off x="1617886" y="4678620"/>
            <a:ext cx="1189139" cy="1968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lated image" id="553" name="Google Shape;553;p49"/>
          <p:cNvPicPr preferRelativeResize="0"/>
          <p:nvPr/>
        </p:nvPicPr>
        <p:blipFill rotWithShape="1">
          <a:blip r:embed="rId15">
            <a:alphaModFix/>
          </a:blip>
          <a:srcRect b="34291" l="0" r="0" t="19370"/>
          <a:stretch/>
        </p:blipFill>
        <p:spPr>
          <a:xfrm>
            <a:off x="6174389" y="4153768"/>
            <a:ext cx="674861" cy="312660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49"/>
          <p:cNvSpPr txBox="1"/>
          <p:nvPr/>
        </p:nvSpPr>
        <p:spPr>
          <a:xfrm>
            <a:off x="468313" y="1017793"/>
            <a:ext cx="5264837" cy="10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1425" spcFirstLastPara="1" rIns="91425" wrap="square" tIns="468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hu-HU" sz="1400" u="none" cap="none" strike="noStrike">
                <a:solidFill>
                  <a:srgbClr val="B9E0FE"/>
                </a:solidFill>
                <a:latin typeface="Montserrat"/>
                <a:ea typeface="Montserrat"/>
                <a:cs typeface="Montserrat"/>
                <a:sym typeface="Montserrat"/>
              </a:rPr>
              <a:t>Startup szellemiségű, technológiai vállalat</a:t>
            </a:r>
            <a:br>
              <a:rPr b="1" i="0" lang="hu-HU" sz="1400" u="none" cap="none" strike="noStrike">
                <a:solidFill>
                  <a:srgbClr val="B9E0FE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hu-HU" sz="1400" u="none" cap="none" strike="noStrike">
                <a:solidFill>
                  <a:srgbClr val="B9E0FE"/>
                </a:solidFill>
                <a:latin typeface="Montserrat"/>
                <a:ea typeface="Montserrat"/>
                <a:cs typeface="Montserrat"/>
                <a:sym typeface="Montserrat"/>
              </a:rPr>
              <a:t>Nagyvállalati hatékony agilitás nagykövetei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hu-HU" sz="1400" u="none" cap="none" strike="noStrike">
                <a:solidFill>
                  <a:srgbClr val="B9E0FE"/>
                </a:solidFill>
                <a:latin typeface="Montserrat"/>
                <a:ea typeface="Montserrat"/>
                <a:cs typeface="Montserrat"/>
                <a:sym typeface="Montserrat"/>
              </a:rPr>
              <a:t>Tapasztalat alapú módszertan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B9E0F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55" name="Google Shape;555;p49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3609320" y="4130098"/>
            <a:ext cx="290419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49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468313" y="4207920"/>
            <a:ext cx="415641" cy="2043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képen rajz, játék látható&#10;&#10;Automatikusan generált leírás" id="557" name="Google Shape;557;p49"/>
          <p:cNvPicPr preferRelativeResize="0"/>
          <p:nvPr/>
        </p:nvPicPr>
        <p:blipFill rotWithShape="1">
          <a:blip r:embed="rId18">
            <a:alphaModFix/>
          </a:blip>
          <a:srcRect b="0" l="28102" r="28389" t="0"/>
          <a:stretch/>
        </p:blipFill>
        <p:spPr>
          <a:xfrm>
            <a:off x="3070737" y="4099779"/>
            <a:ext cx="410600" cy="4206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képen rajz látható&#10;&#10;Automatikusan generált leírás" id="558" name="Google Shape;558;p49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12603812" y="3264243"/>
            <a:ext cx="706367" cy="878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49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2074654" y="4130098"/>
            <a:ext cx="364884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49"/>
          <p:cNvPicPr preferRelativeResize="0"/>
          <p:nvPr/>
        </p:nvPicPr>
        <p:blipFill rotWithShape="1">
          <a:blip r:embed="rId20">
            <a:alphaModFix/>
          </a:blip>
          <a:srcRect b="28462" l="0" r="0" t="27866"/>
          <a:stretch/>
        </p:blipFill>
        <p:spPr>
          <a:xfrm>
            <a:off x="4023295" y="4641737"/>
            <a:ext cx="826238" cy="270607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49"/>
          <p:cNvSpPr txBox="1"/>
          <p:nvPr/>
        </p:nvSpPr>
        <p:spPr>
          <a:xfrm>
            <a:off x="6583679" y="2547966"/>
            <a:ext cx="2042823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hu-HU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130 </a:t>
            </a:r>
            <a:r>
              <a:rPr b="0" i="0" lang="hu-HU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szakértő</a:t>
            </a:r>
            <a:endParaRPr b="0" i="0" sz="12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hu-HU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15+</a:t>
            </a:r>
            <a:r>
              <a:rPr b="0" i="0" lang="hu-HU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díjak és elismerések</a:t>
            </a:r>
            <a:endParaRPr b="0" i="0" sz="12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hu-HU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50+ </a:t>
            </a:r>
            <a:r>
              <a:rPr b="0" i="0" lang="hu-HU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tanusítvány</a:t>
            </a:r>
            <a:endParaRPr b="0" i="0" sz="12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62" name="Google Shape;562;p49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6419211" y="-13739"/>
            <a:ext cx="2724789" cy="2355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49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6304911" y="2559396"/>
            <a:ext cx="22860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49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6304911" y="2899084"/>
            <a:ext cx="22860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49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6314256" y="3247670"/>
            <a:ext cx="22860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49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2570840" y="4130098"/>
            <a:ext cx="398400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49"/>
          <p:cNvSpPr/>
          <p:nvPr/>
        </p:nvSpPr>
        <p:spPr>
          <a:xfrm>
            <a:off x="7651600" y="2547975"/>
            <a:ext cx="228600" cy="196800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49"/>
          <p:cNvSpPr txBox="1"/>
          <p:nvPr/>
        </p:nvSpPr>
        <p:spPr>
          <a:xfrm>
            <a:off x="7606700" y="2476700"/>
            <a:ext cx="29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hu-HU" sz="8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18</a:t>
            </a:r>
            <a:endParaRPr b="1" i="0" sz="8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a15bca5db1_0_478"/>
          <p:cNvSpPr txBox="1"/>
          <p:nvPr>
            <p:ph type="title"/>
          </p:nvPr>
        </p:nvSpPr>
        <p:spPr>
          <a:xfrm>
            <a:off x="479591" y="203871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ontserrat SemiBold"/>
              <a:buNone/>
            </a:pPr>
            <a:r>
              <a:rPr lang="hu-HU" sz="2800"/>
              <a:t>Tömeges Távmunka Kutatás</a:t>
            </a:r>
            <a:endParaRPr sz="2800"/>
          </a:p>
        </p:txBody>
      </p:sp>
      <p:sp>
        <p:nvSpPr>
          <p:cNvPr id="357" name="Google Shape;357;ga15bca5db1_0_478"/>
          <p:cNvSpPr txBox="1"/>
          <p:nvPr>
            <p:ph idx="1" type="body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/>
              <a:t>Március 16-31. között 140 kitöltő + ShiwaForce</a:t>
            </a:r>
            <a:endParaRPr sz="2000"/>
          </a:p>
          <a:p>
            <a:pPr indent="-177800" lvl="0" marL="34290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t/>
            </a:r>
            <a:endParaRPr sz="2000"/>
          </a:p>
        </p:txBody>
      </p:sp>
      <p:sp>
        <p:nvSpPr>
          <p:cNvPr id="358" name="Google Shape;358;ga15bca5db1_0_478"/>
          <p:cNvSpPr txBox="1"/>
          <p:nvPr>
            <p:ph idx="12" type="sldNum"/>
          </p:nvPr>
        </p:nvSpPr>
        <p:spPr>
          <a:xfrm>
            <a:off x="6542856" y="4673377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pic>
        <p:nvPicPr>
          <p:cNvPr id="359" name="Google Shape;359;ga15bca5db1_0_4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1520" y="1749027"/>
            <a:ext cx="3600300" cy="292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ga15bca5db1_0_4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00128" y="1749027"/>
            <a:ext cx="4044300" cy="319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 amt="20000"/>
          </a:blip>
          <a:stretch>
            <a:fillRect/>
          </a:stretch>
        </a:blipFill>
      </p:bgPr>
    </p:bg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a15bca5db1_0_490"/>
          <p:cNvSpPr txBox="1"/>
          <p:nvPr>
            <p:ph type="title"/>
          </p:nvPr>
        </p:nvSpPr>
        <p:spPr>
          <a:xfrm>
            <a:off x="479591" y="203871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ontserrat SemiBold"/>
              <a:buNone/>
            </a:pPr>
            <a:r>
              <a:rPr lang="hu-HU" sz="2800"/>
              <a:t>Mit tapasztaltunk a kutatás elemzésénél?</a:t>
            </a:r>
            <a:endParaRPr sz="2800"/>
          </a:p>
        </p:txBody>
      </p:sp>
      <p:sp>
        <p:nvSpPr>
          <p:cNvPr id="366" name="Google Shape;366;ga15bca5db1_0_490"/>
          <p:cNvSpPr txBox="1"/>
          <p:nvPr>
            <p:ph idx="1" type="body"/>
          </p:nvPr>
        </p:nvSpPr>
        <p:spPr>
          <a:xfrm>
            <a:off x="457200" y="1200151"/>
            <a:ext cx="75711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15"/>
              <a:buNone/>
            </a:pPr>
            <a:r>
              <a:rPr lang="hu-HU" sz="1712"/>
              <a:t>Rövidebb időre, a csapatok kisebb részével már dolgoztak távolról.</a:t>
            </a:r>
            <a:endParaRPr sz="2210"/>
          </a:p>
          <a:p>
            <a:pPr indent="0" lvl="0" marL="0" rtl="0" algn="l">
              <a:lnSpc>
                <a:spcPct val="7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015"/>
              <a:buNone/>
            </a:pPr>
            <a:r>
              <a:rPr lang="hu-HU" sz="1712"/>
              <a:t>A kitöltők optimisták voltak a saját meglévő eszköztárukkal kapcsolatban,</a:t>
            </a:r>
            <a:endParaRPr sz="2210"/>
          </a:p>
          <a:p>
            <a:pPr indent="0" lvl="0" marL="0" rtl="0" algn="l">
              <a:lnSpc>
                <a:spcPct val="7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015"/>
              <a:buNone/>
            </a:pPr>
            <a:r>
              <a:rPr lang="hu-HU" sz="1712"/>
              <a:t>DE amikor a hiányokról kérdeztük őket, kiderült, hogy</a:t>
            </a:r>
            <a:endParaRPr sz="2210"/>
          </a:p>
          <a:p>
            <a:pPr indent="-336550" lvl="0" marL="342900" rtl="0" algn="l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915"/>
              <a:buChar char="•"/>
            </a:pPr>
            <a:r>
              <a:rPr b="1" lang="hu-HU" sz="1612"/>
              <a:t>Nem volt</a:t>
            </a:r>
            <a:r>
              <a:rPr b="1" lang="hu-HU" sz="1612"/>
              <a:t> megfelelő eszköz a kollégák belső módszertani és technológiai továbbképzéséhez.</a:t>
            </a:r>
            <a:endParaRPr sz="2110"/>
          </a:p>
          <a:p>
            <a:pPr indent="-336550" lvl="0" marL="342900" rtl="0" algn="l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915"/>
              <a:buChar char="•"/>
            </a:pPr>
            <a:r>
              <a:rPr b="1" lang="hu-HU" sz="1612"/>
              <a:t>Nem volt</a:t>
            </a:r>
            <a:r>
              <a:rPr b="1" lang="hu-HU" sz="1612"/>
              <a:t> megfelelő eszköz a munkavállalói visszajelzések begyűjtéséhez.</a:t>
            </a:r>
            <a:endParaRPr sz="2110"/>
          </a:p>
          <a:p>
            <a:pPr indent="-336550" lvl="0" marL="342900" rtl="0" algn="l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915"/>
              <a:buChar char="•"/>
            </a:pPr>
            <a:r>
              <a:rPr b="1" lang="hu-HU" sz="1612"/>
              <a:t>Nem volt</a:t>
            </a:r>
            <a:r>
              <a:rPr b="1" lang="hu-HU" sz="1612"/>
              <a:t> megfelelő eszköz a munkaidőben elvégzett feladatok nyomon követéséhez.</a:t>
            </a:r>
            <a:endParaRPr sz="2110"/>
          </a:p>
          <a:p>
            <a:pPr indent="0" lvl="0" marL="0" rtl="0" algn="l">
              <a:lnSpc>
                <a:spcPct val="7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015"/>
              <a:buNone/>
            </a:pPr>
            <a:r>
              <a:t/>
            </a:r>
            <a:endParaRPr sz="1712"/>
          </a:p>
        </p:txBody>
      </p:sp>
      <p:sp>
        <p:nvSpPr>
          <p:cNvPr id="367" name="Google Shape;367;ga15bca5db1_0_490"/>
          <p:cNvSpPr txBox="1"/>
          <p:nvPr>
            <p:ph idx="12" type="sldNum"/>
          </p:nvPr>
        </p:nvSpPr>
        <p:spPr>
          <a:xfrm>
            <a:off x="6542856" y="4673377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hu-HU" sz="2800"/>
              <a:t>Átállás otthoni munkavégzésre</a:t>
            </a:r>
            <a:endParaRPr sz="2800"/>
          </a:p>
        </p:txBody>
      </p:sp>
      <p:sp>
        <p:nvSpPr>
          <p:cNvPr id="373" name="Google Shape;373;p3"/>
          <p:cNvSpPr txBox="1"/>
          <p:nvPr>
            <p:ph idx="1" type="body"/>
          </p:nvPr>
        </p:nvSpPr>
        <p:spPr>
          <a:xfrm>
            <a:off x="457200" y="1063229"/>
            <a:ext cx="7198468" cy="33507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55600" lvl="0" marL="457200" rtl="0" algn="l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hu-HU" sz="1804"/>
              <a:t>Előfeltételek a szervezeti oldalon:</a:t>
            </a:r>
            <a:endParaRPr sz="2000"/>
          </a:p>
          <a:p>
            <a:pPr indent="-355600" lvl="1" marL="914400" rtl="0" algn="l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  <a:buSzPts val="2000"/>
              <a:buChar char="•"/>
            </a:pPr>
            <a:r>
              <a:rPr lang="hu-HU" sz="1527"/>
              <a:t>A kulcsfontosságú céges digitális platformok (pl. levelezés, vagy központi dokumentum tár) elérhetőek legyenek bárhonnan</a:t>
            </a:r>
            <a:endParaRPr sz="1700"/>
          </a:p>
          <a:p>
            <a:pPr indent="-355600" lvl="2" marL="1371600" rtl="0" algn="l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  <a:buSzPts val="2000"/>
              <a:buChar char="•"/>
            </a:pPr>
            <a:r>
              <a:rPr lang="hu-HU" sz="1250"/>
              <a:t>Fenntartva a biztonságot:</a:t>
            </a:r>
            <a:endParaRPr sz="1400"/>
          </a:p>
          <a:p>
            <a:pPr indent="-355600" lvl="3" marL="18288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–"/>
            </a:pPr>
            <a:r>
              <a:rPr lang="hu-HU" sz="972"/>
              <a:t>VPN, erős jelszavak, két faktoros autentikáció </a:t>
            </a:r>
            <a:endParaRPr sz="972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hu-HU" sz="2800"/>
              <a:t>Átállás otthoni munkavégzésre</a:t>
            </a:r>
            <a:endParaRPr sz="2800"/>
          </a:p>
        </p:txBody>
      </p:sp>
      <p:sp>
        <p:nvSpPr>
          <p:cNvPr id="379" name="Google Shape;379;p4"/>
          <p:cNvSpPr txBox="1"/>
          <p:nvPr>
            <p:ph idx="1" type="body"/>
          </p:nvPr>
        </p:nvSpPr>
        <p:spPr>
          <a:xfrm>
            <a:off x="457200" y="1063229"/>
            <a:ext cx="7198468" cy="32491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hu-HU" sz="1800"/>
              <a:t>Előfeltételek a kollégák oldalán:</a:t>
            </a:r>
            <a:endParaRPr sz="1800"/>
          </a:p>
          <a:p>
            <a:pPr indent="-342900" lvl="1" marL="914400" rtl="0" algn="l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</a:pPr>
            <a:r>
              <a:rPr lang="hu-HU" sz="1800"/>
              <a:t>Stabil, megbízható, gyors internet</a:t>
            </a:r>
            <a:endParaRPr sz="1800"/>
          </a:p>
          <a:p>
            <a:pPr indent="-342900" lvl="1" marL="914400" rtl="0" algn="l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</a:pPr>
            <a:r>
              <a:rPr lang="hu-HU" sz="1800"/>
              <a:t>Egy tartós munkavégzésre kialakítható hely</a:t>
            </a:r>
            <a:endParaRPr sz="1800"/>
          </a:p>
          <a:p>
            <a:pPr indent="-342900" lvl="1" marL="914400" rtl="0" algn="l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</a:pPr>
            <a:r>
              <a:rPr lang="hu-HU" sz="1800"/>
              <a:t>Egyéb eszközök: második monitor, kamera, mikrofon</a:t>
            </a:r>
            <a:endParaRPr sz="18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5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hu-HU" sz="2800"/>
              <a:t>Az első akadályok: m</a:t>
            </a:r>
            <a:r>
              <a:rPr lang="hu-HU" sz="2800"/>
              <a:t>egbeszélés megbeszélés hátán</a:t>
            </a:r>
            <a:endParaRPr sz="2800"/>
          </a:p>
        </p:txBody>
      </p:sp>
      <p:sp>
        <p:nvSpPr>
          <p:cNvPr id="385" name="Google Shape;385;p5"/>
          <p:cNvSpPr txBox="1"/>
          <p:nvPr>
            <p:ph idx="1" type="body"/>
          </p:nvPr>
        </p:nvSpPr>
        <p:spPr>
          <a:xfrm>
            <a:off x="457200" y="1063229"/>
            <a:ext cx="7198468" cy="33338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hu-HU" sz="1800"/>
              <a:t>Nem csak az agilis ceremóniák, hanem MINDEN átkerült az online térbe</a:t>
            </a:r>
            <a:endParaRPr sz="1800"/>
          </a:p>
          <a:p>
            <a:pPr indent="-342900" lvl="2" marL="1371600" rtl="0" algn="l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</a:pPr>
            <a:r>
              <a:rPr lang="hu-HU" sz="1800"/>
              <a:t>új kollégák onboarding-ja</a:t>
            </a:r>
            <a:endParaRPr sz="1800"/>
          </a:p>
          <a:p>
            <a:pPr indent="-342900" lvl="2" marL="1371600" rtl="0" algn="l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</a:pPr>
            <a:r>
              <a:rPr lang="hu-HU" sz="1800"/>
              <a:t>oktatások</a:t>
            </a:r>
            <a:endParaRPr sz="1800"/>
          </a:p>
          <a:p>
            <a:pPr indent="-342900" lvl="1" marL="914400" rtl="0" algn="l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</a:pPr>
            <a:r>
              <a:rPr lang="hu-HU" sz="1800"/>
              <a:t>így mindenki egész nap a gép előtt ül</a:t>
            </a:r>
            <a:endParaRPr sz="1800"/>
          </a:p>
          <a:p>
            <a:pPr indent="-342900" lvl="1" marL="914400" rtl="0" algn="l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</a:pPr>
            <a:r>
              <a:rPr lang="hu-HU" sz="1800"/>
              <a:t>50 perc megbeszélés, 10 perc szünet ritmus</a:t>
            </a:r>
            <a:endParaRPr sz="18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29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hu-HU" sz="2800"/>
              <a:t>Szünetek</a:t>
            </a:r>
            <a:endParaRPr sz="2800"/>
          </a:p>
        </p:txBody>
      </p:sp>
      <p:sp>
        <p:nvSpPr>
          <p:cNvPr id="391" name="Google Shape;391;p29"/>
          <p:cNvSpPr txBox="1"/>
          <p:nvPr>
            <p:ph idx="1" type="body"/>
          </p:nvPr>
        </p:nvSpPr>
        <p:spPr>
          <a:xfrm>
            <a:off x="457200" y="1063229"/>
            <a:ext cx="73914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hu-HU" sz="1800"/>
              <a:t>Google „timer” visszaszámláló</a:t>
            </a:r>
            <a:endParaRPr sz="1800"/>
          </a:p>
          <a:p>
            <a:pPr indent="-34290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</a:pPr>
            <a:r>
              <a:rPr lang="hu-HU" sz="1800"/>
              <a:t>mindenkinek egységesen telik a szünet idő</a:t>
            </a:r>
            <a:endParaRPr sz="1800"/>
          </a:p>
          <a:p>
            <a:pPr indent="-34290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</a:pPr>
            <a:r>
              <a:rPr lang="hu-HU" sz="1800"/>
              <a:t>messziről is jól látszik (teljes képernyőben)</a:t>
            </a:r>
            <a:endParaRPr sz="1800"/>
          </a:p>
          <a:p>
            <a:pPr indent="-34290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</a:pPr>
            <a:r>
              <a:rPr lang="hu-HU" sz="1800"/>
              <a:t>csipog a végén, így tényleg mindenki visszajön a szünet végén</a:t>
            </a:r>
            <a:endParaRPr sz="1800"/>
          </a:p>
        </p:txBody>
      </p:sp>
      <p:sp>
        <p:nvSpPr>
          <p:cNvPr id="392" name="Google Shape;392;p29"/>
          <p:cNvSpPr txBox="1"/>
          <p:nvPr>
            <p:ph idx="12" type="sldNum"/>
          </p:nvPr>
        </p:nvSpPr>
        <p:spPr>
          <a:xfrm>
            <a:off x="6542856" y="4673377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hu-HU" sz="1000" u="none" cap="none" strike="noStrike">
                <a:solidFill>
                  <a:srgbClr val="8B8B8B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‹#›</a:t>
            </a:fld>
            <a:endParaRPr b="0" i="0" sz="1000" u="none" cap="none" strike="noStrike">
              <a:solidFill>
                <a:srgbClr val="8B8B8B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descr="A screenshot of a cell phone&#10;&#10;Description automatically generated" id="393" name="Google Shape;393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84305" y="3287706"/>
            <a:ext cx="2656548" cy="1660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9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hu-HU"/>
              <a:t>Új eszközök</a:t>
            </a:r>
            <a:endParaRPr/>
          </a:p>
        </p:txBody>
      </p:sp>
      <p:sp>
        <p:nvSpPr>
          <p:cNvPr id="399" name="Google Shape;399;p9"/>
          <p:cNvSpPr txBox="1"/>
          <p:nvPr>
            <p:ph idx="1" type="body"/>
          </p:nvPr>
        </p:nvSpPr>
        <p:spPr>
          <a:xfrm>
            <a:off x="457200" y="1424443"/>
            <a:ext cx="6156167" cy="26332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93700" lvl="0" marL="45720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hu-HU"/>
              <a:t>Egyszerű, bárki számára gyorsan megtanítható, megtanulható</a:t>
            </a:r>
            <a:endParaRPr/>
          </a:p>
          <a:p>
            <a:pPr indent="-393700" lvl="1" marL="91440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600"/>
              <a:buChar char="•"/>
            </a:pPr>
            <a:r>
              <a:rPr lang="hu-HU"/>
              <a:t>Trello</a:t>
            </a:r>
            <a:endParaRPr/>
          </a:p>
          <a:p>
            <a:pPr indent="-393700" lvl="2" marL="137160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600"/>
              <a:buChar char="•"/>
            </a:pPr>
            <a:r>
              <a:rPr lang="hu-HU" sz="1800"/>
              <a:t>A legtöbb nagyvállalatnál ezt nem tiltják (míg pl. a Google Sheets-et igen...)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hiwaForce 2018 Theme">
  <a:themeElements>
    <a:clrScheme name="SF 2018 colors">
      <a:dk1>
        <a:srgbClr val="282828"/>
      </a:dk1>
      <a:lt1>
        <a:srgbClr val="FFFFFF"/>
      </a:lt1>
      <a:dk2>
        <a:srgbClr val="015DA4"/>
      </a:dk2>
      <a:lt2>
        <a:srgbClr val="FCFCFC"/>
      </a:lt2>
      <a:accent1>
        <a:srgbClr val="3B96CF"/>
      </a:accent1>
      <a:accent2>
        <a:srgbClr val="E63C2E"/>
      </a:accent2>
      <a:accent3>
        <a:srgbClr val="81C784"/>
      </a:accent3>
      <a:accent4>
        <a:srgbClr val="BA68C8"/>
      </a:accent4>
      <a:accent5>
        <a:srgbClr val="4BACC6"/>
      </a:accent5>
      <a:accent6>
        <a:srgbClr val="EF7417"/>
      </a:accent6>
      <a:hlink>
        <a:srgbClr val="0281E4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hiwaForce 2018 Theme">
  <a:themeElements>
    <a:clrScheme name="SF 2018 colors">
      <a:dk1>
        <a:srgbClr val="282828"/>
      </a:dk1>
      <a:lt1>
        <a:srgbClr val="FFFFFF"/>
      </a:lt1>
      <a:dk2>
        <a:srgbClr val="015DA4"/>
      </a:dk2>
      <a:lt2>
        <a:srgbClr val="FCFCFC"/>
      </a:lt2>
      <a:accent1>
        <a:srgbClr val="3B96CF"/>
      </a:accent1>
      <a:accent2>
        <a:srgbClr val="E63C2E"/>
      </a:accent2>
      <a:accent3>
        <a:srgbClr val="81C784"/>
      </a:accent3>
      <a:accent4>
        <a:srgbClr val="BA68C8"/>
      </a:accent4>
      <a:accent5>
        <a:srgbClr val="4BACC6"/>
      </a:accent5>
      <a:accent6>
        <a:srgbClr val="EF7417"/>
      </a:accent6>
      <a:hlink>
        <a:srgbClr val="0281E4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hiwaForce 2018 Theme">
  <a:themeElements>
    <a:clrScheme name="SF 2018 colors">
      <a:dk1>
        <a:srgbClr val="282828"/>
      </a:dk1>
      <a:lt1>
        <a:srgbClr val="FFFFFF"/>
      </a:lt1>
      <a:dk2>
        <a:srgbClr val="015DA4"/>
      </a:dk2>
      <a:lt2>
        <a:srgbClr val="FCFCFC"/>
      </a:lt2>
      <a:accent1>
        <a:srgbClr val="3B96CF"/>
      </a:accent1>
      <a:accent2>
        <a:srgbClr val="E63C2E"/>
      </a:accent2>
      <a:accent3>
        <a:srgbClr val="81C784"/>
      </a:accent3>
      <a:accent4>
        <a:srgbClr val="BA68C8"/>
      </a:accent4>
      <a:accent5>
        <a:srgbClr val="4BACC6"/>
      </a:accent5>
      <a:accent6>
        <a:srgbClr val="EF7417"/>
      </a:accent6>
      <a:hlink>
        <a:srgbClr val="0281E4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ShiwaForce 2018 Theme">
  <a:themeElements>
    <a:clrScheme name="SF 2018 colors">
      <a:dk1>
        <a:srgbClr val="282828"/>
      </a:dk1>
      <a:lt1>
        <a:srgbClr val="FFFFFF"/>
      </a:lt1>
      <a:dk2>
        <a:srgbClr val="015DA4"/>
      </a:dk2>
      <a:lt2>
        <a:srgbClr val="FCFCFC"/>
      </a:lt2>
      <a:accent1>
        <a:srgbClr val="3B96CF"/>
      </a:accent1>
      <a:accent2>
        <a:srgbClr val="E63C2E"/>
      </a:accent2>
      <a:accent3>
        <a:srgbClr val="81C784"/>
      </a:accent3>
      <a:accent4>
        <a:srgbClr val="BA68C8"/>
      </a:accent4>
      <a:accent5>
        <a:srgbClr val="4BACC6"/>
      </a:accent5>
      <a:accent6>
        <a:srgbClr val="EF7417"/>
      </a:accent6>
      <a:hlink>
        <a:srgbClr val="0281E4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2018-06-21T13:59:33Z</dcterms:created>
  <dc:creator>Windows-felhasználó</dc:creator>
</cp:coreProperties>
</file>