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5925dc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b5925dc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 az okok, amik ide vezetnek?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rossz becslés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nem a csapat becsült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nem felbontott feladatok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nem elég világos feladatok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csapat idejét mással töltötte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betegségek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bukóra tervezés - ma erről fogunk beszélni, hogy amikor egyébként a többi dolog nem áll fenn, akkor miért nem jutunk el a műküdő inkremensig, és hogyan lehet mégis eljtuni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2a99011f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2a99011f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a99011f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2a99011f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2a99011f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2a99011f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2a99011f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2a99011f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2a99011f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2a99011f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2a99011f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2a99011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2a99011f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2a99011f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2a99011f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2a99011f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b5925dc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b5925dc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csapatom most jutott el addig, hogy mi lenne, ha ezt kipróbálnánk - csak egy sztorit csinálunk együtt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b5925dc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b5925dc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csapatom most jutott el addig, hogy mi lenne, ha ezt kipróbálnánk - csak egy sztorit csinálunk együtt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b5925dc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b5925dc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b5925dce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b5925dce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b5925dc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b5925dc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a99011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a9901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2a99011f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2a9901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2a99011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2a9901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a99011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a99011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2a99011f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2a99011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15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Már megint nem sikerült a sprint végére előállítani azt az új, működő, kiadható termékverziót, amit megterveztünk</a:t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 flipH="1">
            <a:off x="1681475" y="2425975"/>
            <a:ext cx="10500" cy="209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13"/>
          <p:cNvCxnSpPr/>
          <p:nvPr/>
        </p:nvCxnSpPr>
        <p:spPr>
          <a:xfrm rot="10800000">
            <a:off x="1681475" y="4518775"/>
            <a:ext cx="5778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1702400" y="2686275"/>
            <a:ext cx="5127900" cy="184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 flipH="1" rot="10800000">
            <a:off x="1707550" y="2675775"/>
            <a:ext cx="3592200" cy="10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>
            <a:off x="5315325" y="2675775"/>
            <a:ext cx="307200" cy="302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3"/>
          <p:cNvCxnSpPr/>
          <p:nvPr/>
        </p:nvCxnSpPr>
        <p:spPr>
          <a:xfrm rot="10800000">
            <a:off x="5632750" y="2988350"/>
            <a:ext cx="864300" cy="207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>
            <a:off x="6497050" y="3009050"/>
            <a:ext cx="307200" cy="302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Swarming az irodában és otthon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Ellentmond az intuícióknak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Az irodában zajos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Távolról erőltetni kell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Nem megy jó sprint backlog nélkül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Így lehet igazán gyorsulni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WIP limit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Swarming kialakítása három lépésben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n" sz="2300"/>
              <a:t>Legfontosabb elem a backlogban 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SzPts val="2300"/>
              <a:buAutoNum type="arabicParenR"/>
            </a:pPr>
            <a:r>
              <a:rPr lang="en" sz="2300"/>
              <a:t>Ahány ember csak hozzáfér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SzPts val="2300"/>
              <a:buAutoNum type="arabicParenR"/>
            </a:pPr>
            <a:r>
              <a:rPr lang="en" sz="2300"/>
              <a:t>Közös, párhuzamos munka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Swarming</a:t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Rajzás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Guthy Miklós</a:t>
            </a:r>
            <a:endParaRPr/>
          </a:p>
        </p:txBody>
      </p:sp>
      <p:sp>
        <p:nvSpPr>
          <p:cNvPr id="189" name="Google Shape;189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agilis tanácsadó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stickynote.hu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guthy.miklos@gmail.com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46349" cy="18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 ez a nagy titok?</a:t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Semmi új</a:t>
            </a:r>
            <a:endParaRPr sz="3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