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9" roundtripDataSignature="AMtx7mhSmA+wSCIwe+4jsAf9y71JSutl2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customschemas.google.com/relationships/presentationmetadata" Target="metadata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a9e3aa31c0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a9e3aa31c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a29f0cc5ee_1_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a29f0cc5ee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a9e3aa31c0_1_4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a9e3aa31c0_1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a29f0cc5ee_1_4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a29f0cc5ee_1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a29f0cc5ee_1_5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a29f0cc5ee_1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a29f0cc5ee_1_6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a29f0cc5ee_1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a29f0cc5ee_1_5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a29f0cc5ee_1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Sok van belőlük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Sok sérülékenység igazából injection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hackerek imádják, mert az injection-nél a hacker által definiált kód fut a célrendszeren.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a9e3aa31c0_1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a9e3aa31c0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a9e3aa31c0_1_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a9e3aa31c0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a9e3aa31c0_1_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a9e3aa31c0_1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a29f0cc5ee_1_3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a29f0cc5ee_1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a9e3aa31c0_1_3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a9e3aa31c0_1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a29f0cc5ee_1_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a29f0cc5ee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a29f0cc5ee_1_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a29f0cc5ee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72"/>
          <p:cNvSpPr txBox="1"/>
          <p:nvPr>
            <p:ph type="ctrTitle"/>
          </p:nvPr>
        </p:nvSpPr>
        <p:spPr>
          <a:xfrm>
            <a:off x="0" y="3163525"/>
            <a:ext cx="9702000" cy="1055700"/>
          </a:xfrm>
          <a:prstGeom prst="rect">
            <a:avLst/>
          </a:prstGeom>
          <a:solidFill>
            <a:srgbClr val="EC6600"/>
          </a:solidFill>
          <a:ln>
            <a:noFill/>
          </a:ln>
        </p:spPr>
        <p:txBody>
          <a:bodyPr anchorCtr="0" anchor="ctr" bIns="91425" lIns="5486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 sz="36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4" name="Google Shape;14;p72"/>
          <p:cNvSpPr txBox="1"/>
          <p:nvPr>
            <p:ph idx="1" type="subTitle"/>
          </p:nvPr>
        </p:nvSpPr>
        <p:spPr>
          <a:xfrm>
            <a:off x="619733" y="5538625"/>
            <a:ext cx="8223200" cy="10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b="0" sz="1800">
                <a:solidFill>
                  <a:srgbClr val="1874E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b="0" sz="1800">
                <a:solidFill>
                  <a:srgbClr val="1874E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b="0" sz="1800">
                <a:solidFill>
                  <a:srgbClr val="1874E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0" sz="1800">
                <a:solidFill>
                  <a:srgbClr val="1874E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0" sz="1800">
                <a:solidFill>
                  <a:srgbClr val="1874E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0" sz="1800">
                <a:solidFill>
                  <a:srgbClr val="1874E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0" sz="1800">
                <a:solidFill>
                  <a:srgbClr val="1874E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0" sz="1800">
                <a:solidFill>
                  <a:srgbClr val="1874E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0" sz="1800">
                <a:solidFill>
                  <a:srgbClr val="1874E1"/>
                </a:solidFill>
              </a:defRPr>
            </a:lvl9pPr>
          </a:lstStyle>
          <a:p/>
        </p:txBody>
      </p:sp>
      <p:sp>
        <p:nvSpPr>
          <p:cNvPr id="15" name="Google Shape;15;p72"/>
          <p:cNvSpPr txBox="1"/>
          <p:nvPr>
            <p:ph idx="2" type="subTitle"/>
          </p:nvPr>
        </p:nvSpPr>
        <p:spPr>
          <a:xfrm>
            <a:off x="619733" y="4219225"/>
            <a:ext cx="8223200" cy="13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600"/>
              <a:buNone/>
              <a:defRPr b="0">
                <a:solidFill>
                  <a:srgbClr val="EFEFE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600"/>
              <a:buNone/>
              <a:defRPr sz="2600">
                <a:solidFill>
                  <a:srgbClr val="EFEFEF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600"/>
              <a:buNone/>
              <a:defRPr sz="2600">
                <a:solidFill>
                  <a:srgbClr val="EFEFEF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600"/>
              <a:buNone/>
              <a:defRPr sz="2600">
                <a:solidFill>
                  <a:srgbClr val="EFEFEF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600"/>
              <a:buNone/>
              <a:defRPr sz="2600">
                <a:solidFill>
                  <a:srgbClr val="EFEFEF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600"/>
              <a:buNone/>
              <a:defRPr sz="2600">
                <a:solidFill>
                  <a:srgbClr val="EFEFEF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600"/>
              <a:buNone/>
              <a:defRPr sz="2600">
                <a:solidFill>
                  <a:srgbClr val="EFEFEF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600"/>
              <a:buNone/>
              <a:defRPr sz="2600">
                <a:solidFill>
                  <a:srgbClr val="EFEFEF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600"/>
              <a:buNone/>
              <a:defRPr sz="2600">
                <a:solidFill>
                  <a:srgbClr val="EFEFEF"/>
                </a:solidFill>
              </a:defRPr>
            </a:lvl9pPr>
          </a:lstStyle>
          <a:p/>
        </p:txBody>
      </p:sp>
      <p:pic>
        <p:nvPicPr>
          <p:cNvPr id="16" name="Google Shape;16;p7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973600" y="6320627"/>
            <a:ext cx="782600" cy="224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72"/>
          <p:cNvSpPr txBox="1"/>
          <p:nvPr/>
        </p:nvSpPr>
        <p:spPr>
          <a:xfrm>
            <a:off x="9510333" y="6320588"/>
            <a:ext cx="1484800" cy="22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All rights reserved</a:t>
            </a:r>
            <a:endParaRPr b="0" i="0" sz="900" u="none" cap="none" strike="noStrike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, gray">
  <p:cSld name="TITLE_AND_BODY_3_4_2_2_1_1">
    <p:bg>
      <p:bgPr>
        <a:solidFill>
          <a:srgbClr val="00AE98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1"/>
          <p:cNvSpPr txBox="1"/>
          <p:nvPr>
            <p:ph idx="1" type="subTitle"/>
          </p:nvPr>
        </p:nvSpPr>
        <p:spPr>
          <a:xfrm>
            <a:off x="521015" y="2316975"/>
            <a:ext cx="11375200" cy="2216400"/>
          </a:xfrm>
          <a:prstGeom prst="rect">
            <a:avLst/>
          </a:prstGeom>
          <a:noFill/>
          <a:ln>
            <a:noFill/>
          </a:ln>
          <a:effectLst>
            <a:outerShdw blurRad="214313" rotWithShape="0" algn="bl" dist="9525">
              <a:srgbClr val="FFFFFF"/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b="0" sz="3600"/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0" sz="3600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100"/>
              <a:buNone/>
              <a:defRPr b="0" sz="3600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/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/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/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/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None/>
              <a:defRPr b="0" sz="3600"/>
            </a:lvl9pPr>
          </a:lstStyle>
          <a:p/>
        </p:txBody>
      </p:sp>
      <p:sp>
        <p:nvSpPr>
          <p:cNvPr id="43" name="Google Shape;43;p81"/>
          <p:cNvSpPr/>
          <p:nvPr/>
        </p:nvSpPr>
        <p:spPr>
          <a:xfrm>
            <a:off x="-16567" y="-6200"/>
            <a:ext cx="12192000" cy="299700"/>
          </a:xfrm>
          <a:prstGeom prst="rect">
            <a:avLst/>
          </a:prstGeom>
          <a:solidFill>
            <a:srgbClr val="EC6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, light">
  <p:cSld name="TITLE_AND_BODY_3_4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2"/>
          <p:cNvSpPr/>
          <p:nvPr/>
        </p:nvSpPr>
        <p:spPr>
          <a:xfrm>
            <a:off x="-16567" y="-6200"/>
            <a:ext cx="12192000" cy="268800"/>
          </a:xfrm>
          <a:prstGeom prst="rect">
            <a:avLst/>
          </a:prstGeom>
          <a:solidFill>
            <a:srgbClr val="00A08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82"/>
          <p:cNvSpPr txBox="1"/>
          <p:nvPr>
            <p:ph idx="1" type="subTitle"/>
          </p:nvPr>
        </p:nvSpPr>
        <p:spPr>
          <a:xfrm>
            <a:off x="521015" y="2316975"/>
            <a:ext cx="11375200" cy="2216400"/>
          </a:xfrm>
          <a:prstGeom prst="rect">
            <a:avLst/>
          </a:prstGeom>
          <a:noFill/>
          <a:ln>
            <a:noFill/>
          </a:ln>
          <a:effectLst>
            <a:outerShdw blurRad="214313" rotWithShape="0" algn="bl" dist="9525">
              <a:srgbClr val="FFFFFF"/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b="0" sz="3600">
                <a:solidFill>
                  <a:srgbClr val="F60A0A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0" sz="3600">
                <a:solidFill>
                  <a:srgbClr val="F60A0A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100"/>
              <a:buNone/>
              <a:defRPr b="0" sz="3600">
                <a:solidFill>
                  <a:srgbClr val="F60A0A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>
                <a:solidFill>
                  <a:srgbClr val="F60A0A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>
                <a:solidFill>
                  <a:srgbClr val="F60A0A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>
                <a:solidFill>
                  <a:srgbClr val="F60A0A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>
                <a:solidFill>
                  <a:srgbClr val="F60A0A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>
                <a:solidFill>
                  <a:srgbClr val="F60A0A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None/>
              <a:defRPr b="0" sz="3600">
                <a:solidFill>
                  <a:srgbClr val="F60A0A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>
  <p:cSld name="CUSTOM">
    <p:bg>
      <p:bgPr>
        <a:solidFill>
          <a:srgbClr val="00AE98"/>
        </a:soli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3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EC6600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49" name="Google Shape;49;p83"/>
          <p:cNvSpPr txBox="1"/>
          <p:nvPr>
            <p:ph idx="12" type="sldNum"/>
          </p:nvPr>
        </p:nvSpPr>
        <p:spPr>
          <a:xfrm>
            <a:off x="11049000" y="6453000"/>
            <a:ext cx="533200" cy="4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0" name="Google Shape;50;p83"/>
          <p:cNvSpPr txBox="1"/>
          <p:nvPr>
            <p:ph idx="1" type="body"/>
          </p:nvPr>
        </p:nvSpPr>
        <p:spPr>
          <a:xfrm>
            <a:off x="533200" y="1175575"/>
            <a:ext cx="11566000" cy="5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■"/>
              <a:defRPr sz="2600"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Char char="■"/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19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100"/>
              <a:buFont typeface="Calibri"/>
              <a:buChar char="■"/>
              <a:defRPr sz="21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●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■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●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■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w code, black">
  <p:cSld name="TITLE_AND_BODY_4_1_1_2">
    <p:bg>
      <p:bgPr>
        <a:solidFill>
          <a:srgbClr val="000000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4"/>
          <p:cNvSpPr txBox="1"/>
          <p:nvPr>
            <p:ph idx="12" type="sldNum"/>
          </p:nvPr>
        </p:nvSpPr>
        <p:spPr>
          <a:xfrm>
            <a:off x="11658600" y="6453000"/>
            <a:ext cx="533200" cy="4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3" name="Google Shape;53;p84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1874E1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54" name="Google Shape;54;p84"/>
          <p:cNvSpPr txBox="1"/>
          <p:nvPr>
            <p:ph idx="1" type="body"/>
          </p:nvPr>
        </p:nvSpPr>
        <p:spPr>
          <a:xfrm>
            <a:off x="533200" y="1175575"/>
            <a:ext cx="11566000" cy="5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600"/>
              <a:buChar char="■"/>
              <a:defRPr sz="2600">
                <a:solidFill>
                  <a:srgbClr val="D9D9D9"/>
                </a:solidFill>
              </a:defRPr>
            </a:lvl1pPr>
            <a:lvl2pPr indent="-3810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400"/>
              <a:buChar char="○"/>
              <a:defRPr>
                <a:solidFill>
                  <a:srgbClr val="D9D9D9"/>
                </a:solidFill>
              </a:defRPr>
            </a:lvl2pPr>
            <a:lvl3pPr indent="-3619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100"/>
              <a:buChar char="■"/>
              <a:defRPr sz="2100">
                <a:solidFill>
                  <a:srgbClr val="D9D9D9"/>
                </a:solidFill>
              </a:defRPr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Char char="●"/>
              <a:defRPr sz="1800">
                <a:solidFill>
                  <a:srgbClr val="D9D9D9"/>
                </a:solidFill>
              </a:defRPr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Char char="○"/>
              <a:defRPr sz="1800">
                <a:solidFill>
                  <a:srgbClr val="D9D9D9"/>
                </a:solidFill>
              </a:defRPr>
            </a:lvl5pPr>
            <a:lvl6pPr indent="-3429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Char char="■"/>
              <a:defRPr sz="1800">
                <a:solidFill>
                  <a:srgbClr val="D9D9D9"/>
                </a:solidFill>
              </a:defRPr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Char char="●"/>
              <a:defRPr sz="1800">
                <a:solidFill>
                  <a:srgbClr val="D9D9D9"/>
                </a:solidFill>
              </a:defRPr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Char char="○"/>
              <a:defRPr sz="1800">
                <a:solidFill>
                  <a:srgbClr val="D9D9D9"/>
                </a:solidFill>
              </a:defRPr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Char char="■"/>
              <a:defRPr sz="1800">
                <a:solidFill>
                  <a:srgbClr val="D9D9D9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w code, light">
  <p:cSld name="TITLE_AND_BODY_4_1_3">
    <p:bg>
      <p:bgPr>
        <a:solidFill>
          <a:srgbClr val="EBEBEB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5"/>
          <p:cNvSpPr txBox="1"/>
          <p:nvPr>
            <p:ph idx="12" type="sldNum"/>
          </p:nvPr>
        </p:nvSpPr>
        <p:spPr>
          <a:xfrm>
            <a:off x="11658600" y="6453000"/>
            <a:ext cx="533200" cy="4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7" name="Google Shape;57;p85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1874E1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58" name="Google Shape;58;p85"/>
          <p:cNvSpPr txBox="1"/>
          <p:nvPr>
            <p:ph idx="1" type="body"/>
          </p:nvPr>
        </p:nvSpPr>
        <p:spPr>
          <a:xfrm>
            <a:off x="533200" y="1175575"/>
            <a:ext cx="11566000" cy="5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■"/>
              <a:defRPr sz="2600"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■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19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■"/>
              <a:defRPr sz="2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■"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■"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, alt">
  <p:cSld name="CUSTOM_5">
    <p:bg>
      <p:bgPr>
        <a:solidFill>
          <a:srgbClr val="00AE98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6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EC6600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61" name="Google Shape;61;p86"/>
          <p:cNvSpPr txBox="1"/>
          <p:nvPr>
            <p:ph idx="12" type="sldNum"/>
          </p:nvPr>
        </p:nvSpPr>
        <p:spPr>
          <a:xfrm>
            <a:off x="11049000" y="6453000"/>
            <a:ext cx="533200" cy="4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2" name="Google Shape;62;p86"/>
          <p:cNvSpPr txBox="1"/>
          <p:nvPr>
            <p:ph idx="1" type="body"/>
          </p:nvPr>
        </p:nvSpPr>
        <p:spPr>
          <a:xfrm>
            <a:off x="533200" y="1175575"/>
            <a:ext cx="11566000" cy="5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Char char="■"/>
              <a:defRPr sz="2600">
                <a:solidFill>
                  <a:srgbClr val="FFFFFF"/>
                </a:solidFill>
              </a:defRPr>
            </a:lvl1pPr>
            <a:lvl2pPr indent="-3810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2400"/>
              <a:buChar char="■"/>
              <a:defRPr>
                <a:solidFill>
                  <a:srgbClr val="2C2C2C"/>
                </a:solidFill>
              </a:defRPr>
            </a:lvl2pPr>
            <a:lvl3pPr indent="-3492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1900"/>
              <a:buChar char="■"/>
              <a:defRPr sz="1900">
                <a:solidFill>
                  <a:srgbClr val="2C2C2C"/>
                </a:solidFill>
              </a:defRPr>
            </a:lvl3pPr>
            <a:lvl4pPr indent="-3302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1600"/>
              <a:buChar char="●"/>
              <a:defRPr sz="1600">
                <a:solidFill>
                  <a:srgbClr val="2C2C2C"/>
                </a:solidFill>
              </a:defRPr>
            </a:lvl4pPr>
            <a:lvl5pPr indent="-3302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1600"/>
              <a:buChar char="○"/>
              <a:defRPr sz="1600">
                <a:solidFill>
                  <a:srgbClr val="2C2C2C"/>
                </a:solidFill>
              </a:defRPr>
            </a:lvl5pPr>
            <a:lvl6pPr indent="-3302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1600"/>
              <a:buChar char="■"/>
              <a:defRPr sz="1600">
                <a:solidFill>
                  <a:srgbClr val="2C2C2C"/>
                </a:solidFill>
              </a:defRPr>
            </a:lvl6pPr>
            <a:lvl7pPr indent="-3302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1600"/>
              <a:buChar char="●"/>
              <a:defRPr sz="1600">
                <a:solidFill>
                  <a:srgbClr val="2C2C2C"/>
                </a:solidFill>
              </a:defRPr>
            </a:lvl7pPr>
            <a:lvl8pPr indent="-3302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1600"/>
              <a:buChar char="○"/>
              <a:defRPr sz="1600">
                <a:solidFill>
                  <a:srgbClr val="2C2C2C"/>
                </a:solidFill>
              </a:defRPr>
            </a:lvl8pPr>
            <a:lvl9pPr indent="-3302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1600"/>
              <a:buChar char="■"/>
              <a:defRPr sz="1600">
                <a:solidFill>
                  <a:srgbClr val="2C2C2C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, black">
  <p:cSld name="CUSTOM_1_1_1"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87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EC6600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65" name="Google Shape;65;p87"/>
          <p:cNvSpPr txBox="1"/>
          <p:nvPr>
            <p:ph idx="1" type="body"/>
          </p:nvPr>
        </p:nvSpPr>
        <p:spPr>
          <a:xfrm>
            <a:off x="533200" y="1175575"/>
            <a:ext cx="11566000" cy="5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600"/>
              <a:buChar char="■"/>
              <a:defRPr sz="2600">
                <a:solidFill>
                  <a:srgbClr val="D9D9D9"/>
                </a:solidFill>
              </a:defRPr>
            </a:lvl1pPr>
            <a:lvl2pPr indent="-3810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400"/>
              <a:buChar char="○"/>
              <a:defRPr>
                <a:solidFill>
                  <a:srgbClr val="D9D9D9"/>
                </a:solidFill>
              </a:defRPr>
            </a:lvl2pPr>
            <a:lvl3pPr indent="-3619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100"/>
              <a:buChar char="■"/>
              <a:defRPr sz="2100">
                <a:solidFill>
                  <a:srgbClr val="D9D9D9"/>
                </a:solidFill>
              </a:defRPr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Char char="●"/>
              <a:defRPr sz="1800">
                <a:solidFill>
                  <a:srgbClr val="D9D9D9"/>
                </a:solidFill>
              </a:defRPr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Char char="○"/>
              <a:defRPr sz="1800">
                <a:solidFill>
                  <a:srgbClr val="D9D9D9"/>
                </a:solidFill>
              </a:defRPr>
            </a:lvl5pPr>
            <a:lvl6pPr indent="-3429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Char char="■"/>
              <a:defRPr sz="1800">
                <a:solidFill>
                  <a:srgbClr val="D9D9D9"/>
                </a:solidFill>
              </a:defRPr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Char char="●"/>
              <a:defRPr sz="1800">
                <a:solidFill>
                  <a:srgbClr val="D9D9D9"/>
                </a:solidFill>
              </a:defRPr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Char char="○"/>
              <a:defRPr sz="1800">
                <a:solidFill>
                  <a:srgbClr val="D9D9D9"/>
                </a:solidFill>
              </a:defRPr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Char char="■"/>
              <a:defRPr sz="1800">
                <a:solidFill>
                  <a:srgbClr val="D9D9D9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, white">
  <p:cSld name="CUSTOM_2_1_2_1">
    <p:bg>
      <p:bgPr>
        <a:solidFill>
          <a:srgbClr val="FFFFFF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88"/>
          <p:cNvSpPr txBox="1"/>
          <p:nvPr>
            <p:ph idx="1" type="body"/>
          </p:nvPr>
        </p:nvSpPr>
        <p:spPr>
          <a:xfrm>
            <a:off x="533200" y="1175575"/>
            <a:ext cx="11566000" cy="5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Char char="■"/>
              <a:defRPr sz="2600">
                <a:solidFill>
                  <a:srgbClr val="000000"/>
                </a:solidFill>
              </a:defRPr>
            </a:lvl1pPr>
            <a:lvl2pPr indent="-3810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2400"/>
              <a:buChar char="○"/>
              <a:defRPr>
                <a:solidFill>
                  <a:srgbClr val="2C2C2C"/>
                </a:solidFill>
              </a:defRPr>
            </a:lvl2pPr>
            <a:lvl3pPr indent="-3492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700"/>
              <a:buChar char="○"/>
              <a:defRPr sz="1700">
                <a:solidFill>
                  <a:srgbClr val="999999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700"/>
              <a:buChar char="■"/>
              <a:defRPr sz="1700">
                <a:solidFill>
                  <a:srgbClr val="999999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700"/>
              <a:buChar char="●"/>
              <a:defRPr sz="1700">
                <a:solidFill>
                  <a:srgbClr val="999999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700"/>
              <a:buChar char="○"/>
              <a:defRPr sz="1700">
                <a:solidFill>
                  <a:srgbClr val="999999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700"/>
              <a:buChar char="■"/>
              <a:defRPr sz="1700">
                <a:solidFill>
                  <a:srgbClr val="999999"/>
                </a:solidFill>
              </a:defRPr>
            </a:lvl9pPr>
          </a:lstStyle>
          <a:p/>
        </p:txBody>
      </p:sp>
      <p:sp>
        <p:nvSpPr>
          <p:cNvPr id="68" name="Google Shape;68;p88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00A08F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, light">
  <p:cSld name="CUSTOM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89"/>
          <p:cNvSpPr txBox="1"/>
          <p:nvPr>
            <p:ph idx="1" type="body"/>
          </p:nvPr>
        </p:nvSpPr>
        <p:spPr>
          <a:xfrm>
            <a:off x="533200" y="1175575"/>
            <a:ext cx="11566000" cy="5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Char char="■"/>
              <a:defRPr sz="2600">
                <a:solidFill>
                  <a:srgbClr val="000000"/>
                </a:solidFill>
              </a:defRPr>
            </a:lvl1pPr>
            <a:lvl2pPr indent="-3810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2400"/>
              <a:buChar char="○"/>
              <a:defRPr>
                <a:solidFill>
                  <a:srgbClr val="2C2C2C"/>
                </a:solidFill>
              </a:defRPr>
            </a:lvl2pPr>
            <a:lvl3pPr indent="-3492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700"/>
              <a:buChar char="○"/>
              <a:defRPr sz="1700">
                <a:solidFill>
                  <a:srgbClr val="999999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700"/>
              <a:buChar char="■"/>
              <a:defRPr sz="1700">
                <a:solidFill>
                  <a:srgbClr val="999999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700"/>
              <a:buChar char="●"/>
              <a:defRPr sz="1700">
                <a:solidFill>
                  <a:srgbClr val="999999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700"/>
              <a:buChar char="○"/>
              <a:defRPr sz="1700">
                <a:solidFill>
                  <a:srgbClr val="999999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700"/>
              <a:buChar char="■"/>
              <a:defRPr sz="1700">
                <a:solidFill>
                  <a:srgbClr val="999999"/>
                </a:solidFill>
              </a:defRPr>
            </a:lvl9pPr>
          </a:lstStyle>
          <a:p/>
        </p:txBody>
      </p:sp>
      <p:sp>
        <p:nvSpPr>
          <p:cNvPr id="71" name="Google Shape;71;p89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00A08F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, light, alt1">
  <p:cSld name="CUSTOM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90"/>
          <p:cNvSpPr txBox="1"/>
          <p:nvPr>
            <p:ph idx="1" type="body"/>
          </p:nvPr>
        </p:nvSpPr>
        <p:spPr>
          <a:xfrm>
            <a:off x="533200" y="1175575"/>
            <a:ext cx="11566000" cy="5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Char char="■"/>
              <a:defRPr sz="2600">
                <a:solidFill>
                  <a:srgbClr val="000000"/>
                </a:solidFill>
              </a:defRPr>
            </a:lvl1pPr>
            <a:lvl2pPr indent="-3810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2400"/>
              <a:buChar char="○"/>
              <a:defRPr>
                <a:solidFill>
                  <a:srgbClr val="2C2C2C"/>
                </a:solidFill>
              </a:defRPr>
            </a:lvl2pPr>
            <a:lvl3pPr indent="-3492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700"/>
              <a:buChar char="○"/>
              <a:defRPr sz="1700">
                <a:solidFill>
                  <a:srgbClr val="999999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700"/>
              <a:buChar char="■"/>
              <a:defRPr sz="1700">
                <a:solidFill>
                  <a:srgbClr val="999999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700"/>
              <a:buChar char="●"/>
              <a:defRPr sz="1700">
                <a:solidFill>
                  <a:srgbClr val="999999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700"/>
              <a:buChar char="○"/>
              <a:defRPr sz="1700">
                <a:solidFill>
                  <a:srgbClr val="999999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700"/>
              <a:buChar char="■"/>
              <a:defRPr sz="1700">
                <a:solidFill>
                  <a:srgbClr val="999999"/>
                </a:solidFill>
              </a:defRPr>
            </a:lvl9pPr>
          </a:lstStyle>
          <a:p/>
        </p:txBody>
      </p:sp>
      <p:sp>
        <p:nvSpPr>
          <p:cNvPr id="74" name="Google Shape;74;p90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00A08F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, alt">
  <p:cSld name="TITLE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73"/>
          <p:cNvSpPr txBox="1"/>
          <p:nvPr>
            <p:ph type="ctrTitle"/>
          </p:nvPr>
        </p:nvSpPr>
        <p:spPr>
          <a:xfrm>
            <a:off x="0" y="3163525"/>
            <a:ext cx="9702000" cy="1055700"/>
          </a:xfrm>
          <a:prstGeom prst="rect">
            <a:avLst/>
          </a:prstGeom>
          <a:solidFill>
            <a:srgbClr val="EC6600"/>
          </a:solidFill>
          <a:ln>
            <a:noFill/>
          </a:ln>
        </p:spPr>
        <p:txBody>
          <a:bodyPr anchorCtr="0" anchor="ctr" bIns="91425" lIns="5486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 sz="36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20" name="Google Shape;20;p73"/>
          <p:cNvSpPr txBox="1"/>
          <p:nvPr>
            <p:ph idx="1" type="subTitle"/>
          </p:nvPr>
        </p:nvSpPr>
        <p:spPr>
          <a:xfrm>
            <a:off x="619733" y="5538625"/>
            <a:ext cx="8223200" cy="10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b="0"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b="0"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b="0"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0"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0"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0"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0"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0"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0" sz="1800"/>
            </a:lvl9pPr>
          </a:lstStyle>
          <a:p/>
        </p:txBody>
      </p:sp>
      <p:sp>
        <p:nvSpPr>
          <p:cNvPr id="21" name="Google Shape;21;p73"/>
          <p:cNvSpPr txBox="1"/>
          <p:nvPr>
            <p:ph idx="2" type="subTitle"/>
          </p:nvPr>
        </p:nvSpPr>
        <p:spPr>
          <a:xfrm>
            <a:off x="619733" y="4219225"/>
            <a:ext cx="8223200" cy="13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600"/>
              <a:buNone/>
              <a:defRPr b="0">
                <a:solidFill>
                  <a:srgbClr val="EFEFE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600"/>
              <a:buNone/>
              <a:defRPr sz="2600">
                <a:solidFill>
                  <a:srgbClr val="EFEFEF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600"/>
              <a:buNone/>
              <a:defRPr sz="2600">
                <a:solidFill>
                  <a:srgbClr val="EFEFEF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600"/>
              <a:buNone/>
              <a:defRPr sz="2600">
                <a:solidFill>
                  <a:srgbClr val="EFEFEF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600"/>
              <a:buNone/>
              <a:defRPr sz="2600">
                <a:solidFill>
                  <a:srgbClr val="EFEFEF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600"/>
              <a:buNone/>
              <a:defRPr sz="2600">
                <a:solidFill>
                  <a:srgbClr val="EFEFEF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600"/>
              <a:buNone/>
              <a:defRPr sz="2600">
                <a:solidFill>
                  <a:srgbClr val="EFEFEF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600"/>
              <a:buNone/>
              <a:defRPr sz="2600">
                <a:solidFill>
                  <a:srgbClr val="EFEFEF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600"/>
              <a:buNone/>
              <a:defRPr sz="2600">
                <a:solidFill>
                  <a:srgbClr val="EFEFEF"/>
                </a:solidFill>
              </a:defRPr>
            </a:lvl9pPr>
          </a:lstStyle>
          <a:p/>
        </p:txBody>
      </p:sp>
      <p:pic>
        <p:nvPicPr>
          <p:cNvPr id="22" name="Google Shape;22;p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973600" y="6320627"/>
            <a:ext cx="782600" cy="224025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73"/>
          <p:cNvSpPr txBox="1"/>
          <p:nvPr/>
        </p:nvSpPr>
        <p:spPr>
          <a:xfrm>
            <a:off x="9510333" y="6320588"/>
            <a:ext cx="1484800" cy="22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All rights reserved</a:t>
            </a:r>
            <a:endParaRPr b="0" i="0" sz="900" u="none" cap="none" strike="noStrike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, light, alt2">
  <p:cSld name="CUSTOM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91"/>
          <p:cNvSpPr txBox="1"/>
          <p:nvPr>
            <p:ph idx="1" type="body"/>
          </p:nvPr>
        </p:nvSpPr>
        <p:spPr>
          <a:xfrm>
            <a:off x="533200" y="1175575"/>
            <a:ext cx="11566000" cy="5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Char char="■"/>
              <a:defRPr sz="2600">
                <a:solidFill>
                  <a:srgbClr val="000000"/>
                </a:solidFill>
              </a:defRPr>
            </a:lvl1pPr>
            <a:lvl2pPr indent="-3810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2400"/>
              <a:buChar char="○"/>
              <a:defRPr>
                <a:solidFill>
                  <a:srgbClr val="2C2C2C"/>
                </a:solidFill>
              </a:defRPr>
            </a:lvl2pPr>
            <a:lvl3pPr indent="-3492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700"/>
              <a:buChar char="○"/>
              <a:defRPr sz="1700">
                <a:solidFill>
                  <a:srgbClr val="999999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700"/>
              <a:buChar char="■"/>
              <a:defRPr sz="1700">
                <a:solidFill>
                  <a:srgbClr val="999999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700"/>
              <a:buChar char="●"/>
              <a:defRPr sz="1700">
                <a:solidFill>
                  <a:srgbClr val="999999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700"/>
              <a:buChar char="○"/>
              <a:defRPr sz="1700">
                <a:solidFill>
                  <a:srgbClr val="999999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700"/>
              <a:buChar char="■"/>
              <a:defRPr sz="1700">
                <a:solidFill>
                  <a:srgbClr val="999999"/>
                </a:solidFill>
              </a:defRPr>
            </a:lvl9pPr>
          </a:lstStyle>
          <a:p/>
        </p:txBody>
      </p:sp>
      <p:sp>
        <p:nvSpPr>
          <p:cNvPr id="77" name="Google Shape;77;p91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00A08F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de blob, black">
  <p:cSld name="TITLE_AND_BODY_4_1_1_1"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92"/>
          <p:cNvSpPr txBox="1"/>
          <p:nvPr>
            <p:ph idx="12" type="sldNum"/>
          </p:nvPr>
        </p:nvSpPr>
        <p:spPr>
          <a:xfrm>
            <a:off x="11658600" y="6453000"/>
            <a:ext cx="533200" cy="4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0" name="Google Shape;80;p92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1874E1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CUSTOM_4">
    <p:bg>
      <p:bgPr>
        <a:solidFill>
          <a:srgbClr val="00AE98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93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EC6600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83" name="Google Shape;83;p93"/>
          <p:cNvSpPr txBox="1"/>
          <p:nvPr>
            <p:ph idx="12" type="sldNum"/>
          </p:nvPr>
        </p:nvSpPr>
        <p:spPr>
          <a:xfrm>
            <a:off x="11049000" y="6453000"/>
            <a:ext cx="533200" cy="4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de blob, light">
  <p:cSld name="TITLE_AND_BODY_4_1_2">
    <p:bg>
      <p:bgPr>
        <a:solidFill>
          <a:srgbClr val="EBEBEB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94"/>
          <p:cNvSpPr txBox="1"/>
          <p:nvPr>
            <p:ph idx="12" type="sldNum"/>
          </p:nvPr>
        </p:nvSpPr>
        <p:spPr>
          <a:xfrm>
            <a:off x="11658600" y="6453000"/>
            <a:ext cx="533200" cy="4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6" name="Google Shape;86;p94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1874E1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, black">
  <p:cSld name="CUSTOM_1_1_1_1">
    <p:bg>
      <p:bgPr>
        <a:solidFill>
          <a:srgbClr val="000000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95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EC6600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, dark">
  <p:cSld name="CUSTOM_1_1_1_1_2">
    <p:bg>
      <p:bgPr>
        <a:solidFill>
          <a:srgbClr val="000000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96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4C1130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99999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999999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999999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999999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999999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999999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999999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999999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999999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, light">
  <p:cSld name="CUSTOM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97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00A08F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, white">
  <p:cSld name="CUSTOM_2_1_1_1">
    <p:bg>
      <p:bgPr>
        <a:solidFill>
          <a:srgbClr val="FFFFFF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98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00A08F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bottom, black">
  <p:cSld name="CUSTOM_1_1_1_1_1">
    <p:bg>
      <p:bgPr>
        <a:solidFill>
          <a:srgbClr val="000000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9"/>
          <p:cNvSpPr txBox="1"/>
          <p:nvPr>
            <p:ph type="title"/>
          </p:nvPr>
        </p:nvSpPr>
        <p:spPr>
          <a:xfrm>
            <a:off x="0" y="5780275"/>
            <a:ext cx="7254400" cy="777300"/>
          </a:xfrm>
          <a:prstGeom prst="rect">
            <a:avLst/>
          </a:prstGeom>
          <a:solidFill>
            <a:srgbClr val="EC6600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Calibri"/>
              <a:buNone/>
              <a:defRPr b="1" sz="2400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Calibri"/>
              <a:buNone/>
              <a:defRPr b="1" sz="2400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Calibri"/>
              <a:buNone/>
              <a:defRPr b="1" sz="2400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Calibri"/>
              <a:buNone/>
              <a:defRPr b="1" sz="2400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Calibri"/>
              <a:buNone/>
              <a:defRPr b="1" sz="2400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Calibri"/>
              <a:buNone/>
              <a:defRPr b="1" sz="2400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Calibri"/>
              <a:buNone/>
              <a:defRPr b="1" sz="2400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Calibri"/>
              <a:buNone/>
              <a:defRPr b="1" sz="2400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Calibri"/>
              <a:buNone/>
              <a:defRPr b="1" sz="2400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bottom, dark">
  <p:cSld name="CUSTOM_1_1_1_1_1_1">
    <p:bg>
      <p:bgPr>
        <a:solidFill>
          <a:srgbClr val="000000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00"/>
          <p:cNvSpPr txBox="1"/>
          <p:nvPr>
            <p:ph type="title"/>
          </p:nvPr>
        </p:nvSpPr>
        <p:spPr>
          <a:xfrm>
            <a:off x="0" y="5780275"/>
            <a:ext cx="7254400" cy="777300"/>
          </a:xfrm>
          <a:prstGeom prst="rect">
            <a:avLst/>
          </a:prstGeom>
          <a:solidFill>
            <a:srgbClr val="4C1130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Calibri"/>
              <a:buNone/>
              <a:defRPr b="1" sz="2400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Calibri"/>
              <a:buNone/>
              <a:defRPr b="1" sz="2400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Calibri"/>
              <a:buNone/>
              <a:defRPr b="1" sz="2400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Calibri"/>
              <a:buNone/>
              <a:defRPr b="1" sz="2400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Calibri"/>
              <a:buNone/>
              <a:defRPr b="1" sz="2400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Calibri"/>
              <a:buNone/>
              <a:defRPr b="1" sz="2400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Calibri"/>
              <a:buNone/>
              <a:defRPr b="1" sz="2400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Calibri"/>
              <a:buNone/>
              <a:defRPr b="1" sz="2400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Calibri"/>
              <a:buNone/>
              <a:defRPr b="1" sz="2400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TITLE_AND_BODY_5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4"/>
          <p:cNvSpPr txBox="1"/>
          <p:nvPr>
            <p:ph idx="1" type="subTitle"/>
          </p:nvPr>
        </p:nvSpPr>
        <p:spPr>
          <a:xfrm>
            <a:off x="0" y="3011125"/>
            <a:ext cx="8078800" cy="1088100"/>
          </a:xfrm>
          <a:prstGeom prst="rect">
            <a:avLst/>
          </a:prstGeom>
          <a:solidFill>
            <a:srgbClr val="EC6600"/>
          </a:solidFill>
          <a:ln>
            <a:noFill/>
          </a:ln>
        </p:spPr>
        <p:txBody>
          <a:bodyPr anchorCtr="0" anchor="ctr" bIns="91425" lIns="2743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b="1" sz="3000">
                <a:solidFill>
                  <a:srgbClr val="0000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b="1" sz="3000">
                <a:solidFill>
                  <a:srgbClr val="000000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b="1" sz="3000">
                <a:solidFill>
                  <a:srgbClr val="000000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 sz="3000">
                <a:solidFill>
                  <a:srgbClr val="000000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 sz="3000">
                <a:solidFill>
                  <a:srgbClr val="000000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 sz="3000">
                <a:solidFill>
                  <a:srgbClr val="000000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 sz="3000">
                <a:solidFill>
                  <a:srgbClr val="000000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 sz="3000">
                <a:solidFill>
                  <a:srgbClr val="000000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 sz="3000">
                <a:solidFill>
                  <a:srgbClr val="000000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bottom, white">
  <p:cSld name="CUSTOM_2_1_1_1_1">
    <p:bg>
      <p:bgPr>
        <a:solidFill>
          <a:srgbClr val="FFFFFF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01"/>
          <p:cNvSpPr txBox="1"/>
          <p:nvPr>
            <p:ph type="title"/>
          </p:nvPr>
        </p:nvSpPr>
        <p:spPr>
          <a:xfrm>
            <a:off x="0" y="5780275"/>
            <a:ext cx="7787200" cy="777300"/>
          </a:xfrm>
          <a:prstGeom prst="rect">
            <a:avLst/>
          </a:prstGeom>
          <a:solidFill>
            <a:srgbClr val="00A08F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de, black">
  <p:cSld name="TITLE_AND_BODY_4_1_1">
    <p:bg>
      <p:bgPr>
        <a:solidFill>
          <a:srgbClr val="000000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02"/>
          <p:cNvSpPr txBox="1"/>
          <p:nvPr>
            <p:ph idx="12" type="sldNum"/>
          </p:nvPr>
        </p:nvSpPr>
        <p:spPr>
          <a:xfrm>
            <a:off x="11658600" y="6453000"/>
            <a:ext cx="533200" cy="4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3" name="Google Shape;103;p102"/>
          <p:cNvSpPr txBox="1"/>
          <p:nvPr>
            <p:ph idx="1" type="body"/>
          </p:nvPr>
        </p:nvSpPr>
        <p:spPr>
          <a:xfrm>
            <a:off x="-16533" y="1175575"/>
            <a:ext cx="12192000" cy="56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82875" spcFirstLastPara="1" rIns="91425" wrap="square" tIns="9142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onsolas"/>
              <a:buChar char="■"/>
              <a:defRPr b="0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defRPr>
            </a:lvl1pPr>
            <a:lvl2pPr indent="-3429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onsolas"/>
              <a:buChar char="■"/>
              <a:defRPr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defRPr>
            </a:lvl2pPr>
            <a:lvl3pPr indent="-3429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onsolas"/>
              <a:buChar char="■"/>
              <a:defRPr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defRPr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onsolas"/>
              <a:buChar char="●"/>
              <a:defRPr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defRPr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onsolas"/>
              <a:buChar char="○"/>
              <a:defRPr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defRPr>
            </a:lvl5pPr>
            <a:lvl6pPr indent="-3429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onsolas"/>
              <a:buChar char="■"/>
              <a:defRPr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defRPr>
            </a:lvl6pPr>
            <a:lvl7pPr indent="-3429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onsolas"/>
              <a:buChar char="●"/>
              <a:defRPr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defRPr>
            </a:lvl7pPr>
            <a:lvl8pPr indent="-3429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onsolas"/>
              <a:buChar char="○"/>
              <a:defRPr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defRPr>
            </a:lvl8pPr>
            <a:lvl9pPr indent="-3429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onsolas"/>
              <a:buChar char="■"/>
              <a:defRPr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defRPr>
            </a:lvl9pPr>
          </a:lstStyle>
          <a:p/>
        </p:txBody>
      </p:sp>
      <p:sp>
        <p:nvSpPr>
          <p:cNvPr id="104" name="Google Shape;104;p102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1874E1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FFFFF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de, light">
  <p:cSld name="TITLE_AND_BODY_4_1">
    <p:bg>
      <p:bgPr>
        <a:solidFill>
          <a:srgbClr val="EBEBEB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03"/>
          <p:cNvSpPr txBox="1"/>
          <p:nvPr>
            <p:ph idx="12" type="sldNum"/>
          </p:nvPr>
        </p:nvSpPr>
        <p:spPr>
          <a:xfrm>
            <a:off x="11658600" y="6453000"/>
            <a:ext cx="533200" cy="4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7" name="Google Shape;107;p103"/>
          <p:cNvSpPr txBox="1"/>
          <p:nvPr>
            <p:ph idx="1" type="body"/>
          </p:nvPr>
        </p:nvSpPr>
        <p:spPr>
          <a:xfrm>
            <a:off x="0" y="1175575"/>
            <a:ext cx="12175600" cy="56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82875" spcFirstLastPara="1" rIns="91425" wrap="square" tIns="9142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onsolas"/>
              <a:buChar char="■"/>
              <a:defRPr b="0" sz="18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defRPr>
            </a:lvl1pPr>
            <a:lvl2pPr indent="-3429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onsolas"/>
              <a:buChar char="■"/>
              <a:defRPr sz="18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defRPr>
            </a:lvl2pPr>
            <a:lvl3pPr indent="-3429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■"/>
              <a:defRPr sz="1800">
                <a:latin typeface="Consolas"/>
                <a:ea typeface="Consolas"/>
                <a:cs typeface="Consolas"/>
                <a:sym typeface="Consolas"/>
              </a:defRPr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●"/>
              <a:defRPr>
                <a:latin typeface="Consolas"/>
                <a:ea typeface="Consolas"/>
                <a:cs typeface="Consolas"/>
                <a:sym typeface="Consolas"/>
              </a:defRPr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○"/>
              <a:defRPr>
                <a:latin typeface="Consolas"/>
                <a:ea typeface="Consolas"/>
                <a:cs typeface="Consolas"/>
                <a:sym typeface="Consolas"/>
              </a:defRPr>
            </a:lvl5pPr>
            <a:lvl6pPr indent="-3429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■"/>
              <a:defRPr>
                <a:latin typeface="Consolas"/>
                <a:ea typeface="Consolas"/>
                <a:cs typeface="Consolas"/>
                <a:sym typeface="Consolas"/>
              </a:defRPr>
            </a:lvl6pPr>
            <a:lvl7pPr indent="-3429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●"/>
              <a:defRPr>
                <a:latin typeface="Consolas"/>
                <a:ea typeface="Consolas"/>
                <a:cs typeface="Consolas"/>
                <a:sym typeface="Consolas"/>
              </a:defRPr>
            </a:lvl7pPr>
            <a:lvl8pPr indent="-3429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○"/>
              <a:defRPr>
                <a:latin typeface="Consolas"/>
                <a:ea typeface="Consolas"/>
                <a:cs typeface="Consolas"/>
                <a:sym typeface="Consolas"/>
              </a:defRPr>
            </a:lvl8pPr>
            <a:lvl9pPr indent="-3429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■"/>
              <a:defRPr>
                <a:latin typeface="Consolas"/>
                <a:ea typeface="Consolas"/>
                <a:cs typeface="Consolas"/>
                <a:sym typeface="Consolas"/>
              </a:defRPr>
            </a:lvl9pPr>
          </a:lstStyle>
          <a:p/>
        </p:txBody>
      </p:sp>
      <p:sp>
        <p:nvSpPr>
          <p:cNvPr id="108" name="Google Shape;108;p103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1874E1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de only, black">
  <p:cSld name="TITLE_AND_BODY_3_3">
    <p:bg>
      <p:bgPr>
        <a:solidFill>
          <a:srgbClr val="000000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04"/>
          <p:cNvSpPr txBox="1"/>
          <p:nvPr>
            <p:ph idx="1" type="body"/>
          </p:nvPr>
        </p:nvSpPr>
        <p:spPr>
          <a:xfrm>
            <a:off x="0" y="217600"/>
            <a:ext cx="12175200" cy="66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82875" spcFirstLastPara="1" rIns="91425" wrap="square" tIns="9142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Consolas"/>
              <a:buChar char="■"/>
              <a:defRPr b="0" sz="1800">
                <a:solidFill>
                  <a:srgbClr val="EFEFEF"/>
                </a:solidFill>
                <a:latin typeface="Consolas"/>
                <a:ea typeface="Consolas"/>
                <a:cs typeface="Consolas"/>
                <a:sym typeface="Consolas"/>
              </a:defRPr>
            </a:lvl1pPr>
            <a:lvl2pPr indent="-3429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Consolas"/>
              <a:buChar char="■"/>
              <a:defRPr sz="1800">
                <a:solidFill>
                  <a:srgbClr val="EFEFEF"/>
                </a:solidFill>
                <a:latin typeface="Consolas"/>
                <a:ea typeface="Consolas"/>
                <a:cs typeface="Consolas"/>
                <a:sym typeface="Consolas"/>
              </a:defRPr>
            </a:lvl2pPr>
            <a:lvl3pPr indent="-3429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Consolas"/>
              <a:buChar char="■"/>
              <a:defRPr sz="1800">
                <a:solidFill>
                  <a:srgbClr val="EFEFEF"/>
                </a:solidFill>
                <a:latin typeface="Consolas"/>
                <a:ea typeface="Consolas"/>
                <a:cs typeface="Consolas"/>
                <a:sym typeface="Consolas"/>
              </a:defRPr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Consolas"/>
              <a:buChar char="●"/>
              <a:defRPr>
                <a:solidFill>
                  <a:srgbClr val="EFEFEF"/>
                </a:solidFill>
                <a:latin typeface="Consolas"/>
                <a:ea typeface="Consolas"/>
                <a:cs typeface="Consolas"/>
                <a:sym typeface="Consolas"/>
              </a:defRPr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Consolas"/>
              <a:buChar char="○"/>
              <a:defRPr>
                <a:solidFill>
                  <a:srgbClr val="EFEFEF"/>
                </a:solidFill>
                <a:latin typeface="Consolas"/>
                <a:ea typeface="Consolas"/>
                <a:cs typeface="Consolas"/>
                <a:sym typeface="Consolas"/>
              </a:defRPr>
            </a:lvl5pPr>
            <a:lvl6pPr indent="-3429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Consolas"/>
              <a:buChar char="■"/>
              <a:defRPr>
                <a:solidFill>
                  <a:srgbClr val="EFEFEF"/>
                </a:solidFill>
                <a:latin typeface="Consolas"/>
                <a:ea typeface="Consolas"/>
                <a:cs typeface="Consolas"/>
                <a:sym typeface="Consolas"/>
              </a:defRPr>
            </a:lvl6pPr>
            <a:lvl7pPr indent="-3429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Consolas"/>
              <a:buChar char="●"/>
              <a:defRPr>
                <a:solidFill>
                  <a:srgbClr val="EFEFEF"/>
                </a:solidFill>
                <a:latin typeface="Consolas"/>
                <a:ea typeface="Consolas"/>
                <a:cs typeface="Consolas"/>
                <a:sym typeface="Consolas"/>
              </a:defRPr>
            </a:lvl7pPr>
            <a:lvl8pPr indent="-3429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Consolas"/>
              <a:buChar char="○"/>
              <a:defRPr>
                <a:solidFill>
                  <a:srgbClr val="EFEFEF"/>
                </a:solidFill>
                <a:latin typeface="Consolas"/>
                <a:ea typeface="Consolas"/>
                <a:cs typeface="Consolas"/>
                <a:sym typeface="Consolas"/>
              </a:defRPr>
            </a:lvl8pPr>
            <a:lvl9pPr indent="-3429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Consolas"/>
              <a:buChar char="■"/>
              <a:defRPr>
                <a:solidFill>
                  <a:srgbClr val="EFEFEF"/>
                </a:solidFill>
                <a:latin typeface="Consolas"/>
                <a:ea typeface="Consolas"/>
                <a:cs typeface="Consolas"/>
                <a:sym typeface="Consolas"/>
              </a:defRPr>
            </a:lvl9pPr>
          </a:lstStyle>
          <a:p/>
        </p:txBody>
      </p:sp>
      <p:sp>
        <p:nvSpPr>
          <p:cNvPr id="111" name="Google Shape;111;p104"/>
          <p:cNvSpPr/>
          <p:nvPr/>
        </p:nvSpPr>
        <p:spPr>
          <a:xfrm>
            <a:off x="-16567" y="-6200"/>
            <a:ext cx="12192000" cy="223800"/>
          </a:xfrm>
          <a:prstGeom prst="rect">
            <a:avLst/>
          </a:prstGeom>
          <a:solidFill>
            <a:srgbClr val="1874E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de only, light">
  <p:cSld name="TITLE_AND_BODY_3">
    <p:bg>
      <p:bgPr>
        <a:solidFill>
          <a:srgbClr val="FFFFFF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05"/>
          <p:cNvSpPr txBox="1"/>
          <p:nvPr>
            <p:ph idx="1" type="body"/>
          </p:nvPr>
        </p:nvSpPr>
        <p:spPr>
          <a:xfrm>
            <a:off x="0" y="217600"/>
            <a:ext cx="12175200" cy="66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82875" spcFirstLastPara="1" rIns="91425" wrap="square" tIns="9142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onsolas"/>
              <a:buChar char="■"/>
              <a:defRPr b="0" sz="18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defRPr>
            </a:lvl1pPr>
            <a:lvl2pPr indent="-3429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onsolas"/>
              <a:buChar char="■"/>
              <a:defRPr sz="18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defRPr>
            </a:lvl2pPr>
            <a:lvl3pPr indent="-3429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■"/>
              <a:defRPr sz="1800">
                <a:latin typeface="Consolas"/>
                <a:ea typeface="Consolas"/>
                <a:cs typeface="Consolas"/>
                <a:sym typeface="Consolas"/>
              </a:defRPr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●"/>
              <a:defRPr>
                <a:latin typeface="Consolas"/>
                <a:ea typeface="Consolas"/>
                <a:cs typeface="Consolas"/>
                <a:sym typeface="Consolas"/>
              </a:defRPr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○"/>
              <a:defRPr>
                <a:latin typeface="Consolas"/>
                <a:ea typeface="Consolas"/>
                <a:cs typeface="Consolas"/>
                <a:sym typeface="Consolas"/>
              </a:defRPr>
            </a:lvl5pPr>
            <a:lvl6pPr indent="-3429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■"/>
              <a:defRPr>
                <a:latin typeface="Consolas"/>
                <a:ea typeface="Consolas"/>
                <a:cs typeface="Consolas"/>
                <a:sym typeface="Consolas"/>
              </a:defRPr>
            </a:lvl6pPr>
            <a:lvl7pPr indent="-3429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●"/>
              <a:defRPr>
                <a:latin typeface="Consolas"/>
                <a:ea typeface="Consolas"/>
                <a:cs typeface="Consolas"/>
                <a:sym typeface="Consolas"/>
              </a:defRPr>
            </a:lvl7pPr>
            <a:lvl8pPr indent="-3429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○"/>
              <a:defRPr>
                <a:latin typeface="Consolas"/>
                <a:ea typeface="Consolas"/>
                <a:cs typeface="Consolas"/>
                <a:sym typeface="Consolas"/>
              </a:defRPr>
            </a:lvl8pPr>
            <a:lvl9pPr indent="-3429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■"/>
              <a:defRPr>
                <a:latin typeface="Consolas"/>
                <a:ea typeface="Consolas"/>
                <a:cs typeface="Consolas"/>
                <a:sym typeface="Consolas"/>
              </a:defRPr>
            </a:lvl9pPr>
          </a:lstStyle>
          <a:p/>
        </p:txBody>
      </p:sp>
      <p:sp>
        <p:nvSpPr>
          <p:cNvPr id="114" name="Google Shape;114;p105"/>
          <p:cNvSpPr/>
          <p:nvPr/>
        </p:nvSpPr>
        <p:spPr>
          <a:xfrm>
            <a:off x="-16567" y="-6200"/>
            <a:ext cx="12192000" cy="223800"/>
          </a:xfrm>
          <a:prstGeom prst="rect">
            <a:avLst/>
          </a:prstGeom>
          <a:solidFill>
            <a:srgbClr val="1874E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lain">
  <p:cSld name="CUSTOM_4_1">
    <p:bg>
      <p:bgPr>
        <a:solidFill>
          <a:srgbClr val="00AE98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06"/>
          <p:cNvSpPr txBox="1"/>
          <p:nvPr>
            <p:ph idx="12" type="sldNum"/>
          </p:nvPr>
        </p:nvSpPr>
        <p:spPr>
          <a:xfrm>
            <a:off x="11049000" y="6453000"/>
            <a:ext cx="533200" cy="4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lain, black">
  <p:cSld name="CUSTOM_4_1_1">
    <p:bg>
      <p:bgPr>
        <a:solidFill>
          <a:srgbClr val="000000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lain, white">
  <p:cSld name="CUSTOM_4_1_2">
    <p:bg>
      <p:bgPr>
        <a:solidFill>
          <a:srgbClr val="FFFFFF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08"/>
          <p:cNvSpPr txBox="1"/>
          <p:nvPr>
            <p:ph idx="12" type="sldNum"/>
          </p:nvPr>
        </p:nvSpPr>
        <p:spPr>
          <a:xfrm>
            <a:off x="11049000" y="6453000"/>
            <a:ext cx="533200" cy="4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xercises">
  <p:cSld name="TITLE_AND_BODY_5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09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EC6600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22" name="Google Shape;122;p109"/>
          <p:cNvSpPr txBox="1"/>
          <p:nvPr>
            <p:ph idx="1" type="body"/>
          </p:nvPr>
        </p:nvSpPr>
        <p:spPr>
          <a:xfrm>
            <a:off x="533200" y="1235675"/>
            <a:ext cx="11329200" cy="52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Char char="■"/>
              <a:defRPr b="0" sz="2600">
                <a:solidFill>
                  <a:srgbClr val="000000"/>
                </a:solidFill>
              </a:defRPr>
            </a:lvl1pPr>
            <a:lvl2pPr indent="-3810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Calibri"/>
              <a:buChar char="■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19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100"/>
              <a:buFont typeface="Calibri"/>
              <a:buChar char="■"/>
              <a:defRPr sz="21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●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■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●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■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Google Shape;123;p109"/>
          <p:cNvSpPr txBox="1"/>
          <p:nvPr/>
        </p:nvSpPr>
        <p:spPr>
          <a:xfrm>
            <a:off x="9055300" y="349375"/>
            <a:ext cx="2676000" cy="513900"/>
          </a:xfrm>
          <a:prstGeom prst="rect">
            <a:avLst/>
          </a:prstGeom>
          <a:solidFill>
            <a:srgbClr val="F60A0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rPr>
              <a:t>Exercise</a:t>
            </a:r>
            <a:endParaRPr b="0" i="0" sz="1800" u="none" cap="none" strike="noStrike">
              <a:solidFill>
                <a:srgbClr val="EFEF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xercises, alt1">
  <p:cSld name="TITLE_AND_BODY_5_1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10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EC6600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26" name="Google Shape;126;p110"/>
          <p:cNvSpPr txBox="1"/>
          <p:nvPr>
            <p:ph idx="1" type="body"/>
          </p:nvPr>
        </p:nvSpPr>
        <p:spPr>
          <a:xfrm>
            <a:off x="533200" y="1235675"/>
            <a:ext cx="10022800" cy="53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Char char="■"/>
              <a:defRPr b="0" sz="2600">
                <a:solidFill>
                  <a:srgbClr val="000000"/>
                </a:solidFill>
              </a:defRPr>
            </a:lvl1pPr>
            <a:lvl2pPr indent="-3810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Calibri"/>
              <a:buChar char="■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19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100"/>
              <a:buFont typeface="Calibri"/>
              <a:buChar char="■"/>
              <a:defRPr sz="21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●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■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●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■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7" name="Google Shape;127;p110"/>
          <p:cNvSpPr txBox="1"/>
          <p:nvPr/>
        </p:nvSpPr>
        <p:spPr>
          <a:xfrm>
            <a:off x="9055300" y="349375"/>
            <a:ext cx="2676000" cy="513900"/>
          </a:xfrm>
          <a:prstGeom prst="rect">
            <a:avLst/>
          </a:prstGeom>
          <a:solidFill>
            <a:srgbClr val="F60A0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rPr>
              <a:t>Exercise</a:t>
            </a:r>
            <a:endParaRPr b="0" i="0" sz="1800" u="none" cap="none" strike="noStrike">
              <a:solidFill>
                <a:srgbClr val="EFEF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, light">
  <p:cSld name="TITLE_AND_BODY_5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5"/>
          <p:cNvSpPr txBox="1"/>
          <p:nvPr>
            <p:ph idx="1" type="subTitle"/>
          </p:nvPr>
        </p:nvSpPr>
        <p:spPr>
          <a:xfrm>
            <a:off x="0" y="3011125"/>
            <a:ext cx="8078800" cy="1088100"/>
          </a:xfrm>
          <a:prstGeom prst="rect">
            <a:avLst/>
          </a:prstGeom>
          <a:solidFill>
            <a:srgbClr val="00A08F"/>
          </a:solidFill>
          <a:ln>
            <a:noFill/>
          </a:ln>
        </p:spPr>
        <p:txBody>
          <a:bodyPr anchorCtr="0" anchor="ctr" bIns="91425" lIns="2743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b="1" sz="3000">
                <a:solidFill>
                  <a:srgbClr val="0000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b="1" sz="3000">
                <a:solidFill>
                  <a:srgbClr val="000000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b="1" sz="3000">
                <a:solidFill>
                  <a:srgbClr val="000000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 sz="3000">
                <a:solidFill>
                  <a:srgbClr val="000000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 sz="3000">
                <a:solidFill>
                  <a:srgbClr val="000000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 sz="3000">
                <a:solidFill>
                  <a:srgbClr val="000000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 sz="3000">
                <a:solidFill>
                  <a:srgbClr val="000000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 sz="3000">
                <a:solidFill>
                  <a:srgbClr val="000000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 sz="3000">
                <a:solidFill>
                  <a:srgbClr val="000000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xercises, alt2">
  <p:cSld name="TITLE_AND_BODY_5_1_1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11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EC6600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30" name="Google Shape;130;p111"/>
          <p:cNvSpPr txBox="1"/>
          <p:nvPr>
            <p:ph idx="1" type="body"/>
          </p:nvPr>
        </p:nvSpPr>
        <p:spPr>
          <a:xfrm>
            <a:off x="533200" y="1235675"/>
            <a:ext cx="10022800" cy="53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Char char="■"/>
              <a:defRPr b="0" sz="2600">
                <a:solidFill>
                  <a:srgbClr val="000000"/>
                </a:solidFill>
              </a:defRPr>
            </a:lvl1pPr>
            <a:lvl2pPr indent="-3810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Calibri"/>
              <a:buChar char="■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19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100"/>
              <a:buFont typeface="Calibri"/>
              <a:buChar char="■"/>
              <a:defRPr sz="21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●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■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●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■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1" name="Google Shape;131;p111"/>
          <p:cNvSpPr txBox="1"/>
          <p:nvPr/>
        </p:nvSpPr>
        <p:spPr>
          <a:xfrm>
            <a:off x="9055300" y="349375"/>
            <a:ext cx="2676000" cy="513900"/>
          </a:xfrm>
          <a:prstGeom prst="rect">
            <a:avLst/>
          </a:prstGeom>
          <a:solidFill>
            <a:srgbClr val="F60A0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rPr>
              <a:t>Exercise</a:t>
            </a:r>
            <a:endParaRPr b="0" i="0" sz="1800" u="none" cap="none" strike="noStrike">
              <a:solidFill>
                <a:srgbClr val="EFEF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xercises, alt3">
  <p:cSld name="TITLE_AND_BODY_5_1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12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EC6600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34" name="Google Shape;134;p112"/>
          <p:cNvSpPr txBox="1"/>
          <p:nvPr>
            <p:ph idx="1" type="body"/>
          </p:nvPr>
        </p:nvSpPr>
        <p:spPr>
          <a:xfrm>
            <a:off x="533200" y="1235675"/>
            <a:ext cx="10022800" cy="53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Char char="■"/>
              <a:defRPr b="0" sz="2600">
                <a:solidFill>
                  <a:srgbClr val="000000"/>
                </a:solidFill>
              </a:defRPr>
            </a:lvl1pPr>
            <a:lvl2pPr indent="-3810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Calibri"/>
              <a:buChar char="■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19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100"/>
              <a:buFont typeface="Calibri"/>
              <a:buChar char="■"/>
              <a:defRPr sz="21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●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■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●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■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5" name="Google Shape;135;p112"/>
          <p:cNvSpPr txBox="1"/>
          <p:nvPr/>
        </p:nvSpPr>
        <p:spPr>
          <a:xfrm>
            <a:off x="9055300" y="349375"/>
            <a:ext cx="2676000" cy="513900"/>
          </a:xfrm>
          <a:prstGeom prst="rect">
            <a:avLst/>
          </a:prstGeom>
          <a:solidFill>
            <a:srgbClr val="F60A0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rPr>
              <a:t>Exercise</a:t>
            </a:r>
            <a:endParaRPr b="0" i="0" sz="1800" u="none" cap="none" strike="noStrike">
              <a:solidFill>
                <a:srgbClr val="EFEF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, plain">
  <p:cSld name="TITLE_AND_BODY_5_1_1_3">
    <p:bg>
      <p:bgPr>
        <a:solidFill>
          <a:srgbClr val="00AE98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6"/>
          <p:cNvSpPr txBox="1"/>
          <p:nvPr>
            <p:ph idx="1" type="subTitle"/>
          </p:nvPr>
        </p:nvSpPr>
        <p:spPr>
          <a:xfrm>
            <a:off x="0" y="3011125"/>
            <a:ext cx="8078800" cy="1088100"/>
          </a:xfrm>
          <a:prstGeom prst="rect">
            <a:avLst/>
          </a:prstGeom>
          <a:solidFill>
            <a:srgbClr val="EC6600"/>
          </a:solidFill>
          <a:ln>
            <a:noFill/>
          </a:ln>
        </p:spPr>
        <p:txBody>
          <a:bodyPr anchorCtr="0" anchor="ctr" bIns="91425" lIns="27430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b="1" sz="30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b="1" sz="30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b="1" sz="30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 sz="30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 sz="30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 sz="30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 sz="30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 sz="30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 sz="3000">
                <a:solidFill>
                  <a:srgbClr val="FFFFF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 w title, black">
  <p:cSld name="TITLE_AND_BODY_3_4_2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7"/>
          <p:cNvSpPr txBox="1"/>
          <p:nvPr>
            <p:ph idx="1" type="subTitle"/>
          </p:nvPr>
        </p:nvSpPr>
        <p:spPr>
          <a:xfrm>
            <a:off x="521015" y="2316975"/>
            <a:ext cx="11375200" cy="2216400"/>
          </a:xfrm>
          <a:prstGeom prst="rect">
            <a:avLst/>
          </a:prstGeom>
          <a:noFill/>
          <a:ln>
            <a:noFill/>
          </a:ln>
          <a:effectLst>
            <a:outerShdw blurRad="528638" rotWithShape="0" algn="bl" dist="9525">
              <a:srgbClr val="FFFFFF"/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b="0" sz="3600">
                <a:solidFill>
                  <a:srgbClr val="1874E1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0" sz="3600">
                <a:solidFill>
                  <a:srgbClr val="1874E1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100"/>
              <a:buNone/>
              <a:defRPr b="0" sz="3600">
                <a:solidFill>
                  <a:srgbClr val="1874E1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>
                <a:solidFill>
                  <a:srgbClr val="1874E1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>
                <a:solidFill>
                  <a:srgbClr val="1874E1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>
                <a:solidFill>
                  <a:srgbClr val="1874E1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>
                <a:solidFill>
                  <a:srgbClr val="1874E1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>
                <a:solidFill>
                  <a:srgbClr val="1874E1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None/>
              <a:defRPr b="0" sz="3600">
                <a:solidFill>
                  <a:srgbClr val="1874E1"/>
                </a:solidFill>
              </a:defRPr>
            </a:lvl9pPr>
          </a:lstStyle>
          <a:p/>
        </p:txBody>
      </p:sp>
      <p:sp>
        <p:nvSpPr>
          <p:cNvPr id="32" name="Google Shape;32;p77"/>
          <p:cNvSpPr txBox="1"/>
          <p:nvPr>
            <p:ph type="title"/>
          </p:nvPr>
        </p:nvSpPr>
        <p:spPr>
          <a:xfrm>
            <a:off x="0" y="1360675"/>
            <a:ext cx="11908800" cy="957900"/>
          </a:xfrm>
          <a:prstGeom prst="rect">
            <a:avLst/>
          </a:prstGeom>
          <a:noFill/>
          <a:ln>
            <a:noFill/>
          </a:ln>
          <a:effectLst>
            <a:outerShdw blurRad="514350" rotWithShape="0" algn="bl" dist="9525">
              <a:srgbClr val="FFFFFF"/>
            </a:outerShdw>
          </a:effectLst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C6600"/>
              </a:buClr>
              <a:buSzPts val="3600"/>
              <a:buFont typeface="Calibri"/>
              <a:buNone/>
              <a:defRPr sz="3600">
                <a:solidFill>
                  <a:srgbClr val="EC66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C6600"/>
              </a:buClr>
              <a:buSzPts val="3600"/>
              <a:buFont typeface="Calibri"/>
              <a:buNone/>
              <a:defRPr b="1" sz="3600">
                <a:solidFill>
                  <a:srgbClr val="EC66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C6600"/>
              </a:buClr>
              <a:buSzPts val="3600"/>
              <a:buFont typeface="Calibri"/>
              <a:buNone/>
              <a:defRPr b="1" sz="3600">
                <a:solidFill>
                  <a:srgbClr val="EC66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C6600"/>
              </a:buClr>
              <a:buSzPts val="3600"/>
              <a:buFont typeface="Calibri"/>
              <a:buNone/>
              <a:defRPr b="1" sz="3600">
                <a:solidFill>
                  <a:srgbClr val="EC66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C6600"/>
              </a:buClr>
              <a:buSzPts val="3600"/>
              <a:buFont typeface="Calibri"/>
              <a:buNone/>
              <a:defRPr b="1" sz="3600">
                <a:solidFill>
                  <a:srgbClr val="EC66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C6600"/>
              </a:buClr>
              <a:buSzPts val="3600"/>
              <a:buFont typeface="Calibri"/>
              <a:buNone/>
              <a:defRPr b="1" sz="3600">
                <a:solidFill>
                  <a:srgbClr val="EC66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C6600"/>
              </a:buClr>
              <a:buSzPts val="3600"/>
              <a:buFont typeface="Calibri"/>
              <a:buNone/>
              <a:defRPr b="1" sz="3600">
                <a:solidFill>
                  <a:srgbClr val="EC66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C6600"/>
              </a:buClr>
              <a:buSzPts val="3600"/>
              <a:buFont typeface="Calibri"/>
              <a:buNone/>
              <a:defRPr b="1" sz="3600">
                <a:solidFill>
                  <a:srgbClr val="EC66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C6600"/>
              </a:buClr>
              <a:buSzPts val="3600"/>
              <a:buFont typeface="Calibri"/>
              <a:buNone/>
              <a:defRPr b="1" sz="3600">
                <a:solidFill>
                  <a:srgbClr val="EC66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 w title, gray">
  <p:cSld name="TITLE_AND_BODY_3_4_2_2_1">
    <p:bg>
      <p:bgPr>
        <a:solidFill>
          <a:srgbClr val="00AE98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8"/>
          <p:cNvSpPr txBox="1"/>
          <p:nvPr>
            <p:ph idx="1" type="subTitle"/>
          </p:nvPr>
        </p:nvSpPr>
        <p:spPr>
          <a:xfrm>
            <a:off x="521015" y="2316975"/>
            <a:ext cx="11375200" cy="2216400"/>
          </a:xfrm>
          <a:prstGeom prst="rect">
            <a:avLst/>
          </a:prstGeom>
          <a:noFill/>
          <a:ln>
            <a:noFill/>
          </a:ln>
          <a:effectLst>
            <a:outerShdw blurRad="214313" rotWithShape="0" algn="bl" dist="9525">
              <a:srgbClr val="FFFFFF"/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b="0" sz="3600"/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0" sz="3600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100"/>
              <a:buNone/>
              <a:defRPr b="0" sz="3600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/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/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/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/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None/>
              <a:defRPr b="0" sz="3600"/>
            </a:lvl9pPr>
          </a:lstStyle>
          <a:p/>
        </p:txBody>
      </p:sp>
      <p:sp>
        <p:nvSpPr>
          <p:cNvPr id="35" name="Google Shape;35;p78"/>
          <p:cNvSpPr txBox="1"/>
          <p:nvPr>
            <p:ph type="title"/>
          </p:nvPr>
        </p:nvSpPr>
        <p:spPr>
          <a:xfrm>
            <a:off x="0" y="1360675"/>
            <a:ext cx="11908800" cy="957900"/>
          </a:xfrm>
          <a:prstGeom prst="rect">
            <a:avLst/>
          </a:prstGeom>
          <a:noFill/>
          <a:ln>
            <a:noFill/>
          </a:ln>
          <a:effectLst>
            <a:outerShdw blurRad="228600" rotWithShape="0" algn="bl" dist="9525">
              <a:srgbClr val="FFFFFF"/>
            </a:outerShdw>
          </a:effectLst>
        </p:spPr>
        <p:txBody>
          <a:bodyPr anchorCtr="0" anchor="ctr" bIns="91425" lIns="457200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C6600"/>
              </a:buClr>
              <a:buSzPts val="3600"/>
              <a:buFont typeface="Calibri"/>
              <a:buNone/>
              <a:defRPr sz="3600">
                <a:solidFill>
                  <a:srgbClr val="EC66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C6600"/>
              </a:buClr>
              <a:buSzPts val="3600"/>
              <a:buFont typeface="Calibri"/>
              <a:buNone/>
              <a:defRPr b="1" sz="3600">
                <a:solidFill>
                  <a:srgbClr val="EC66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C6600"/>
              </a:buClr>
              <a:buSzPts val="3600"/>
              <a:buFont typeface="Calibri"/>
              <a:buNone/>
              <a:defRPr b="1" sz="3600">
                <a:solidFill>
                  <a:srgbClr val="EC66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C6600"/>
              </a:buClr>
              <a:buSzPts val="3600"/>
              <a:buFont typeface="Calibri"/>
              <a:buNone/>
              <a:defRPr b="1" sz="3600">
                <a:solidFill>
                  <a:srgbClr val="EC66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C6600"/>
              </a:buClr>
              <a:buSzPts val="3600"/>
              <a:buFont typeface="Calibri"/>
              <a:buNone/>
              <a:defRPr b="1" sz="3600">
                <a:solidFill>
                  <a:srgbClr val="EC66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C6600"/>
              </a:buClr>
              <a:buSzPts val="3600"/>
              <a:buFont typeface="Calibri"/>
              <a:buNone/>
              <a:defRPr b="1" sz="3600">
                <a:solidFill>
                  <a:srgbClr val="EC66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C6600"/>
              </a:buClr>
              <a:buSzPts val="3600"/>
              <a:buFont typeface="Calibri"/>
              <a:buNone/>
              <a:defRPr b="1" sz="3600">
                <a:solidFill>
                  <a:srgbClr val="EC66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C6600"/>
              </a:buClr>
              <a:buSzPts val="3600"/>
              <a:buFont typeface="Calibri"/>
              <a:buNone/>
              <a:defRPr b="1" sz="3600">
                <a:solidFill>
                  <a:srgbClr val="EC66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C6600"/>
              </a:buClr>
              <a:buSzPts val="3600"/>
              <a:buFont typeface="Calibri"/>
              <a:buNone/>
              <a:defRPr b="1" sz="3600">
                <a:solidFill>
                  <a:srgbClr val="EC66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78"/>
          <p:cNvSpPr/>
          <p:nvPr/>
        </p:nvSpPr>
        <p:spPr>
          <a:xfrm>
            <a:off x="-16567" y="-6200"/>
            <a:ext cx="12192000" cy="299700"/>
          </a:xfrm>
          <a:prstGeom prst="rect">
            <a:avLst/>
          </a:prstGeom>
          <a:solidFill>
            <a:srgbClr val="EC6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, black">
  <p:cSld name="TITLE_AND_BODY_3_4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9"/>
          <p:cNvSpPr txBox="1"/>
          <p:nvPr>
            <p:ph idx="1" type="subTitle"/>
          </p:nvPr>
        </p:nvSpPr>
        <p:spPr>
          <a:xfrm>
            <a:off x="521015" y="2316975"/>
            <a:ext cx="11375200" cy="2216400"/>
          </a:xfrm>
          <a:prstGeom prst="rect">
            <a:avLst/>
          </a:prstGeom>
          <a:noFill/>
          <a:ln>
            <a:noFill/>
          </a:ln>
          <a:effectLst>
            <a:outerShdw blurRad="528638" rotWithShape="0" algn="bl" dist="9525">
              <a:srgbClr val="FFFFFF"/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b="0" sz="3600">
                <a:solidFill>
                  <a:srgbClr val="1874E1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0" sz="3600">
                <a:solidFill>
                  <a:srgbClr val="1874E1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100"/>
              <a:buNone/>
              <a:defRPr b="0" sz="3600">
                <a:solidFill>
                  <a:srgbClr val="1874E1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>
                <a:solidFill>
                  <a:srgbClr val="1874E1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>
                <a:solidFill>
                  <a:srgbClr val="1874E1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>
                <a:solidFill>
                  <a:srgbClr val="1874E1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>
                <a:solidFill>
                  <a:srgbClr val="1874E1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>
                <a:solidFill>
                  <a:srgbClr val="1874E1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None/>
              <a:defRPr b="0" sz="3600">
                <a:solidFill>
                  <a:srgbClr val="1874E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, black stripes">
  <p:cSld name="TITLE_AND_BODY_3_4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0"/>
          <p:cNvSpPr txBox="1"/>
          <p:nvPr>
            <p:ph idx="1" type="subTitle"/>
          </p:nvPr>
        </p:nvSpPr>
        <p:spPr>
          <a:xfrm rot="604">
            <a:off x="534267" y="2317725"/>
            <a:ext cx="11374400" cy="2214900"/>
          </a:xfrm>
          <a:prstGeom prst="rect">
            <a:avLst/>
          </a:prstGeom>
          <a:noFill/>
          <a:ln>
            <a:noFill/>
          </a:ln>
          <a:effectLst>
            <a:outerShdw blurRad="214313" rotWithShape="0" algn="bl" dist="9525">
              <a:srgbClr val="FFFF00"/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b="0" sz="36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0" sz="36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100"/>
              <a:buNone/>
              <a:defRPr b="0" sz="36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36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None/>
              <a:defRPr b="0" sz="3600">
                <a:solidFill>
                  <a:srgbClr val="FFFFF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39.xml"/><Relationship Id="rId20" Type="http://schemas.openxmlformats.org/officeDocument/2006/relationships/slideLayout" Target="../slideLayouts/slideLayout19.xml"/><Relationship Id="rId42" Type="http://schemas.openxmlformats.org/officeDocument/2006/relationships/slideLayout" Target="../slideLayouts/slideLayout41.xml"/><Relationship Id="rId41" Type="http://schemas.openxmlformats.org/officeDocument/2006/relationships/slideLayout" Target="../slideLayouts/slideLayout40.xml"/><Relationship Id="rId22" Type="http://schemas.openxmlformats.org/officeDocument/2006/relationships/slideLayout" Target="../slideLayouts/slideLayout21.xml"/><Relationship Id="rId44" Type="http://schemas.openxmlformats.org/officeDocument/2006/relationships/theme" Target="../theme/theme2.xml"/><Relationship Id="rId21" Type="http://schemas.openxmlformats.org/officeDocument/2006/relationships/slideLayout" Target="../slideLayouts/slideLayout20.xml"/><Relationship Id="rId43" Type="http://schemas.openxmlformats.org/officeDocument/2006/relationships/slideLayout" Target="../slideLayouts/slideLayout42.xml"/><Relationship Id="rId24" Type="http://schemas.openxmlformats.org/officeDocument/2006/relationships/slideLayout" Target="../slideLayouts/slideLayout23.xml"/><Relationship Id="rId23" Type="http://schemas.openxmlformats.org/officeDocument/2006/relationships/slideLayout" Target="../slideLayouts/slideLayout2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26" Type="http://schemas.openxmlformats.org/officeDocument/2006/relationships/slideLayout" Target="../slideLayouts/slideLayout25.xml"/><Relationship Id="rId25" Type="http://schemas.openxmlformats.org/officeDocument/2006/relationships/slideLayout" Target="../slideLayouts/slideLayout24.xml"/><Relationship Id="rId28" Type="http://schemas.openxmlformats.org/officeDocument/2006/relationships/slideLayout" Target="../slideLayouts/slideLayout27.xml"/><Relationship Id="rId27" Type="http://schemas.openxmlformats.org/officeDocument/2006/relationships/slideLayout" Target="../slideLayouts/slideLayout26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29" Type="http://schemas.openxmlformats.org/officeDocument/2006/relationships/slideLayout" Target="../slideLayouts/slideLayout28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31" Type="http://schemas.openxmlformats.org/officeDocument/2006/relationships/slideLayout" Target="../slideLayouts/slideLayout30.xml"/><Relationship Id="rId30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0.xml"/><Relationship Id="rId33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9.xml"/><Relationship Id="rId32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12.xml"/><Relationship Id="rId35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11.xml"/><Relationship Id="rId34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14.xml"/><Relationship Id="rId37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13.xml"/><Relationship Id="rId36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16.xml"/><Relationship Id="rId39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15.xml"/><Relationship Id="rId38" Type="http://schemas.openxmlformats.org/officeDocument/2006/relationships/slideLayout" Target="../slideLayouts/slideLayout37.xml"/><Relationship Id="rId19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AE98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7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0973600" y="6320627"/>
            <a:ext cx="782600" cy="2240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71"/>
          <p:cNvSpPr txBox="1"/>
          <p:nvPr/>
        </p:nvSpPr>
        <p:spPr>
          <a:xfrm>
            <a:off x="9510333" y="6320588"/>
            <a:ext cx="1484800" cy="22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All rights reserved</a:t>
            </a:r>
            <a:endParaRPr b="0" i="0" sz="900" u="none" cap="none" strike="noStrike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71"/>
          <p:cNvSpPr txBox="1"/>
          <p:nvPr>
            <p:ph type="title"/>
          </p:nvPr>
        </p:nvSpPr>
        <p:spPr>
          <a:xfrm>
            <a:off x="0" y="217675"/>
            <a:ext cx="7787200" cy="777300"/>
          </a:xfrm>
          <a:prstGeom prst="rect">
            <a:avLst/>
          </a:prstGeom>
          <a:solidFill>
            <a:srgbClr val="EC6600"/>
          </a:solidFill>
          <a:ln>
            <a:noFill/>
          </a:ln>
        </p:spPr>
        <p:txBody>
          <a:bodyPr anchorCtr="0" anchor="ctr" bIns="91425" lIns="457200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Calibri"/>
              <a:buNone/>
              <a:defRPr b="1" i="0" sz="2400" u="none" cap="none" strike="noStrike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Calibri"/>
              <a:buNone/>
              <a:defRPr b="1" i="0" sz="2400" u="none" cap="none" strike="noStrike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Calibri"/>
              <a:buNone/>
              <a:defRPr b="1" i="0" sz="2400" u="none" cap="none" strike="noStrike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Calibri"/>
              <a:buNone/>
              <a:defRPr b="1" i="0" sz="2400" u="none" cap="none" strike="noStrike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Calibri"/>
              <a:buNone/>
              <a:defRPr b="1" i="0" sz="2400" u="none" cap="none" strike="noStrike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Calibri"/>
              <a:buNone/>
              <a:defRPr b="1" i="0" sz="2400" u="none" cap="none" strike="noStrike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Calibri"/>
              <a:buNone/>
              <a:defRPr b="1" i="0" sz="2400" u="none" cap="none" strike="noStrike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Calibri"/>
              <a:buNone/>
              <a:defRPr b="1" i="0" sz="2400" u="none" cap="none" strike="noStrike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Calibri"/>
              <a:buNone/>
              <a:defRPr b="1" i="0" sz="2400" u="none" cap="none" strike="noStrike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1"/>
          <p:cNvSpPr txBox="1"/>
          <p:nvPr>
            <p:ph idx="1" type="body"/>
          </p:nvPr>
        </p:nvSpPr>
        <p:spPr>
          <a:xfrm>
            <a:off x="533200" y="1175575"/>
            <a:ext cx="11566000" cy="51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Char char="■"/>
              <a:defRPr b="0" i="0" sz="2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Char char="■"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19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100"/>
              <a:buFont typeface="Calibri"/>
              <a:buChar char="■"/>
              <a:defRPr b="0" i="0" sz="21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●"/>
              <a:defRPr b="0" i="0" sz="18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b="0" i="0" sz="18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■"/>
              <a:defRPr b="0" i="0" sz="18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●"/>
              <a:defRPr b="0" i="0" sz="18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b="0" i="0" sz="18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■"/>
              <a:defRPr b="0" i="0" sz="18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1"/>
          <p:cNvSpPr txBox="1"/>
          <p:nvPr>
            <p:ph idx="12" type="sldNum"/>
          </p:nvPr>
        </p:nvSpPr>
        <p:spPr>
          <a:xfrm>
            <a:off x="11658600" y="6453000"/>
            <a:ext cx="533200" cy="4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" name="Google Shape;11;p71"/>
          <p:cNvSpPr txBox="1"/>
          <p:nvPr>
            <p:ph idx="2" type="sldNum"/>
          </p:nvPr>
        </p:nvSpPr>
        <p:spPr>
          <a:xfrm>
            <a:off x="1422733" y="6453000"/>
            <a:ext cx="9181600" cy="4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:</a:t>
            </a:r>
            <a:endParaRPr b="0"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a9e3aa31c0_0_0"/>
          <p:cNvSpPr txBox="1"/>
          <p:nvPr>
            <p:ph type="ctrTitle"/>
          </p:nvPr>
        </p:nvSpPr>
        <p:spPr>
          <a:xfrm>
            <a:off x="0" y="3163525"/>
            <a:ext cx="9702000" cy="1055700"/>
          </a:xfrm>
          <a:prstGeom prst="rect">
            <a:avLst/>
          </a:prstGeom>
        </p:spPr>
        <p:txBody>
          <a:bodyPr anchorCtr="0" anchor="ctr" bIns="91425" lIns="5486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 is az hogy injection?</a:t>
            </a:r>
            <a:endParaRPr/>
          </a:p>
        </p:txBody>
      </p:sp>
      <p:sp>
        <p:nvSpPr>
          <p:cNvPr id="142" name="Google Shape;142;ga9e3aa31c0_0_0"/>
          <p:cNvSpPr txBox="1"/>
          <p:nvPr>
            <p:ph idx="1" type="subTitle"/>
          </p:nvPr>
        </p:nvSpPr>
        <p:spPr>
          <a:xfrm>
            <a:off x="619733" y="5538625"/>
            <a:ext cx="8223300" cy="10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ga9e3aa31c0_0_0"/>
          <p:cNvSpPr txBox="1"/>
          <p:nvPr>
            <p:ph idx="2" type="subTitle"/>
          </p:nvPr>
        </p:nvSpPr>
        <p:spPr>
          <a:xfrm>
            <a:off x="619733" y="4219225"/>
            <a:ext cx="8223300" cy="1319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Definíciók: a hasznos és a pontos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a29f0cc5ee_1_25"/>
          <p:cNvSpPr txBox="1"/>
          <p:nvPr>
            <p:ph type="title"/>
          </p:nvPr>
        </p:nvSpPr>
        <p:spPr>
          <a:xfrm>
            <a:off x="0" y="217675"/>
            <a:ext cx="7787100" cy="777300"/>
          </a:xfrm>
          <a:prstGeom prst="rect">
            <a:avLst/>
          </a:prstGeom>
        </p:spPr>
        <p:txBody>
          <a:bodyPr anchorCtr="0" anchor="ctr" bIns="91425" lIns="457200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Printf injection (C)</a:t>
            </a:r>
            <a:endParaRPr/>
          </a:p>
        </p:txBody>
      </p:sp>
      <p:sp>
        <p:nvSpPr>
          <p:cNvPr id="214" name="Google Shape;214;ga29f0cc5ee_1_25"/>
          <p:cNvSpPr txBox="1"/>
          <p:nvPr>
            <p:ph idx="1" type="body"/>
          </p:nvPr>
        </p:nvSpPr>
        <p:spPr>
          <a:xfrm>
            <a:off x="0" y="3613975"/>
            <a:ext cx="12192000" cy="1437000"/>
          </a:xfrm>
          <a:prstGeom prst="rect">
            <a:avLst/>
          </a:prstGeom>
          <a:solidFill>
            <a:srgbClr val="F9CB9C"/>
          </a:solidFill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printf(</a:t>
            </a:r>
            <a:r>
              <a:rPr lang="en" sz="2800">
                <a:solidFill>
                  <a:srgbClr val="660066"/>
                </a:solidFill>
                <a:latin typeface="Consolas"/>
                <a:ea typeface="Consolas"/>
                <a:cs typeface="Consolas"/>
                <a:sym typeface="Consolas"/>
              </a:rPr>
              <a:t>argv[1]</a:t>
            </a:r>
            <a:r>
              <a:rPr lang="en" sz="2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lang="en" sz="2800">
                <a:solidFill>
                  <a:srgbClr val="660066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100">
              <a:solidFill>
                <a:srgbClr val="66006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15" name="Google Shape;215;ga29f0cc5ee_1_25"/>
          <p:cNvSpPr/>
          <p:nvPr/>
        </p:nvSpPr>
        <p:spPr>
          <a:xfrm>
            <a:off x="6015800" y="1357850"/>
            <a:ext cx="5792400" cy="1512600"/>
          </a:xfrm>
          <a:prstGeom prst="wedgeRectCallout">
            <a:avLst>
              <a:gd fmla="val -28894" name="adj1"/>
              <a:gd fmla="val 111358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"Hello World %p %p %p %p %p %p"</a:t>
            </a:r>
            <a:endParaRPr sz="3400"/>
          </a:p>
        </p:txBody>
      </p:sp>
      <p:pic>
        <p:nvPicPr>
          <p:cNvPr id="216" name="Google Shape;216;ga29f0cc5ee_1_25"/>
          <p:cNvPicPr preferRelativeResize="0"/>
          <p:nvPr/>
        </p:nvPicPr>
        <p:blipFill rotWithShape="1">
          <a:blip r:embed="rId3">
            <a:alphaModFix/>
          </a:blip>
          <a:srcRect b="19994" l="-3700" r="3699" t="12181"/>
          <a:stretch/>
        </p:blipFill>
        <p:spPr>
          <a:xfrm>
            <a:off x="3733800" y="971987"/>
            <a:ext cx="2061475" cy="1569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a29f0cc5ee_1_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62200" y="1414975"/>
            <a:ext cx="1268149" cy="1437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ga29f0cc5ee_1_25"/>
          <p:cNvSpPr txBox="1"/>
          <p:nvPr/>
        </p:nvSpPr>
        <p:spPr>
          <a:xfrm>
            <a:off x="2514600" y="41148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a9e3aa31c0_1_40"/>
          <p:cNvSpPr txBox="1"/>
          <p:nvPr>
            <p:ph type="title"/>
          </p:nvPr>
        </p:nvSpPr>
        <p:spPr>
          <a:xfrm>
            <a:off x="0" y="217675"/>
            <a:ext cx="7787100" cy="777300"/>
          </a:xfrm>
          <a:prstGeom prst="rect">
            <a:avLst/>
          </a:prstGeom>
        </p:spPr>
        <p:txBody>
          <a:bodyPr anchorCtr="0" anchor="ctr" bIns="91425" lIns="457200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Definíció - a formális </a:t>
            </a:r>
            <a:endParaRPr/>
          </a:p>
        </p:txBody>
      </p:sp>
      <p:sp>
        <p:nvSpPr>
          <p:cNvPr id="224" name="Google Shape;224;ga9e3aa31c0_1_40"/>
          <p:cNvSpPr txBox="1"/>
          <p:nvPr>
            <p:ph idx="1" type="body"/>
          </p:nvPr>
        </p:nvSpPr>
        <p:spPr>
          <a:xfrm>
            <a:off x="533200" y="1175575"/>
            <a:ext cx="11565900" cy="514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Nem kellően validált felhasználói inputot runtime újraparesolounk az input beérkezése után.</a:t>
            </a:r>
            <a:endParaRPr sz="3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Google Shape;229;ga29f0cc5ee_1_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81000" y="304800"/>
            <a:ext cx="8501174" cy="6375875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ga29f0cc5ee_1_47"/>
          <p:cNvSpPr txBox="1"/>
          <p:nvPr/>
        </p:nvSpPr>
        <p:spPr>
          <a:xfrm>
            <a:off x="6948525" y="884025"/>
            <a:ext cx="4864200" cy="4795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500">
              <a:highlight>
                <a:srgbClr val="434343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50">
                <a:solidFill>
                  <a:srgbClr val="569CD6"/>
                </a:solidFill>
                <a:latin typeface="Courier New"/>
                <a:ea typeface="Courier New"/>
                <a:cs typeface="Courier New"/>
                <a:sym typeface="Courier New"/>
              </a:rPr>
              <a:t>function</a:t>
            </a:r>
            <a:r>
              <a:rPr lang="en" sz="3150">
                <a:solidFill>
                  <a:srgbClr val="D4D4D4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3150">
                <a:solidFill>
                  <a:srgbClr val="DCDCAA"/>
                </a:solidFill>
                <a:latin typeface="Courier New"/>
                <a:ea typeface="Courier New"/>
                <a:cs typeface="Courier New"/>
                <a:sym typeface="Courier New"/>
              </a:rPr>
              <a:t>add</a:t>
            </a:r>
            <a:r>
              <a:rPr lang="en" sz="3150">
                <a:solidFill>
                  <a:srgbClr val="D4D4D4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3150">
                <a:solidFill>
                  <a:srgbClr val="9CDCFE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 sz="3150">
                <a:solidFill>
                  <a:srgbClr val="D4D4D4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3150">
                <a:solidFill>
                  <a:srgbClr val="9CDCFE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lang="en" sz="3150">
                <a:solidFill>
                  <a:srgbClr val="D4D4D4"/>
                </a:solidFill>
                <a:latin typeface="Courier New"/>
                <a:ea typeface="Courier New"/>
                <a:cs typeface="Courier New"/>
                <a:sym typeface="Courier New"/>
              </a:rPr>
              <a:t>){</a:t>
            </a:r>
            <a:endParaRPr sz="3150">
              <a:solidFill>
                <a:srgbClr val="D4D4D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50">
                <a:solidFill>
                  <a:srgbClr val="D4D4D4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3150">
                <a:solidFill>
                  <a:srgbClr val="C586C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" sz="3150">
                <a:solidFill>
                  <a:srgbClr val="D4D4D4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3150">
                <a:solidFill>
                  <a:srgbClr val="9CDCFE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 sz="3150">
                <a:solidFill>
                  <a:srgbClr val="D4D4D4"/>
                </a:solidFill>
                <a:latin typeface="Courier New"/>
                <a:ea typeface="Courier New"/>
                <a:cs typeface="Courier New"/>
                <a:sym typeface="Courier New"/>
              </a:rPr>
              <a:t> + </a:t>
            </a:r>
            <a:r>
              <a:rPr lang="en" sz="3150">
                <a:solidFill>
                  <a:srgbClr val="9CDCFE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lang="en" sz="3150">
                <a:solidFill>
                  <a:srgbClr val="D4D4D4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3150">
              <a:solidFill>
                <a:srgbClr val="D4D4D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50">
                <a:solidFill>
                  <a:srgbClr val="D4D4D4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3150">
              <a:solidFill>
                <a:srgbClr val="D4D4D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a29f0cc5ee_1_54"/>
          <p:cNvSpPr txBox="1"/>
          <p:nvPr/>
        </p:nvSpPr>
        <p:spPr>
          <a:xfrm>
            <a:off x="6562650" y="884025"/>
            <a:ext cx="5401500" cy="4795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00">
              <a:highlight>
                <a:srgbClr val="434343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50">
                <a:solidFill>
                  <a:srgbClr val="569CD6"/>
                </a:solidFill>
                <a:latin typeface="Courier New"/>
                <a:ea typeface="Courier New"/>
                <a:cs typeface="Courier New"/>
                <a:sym typeface="Courier New"/>
              </a:rPr>
              <a:t>function</a:t>
            </a:r>
            <a:r>
              <a:rPr lang="en" sz="2150">
                <a:solidFill>
                  <a:srgbClr val="D4D4D4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2150">
                <a:solidFill>
                  <a:srgbClr val="DCDCAA"/>
                </a:solidFill>
                <a:latin typeface="Courier New"/>
                <a:ea typeface="Courier New"/>
                <a:cs typeface="Courier New"/>
                <a:sym typeface="Courier New"/>
              </a:rPr>
              <a:t>math</a:t>
            </a:r>
            <a:r>
              <a:rPr lang="en" sz="2150">
                <a:solidFill>
                  <a:srgbClr val="D4D4D4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2150">
                <a:solidFill>
                  <a:srgbClr val="9CDCFE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 sz="2150">
                <a:solidFill>
                  <a:srgbClr val="D4D4D4"/>
                </a:solidFill>
                <a:latin typeface="Courier New"/>
                <a:ea typeface="Courier New"/>
                <a:cs typeface="Courier New"/>
                <a:sym typeface="Courier New"/>
              </a:rPr>
              <a:t>, operand, </a:t>
            </a:r>
            <a:r>
              <a:rPr lang="en" sz="2150">
                <a:solidFill>
                  <a:srgbClr val="9CDCFE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lang="en" sz="2150">
                <a:solidFill>
                  <a:srgbClr val="D4D4D4"/>
                </a:solidFill>
                <a:latin typeface="Courier New"/>
                <a:ea typeface="Courier New"/>
                <a:cs typeface="Courier New"/>
                <a:sym typeface="Courier New"/>
              </a:rPr>
              <a:t>){</a:t>
            </a:r>
            <a:endParaRPr sz="2150">
              <a:solidFill>
                <a:srgbClr val="D4D4D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50">
                <a:solidFill>
                  <a:srgbClr val="D4D4D4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2150">
                <a:solidFill>
                  <a:srgbClr val="C586C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" sz="2150">
                <a:solidFill>
                  <a:srgbClr val="D4D4D4"/>
                </a:solidFill>
                <a:latin typeface="Courier New"/>
                <a:ea typeface="Courier New"/>
                <a:cs typeface="Courier New"/>
                <a:sym typeface="Courier New"/>
              </a:rPr>
              <a:t> eval(</a:t>
            </a:r>
            <a:r>
              <a:rPr lang="en" sz="2150">
                <a:solidFill>
                  <a:srgbClr val="9CDCFE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" sz="2150">
                <a:solidFill>
                  <a:srgbClr val="D4D4D4"/>
                </a:solidFill>
                <a:latin typeface="Courier New"/>
                <a:ea typeface="Courier New"/>
                <a:cs typeface="Courier New"/>
                <a:sym typeface="Courier New"/>
              </a:rPr>
              <a:t> + operand +  </a:t>
            </a:r>
            <a:r>
              <a:rPr lang="en" sz="2150">
                <a:solidFill>
                  <a:srgbClr val="9CDCFE"/>
                </a:solidFill>
                <a:latin typeface="Courier New"/>
                <a:ea typeface="Courier New"/>
                <a:cs typeface="Courier New"/>
                <a:sym typeface="Courier New"/>
              </a:rPr>
              <a:t>b)</a:t>
            </a:r>
            <a:r>
              <a:rPr lang="en" sz="2150">
                <a:solidFill>
                  <a:srgbClr val="D4D4D4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2150">
              <a:solidFill>
                <a:srgbClr val="D4D4D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50">
                <a:solidFill>
                  <a:srgbClr val="D4D4D4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2150">
              <a:solidFill>
                <a:srgbClr val="D4D4D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6" name="Google Shape;236;ga29f0cc5ee_1_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925" y="762000"/>
            <a:ext cx="7234224" cy="542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a29f0cc5ee_1_63"/>
          <p:cNvSpPr txBox="1"/>
          <p:nvPr>
            <p:ph type="title"/>
          </p:nvPr>
        </p:nvSpPr>
        <p:spPr>
          <a:xfrm>
            <a:off x="0" y="217675"/>
            <a:ext cx="7787100" cy="777300"/>
          </a:xfrm>
          <a:prstGeom prst="rect">
            <a:avLst/>
          </a:prstGeom>
        </p:spPr>
        <p:txBody>
          <a:bodyPr anchorCtr="0" anchor="ctr" bIns="91425" lIns="457200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Injection sérülékenységek</a:t>
            </a:r>
            <a:endParaRPr/>
          </a:p>
        </p:txBody>
      </p:sp>
      <p:sp>
        <p:nvSpPr>
          <p:cNvPr id="242" name="Google Shape;242;ga29f0cc5ee_1_63"/>
          <p:cNvSpPr txBox="1"/>
          <p:nvPr>
            <p:ph idx="1" type="body"/>
          </p:nvPr>
        </p:nvSpPr>
        <p:spPr>
          <a:xfrm>
            <a:off x="533200" y="1175575"/>
            <a:ext cx="4967100" cy="51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SQL injection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XSS(!)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Cookie injection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OS command injection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LDAP injection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XML injection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XPATH injection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NoSQL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LOG injection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Path traversal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ga29f0cc5ee_1_63"/>
          <p:cNvSpPr txBox="1"/>
          <p:nvPr>
            <p:ph idx="1" type="body"/>
          </p:nvPr>
        </p:nvSpPr>
        <p:spPr>
          <a:xfrm>
            <a:off x="6019600" y="1175575"/>
            <a:ext cx="4967100" cy="51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Regexp injection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Printf injection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Expression language injections (Spring, JSF, JSP, JEE, Flee, …)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JS eval injection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a29f0cc5ee_1_59"/>
          <p:cNvSpPr txBox="1"/>
          <p:nvPr>
            <p:ph idx="1" type="subTitle"/>
          </p:nvPr>
        </p:nvSpPr>
        <p:spPr>
          <a:xfrm>
            <a:off x="521015" y="2316975"/>
            <a:ext cx="11375100" cy="22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Miért fontosak az injection-ök?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a9e3aa31c0_1_0"/>
          <p:cNvSpPr txBox="1"/>
          <p:nvPr>
            <p:ph type="title"/>
          </p:nvPr>
        </p:nvSpPr>
        <p:spPr>
          <a:xfrm>
            <a:off x="0" y="217675"/>
            <a:ext cx="7787100" cy="777300"/>
          </a:xfrm>
          <a:prstGeom prst="rect">
            <a:avLst/>
          </a:prstGeom>
        </p:spPr>
        <p:txBody>
          <a:bodyPr anchorCtr="0" anchor="ctr" bIns="91425" lIns="457200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Injection sérülékenységek</a:t>
            </a:r>
            <a:endParaRPr/>
          </a:p>
        </p:txBody>
      </p:sp>
      <p:sp>
        <p:nvSpPr>
          <p:cNvPr id="154" name="Google Shape;154;ga9e3aa31c0_1_0"/>
          <p:cNvSpPr txBox="1"/>
          <p:nvPr>
            <p:ph idx="1" type="body"/>
          </p:nvPr>
        </p:nvSpPr>
        <p:spPr>
          <a:xfrm>
            <a:off x="533200" y="1175575"/>
            <a:ext cx="4967100" cy="51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SQL</a:t>
            </a:r>
            <a:r>
              <a:rPr lang="en">
                <a:solidFill>
                  <a:srgbClr val="FFFFFF"/>
                </a:solidFill>
              </a:rPr>
              <a:t> injection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XSS(!)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Cookie injection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OS command injection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LDAP injection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XML injection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XPATH injection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NoSQL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LOG injection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Path traversal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ga9e3aa31c0_1_0"/>
          <p:cNvSpPr txBox="1"/>
          <p:nvPr>
            <p:ph idx="1" type="body"/>
          </p:nvPr>
        </p:nvSpPr>
        <p:spPr>
          <a:xfrm>
            <a:off x="6019600" y="1175575"/>
            <a:ext cx="4967100" cy="51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Regexp injection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Printf injection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Expression language injections (Spring, JSF, JSP, JEE, Flee, …)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JS eval injection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a9e3aa31c0_1_6"/>
          <p:cNvSpPr txBox="1"/>
          <p:nvPr>
            <p:ph type="title"/>
          </p:nvPr>
        </p:nvSpPr>
        <p:spPr>
          <a:xfrm>
            <a:off x="0" y="217675"/>
            <a:ext cx="7787100" cy="777300"/>
          </a:xfrm>
          <a:prstGeom prst="rect">
            <a:avLst/>
          </a:prstGeom>
        </p:spPr>
        <p:txBody>
          <a:bodyPr anchorCtr="0" anchor="ctr" bIns="91425" lIns="457200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SQLi</a:t>
            </a:r>
            <a:endParaRPr/>
          </a:p>
        </p:txBody>
      </p:sp>
      <p:sp>
        <p:nvSpPr>
          <p:cNvPr id="161" name="Google Shape;161;ga9e3aa31c0_1_6"/>
          <p:cNvSpPr txBox="1"/>
          <p:nvPr>
            <p:ph idx="1" type="body"/>
          </p:nvPr>
        </p:nvSpPr>
        <p:spPr>
          <a:xfrm>
            <a:off x="0" y="3613975"/>
            <a:ext cx="12192000" cy="1250100"/>
          </a:xfrm>
          <a:prstGeom prst="rect">
            <a:avLst/>
          </a:prstGeom>
          <a:solidFill>
            <a:srgbClr val="F9CB9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660066"/>
                </a:solidFill>
                <a:latin typeface="Consolas"/>
                <a:ea typeface="Consolas"/>
                <a:cs typeface="Consolas"/>
                <a:sym typeface="Consolas"/>
              </a:rPr>
              <a:t>String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sql </a:t>
            </a:r>
            <a:r>
              <a:rPr lang="en" sz="24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4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"select * from users where username = '" +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username </a:t>
            </a:r>
            <a:r>
              <a:rPr lang="en" sz="24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+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4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"' and password = '"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4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+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password </a:t>
            </a:r>
            <a:r>
              <a:rPr lang="en" sz="24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+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4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"'";</a:t>
            </a:r>
            <a:endParaRPr sz="3200"/>
          </a:p>
        </p:txBody>
      </p:sp>
      <p:sp>
        <p:nvSpPr>
          <p:cNvPr id="162" name="Google Shape;162;ga9e3aa31c0_1_6"/>
          <p:cNvSpPr/>
          <p:nvPr/>
        </p:nvSpPr>
        <p:spPr>
          <a:xfrm>
            <a:off x="6015800" y="1357850"/>
            <a:ext cx="4331400" cy="1512600"/>
          </a:xfrm>
          <a:prstGeom prst="wedgeRectCallout">
            <a:avLst>
              <a:gd fmla="val 52777" name="adj1"/>
              <a:gd fmla="val 98858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‘ AND 1 == 1;</a:t>
            </a:r>
            <a:endParaRPr sz="4000"/>
          </a:p>
        </p:txBody>
      </p:sp>
      <p:pic>
        <p:nvPicPr>
          <p:cNvPr id="163" name="Google Shape;163;ga9e3aa31c0_1_6"/>
          <p:cNvPicPr preferRelativeResize="0"/>
          <p:nvPr/>
        </p:nvPicPr>
        <p:blipFill rotWithShape="1">
          <a:blip r:embed="rId3">
            <a:alphaModFix/>
          </a:blip>
          <a:srcRect b="19994" l="-3700" r="3699" t="12181"/>
          <a:stretch/>
        </p:blipFill>
        <p:spPr>
          <a:xfrm>
            <a:off x="3733800" y="971987"/>
            <a:ext cx="2061475" cy="1569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a9e3aa31c0_1_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62200" y="1414975"/>
            <a:ext cx="1268149" cy="143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a9e3aa31c0_1_16"/>
          <p:cNvSpPr txBox="1"/>
          <p:nvPr>
            <p:ph type="title"/>
          </p:nvPr>
        </p:nvSpPr>
        <p:spPr>
          <a:xfrm>
            <a:off x="0" y="217675"/>
            <a:ext cx="7787100" cy="777300"/>
          </a:xfrm>
          <a:prstGeom prst="rect">
            <a:avLst/>
          </a:prstGeom>
        </p:spPr>
        <p:txBody>
          <a:bodyPr anchorCtr="0" anchor="ctr" bIns="91425" lIns="457200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XPATHi</a:t>
            </a:r>
            <a:endParaRPr/>
          </a:p>
        </p:txBody>
      </p:sp>
      <p:sp>
        <p:nvSpPr>
          <p:cNvPr id="170" name="Google Shape;170;ga9e3aa31c0_1_16"/>
          <p:cNvSpPr txBox="1"/>
          <p:nvPr>
            <p:ph idx="1" type="body"/>
          </p:nvPr>
        </p:nvSpPr>
        <p:spPr>
          <a:xfrm>
            <a:off x="0" y="3613975"/>
            <a:ext cx="12192000" cy="1233000"/>
          </a:xfrm>
          <a:prstGeom prst="rect">
            <a:avLst/>
          </a:prstGeom>
          <a:solidFill>
            <a:srgbClr val="F9CB9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>
                <a:solidFill>
                  <a:srgbClr val="660066"/>
                </a:solidFill>
                <a:latin typeface="Consolas"/>
                <a:ea typeface="Consolas"/>
                <a:cs typeface="Consolas"/>
                <a:sym typeface="Consolas"/>
              </a:rPr>
              <a:t>String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expression </a:t>
            </a:r>
            <a:r>
              <a:rPr lang="en" sz="25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5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"/friends/user[birtYear&gt;"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5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+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year </a:t>
            </a:r>
            <a:r>
              <a:rPr lang="en" sz="25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+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5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"]/name";</a:t>
            </a:r>
            <a:endParaRPr sz="2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>
                <a:solidFill>
                  <a:srgbClr val="660066"/>
                </a:solidFill>
                <a:latin typeface="Consolas"/>
                <a:ea typeface="Consolas"/>
                <a:cs typeface="Consolas"/>
                <a:sym typeface="Consolas"/>
              </a:rPr>
              <a:t>String[]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users </a:t>
            </a:r>
            <a:r>
              <a:rPr lang="en" sz="25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xPath</a:t>
            </a:r>
            <a:r>
              <a:rPr lang="en" sz="25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compile</a:t>
            </a:r>
            <a:r>
              <a:rPr lang="en" sz="25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expression</a:t>
            </a:r>
            <a:r>
              <a:rPr lang="en" sz="25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).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evaluate</a:t>
            </a:r>
            <a:r>
              <a:rPr lang="en" sz="25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xmlDocument</a:t>
            </a:r>
            <a:r>
              <a:rPr lang="en" sz="25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2500">
              <a:solidFill>
                <a:srgbClr val="6666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100">
              <a:solidFill>
                <a:srgbClr val="66006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71" name="Google Shape;171;ga9e3aa31c0_1_16"/>
          <p:cNvSpPr/>
          <p:nvPr/>
        </p:nvSpPr>
        <p:spPr>
          <a:xfrm>
            <a:off x="6015800" y="1357850"/>
            <a:ext cx="5211900" cy="1512600"/>
          </a:xfrm>
          <a:prstGeom prst="wedgeRectCallout">
            <a:avLst>
              <a:gd fmla="val 12349" name="adj1"/>
              <a:gd fmla="val 10097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0]/password | [year&gt;1970</a:t>
            </a:r>
            <a:endParaRPr sz="3400"/>
          </a:p>
        </p:txBody>
      </p:sp>
      <p:pic>
        <p:nvPicPr>
          <p:cNvPr id="172" name="Google Shape;172;ga9e3aa31c0_1_16"/>
          <p:cNvPicPr preferRelativeResize="0"/>
          <p:nvPr/>
        </p:nvPicPr>
        <p:blipFill rotWithShape="1">
          <a:blip r:embed="rId3">
            <a:alphaModFix/>
          </a:blip>
          <a:srcRect b="19994" l="-3700" r="3699" t="12181"/>
          <a:stretch/>
        </p:blipFill>
        <p:spPr>
          <a:xfrm>
            <a:off x="3733800" y="971987"/>
            <a:ext cx="2061475" cy="1569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a9e3aa31c0_1_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62200" y="1414975"/>
            <a:ext cx="1268149" cy="143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a29f0cc5ee_1_37"/>
          <p:cNvSpPr txBox="1"/>
          <p:nvPr>
            <p:ph type="title"/>
          </p:nvPr>
        </p:nvSpPr>
        <p:spPr>
          <a:xfrm>
            <a:off x="0" y="217675"/>
            <a:ext cx="7787100" cy="777300"/>
          </a:xfrm>
          <a:prstGeom prst="rect">
            <a:avLst/>
          </a:prstGeom>
        </p:spPr>
        <p:txBody>
          <a:bodyPr anchorCtr="0" anchor="ctr" bIns="91425" lIns="457200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Printf injection (C)</a:t>
            </a:r>
            <a:endParaRPr/>
          </a:p>
        </p:txBody>
      </p:sp>
      <p:sp>
        <p:nvSpPr>
          <p:cNvPr id="179" name="Google Shape;179;ga29f0cc5ee_1_37"/>
          <p:cNvSpPr txBox="1"/>
          <p:nvPr>
            <p:ph idx="1" type="body"/>
          </p:nvPr>
        </p:nvSpPr>
        <p:spPr>
          <a:xfrm>
            <a:off x="0" y="3613975"/>
            <a:ext cx="12192000" cy="1078200"/>
          </a:xfrm>
          <a:prstGeom prst="rect">
            <a:avLst/>
          </a:prstGeom>
          <a:solidFill>
            <a:srgbClr val="F9CB9C"/>
          </a:solidFill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printf(</a:t>
            </a:r>
            <a:r>
              <a:rPr lang="en" sz="2800">
                <a:solidFill>
                  <a:srgbClr val="660066"/>
                </a:solidFill>
                <a:latin typeface="Consolas"/>
                <a:ea typeface="Consolas"/>
                <a:cs typeface="Consolas"/>
                <a:sym typeface="Consolas"/>
              </a:rPr>
              <a:t>argv[1]</a:t>
            </a:r>
            <a:r>
              <a:rPr lang="en" sz="2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lang="en" sz="2800">
                <a:solidFill>
                  <a:srgbClr val="660066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100">
              <a:solidFill>
                <a:srgbClr val="66006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80" name="Google Shape;180;ga29f0cc5ee_1_37"/>
          <p:cNvSpPr/>
          <p:nvPr/>
        </p:nvSpPr>
        <p:spPr>
          <a:xfrm>
            <a:off x="6015800" y="1357850"/>
            <a:ext cx="5792400" cy="1512600"/>
          </a:xfrm>
          <a:prstGeom prst="wedgeRectCallout">
            <a:avLst>
              <a:gd fmla="val -28894" name="adj1"/>
              <a:gd fmla="val 111358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"Hello World %p %p %p %p %p %p"</a:t>
            </a:r>
            <a:endParaRPr sz="3400"/>
          </a:p>
        </p:txBody>
      </p:sp>
      <p:pic>
        <p:nvPicPr>
          <p:cNvPr id="181" name="Google Shape;181;ga29f0cc5ee_1_37"/>
          <p:cNvPicPr preferRelativeResize="0"/>
          <p:nvPr/>
        </p:nvPicPr>
        <p:blipFill rotWithShape="1">
          <a:blip r:embed="rId3">
            <a:alphaModFix/>
          </a:blip>
          <a:srcRect b="19994" l="-3700" r="3699" t="12181"/>
          <a:stretch/>
        </p:blipFill>
        <p:spPr>
          <a:xfrm>
            <a:off x="3733800" y="971987"/>
            <a:ext cx="2061475" cy="1569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a29f0cc5ee_1_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62200" y="1414975"/>
            <a:ext cx="1268149" cy="143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a9e3aa31c0_1_35"/>
          <p:cNvSpPr txBox="1"/>
          <p:nvPr>
            <p:ph type="title"/>
          </p:nvPr>
        </p:nvSpPr>
        <p:spPr>
          <a:xfrm>
            <a:off x="0" y="217675"/>
            <a:ext cx="7787100" cy="777300"/>
          </a:xfrm>
          <a:prstGeom prst="rect">
            <a:avLst/>
          </a:prstGeom>
        </p:spPr>
        <p:txBody>
          <a:bodyPr anchorCtr="0" anchor="ctr" bIns="91425" lIns="457200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 d</a:t>
            </a:r>
            <a:r>
              <a:rPr lang="en"/>
              <a:t>efiníció  (hogy fest az injection a kód felől)</a:t>
            </a:r>
            <a:endParaRPr/>
          </a:p>
        </p:txBody>
      </p:sp>
      <p:sp>
        <p:nvSpPr>
          <p:cNvPr id="188" name="Google Shape;188;ga9e3aa31c0_1_35"/>
          <p:cNvSpPr txBox="1"/>
          <p:nvPr>
            <p:ph idx="1" type="body"/>
          </p:nvPr>
        </p:nvSpPr>
        <p:spPr>
          <a:xfrm>
            <a:off x="533200" y="1175575"/>
            <a:ext cx="11565900" cy="514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/>
              <a:t>Nem kellően validált</a:t>
            </a:r>
            <a:r>
              <a:rPr lang="en" sz="3700"/>
              <a:t> f</a:t>
            </a:r>
            <a:r>
              <a:rPr lang="en" sz="3700"/>
              <a:t>elhasználói inputot kódként használunk, vagy konkatenálunk valami mással és az eredmény valami kód-szerű dolog lesz.</a:t>
            </a:r>
            <a:endParaRPr sz="37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a29f0cc5ee_1_2"/>
          <p:cNvSpPr txBox="1"/>
          <p:nvPr>
            <p:ph type="title"/>
          </p:nvPr>
        </p:nvSpPr>
        <p:spPr>
          <a:xfrm>
            <a:off x="0" y="217675"/>
            <a:ext cx="7787100" cy="777300"/>
          </a:xfrm>
          <a:prstGeom prst="rect">
            <a:avLst/>
          </a:prstGeom>
        </p:spPr>
        <p:txBody>
          <a:bodyPr anchorCtr="0" anchor="ctr" bIns="91425" lIns="457200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SQLi</a:t>
            </a:r>
            <a:endParaRPr/>
          </a:p>
        </p:txBody>
      </p:sp>
      <p:sp>
        <p:nvSpPr>
          <p:cNvPr id="194" name="Google Shape;194;ga29f0cc5ee_1_2"/>
          <p:cNvSpPr txBox="1"/>
          <p:nvPr>
            <p:ph idx="1" type="body"/>
          </p:nvPr>
        </p:nvSpPr>
        <p:spPr>
          <a:xfrm>
            <a:off x="0" y="3613975"/>
            <a:ext cx="12192000" cy="1437000"/>
          </a:xfrm>
          <a:prstGeom prst="rect">
            <a:avLst/>
          </a:prstGeom>
          <a:solidFill>
            <a:srgbClr val="F9CB9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660066"/>
                </a:solidFill>
                <a:latin typeface="Consolas"/>
                <a:ea typeface="Consolas"/>
                <a:cs typeface="Consolas"/>
                <a:sym typeface="Consolas"/>
              </a:rPr>
              <a:t>String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sql </a:t>
            </a:r>
            <a:r>
              <a:rPr lang="en" sz="24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4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"select * from users where username = '" +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username </a:t>
            </a:r>
            <a:r>
              <a:rPr lang="en" sz="24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+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4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"' and password = '"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4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+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password </a:t>
            </a:r>
            <a:r>
              <a:rPr lang="en" sz="24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+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4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"'";</a:t>
            </a:r>
            <a:endParaRPr sz="3200"/>
          </a:p>
        </p:txBody>
      </p:sp>
      <p:sp>
        <p:nvSpPr>
          <p:cNvPr id="195" name="Google Shape;195;ga29f0cc5ee_1_2"/>
          <p:cNvSpPr/>
          <p:nvPr/>
        </p:nvSpPr>
        <p:spPr>
          <a:xfrm>
            <a:off x="6015800" y="1357850"/>
            <a:ext cx="4331400" cy="1512600"/>
          </a:xfrm>
          <a:prstGeom prst="wedgeRectCallout">
            <a:avLst>
              <a:gd fmla="val 52777" name="adj1"/>
              <a:gd fmla="val 98858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‘ AND 1 == 1;</a:t>
            </a:r>
            <a:endParaRPr sz="4000"/>
          </a:p>
        </p:txBody>
      </p:sp>
      <p:pic>
        <p:nvPicPr>
          <p:cNvPr id="196" name="Google Shape;196;ga29f0cc5ee_1_2"/>
          <p:cNvPicPr preferRelativeResize="0"/>
          <p:nvPr/>
        </p:nvPicPr>
        <p:blipFill rotWithShape="1">
          <a:blip r:embed="rId3">
            <a:alphaModFix/>
          </a:blip>
          <a:srcRect b="19994" l="-3700" r="3699" t="12181"/>
          <a:stretch/>
        </p:blipFill>
        <p:spPr>
          <a:xfrm>
            <a:off x="3733800" y="971987"/>
            <a:ext cx="2061475" cy="1569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a29f0cc5ee_1_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62200" y="1414975"/>
            <a:ext cx="1268149" cy="1437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ga29f0cc5ee_1_2"/>
          <p:cNvSpPr txBox="1"/>
          <p:nvPr/>
        </p:nvSpPr>
        <p:spPr>
          <a:xfrm>
            <a:off x="2209800" y="41148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✓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a29f0cc5ee_1_10"/>
          <p:cNvSpPr txBox="1"/>
          <p:nvPr>
            <p:ph type="title"/>
          </p:nvPr>
        </p:nvSpPr>
        <p:spPr>
          <a:xfrm>
            <a:off x="0" y="217675"/>
            <a:ext cx="7787100" cy="777300"/>
          </a:xfrm>
          <a:prstGeom prst="rect">
            <a:avLst/>
          </a:prstGeom>
        </p:spPr>
        <p:txBody>
          <a:bodyPr anchorCtr="0" anchor="ctr" bIns="91425" lIns="457200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XPATHi</a:t>
            </a:r>
            <a:endParaRPr/>
          </a:p>
        </p:txBody>
      </p:sp>
      <p:sp>
        <p:nvSpPr>
          <p:cNvPr id="204" name="Google Shape;204;ga29f0cc5ee_1_10"/>
          <p:cNvSpPr txBox="1"/>
          <p:nvPr>
            <p:ph idx="1" type="body"/>
          </p:nvPr>
        </p:nvSpPr>
        <p:spPr>
          <a:xfrm>
            <a:off x="0" y="3613975"/>
            <a:ext cx="12192000" cy="1437000"/>
          </a:xfrm>
          <a:prstGeom prst="rect">
            <a:avLst/>
          </a:prstGeom>
          <a:solidFill>
            <a:srgbClr val="F9CB9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660066"/>
                </a:solidFill>
                <a:latin typeface="Consolas"/>
                <a:ea typeface="Consolas"/>
                <a:cs typeface="Consolas"/>
                <a:sym typeface="Consolas"/>
              </a:rPr>
              <a:t>String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expression </a:t>
            </a:r>
            <a:r>
              <a:rPr lang="en" sz="25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5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"/friends/user[birtYear&gt;"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5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+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year </a:t>
            </a:r>
            <a:r>
              <a:rPr lang="en" sz="25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+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500">
                <a:solidFill>
                  <a:srgbClr val="008800"/>
                </a:solidFill>
                <a:latin typeface="Consolas"/>
                <a:ea typeface="Consolas"/>
                <a:cs typeface="Consolas"/>
                <a:sym typeface="Consolas"/>
              </a:rPr>
              <a:t>"]/name";</a:t>
            </a:r>
            <a:endParaRPr sz="2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660066"/>
                </a:solidFill>
                <a:latin typeface="Consolas"/>
                <a:ea typeface="Consolas"/>
                <a:cs typeface="Consolas"/>
                <a:sym typeface="Consolas"/>
              </a:rPr>
              <a:t>String[] users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25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xPath</a:t>
            </a:r>
            <a:r>
              <a:rPr lang="en" sz="25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compile</a:t>
            </a:r>
            <a:r>
              <a:rPr lang="en" sz="25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expression</a:t>
            </a:r>
            <a:r>
              <a:rPr lang="en" sz="25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).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evaluate</a:t>
            </a:r>
            <a:r>
              <a:rPr lang="en" sz="25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2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xmlDocument</a:t>
            </a:r>
            <a:r>
              <a:rPr lang="en" sz="2500">
                <a:solidFill>
                  <a:srgbClr val="666600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2500">
              <a:solidFill>
                <a:srgbClr val="6666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100">
              <a:solidFill>
                <a:srgbClr val="66006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05" name="Google Shape;205;ga29f0cc5ee_1_10"/>
          <p:cNvSpPr/>
          <p:nvPr/>
        </p:nvSpPr>
        <p:spPr>
          <a:xfrm>
            <a:off x="6015800" y="1357850"/>
            <a:ext cx="5211900" cy="1512600"/>
          </a:xfrm>
          <a:prstGeom prst="wedgeRectCallout">
            <a:avLst>
              <a:gd fmla="val 12349" name="adj1"/>
              <a:gd fmla="val 10097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0]/password | [year&gt;1970</a:t>
            </a:r>
            <a:endParaRPr sz="3400"/>
          </a:p>
        </p:txBody>
      </p:sp>
      <p:pic>
        <p:nvPicPr>
          <p:cNvPr id="206" name="Google Shape;206;ga29f0cc5ee_1_10"/>
          <p:cNvPicPr preferRelativeResize="0"/>
          <p:nvPr/>
        </p:nvPicPr>
        <p:blipFill rotWithShape="1">
          <a:blip r:embed="rId3">
            <a:alphaModFix/>
          </a:blip>
          <a:srcRect b="19994" l="-3700" r="3699" t="12181"/>
          <a:stretch/>
        </p:blipFill>
        <p:spPr>
          <a:xfrm>
            <a:off x="3733800" y="971987"/>
            <a:ext cx="2061475" cy="1569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a29f0cc5ee_1_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62200" y="1414975"/>
            <a:ext cx="1268149" cy="1437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ga29f0cc5ee_1_10"/>
          <p:cNvSpPr txBox="1"/>
          <p:nvPr/>
        </p:nvSpPr>
        <p:spPr>
          <a:xfrm>
            <a:off x="2209800" y="41148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✓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df1903a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timur x</dc:creator>
</cp:coreProperties>
</file>