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d13478d9a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d13478d9a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Milyen technologiak allnak rendelkezes, hogy go-val kommunikaljunk akar egy masik service-bol vagy a frontendrol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d13478d9a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d13478d9a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 facto Go alapu statikus site generator, megemliteni mi az a static site(content static, az oldal attol meg lehet interaktiv), mire jo egy ilyen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d13478d9a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d13478d9a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Beszelni az egyes abrakbrol, miert rossz ha a queue-t perceived async megoldaskent hasznaljuk, hogy lehet kivaltani, hogy tobb service-t kelljen uzemeltetni es komplex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Infrastrukturat fenntartani csak azert, hogy minden egyseg isolaltan async modon mukodhessen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d13478d9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d13478d9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Megemliteni hogyan lehet chanelekkel es server sent event-el vagy websocket-el ertesiteni a felhasznalot a folyamat vegen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d13478d9a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d13478d9a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Beszelni kicsit a wasm-rol, mi az miert jo, hogyan nyerhet vele az ember, miert jo, hogy go-t lehet wasm-ra forditani(backend-front) nyelv megegyezik, megoszhatok egyes modulok nem kell ketszer megirni(pl. validacio), mi az a tiny go hogyan segit a wasm-nel(</a:t>
            </a:r>
            <a:r>
              <a:rPr lang="en-GB" sz="1200">
                <a:highlight>
                  <a:srgbClr val="FFFFFF"/>
                </a:highlight>
              </a:rPr>
              <a:t>LLVM alapu, kis vegso js fajlt eredmenyez, viszont limitalt, hogy mit lehet hasznalni a std lib-bol</a:t>
            </a:r>
            <a:r>
              <a:rPr lang="en-GB"/>
              <a:t>)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d13478d9a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d13478d9a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d13478d9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d13478d9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d13478d9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d13478d9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Beszelni az egyes package/lib-ekrol, miert jo, hogy ezek mar benne vannak a nyelvben - nincs dependecy management, alaposan tesztelt es szeles korben felhasznalt(battle tested) mindegyik, production ready, egybol hasznalhatok projektekhez, nem kell folejuk abstrakcio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d13478d9a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d13478d9a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d13478d9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d13478d9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Lebontani a kod egyes reszeit, mit csinal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d13478d9a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d13478d9a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d13478d9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d13478d9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Erintolegesen beszelni az egyes framework-okrol es, hogy mit tartalmaznak, orm, routing, authentikacio, beepitett biztonsagi dolgok(cors, csrf, jwt), jol dokumentalt use case-ekkel rendelkeznek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d13478d9a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d13478d9a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Vegigmenni nagyvonalban nehany package-en es megemliteni, hogyan konnyiti meg a fejlesztest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d13478d9a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d13478d9a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Relationship Id="rId5" Type="http://schemas.openxmlformats.org/officeDocument/2006/relationships/image" Target="../media/image2.png"/><Relationship Id="rId6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go-gorm/gorm" TargetMode="External"/><Relationship Id="rId4" Type="http://schemas.openxmlformats.org/officeDocument/2006/relationships/hyperlink" Target="https://github.com/facebook/ent" TargetMode="External"/><Relationship Id="rId5" Type="http://schemas.openxmlformats.org/officeDocument/2006/relationships/hyperlink" Target="https://github.com/jmoiron/sqlx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(How to) Go on the web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simple really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25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Hogy mondjam, hogy megértsd?</a:t>
            </a:r>
            <a:endParaRPr/>
          </a:p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125" y="1170125"/>
            <a:ext cx="3947852" cy="17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7551" y="1143888"/>
            <a:ext cx="1730950" cy="177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3047725"/>
            <a:ext cx="1943375" cy="194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3750" y="3234975"/>
            <a:ext cx="3391050" cy="169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311700" y="179175"/>
            <a:ext cx="8520600" cy="18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static site generator</a:t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650" y="2199150"/>
            <a:ext cx="7530699" cy="19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63850" y="10417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11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Goroutines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1109350" y="971275"/>
            <a:ext cx="70296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</a:rPr>
              <a:t>Mikor, miért, hogyan?</a:t>
            </a:r>
            <a:endParaRPr sz="2600">
              <a:solidFill>
                <a:srgbClr val="FFFFFF"/>
              </a:solidFill>
            </a:endParaRPr>
          </a:p>
        </p:txBody>
      </p:sp>
      <p:sp>
        <p:nvSpPr>
          <p:cNvPr id="127" name="Google Shape;127;p24"/>
          <p:cNvSpPr/>
          <p:nvPr/>
        </p:nvSpPr>
        <p:spPr>
          <a:xfrm>
            <a:off x="985825" y="3632600"/>
            <a:ext cx="2143200" cy="8250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Service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" name="Google Shape;128;p24"/>
          <p:cNvSpPr/>
          <p:nvPr/>
        </p:nvSpPr>
        <p:spPr>
          <a:xfrm>
            <a:off x="1575200" y="2186000"/>
            <a:ext cx="1071600" cy="10716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Queue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29" name="Google Shape;129;p24"/>
          <p:cNvCxnSpPr>
            <a:stCxn id="127" idx="1"/>
            <a:endCxn id="128" idx="2"/>
          </p:cNvCxnSpPr>
          <p:nvPr/>
        </p:nvCxnSpPr>
        <p:spPr>
          <a:xfrm flipH="1" rot="10800000">
            <a:off x="985825" y="2721800"/>
            <a:ext cx="589500" cy="1323300"/>
          </a:xfrm>
          <a:prstGeom prst="curvedConnector3">
            <a:avLst>
              <a:gd fmla="val -40394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0" name="Google Shape;130;p24"/>
          <p:cNvCxnSpPr>
            <a:stCxn id="128" idx="6"/>
            <a:endCxn id="127" idx="3"/>
          </p:cNvCxnSpPr>
          <p:nvPr/>
        </p:nvCxnSpPr>
        <p:spPr>
          <a:xfrm>
            <a:off x="2646800" y="2721800"/>
            <a:ext cx="482100" cy="1323300"/>
          </a:xfrm>
          <a:prstGeom prst="curvedConnector3">
            <a:avLst>
              <a:gd fmla="val 149419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24"/>
          <p:cNvSpPr/>
          <p:nvPr/>
        </p:nvSpPr>
        <p:spPr>
          <a:xfrm>
            <a:off x="5483300" y="3632600"/>
            <a:ext cx="2143200" cy="8250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Service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p24"/>
          <p:cNvSpPr/>
          <p:nvPr/>
        </p:nvSpPr>
        <p:spPr>
          <a:xfrm>
            <a:off x="4497600" y="2100275"/>
            <a:ext cx="985800" cy="567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Service 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7626500" y="2057400"/>
            <a:ext cx="985800" cy="5679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Service 2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34" name="Google Shape;134;p24"/>
          <p:cNvCxnSpPr>
            <a:stCxn id="132" idx="1"/>
            <a:endCxn id="131" idx="1"/>
          </p:cNvCxnSpPr>
          <p:nvPr/>
        </p:nvCxnSpPr>
        <p:spPr>
          <a:xfrm>
            <a:off x="4497600" y="2384225"/>
            <a:ext cx="985800" cy="1660800"/>
          </a:xfrm>
          <a:prstGeom prst="curvedConnector3">
            <a:avLst>
              <a:gd fmla="val -24156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5" name="Google Shape;135;p24"/>
          <p:cNvCxnSpPr>
            <a:stCxn id="132" idx="3"/>
            <a:endCxn id="131" idx="0"/>
          </p:cNvCxnSpPr>
          <p:nvPr/>
        </p:nvCxnSpPr>
        <p:spPr>
          <a:xfrm>
            <a:off x="5483400" y="2384225"/>
            <a:ext cx="1071600" cy="1248300"/>
          </a:xfrm>
          <a:prstGeom prst="curvedConnector2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4"/>
          <p:cNvCxnSpPr>
            <a:stCxn id="133" idx="3"/>
            <a:endCxn id="131" idx="3"/>
          </p:cNvCxnSpPr>
          <p:nvPr/>
        </p:nvCxnSpPr>
        <p:spPr>
          <a:xfrm flipH="1">
            <a:off x="7626500" y="2341350"/>
            <a:ext cx="985800" cy="1703700"/>
          </a:xfrm>
          <a:prstGeom prst="curvedConnector3">
            <a:avLst>
              <a:gd fmla="val -24156" name="adj1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7" name="Google Shape;137;p24"/>
          <p:cNvCxnSpPr>
            <a:stCxn id="133" idx="1"/>
            <a:endCxn id="131" idx="0"/>
          </p:cNvCxnSpPr>
          <p:nvPr/>
        </p:nvCxnSpPr>
        <p:spPr>
          <a:xfrm flipH="1">
            <a:off x="6554900" y="2341350"/>
            <a:ext cx="1071600" cy="1291200"/>
          </a:xfrm>
          <a:prstGeom prst="curvedConnector2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825" y="945375"/>
            <a:ext cx="6273400" cy="40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1485900" y="139350"/>
            <a:ext cx="61722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</a:rPr>
              <a:t>Never wait for the mail again!</a:t>
            </a:r>
            <a:endParaRPr sz="2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88925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Go everywhere</a:t>
            </a: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350" y="1871075"/>
            <a:ext cx="2168699" cy="216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 txBox="1"/>
          <p:nvPr/>
        </p:nvSpPr>
        <p:spPr>
          <a:xfrm>
            <a:off x="1078350" y="1152425"/>
            <a:ext cx="69873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Még a frontenden IS!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950" y="1892725"/>
            <a:ext cx="2168700" cy="216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2584200" y="4419425"/>
            <a:ext cx="3975600" cy="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D9D9D9"/>
                </a:solidFill>
              </a:rPr>
              <a:t>https://github.com/golang/go/wiki/WebAssembly</a:t>
            </a:r>
            <a:endParaRPr>
              <a:solidFill>
                <a:srgbClr val="D9D9D9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1663" y="1849425"/>
            <a:ext cx="1620675" cy="22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152400" y="209475"/>
            <a:ext cx="4660200" cy="4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600"/>
              <a:t>tinygo build -o main.wasm -target wasm ./main.go</a:t>
            </a:r>
            <a:endParaRPr sz="1600"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54875"/>
            <a:ext cx="4526851" cy="38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075" y="400600"/>
            <a:ext cx="3813725" cy="4088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0" y="2150850"/>
            <a:ext cx="9144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Miért írnád a következő API-dat Go-ban?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/>
              <a:t>Mert a standard library tartalmaz mindent amire szükség lehet!</a:t>
            </a:r>
            <a:endParaRPr sz="2200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085250"/>
            <a:ext cx="4260300" cy="29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Logging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Routing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SMTP/Mailing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RPC/JSON RPC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SQL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Templating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Tömörítés(gzip)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Archiválás(tar, zip)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Titkosítás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Hogy néz ki a gyakorlatban?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/>
          <p:nvPr/>
        </p:nvSpPr>
        <p:spPr>
          <a:xfrm>
            <a:off x="1030900" y="1572406"/>
            <a:ext cx="1960800" cy="8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Middleware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" name="Google Shape;77;p17"/>
          <p:cNvSpPr/>
          <p:nvPr/>
        </p:nvSpPr>
        <p:spPr>
          <a:xfrm>
            <a:off x="1030900" y="2820852"/>
            <a:ext cx="1960800" cy="8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Logging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8" name="Google Shape;78;p17"/>
          <p:cNvSpPr/>
          <p:nvPr/>
        </p:nvSpPr>
        <p:spPr>
          <a:xfrm>
            <a:off x="1030900" y="3929992"/>
            <a:ext cx="1960800" cy="8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Szerver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9" name="Google Shape;79;p17"/>
          <p:cNvSpPr/>
          <p:nvPr/>
        </p:nvSpPr>
        <p:spPr>
          <a:xfrm>
            <a:off x="1030900" y="420325"/>
            <a:ext cx="1960800" cy="81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Action/Handler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375" y="0"/>
            <a:ext cx="51606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ctrTitle"/>
          </p:nvPr>
        </p:nvSpPr>
        <p:spPr>
          <a:xfrm>
            <a:off x="311700" y="262375"/>
            <a:ext cx="85206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Mi az ami hiányozhat?</a:t>
            </a:r>
            <a:endParaRPr/>
          </a:p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376000" y="1993100"/>
            <a:ext cx="8520600" cy="163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ORM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Validáció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HTTP Request Method alapú routing(GET/POST/PUT/DELETE)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Autentikáció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5325" y="382875"/>
            <a:ext cx="3542200" cy="110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475" y="163812"/>
            <a:ext cx="2217350" cy="311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601300"/>
            <a:ext cx="3542200" cy="35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2200" y="3360250"/>
            <a:ext cx="4968530" cy="155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96450"/>
            <a:ext cx="8520600" cy="48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ORM: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https://github.com/go-gorm/gorm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https://github.com/facebook/ent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5"/>
              </a:rPr>
              <a:t>https://github.com/jmoiron/sqlx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Validáció: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https://github.com/go-playground/validator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https://github.com/gookit/validate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https://github.com/xeipuuv/gojsonschema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CMS/Service API: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https://github.com/ponzu-cms/ponzu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https://github.com/daptin/daptin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https://github.com/qor/qor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9600" y="463888"/>
            <a:ext cx="4724400" cy="421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00" y="429825"/>
            <a:ext cx="4298200" cy="428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