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_rels/presentation.xml.rels" ContentType="application/vnd.openxmlformats-package.relationships+xml"/>
  <Override PartName="/ppt/media/image3.png" ContentType="image/png"/>
  <Override PartName="/ppt/media/image1.png" ContentType="image/png"/>
  <Override PartName="/ppt/media/image2.png" ContentType="image/png"/>
  <Override PartName="/ppt/media/image22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24.jpeg" ContentType="image/jpeg"/>
  <Override PartName="/ppt/media/image12.png" ContentType="image/png"/>
  <Override PartName="/ppt/media/image21.png" ContentType="image/png"/>
  <Override PartName="/ppt/media/image6.png" ContentType="image/png"/>
  <Override PartName="/ppt/media/image11.png" ContentType="image/png"/>
  <Override PartName="/ppt/media/image23.png" ContentType="image/png"/>
  <Override PartName="/ppt/media/image8.png" ContentType="image/png"/>
  <Override PartName="/ppt/media/image4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5.png" ContentType="image/png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96DAE31-C5CD-40BC-85F0-69D61920A59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728181B-7B6E-487B-A9EB-2D83E5C2C71B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9FDD1CB-0AF3-4F40-A41A-0E235444FB57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FFCEF0C-9877-48DF-971E-796B46E48D77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D1AE950-B063-4F49-A13D-393497B2C847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F474059-EC56-4B4B-AC23-119D6DB71447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9CA8EB1-AFE7-48C6-9C82-B42AECE77D39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0A59041-8825-43BF-834F-D2617B31CB33}" type="slidenum">
              <a:rPr b="0" lang="de-DE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c32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rafik 8" descr=""/>
          <p:cNvPicPr/>
          <p:nvPr/>
        </p:nvPicPr>
        <p:blipFill>
          <a:blip r:embed="rId2"/>
          <a:srcRect l="42923" t="29634" r="9912" b="29508"/>
          <a:stretch/>
        </p:blipFill>
        <p:spPr>
          <a:xfrm>
            <a:off x="11146320" y="6210000"/>
            <a:ext cx="537480" cy="154800"/>
          </a:xfrm>
          <a:prstGeom prst="rect">
            <a:avLst/>
          </a:prstGeom>
          <a:ln>
            <a:noFill/>
          </a:ln>
        </p:spPr>
      </p:pic>
      <p:sp>
        <p:nvSpPr>
          <p:cNvPr id="1" name="Line 1"/>
          <p:cNvSpPr/>
          <p:nvPr/>
        </p:nvSpPr>
        <p:spPr>
          <a:xfrm>
            <a:off x="820800" y="6314400"/>
            <a:ext cx="442800" cy="0"/>
          </a:xfrm>
          <a:prstGeom prst="line">
            <a:avLst/>
          </a:prstGeom>
          <a:ln>
            <a:solidFill>
              <a:srgbClr val="2bb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12240" y="510480"/>
            <a:ext cx="2402640" cy="1689840"/>
          </a:xfrm>
          <a:custGeom>
            <a:avLst/>
            <a:gdLst/>
            <a:ahLst/>
            <a:rect l="l" t="t" r="r" b="b"/>
            <a:pathLst>
              <a:path w="1534973" h="1328158">
                <a:moveTo>
                  <a:pt x="0" y="0"/>
                </a:moveTo>
                <a:lnTo>
                  <a:pt x="1292086" y="1676"/>
                </a:lnTo>
                <a:cubicBezTo>
                  <a:pt x="1426229" y="1676"/>
                  <a:pt x="1534973" y="110420"/>
                  <a:pt x="1534973" y="244563"/>
                </a:cubicBezTo>
                <a:lnTo>
                  <a:pt x="1534973" y="1328158"/>
                </a:lnTo>
              </a:path>
            </a:pathLst>
          </a:custGeom>
          <a:noFill/>
          <a:ln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epunktetes Rechteck" descr=""/>
          <p:cNvPicPr/>
          <p:nvPr/>
        </p:nvPicPr>
        <p:blipFill>
          <a:blip r:embed="rId3"/>
          <a:stretch/>
        </p:blipFill>
        <p:spPr>
          <a:xfrm>
            <a:off x="3103920" y="5580000"/>
            <a:ext cx="7116480" cy="1041480"/>
          </a:xfrm>
          <a:prstGeom prst="rect">
            <a:avLst/>
          </a:prstGeom>
          <a:ln>
            <a:noFill/>
          </a:ln>
        </p:spPr>
      </p:pic>
      <p:pic>
        <p:nvPicPr>
          <p:cNvPr id="4" name="Grafik 11" descr=""/>
          <p:cNvPicPr/>
          <p:nvPr/>
        </p:nvPicPr>
        <p:blipFill>
          <a:blip r:embed="rId4"/>
          <a:stretch/>
        </p:blipFill>
        <p:spPr>
          <a:xfrm>
            <a:off x="10532160" y="5523480"/>
            <a:ext cx="1140840" cy="103932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 rot="10800000">
            <a:off x="2418480" y="2201040"/>
            <a:ext cx="9784080" cy="2751480"/>
          </a:xfrm>
          <a:custGeom>
            <a:avLst/>
            <a:gdLst/>
            <a:ahLst/>
            <a:rect l="l" t="t" r="r" b="b"/>
            <a:pathLst>
              <a:path w="6251999" h="1530912">
                <a:moveTo>
                  <a:pt x="0" y="0"/>
                </a:moveTo>
                <a:lnTo>
                  <a:pt x="6009112" y="5852"/>
                </a:lnTo>
                <a:cubicBezTo>
                  <a:pt x="6143255" y="5852"/>
                  <a:pt x="6251999" y="114596"/>
                  <a:pt x="6251999" y="248739"/>
                </a:cubicBezTo>
                <a:lnTo>
                  <a:pt x="6251042" y="1530912"/>
                </a:lnTo>
              </a:path>
            </a:pathLst>
          </a:custGeom>
          <a:noFill/>
          <a:ln cap="rnd" w="64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4"/>
          <p:cNvSpPr/>
          <p:nvPr/>
        </p:nvSpPr>
        <p:spPr>
          <a:xfrm>
            <a:off x="2337120" y="2116440"/>
            <a:ext cx="168480" cy="168480"/>
          </a:xfrm>
          <a:prstGeom prst="ellipse">
            <a:avLst/>
          </a:prstGeom>
          <a:solidFill>
            <a:srgbClr val="31b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Work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8" descr=""/>
          <p:cNvPicPr/>
          <p:nvPr/>
        </p:nvPicPr>
        <p:blipFill>
          <a:blip r:embed="rId2"/>
          <a:srcRect l="42923" t="29634" r="9912" b="29508"/>
          <a:stretch/>
        </p:blipFill>
        <p:spPr>
          <a:xfrm>
            <a:off x="11146320" y="6210000"/>
            <a:ext cx="537480" cy="15480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820800" y="6314400"/>
            <a:ext cx="442800" cy="0"/>
          </a:xfrm>
          <a:prstGeom prst="line">
            <a:avLst/>
          </a:prstGeom>
          <a:ln>
            <a:solidFill>
              <a:srgbClr val="2bb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558360" y="4819680"/>
            <a:ext cx="9840960" cy="2037600"/>
          </a:xfrm>
          <a:custGeom>
            <a:avLst/>
            <a:gdLst/>
            <a:ahLst/>
            <a:rect l="l" t="t" r="r" b="b"/>
            <a:pathLst>
              <a:path w="7285285" h="1530912">
                <a:moveTo>
                  <a:pt x="0" y="0"/>
                </a:moveTo>
                <a:lnTo>
                  <a:pt x="7042398" y="5852"/>
                </a:lnTo>
                <a:cubicBezTo>
                  <a:pt x="7176541" y="5852"/>
                  <a:pt x="7285285" y="114596"/>
                  <a:pt x="7285285" y="248739"/>
                </a:cubicBezTo>
                <a:lnTo>
                  <a:pt x="7284328" y="1530912"/>
                </a:lnTo>
              </a:path>
            </a:pathLst>
          </a:custGeom>
          <a:noFill/>
          <a:ln cap="rnd" w="648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3"/>
          <p:cNvSpPr/>
          <p:nvPr/>
        </p:nvSpPr>
        <p:spPr>
          <a:xfrm>
            <a:off x="3600" y="4819320"/>
            <a:ext cx="554400" cy="0"/>
          </a:xfrm>
          <a:prstGeom prst="line">
            <a:avLst/>
          </a:prstGeom>
          <a:ln cap="rnd" w="126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" descr=""/>
          <p:cNvPicPr/>
          <p:nvPr/>
        </p:nvPicPr>
        <p:blipFill>
          <a:blip r:embed="rId2"/>
          <a:srcRect l="42923" t="29634" r="9912" b="29508"/>
          <a:stretch/>
        </p:blipFill>
        <p:spPr>
          <a:xfrm>
            <a:off x="11146320" y="6210000"/>
            <a:ext cx="537480" cy="154800"/>
          </a:xfrm>
          <a:prstGeom prst="rect">
            <a:avLst/>
          </a:prstGeom>
          <a:ln>
            <a:noFill/>
          </a:ln>
        </p:spPr>
      </p:pic>
      <p:sp>
        <p:nvSpPr>
          <p:cNvPr id="88" name="Line 1"/>
          <p:cNvSpPr/>
          <p:nvPr/>
        </p:nvSpPr>
        <p:spPr>
          <a:xfrm>
            <a:off x="820800" y="6314400"/>
            <a:ext cx="442800" cy="0"/>
          </a:xfrm>
          <a:prstGeom prst="line">
            <a:avLst/>
          </a:prstGeom>
          <a:ln>
            <a:solidFill>
              <a:srgbClr val="2bb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afik 8" descr=""/>
          <p:cNvPicPr/>
          <p:nvPr/>
        </p:nvPicPr>
        <p:blipFill>
          <a:blip r:embed="rId2"/>
          <a:srcRect l="42923" t="29634" r="9912" b="29508"/>
          <a:stretch/>
        </p:blipFill>
        <p:spPr>
          <a:xfrm>
            <a:off x="11146320" y="6210000"/>
            <a:ext cx="537480" cy="154800"/>
          </a:xfrm>
          <a:prstGeom prst="rect">
            <a:avLst/>
          </a:prstGeom>
          <a:ln>
            <a:noFill/>
          </a:ln>
        </p:spPr>
      </p:pic>
      <p:sp>
        <p:nvSpPr>
          <p:cNvPr id="128" name="Line 1"/>
          <p:cNvSpPr/>
          <p:nvPr/>
        </p:nvSpPr>
        <p:spPr>
          <a:xfrm>
            <a:off x="820800" y="6314400"/>
            <a:ext cx="442800" cy="0"/>
          </a:xfrm>
          <a:prstGeom prst="line">
            <a:avLst/>
          </a:prstGeom>
          <a:ln>
            <a:solidFill>
              <a:srgbClr val="2bb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rafik 8" descr=""/>
          <p:cNvPicPr/>
          <p:nvPr/>
        </p:nvPicPr>
        <p:blipFill>
          <a:blip r:embed="rId2"/>
          <a:srcRect l="42923" t="29634" r="9912" b="29508"/>
          <a:stretch/>
        </p:blipFill>
        <p:spPr>
          <a:xfrm>
            <a:off x="11146320" y="6210000"/>
            <a:ext cx="537480" cy="154800"/>
          </a:xfrm>
          <a:prstGeom prst="rect">
            <a:avLst/>
          </a:prstGeom>
          <a:ln>
            <a:noFill/>
          </a:ln>
        </p:spPr>
      </p:pic>
      <p:sp>
        <p:nvSpPr>
          <p:cNvPr id="168" name="Line 1"/>
          <p:cNvSpPr/>
          <p:nvPr/>
        </p:nvSpPr>
        <p:spPr>
          <a:xfrm>
            <a:off x="820800" y="6314400"/>
            <a:ext cx="442800" cy="0"/>
          </a:xfrm>
          <a:prstGeom prst="line">
            <a:avLst/>
          </a:prstGeom>
          <a:ln>
            <a:solidFill>
              <a:srgbClr val="2bb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0" y="0"/>
            <a:ext cx="12192480" cy="574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Grafik 19" descr=""/>
          <p:cNvPicPr/>
          <p:nvPr/>
        </p:nvPicPr>
        <p:blipFill>
          <a:blip r:embed="rId3"/>
          <a:stretch/>
        </p:blipFill>
        <p:spPr>
          <a:xfrm>
            <a:off x="7102800" y="244800"/>
            <a:ext cx="4845240" cy="231408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-8280" y="1143720"/>
            <a:ext cx="6012000" cy="3072600"/>
          </a:xfrm>
          <a:custGeom>
            <a:avLst/>
            <a:gdLst/>
            <a:ahLst/>
            <a:rect l="l" t="t" r="r" b="b"/>
            <a:pathLst>
              <a:path w="4540455" h="2320661">
                <a:moveTo>
                  <a:pt x="0" y="4435"/>
                </a:moveTo>
                <a:lnTo>
                  <a:pt x="4297568" y="0"/>
                </a:lnTo>
                <a:cubicBezTo>
                  <a:pt x="4431711" y="0"/>
                  <a:pt x="4540455" y="108744"/>
                  <a:pt x="4540455" y="242887"/>
                </a:cubicBezTo>
                <a:cubicBezTo>
                  <a:pt x="4539389" y="935478"/>
                  <a:pt x="4538324" y="1628070"/>
                  <a:pt x="4537258" y="2320661"/>
                </a:cubicBezTo>
              </a:path>
            </a:pathLst>
          </a:custGeom>
          <a:noFill/>
          <a:ln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4"/>
          <p:cNvSpPr/>
          <p:nvPr/>
        </p:nvSpPr>
        <p:spPr>
          <a:xfrm rot="10800000">
            <a:off x="5994000" y="3550680"/>
            <a:ext cx="5707440" cy="2188440"/>
          </a:xfrm>
          <a:custGeom>
            <a:avLst/>
            <a:gdLst/>
            <a:ahLst/>
            <a:rect l="l" t="t" r="r" b="b"/>
            <a:pathLst>
              <a:path w="4310443" h="1653199">
                <a:moveTo>
                  <a:pt x="2003984" y="0"/>
                </a:moveTo>
                <a:cubicBezTo>
                  <a:pt x="2005443" y="743"/>
                  <a:pt x="2004060" y="1441526"/>
                  <a:pt x="2005542" y="1440581"/>
                </a:cubicBezTo>
                <a:cubicBezTo>
                  <a:pt x="2007000" y="1556605"/>
                  <a:pt x="1941981" y="1650455"/>
                  <a:pt x="1816134" y="1652764"/>
                </a:cubicBezTo>
                <a:cubicBezTo>
                  <a:pt x="1818731" y="1653963"/>
                  <a:pt x="182388" y="1652251"/>
                  <a:pt x="182212" y="1652762"/>
                </a:cubicBezTo>
                <a:cubicBezTo>
                  <a:pt x="60337" y="1643971"/>
                  <a:pt x="575" y="1553953"/>
                  <a:pt x="0" y="1454966"/>
                </a:cubicBezTo>
                <a:cubicBezTo>
                  <a:pt x="200" y="1456764"/>
                  <a:pt x="3772" y="817312"/>
                  <a:pt x="3597" y="819621"/>
                </a:cubicBezTo>
                <a:cubicBezTo>
                  <a:pt x="4620" y="706849"/>
                  <a:pt x="78952" y="632285"/>
                  <a:pt x="183558" y="633279"/>
                </a:cubicBezTo>
                <a:lnTo>
                  <a:pt x="4062119" y="640978"/>
                </a:lnTo>
                <a:cubicBezTo>
                  <a:pt x="4196262" y="640978"/>
                  <a:pt x="4305006" y="749722"/>
                  <a:pt x="4305006" y="883865"/>
                </a:cubicBezTo>
                <a:lnTo>
                  <a:pt x="4310443" y="1155875"/>
                </a:lnTo>
              </a:path>
            </a:pathLst>
          </a:custGeom>
          <a:noFill/>
          <a:ln cap="rnd" w="64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5"/>
          <p:cNvSpPr/>
          <p:nvPr/>
        </p:nvSpPr>
        <p:spPr>
          <a:xfrm>
            <a:off x="5913720" y="4134240"/>
            <a:ext cx="168480" cy="1684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Work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Line 6"/>
          <p:cNvSpPr/>
          <p:nvPr/>
        </p:nvSpPr>
        <p:spPr>
          <a:xfrm>
            <a:off x="9047160" y="5741640"/>
            <a:ext cx="0" cy="11163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276000" y="1908720"/>
            <a:ext cx="7386480" cy="123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7f7f7"/>
                </a:solidFill>
                <a:latin typeface="Work Sans Medium"/>
              </a:rPr>
              <a:t>Kubernetes security, </a:t>
            </a:r>
            <a:br/>
            <a:r>
              <a:rPr b="0" lang="en-US" sz="4000" spc="-1" strike="noStrike">
                <a:solidFill>
                  <a:srgbClr val="f7f7f7"/>
                </a:solidFill>
                <a:latin typeface="Work Sans Medium"/>
              </a:rPr>
              <a:t>SUSE image patch/CVE audit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507600" y="2341080"/>
            <a:ext cx="4648320" cy="191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 anchor="b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SUSE image </a:t>
            </a:r>
            <a:br/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patch/CVE audit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B8F98910-C098-4FC3-93EE-92C149009E19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824F097F-6D1B-4DD5-9B2D-66DF7937FFF0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7600" y="80100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SUSE Manager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5773320" y="600840"/>
            <a:ext cx="5486040" cy="523908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2"/>
          <a:stretch/>
        </p:blipFill>
        <p:spPr>
          <a:xfrm>
            <a:off x="365760" y="1553400"/>
            <a:ext cx="5303160" cy="3675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EAFAAA5F-07E9-44B3-BBDE-55DEFA9A160E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507600" y="80136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SUSE Manager security/CVE audit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1100880" y="1561320"/>
            <a:ext cx="9780480" cy="419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6D9FA931-907A-4E2E-9044-9547A2BC4EA4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760" y="451080"/>
            <a:ext cx="12191400" cy="558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CB9F352-CF21-4187-B2DB-BEE847F4D2EE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5760" y="535320"/>
            <a:ext cx="12191400" cy="541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9D644782-5576-4057-B3C8-F2C9FD738C8D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5760" y="516240"/>
            <a:ext cx="12191400" cy="54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DFE15AD-724C-4A75-AB23-027498AA3676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492120" y="427392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SUSE Kubernetes BrightTALK webinar </a:t>
            </a:r>
            <a:br/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2020.09.03.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1554480" y="1036080"/>
            <a:ext cx="5212080" cy="280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07600" y="4482000"/>
            <a:ext cx="222480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10000"/>
              </a:lnSpc>
              <a:spcBef>
                <a:spcPts val="1001"/>
              </a:spcBef>
            </a:pPr>
            <a:r>
              <a:rPr b="0" lang="en-US" sz="1500" spc="15" strike="noStrike">
                <a:solidFill>
                  <a:srgbClr val="30ba78"/>
                </a:solidFill>
                <a:latin typeface="Work Sans Medium"/>
              </a:rPr>
              <a:t>Lajos Kovács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507600" y="4980600"/>
            <a:ext cx="222480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</a:pPr>
            <a:r>
              <a:rPr b="0" lang="en-US" sz="1500" spc="15" strike="noStrike">
                <a:solidFill>
                  <a:srgbClr val="000000"/>
                </a:solidFill>
                <a:latin typeface="Work Sans Light"/>
                <a:ea typeface="Work Sans Light"/>
              </a:rPr>
              <a:t>Senior Consultant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7210698E-D3AD-456B-941A-E181062AE948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507600" y="5260680"/>
            <a:ext cx="2224800" cy="40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</a:pPr>
            <a:r>
              <a:rPr b="0" lang="en-US" sz="1100" spc="15" strike="noStrike">
                <a:solidFill>
                  <a:srgbClr val="000000"/>
                </a:solidFill>
                <a:latin typeface="Work Sans"/>
              </a:rPr>
              <a:t>lajos.kovacs@suse.com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507600" y="80100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Contact.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99320" y="4775040"/>
            <a:ext cx="89280" cy="89280"/>
          </a:xfrm>
          <a:prstGeom prst="ellipse">
            <a:avLst/>
          </a:prstGeom>
          <a:solidFill>
            <a:srgbClr val="31b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Work Sans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44960" y="1609200"/>
            <a:ext cx="1856160" cy="2523600"/>
          </a:xfrm>
          <a:custGeom>
            <a:avLst/>
            <a:gdLst/>
            <a:ahLst/>
            <a:rect l="l" t="t" r="r" b="b"/>
            <a:pathLst>
              <a:path w="5157" h="7011">
                <a:moveTo>
                  <a:pt x="0" y="7010"/>
                </a:moveTo>
                <a:cubicBezTo>
                  <a:pt x="0" y="4673"/>
                  <a:pt x="0" y="2337"/>
                  <a:pt x="0" y="0"/>
                </a:cubicBezTo>
                <a:cubicBezTo>
                  <a:pt x="1719" y="0"/>
                  <a:pt x="3437" y="0"/>
                  <a:pt x="5156" y="0"/>
                </a:cubicBezTo>
                <a:cubicBezTo>
                  <a:pt x="5156" y="2337"/>
                  <a:pt x="5156" y="4673"/>
                  <a:pt x="5156" y="7010"/>
                </a:cubicBezTo>
                <a:cubicBezTo>
                  <a:pt x="3437" y="7010"/>
                  <a:pt x="1719" y="7010"/>
                  <a:pt x="0" y="7010"/>
                </a:cubicBez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44AD9230-41E5-4F06-9C57-3A817C9E873F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324000" y="1490400"/>
            <a:ext cx="11274120" cy="4123440"/>
          </a:xfrm>
          <a:prstGeom prst="rect">
            <a:avLst/>
          </a:prstGeom>
          <a:ln>
            <a:noFill/>
          </a:ln>
        </p:spPr>
      </p:pic>
      <p:sp>
        <p:nvSpPr>
          <p:cNvPr id="232" name="CustomShape 4"/>
          <p:cNvSpPr/>
          <p:nvPr/>
        </p:nvSpPr>
        <p:spPr>
          <a:xfrm>
            <a:off x="452520" y="563760"/>
            <a:ext cx="1123128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DevOps vs DevSecOps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36D6C879-C5A9-45DE-B519-005EDAC5F836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316080" y="775440"/>
            <a:ext cx="9143640" cy="5239080"/>
          </a:xfrm>
          <a:prstGeom prst="rect">
            <a:avLst/>
          </a:prstGeom>
          <a:ln>
            <a:noFill/>
          </a:ln>
        </p:spPr>
      </p:pic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7532280" y="730800"/>
            <a:ext cx="3657240" cy="281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FFD1490A-E693-40D2-A4D2-7B930826B427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977760" y="718920"/>
            <a:ext cx="9445320" cy="530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AC2A0FA2-42C6-4F90-875E-7187AA53FE09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507600" y="507600"/>
            <a:ext cx="11176200" cy="2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4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800" spc="55" strike="noStrike" cap="all">
                <a:solidFill>
                  <a:srgbClr val="ffffff"/>
                </a:solidFill>
                <a:latin typeface="Work Sans Medium"/>
              </a:rPr>
              <a:t>BREADCRUMBS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tretch/>
        </p:blipFill>
        <p:spPr>
          <a:xfrm>
            <a:off x="5760" y="160560"/>
            <a:ext cx="12191400" cy="659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07600" y="1834560"/>
            <a:ext cx="9287280" cy="32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499"/>
              </a:spcBef>
              <a:buClr>
                <a:srgbClr val="30ba78"/>
              </a:buClr>
              <a:buFont typeface="Arial"/>
              <a:buChar char="•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“</a:t>
            </a: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Collections” of software</a:t>
            </a:r>
            <a:endParaRPr b="0" lang="en-US" sz="1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Each one brings different things to table</a:t>
            </a:r>
            <a:endParaRPr b="0" lang="en-US" sz="1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Software components</a:t>
            </a:r>
            <a:endParaRPr b="0" lang="en-US" sz="1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Services</a:t>
            </a:r>
            <a:endParaRPr b="0" lang="en-US" sz="1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Support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499"/>
              </a:spcBef>
              <a:buClr>
                <a:srgbClr val="30ba78"/>
              </a:buClr>
              <a:buFont typeface="Arial"/>
              <a:buChar char="•"/>
            </a:pPr>
            <a:r>
              <a:rPr b="0" lang="en-US" sz="1800" spc="15" strike="noStrike">
                <a:solidFill>
                  <a:srgbClr val="000000"/>
                </a:solidFill>
                <a:latin typeface="Work Sans Light"/>
              </a:rPr>
              <a:t>Which one is right for you?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D54A1D65-2F08-46D9-855A-FF219B91F031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507600" y="80100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Kubernetes distributions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6123600" y="274320"/>
            <a:ext cx="5865840" cy="639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25926F25-CB6C-4349-A9EF-4FB7480749D5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07600" y="801000"/>
            <a:ext cx="1117620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252000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c322c"/>
                </a:solidFill>
                <a:latin typeface="Work Sans Medium"/>
              </a:rPr>
              <a:t>SUSE CaaS Platform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1554480" y="1920240"/>
            <a:ext cx="9445320" cy="40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54400" y="6256800"/>
            <a:ext cx="411408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Copyright © SUSE 2020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07600" y="6256800"/>
            <a:ext cx="194760" cy="1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92633C60-3795-4326-9232-9FD189307E45}" type="slidenum">
              <a:rPr b="0" lang="en-US" sz="800" spc="-1" strike="noStrike">
                <a:solidFill>
                  <a:srgbClr val="0c322c"/>
                </a:solidFill>
                <a:latin typeface="Work Sans Light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11880" y="-9000"/>
            <a:ext cx="1217916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c322c"/>
      </a:dk2>
      <a:lt2>
        <a:srgbClr val="f2f2f2"/>
      </a:lt2>
      <a:accent1>
        <a:srgbClr val="30ba78"/>
      </a:accent1>
      <a:accent2>
        <a:srgbClr val="7ad4aa"/>
      </a:accent2>
      <a:accent3>
        <a:srgbClr val="ff6a52"/>
      </a:accent3>
      <a:accent4>
        <a:srgbClr val="ff8e77"/>
      </a:accent4>
      <a:accent5>
        <a:srgbClr val="e8e8e8"/>
      </a:accent5>
      <a:accent6>
        <a:srgbClr val="dcdcdc"/>
      </a:accent6>
      <a:hlink>
        <a:srgbClr val="30ba78"/>
      </a:hlink>
      <a:folHlink>
        <a:srgbClr val="0c322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Application>LibreOffice/6.4.4.2$Linux_X86_64 LibreOffice_project/40$Build-2</Application>
  <Words>1294</Words>
  <Paragraphs>161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2020-03-17T12:19:35Z</dcterms:created>
  <dc:creator>Stephan H.M. Klein</dc:creator>
  <dc:description/>
  <dc:language>en-US</dc:language>
  <cp:lastModifiedBy>Lajos Kovács</cp:lastModifiedBy>
  <dcterms:modified xsi:type="dcterms:W3CDTF">2020-07-22T16:46:42Z</dcterms:modified>
  <cp:revision>221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