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22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23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slide" Target="slides/slide24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0" Type="http://schemas.openxmlformats.org/officeDocument/2006/relationships/slide" Target="slides/slide25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8da3575305_1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Google Shape;143;g8da3575305_1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8da3575305_1_3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Google Shape;151;g8da3575305_1_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g8da3575305_1_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" name="Google Shape;158;g8da3575305_1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8da3575305_1_5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" name="Google Shape;164;g8da3575305_1_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8da3575305_1_6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1" name="Google Shape;171;g8da3575305_1_6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g8da3575305_1_7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9" name="Google Shape;179;g8da3575305_1_7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g8da3575305_1_8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5" name="Google Shape;185;g8da3575305_1_8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g8da3575305_1_8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2" name="Google Shape;192;g8da3575305_1_8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g8da3575305_1_9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9" name="Google Shape;199;g8da3575305_1_9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g8da3575305_1_10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4" name="Google Shape;204;g8da3575305_1_1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8c683db1ad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8c683db1ad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g8da3575305_1_10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9" name="Google Shape;209;g8da3575305_1_10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g8da3575305_1_1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4" name="Google Shape;214;g8da3575305_1_1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g8da3575305_1_1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2" name="Google Shape;222;g8da3575305_1_1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g8da3575305_1_1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9" name="Google Shape;229;g8da3575305_1_1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g8da3575305_1_13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6" name="Google Shape;236;g8da3575305_1_1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g8da3575305_1_1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3" name="Google Shape;243;g8da3575305_1_1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8da3575305_1_14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8da3575305_1_1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8da3575305_2_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8da3575305_2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8da3575305_0_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8da3575305_0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8da3575305_0_5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8da3575305_0_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8da3575305_1_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8da3575305_1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8da3575305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8da3575305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8da3575305_1_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8da3575305_1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2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dark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Char char="●"/>
              <a:defRPr sz="1800">
                <a:solidFill>
                  <a:schemeClr val="lt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lt2"/>
                </a:solidFill>
              </a:defRPr>
            </a:lvl1pPr>
            <a:lvl2pPr lvl="1" algn="r">
              <a:buNone/>
              <a:defRPr sz="1000">
                <a:solidFill>
                  <a:schemeClr val="lt2"/>
                </a:solidFill>
              </a:defRPr>
            </a:lvl2pPr>
            <a:lvl3pPr lvl="2" algn="r">
              <a:buNone/>
              <a:defRPr sz="1000">
                <a:solidFill>
                  <a:schemeClr val="lt2"/>
                </a:solidFill>
              </a:defRPr>
            </a:lvl3pPr>
            <a:lvl4pPr lvl="3" algn="r">
              <a:buNone/>
              <a:defRPr sz="1000">
                <a:solidFill>
                  <a:schemeClr val="lt2"/>
                </a:solidFill>
              </a:defRPr>
            </a:lvl4pPr>
            <a:lvl5pPr lvl="4" algn="r">
              <a:buNone/>
              <a:defRPr sz="1000">
                <a:solidFill>
                  <a:schemeClr val="lt2"/>
                </a:solidFill>
              </a:defRPr>
            </a:lvl5pPr>
            <a:lvl6pPr lvl="5" algn="r">
              <a:buNone/>
              <a:defRPr sz="1000">
                <a:solidFill>
                  <a:schemeClr val="lt2"/>
                </a:solidFill>
              </a:defRPr>
            </a:lvl6pPr>
            <a:lvl7pPr lvl="6" algn="r">
              <a:buNone/>
              <a:defRPr sz="1000">
                <a:solidFill>
                  <a:schemeClr val="lt2"/>
                </a:solidFill>
              </a:defRPr>
            </a:lvl7pPr>
            <a:lvl8pPr lvl="7" algn="r">
              <a:buNone/>
              <a:defRPr sz="1000">
                <a:solidFill>
                  <a:schemeClr val="lt2"/>
                </a:solidFill>
              </a:defRPr>
            </a:lvl8pPr>
            <a:lvl9pPr lvl="8" algn="r">
              <a:buNone/>
              <a:defRPr sz="1000">
                <a:solidFill>
                  <a:schemeClr val="lt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9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9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5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5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5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4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4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4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5.pn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Relationship Id="rId4" Type="http://schemas.openxmlformats.org/officeDocument/2006/relationships/hyperlink" Target="https://dartpad.dev/b0120cd3d03249759fb29abc2f530605" TargetMode="Externa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6.png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6.png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6.png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6.png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2.png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8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7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9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Minden egy Widget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Varga-H. Dániel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5" name="Google Shape;145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72735" y="1152473"/>
            <a:ext cx="5998529" cy="3614800"/>
          </a:xfrm>
          <a:prstGeom prst="rect">
            <a:avLst/>
          </a:prstGeom>
          <a:noFill/>
          <a:ln>
            <a:noFill/>
          </a:ln>
        </p:spPr>
      </p:pic>
      <p:sp>
        <p:nvSpPr>
          <p:cNvPr id="146" name="Google Shape;146;p22"/>
          <p:cNvSpPr/>
          <p:nvPr/>
        </p:nvSpPr>
        <p:spPr>
          <a:xfrm>
            <a:off x="1496475" y="3118275"/>
            <a:ext cx="6188100" cy="1708200"/>
          </a:xfrm>
          <a:prstGeom prst="rect">
            <a:avLst/>
          </a:prstGeom>
          <a:solidFill>
            <a:srgbClr val="212121">
              <a:alpha val="7821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7" name="Google Shape;147;p22"/>
          <p:cNvSpPr/>
          <p:nvPr/>
        </p:nvSpPr>
        <p:spPr>
          <a:xfrm>
            <a:off x="1327125" y="786450"/>
            <a:ext cx="6188100" cy="633000"/>
          </a:xfrm>
          <a:prstGeom prst="rect">
            <a:avLst/>
          </a:prstGeom>
          <a:solidFill>
            <a:srgbClr val="212121">
              <a:alpha val="7821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8" name="Google Shape;148;p22"/>
          <p:cNvSpPr/>
          <p:nvPr/>
        </p:nvSpPr>
        <p:spPr>
          <a:xfrm>
            <a:off x="1383175" y="2093425"/>
            <a:ext cx="6188100" cy="633000"/>
          </a:xfrm>
          <a:prstGeom prst="rect">
            <a:avLst/>
          </a:prstGeom>
          <a:solidFill>
            <a:srgbClr val="212121">
              <a:alpha val="7821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" name="Google Shape;153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72735" y="1152473"/>
            <a:ext cx="5998529" cy="3614800"/>
          </a:xfrm>
          <a:prstGeom prst="rect">
            <a:avLst/>
          </a:prstGeom>
          <a:noFill/>
          <a:ln>
            <a:noFill/>
          </a:ln>
        </p:spPr>
      </p:pic>
      <p:sp>
        <p:nvSpPr>
          <p:cNvPr id="154" name="Google Shape;154;p23"/>
          <p:cNvSpPr/>
          <p:nvPr/>
        </p:nvSpPr>
        <p:spPr>
          <a:xfrm>
            <a:off x="1496475" y="1059925"/>
            <a:ext cx="6188100" cy="2044200"/>
          </a:xfrm>
          <a:prstGeom prst="rect">
            <a:avLst/>
          </a:prstGeom>
          <a:solidFill>
            <a:srgbClr val="212121">
              <a:alpha val="7821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5" name="Google Shape;155;p23"/>
          <p:cNvSpPr/>
          <p:nvPr/>
        </p:nvSpPr>
        <p:spPr>
          <a:xfrm>
            <a:off x="1535300" y="4533100"/>
            <a:ext cx="6188100" cy="322800"/>
          </a:xfrm>
          <a:prstGeom prst="rect">
            <a:avLst/>
          </a:prstGeom>
          <a:solidFill>
            <a:srgbClr val="212121">
              <a:alpha val="7821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Widget állapot - State&lt;T&gt;</a:t>
            </a:r>
            <a:endParaRPr/>
          </a:p>
        </p:txBody>
      </p:sp>
      <p:pic>
        <p:nvPicPr>
          <p:cNvPr id="161" name="Google Shape;161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79331" y="1151200"/>
            <a:ext cx="5785338" cy="3820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6" name="Google Shape;166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79331" y="1151200"/>
            <a:ext cx="5785338" cy="3820975"/>
          </a:xfrm>
          <a:prstGeom prst="rect">
            <a:avLst/>
          </a:prstGeom>
          <a:noFill/>
          <a:ln>
            <a:noFill/>
          </a:ln>
        </p:spPr>
      </p:pic>
      <p:sp>
        <p:nvSpPr>
          <p:cNvPr id="167" name="Google Shape;167;p25"/>
          <p:cNvSpPr/>
          <p:nvPr/>
        </p:nvSpPr>
        <p:spPr>
          <a:xfrm>
            <a:off x="1496475" y="1059925"/>
            <a:ext cx="6188100" cy="364500"/>
          </a:xfrm>
          <a:prstGeom prst="rect">
            <a:avLst/>
          </a:prstGeom>
          <a:solidFill>
            <a:srgbClr val="212121">
              <a:alpha val="7821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8" name="Google Shape;168;p25"/>
          <p:cNvSpPr/>
          <p:nvPr/>
        </p:nvSpPr>
        <p:spPr>
          <a:xfrm>
            <a:off x="1574125" y="2905350"/>
            <a:ext cx="6188100" cy="2140800"/>
          </a:xfrm>
          <a:prstGeom prst="rect">
            <a:avLst/>
          </a:prstGeom>
          <a:solidFill>
            <a:srgbClr val="212121">
              <a:alpha val="7821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3" name="Google Shape;173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79331" y="1151200"/>
            <a:ext cx="5785338" cy="3820975"/>
          </a:xfrm>
          <a:prstGeom prst="rect">
            <a:avLst/>
          </a:prstGeom>
          <a:noFill/>
          <a:ln>
            <a:noFill/>
          </a:ln>
        </p:spPr>
      </p:pic>
      <p:sp>
        <p:nvSpPr>
          <p:cNvPr id="174" name="Google Shape;174;p26"/>
          <p:cNvSpPr/>
          <p:nvPr/>
        </p:nvSpPr>
        <p:spPr>
          <a:xfrm>
            <a:off x="1496475" y="1059925"/>
            <a:ext cx="6188100" cy="364500"/>
          </a:xfrm>
          <a:prstGeom prst="rect">
            <a:avLst/>
          </a:prstGeom>
          <a:solidFill>
            <a:srgbClr val="212121">
              <a:alpha val="7821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5" name="Google Shape;175;p26"/>
          <p:cNvSpPr/>
          <p:nvPr/>
        </p:nvSpPr>
        <p:spPr>
          <a:xfrm>
            <a:off x="1574125" y="4755500"/>
            <a:ext cx="6188100" cy="290700"/>
          </a:xfrm>
          <a:prstGeom prst="rect">
            <a:avLst/>
          </a:prstGeom>
          <a:solidFill>
            <a:srgbClr val="212121">
              <a:alpha val="7821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6" name="Google Shape;176;p26"/>
          <p:cNvSpPr/>
          <p:nvPr/>
        </p:nvSpPr>
        <p:spPr>
          <a:xfrm>
            <a:off x="1496475" y="2182350"/>
            <a:ext cx="6188100" cy="290700"/>
          </a:xfrm>
          <a:prstGeom prst="rect">
            <a:avLst/>
          </a:prstGeom>
          <a:solidFill>
            <a:srgbClr val="212121">
              <a:alpha val="7821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2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Adat előállítása</a:t>
            </a:r>
            <a:endParaRPr/>
          </a:p>
        </p:txBody>
      </p:sp>
      <p:pic>
        <p:nvPicPr>
          <p:cNvPr id="182" name="Google Shape;182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23231" y="1170125"/>
            <a:ext cx="4497539" cy="3820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7" name="Google Shape;187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23231" y="1170125"/>
            <a:ext cx="4497539" cy="3820975"/>
          </a:xfrm>
          <a:prstGeom prst="rect">
            <a:avLst/>
          </a:prstGeom>
          <a:noFill/>
          <a:ln>
            <a:noFill/>
          </a:ln>
        </p:spPr>
      </p:pic>
      <p:sp>
        <p:nvSpPr>
          <p:cNvPr id="188" name="Google Shape;188;p28"/>
          <p:cNvSpPr/>
          <p:nvPr/>
        </p:nvSpPr>
        <p:spPr>
          <a:xfrm>
            <a:off x="1496475" y="1059925"/>
            <a:ext cx="6188100" cy="605700"/>
          </a:xfrm>
          <a:prstGeom prst="rect">
            <a:avLst/>
          </a:prstGeom>
          <a:solidFill>
            <a:srgbClr val="212121">
              <a:alpha val="7821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9" name="Google Shape;189;p28"/>
          <p:cNvSpPr/>
          <p:nvPr/>
        </p:nvSpPr>
        <p:spPr>
          <a:xfrm>
            <a:off x="1923300" y="3270675"/>
            <a:ext cx="6188100" cy="1782900"/>
          </a:xfrm>
          <a:prstGeom prst="rect">
            <a:avLst/>
          </a:prstGeom>
          <a:solidFill>
            <a:srgbClr val="212121">
              <a:alpha val="7821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" name="Google Shape;194;p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23231" y="1170125"/>
            <a:ext cx="4497539" cy="3820975"/>
          </a:xfrm>
          <a:prstGeom prst="rect">
            <a:avLst/>
          </a:prstGeom>
          <a:noFill/>
          <a:ln>
            <a:noFill/>
          </a:ln>
        </p:spPr>
      </p:pic>
      <p:sp>
        <p:nvSpPr>
          <p:cNvPr id="195" name="Google Shape;195;p29"/>
          <p:cNvSpPr/>
          <p:nvPr/>
        </p:nvSpPr>
        <p:spPr>
          <a:xfrm>
            <a:off x="1496475" y="1059925"/>
            <a:ext cx="6188100" cy="605700"/>
          </a:xfrm>
          <a:prstGeom prst="rect">
            <a:avLst/>
          </a:prstGeom>
          <a:solidFill>
            <a:srgbClr val="212121">
              <a:alpha val="7821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6" name="Google Shape;196;p29"/>
          <p:cNvSpPr/>
          <p:nvPr/>
        </p:nvSpPr>
        <p:spPr>
          <a:xfrm>
            <a:off x="1923300" y="1736575"/>
            <a:ext cx="6188100" cy="1443300"/>
          </a:xfrm>
          <a:prstGeom prst="rect">
            <a:avLst/>
          </a:prstGeom>
          <a:solidFill>
            <a:srgbClr val="212121">
              <a:alpha val="7821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1" name="Google Shape;201;p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79331" y="1151200"/>
            <a:ext cx="5785338" cy="3820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3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InheritedWidget - adat megosztása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Példa alkalmazás</a:t>
            </a:r>
            <a:endParaRPr/>
          </a:p>
        </p:txBody>
      </p:sp>
      <p:pic>
        <p:nvPicPr>
          <p:cNvPr id="61" name="Google Shape;61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427298" y="1427048"/>
            <a:ext cx="2750275" cy="2750275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14"/>
          <p:cNvSpPr txBox="1"/>
          <p:nvPr>
            <p:ph idx="1" type="body"/>
          </p:nvPr>
        </p:nvSpPr>
        <p:spPr>
          <a:xfrm>
            <a:off x="301075" y="4235900"/>
            <a:ext cx="5998800" cy="60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100" u="sng">
                <a:solidFill>
                  <a:schemeClr val="hlink"/>
                </a:solidFill>
                <a:hlinkClick r:id="rId4"/>
              </a:rPr>
              <a:t>https://dartpad.dev/b0120cd3d03249759fb29abc2f530605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1" name="Google Shape;211;p3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74807" y="152400"/>
            <a:ext cx="6032387" cy="48386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6" name="Google Shape;216;p3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74807" y="152400"/>
            <a:ext cx="6032387" cy="4838699"/>
          </a:xfrm>
          <a:prstGeom prst="rect">
            <a:avLst/>
          </a:prstGeom>
          <a:noFill/>
          <a:ln>
            <a:noFill/>
          </a:ln>
        </p:spPr>
      </p:pic>
      <p:sp>
        <p:nvSpPr>
          <p:cNvPr id="217" name="Google Shape;217;p33"/>
          <p:cNvSpPr/>
          <p:nvPr/>
        </p:nvSpPr>
        <p:spPr>
          <a:xfrm>
            <a:off x="1122675" y="970025"/>
            <a:ext cx="6188100" cy="378600"/>
          </a:xfrm>
          <a:prstGeom prst="rect">
            <a:avLst/>
          </a:prstGeom>
          <a:solidFill>
            <a:srgbClr val="212121">
              <a:alpha val="7821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8" name="Google Shape;218;p33"/>
          <p:cNvSpPr/>
          <p:nvPr/>
        </p:nvSpPr>
        <p:spPr>
          <a:xfrm>
            <a:off x="1174800" y="1614525"/>
            <a:ext cx="6231600" cy="3401100"/>
          </a:xfrm>
          <a:prstGeom prst="rect">
            <a:avLst/>
          </a:prstGeom>
          <a:solidFill>
            <a:srgbClr val="212121">
              <a:alpha val="7821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9" name="Google Shape;219;p33"/>
          <p:cNvSpPr/>
          <p:nvPr/>
        </p:nvSpPr>
        <p:spPr>
          <a:xfrm>
            <a:off x="1019100" y="43575"/>
            <a:ext cx="6188100" cy="378600"/>
          </a:xfrm>
          <a:prstGeom prst="rect">
            <a:avLst/>
          </a:prstGeom>
          <a:solidFill>
            <a:srgbClr val="212121">
              <a:alpha val="7821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4" name="Google Shape;224;p3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74807" y="152400"/>
            <a:ext cx="6032387" cy="4838699"/>
          </a:xfrm>
          <a:prstGeom prst="rect">
            <a:avLst/>
          </a:prstGeom>
          <a:noFill/>
          <a:ln>
            <a:noFill/>
          </a:ln>
        </p:spPr>
      </p:pic>
      <p:sp>
        <p:nvSpPr>
          <p:cNvPr id="225" name="Google Shape;225;p34"/>
          <p:cNvSpPr/>
          <p:nvPr/>
        </p:nvSpPr>
        <p:spPr>
          <a:xfrm>
            <a:off x="1174800" y="61525"/>
            <a:ext cx="6231600" cy="2441700"/>
          </a:xfrm>
          <a:prstGeom prst="rect">
            <a:avLst/>
          </a:prstGeom>
          <a:solidFill>
            <a:srgbClr val="212121">
              <a:alpha val="7821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6" name="Google Shape;226;p34"/>
          <p:cNvSpPr/>
          <p:nvPr/>
        </p:nvSpPr>
        <p:spPr>
          <a:xfrm>
            <a:off x="1152125" y="4017325"/>
            <a:ext cx="6231600" cy="1023000"/>
          </a:xfrm>
          <a:prstGeom prst="rect">
            <a:avLst/>
          </a:prstGeom>
          <a:solidFill>
            <a:srgbClr val="212121">
              <a:alpha val="7821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1" name="Google Shape;231;p3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74807" y="152400"/>
            <a:ext cx="6032387" cy="4838699"/>
          </a:xfrm>
          <a:prstGeom prst="rect">
            <a:avLst/>
          </a:prstGeom>
          <a:noFill/>
          <a:ln>
            <a:noFill/>
          </a:ln>
        </p:spPr>
      </p:pic>
      <p:sp>
        <p:nvSpPr>
          <p:cNvPr id="232" name="Google Shape;232;p35"/>
          <p:cNvSpPr/>
          <p:nvPr/>
        </p:nvSpPr>
        <p:spPr>
          <a:xfrm>
            <a:off x="1174800" y="61525"/>
            <a:ext cx="6231600" cy="3776100"/>
          </a:xfrm>
          <a:prstGeom prst="rect">
            <a:avLst/>
          </a:prstGeom>
          <a:solidFill>
            <a:srgbClr val="212121">
              <a:alpha val="7821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3" name="Google Shape;233;p35"/>
          <p:cNvSpPr/>
          <p:nvPr/>
        </p:nvSpPr>
        <p:spPr>
          <a:xfrm>
            <a:off x="1152125" y="4769675"/>
            <a:ext cx="6231600" cy="270600"/>
          </a:xfrm>
          <a:prstGeom prst="rect">
            <a:avLst/>
          </a:prstGeom>
          <a:solidFill>
            <a:srgbClr val="212121">
              <a:alpha val="7821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3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InheritedWidget használata</a:t>
            </a:r>
            <a:endParaRPr/>
          </a:p>
        </p:txBody>
      </p:sp>
      <p:pic>
        <p:nvPicPr>
          <p:cNvPr id="239" name="Google Shape;239;p3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19510" y="1170125"/>
            <a:ext cx="5704981" cy="3820975"/>
          </a:xfrm>
          <a:prstGeom prst="rect">
            <a:avLst/>
          </a:prstGeom>
          <a:noFill/>
          <a:ln>
            <a:noFill/>
          </a:ln>
        </p:spPr>
      </p:pic>
      <p:sp>
        <p:nvSpPr>
          <p:cNvPr id="240" name="Google Shape;240;p36"/>
          <p:cNvSpPr/>
          <p:nvPr/>
        </p:nvSpPr>
        <p:spPr>
          <a:xfrm>
            <a:off x="1174800" y="1097775"/>
            <a:ext cx="6231600" cy="1225500"/>
          </a:xfrm>
          <a:prstGeom prst="rect">
            <a:avLst/>
          </a:prstGeom>
          <a:solidFill>
            <a:srgbClr val="212121">
              <a:alpha val="7821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44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3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InheritedWidget használata</a:t>
            </a:r>
            <a:endParaRPr/>
          </a:p>
        </p:txBody>
      </p:sp>
      <p:pic>
        <p:nvPicPr>
          <p:cNvPr id="246" name="Google Shape;246;p3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95363" y="1366838"/>
            <a:ext cx="7153275" cy="2714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Widgetek fába rendezve</a:t>
            </a:r>
            <a:endParaRPr/>
          </a:p>
        </p:txBody>
      </p:sp>
      <p:sp>
        <p:nvSpPr>
          <p:cNvPr id="68" name="Google Shape;68;p15"/>
          <p:cNvSpPr/>
          <p:nvPr/>
        </p:nvSpPr>
        <p:spPr>
          <a:xfrm>
            <a:off x="1665725" y="1709225"/>
            <a:ext cx="1456800" cy="367200"/>
          </a:xfrm>
          <a:prstGeom prst="rect">
            <a:avLst/>
          </a:prstGeom>
          <a:solidFill>
            <a:srgbClr val="00968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rootWidget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69" name="Google Shape;69;p15"/>
          <p:cNvSpPr/>
          <p:nvPr/>
        </p:nvSpPr>
        <p:spPr>
          <a:xfrm>
            <a:off x="1665725" y="2457425"/>
            <a:ext cx="1456800" cy="367200"/>
          </a:xfrm>
          <a:prstGeom prst="rect">
            <a:avLst/>
          </a:prstGeom>
          <a:solidFill>
            <a:srgbClr val="00968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child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70" name="Google Shape;70;p15"/>
          <p:cNvSpPr/>
          <p:nvPr/>
        </p:nvSpPr>
        <p:spPr>
          <a:xfrm>
            <a:off x="751325" y="3216250"/>
            <a:ext cx="1456800" cy="367200"/>
          </a:xfrm>
          <a:prstGeom prst="rect">
            <a:avLst/>
          </a:prstGeom>
          <a:solidFill>
            <a:srgbClr val="00968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sibling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71" name="Google Shape;71;p15"/>
          <p:cNvSpPr/>
          <p:nvPr/>
        </p:nvSpPr>
        <p:spPr>
          <a:xfrm>
            <a:off x="2517700" y="3205625"/>
            <a:ext cx="1456800" cy="367200"/>
          </a:xfrm>
          <a:prstGeom prst="rect">
            <a:avLst/>
          </a:prstGeom>
          <a:solidFill>
            <a:srgbClr val="00968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sibling</a:t>
            </a:r>
            <a:endParaRPr>
              <a:solidFill>
                <a:srgbClr val="FFFFFF"/>
              </a:solidFill>
            </a:endParaRPr>
          </a:p>
        </p:txBody>
      </p:sp>
      <p:cxnSp>
        <p:nvCxnSpPr>
          <p:cNvPr id="72" name="Google Shape;72;p15"/>
          <p:cNvCxnSpPr>
            <a:stCxn id="68" idx="2"/>
            <a:endCxn id="69" idx="0"/>
          </p:cNvCxnSpPr>
          <p:nvPr/>
        </p:nvCxnSpPr>
        <p:spPr>
          <a:xfrm>
            <a:off x="2394125" y="2076425"/>
            <a:ext cx="0" cy="381000"/>
          </a:xfrm>
          <a:prstGeom prst="straightConnector1">
            <a:avLst/>
          </a:prstGeom>
          <a:noFill/>
          <a:ln cap="flat" cmpd="sng" w="19050">
            <a:solidFill>
              <a:srgbClr val="009688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73" name="Google Shape;73;p15"/>
          <p:cNvCxnSpPr>
            <a:stCxn id="69" idx="2"/>
            <a:endCxn id="70" idx="0"/>
          </p:cNvCxnSpPr>
          <p:nvPr/>
        </p:nvCxnSpPr>
        <p:spPr>
          <a:xfrm flipH="1">
            <a:off x="1479725" y="2824625"/>
            <a:ext cx="914400" cy="391500"/>
          </a:xfrm>
          <a:prstGeom prst="straightConnector1">
            <a:avLst/>
          </a:prstGeom>
          <a:noFill/>
          <a:ln cap="flat" cmpd="sng" w="19050">
            <a:solidFill>
              <a:srgbClr val="009688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74" name="Google Shape;74;p15"/>
          <p:cNvCxnSpPr>
            <a:stCxn id="69" idx="2"/>
            <a:endCxn id="71" idx="0"/>
          </p:cNvCxnSpPr>
          <p:nvPr/>
        </p:nvCxnSpPr>
        <p:spPr>
          <a:xfrm>
            <a:off x="2394125" y="2824625"/>
            <a:ext cx="852000" cy="381000"/>
          </a:xfrm>
          <a:prstGeom prst="straightConnector1">
            <a:avLst/>
          </a:prstGeom>
          <a:noFill/>
          <a:ln cap="flat" cmpd="sng" w="19050">
            <a:solidFill>
              <a:srgbClr val="009688"/>
            </a:solidFill>
            <a:prstDash val="solid"/>
            <a:round/>
            <a:headEnd len="med" w="med" type="none"/>
            <a:tailEnd len="med" w="med" type="triangle"/>
          </a:ln>
        </p:spPr>
      </p:cxnSp>
      <p:grpSp>
        <p:nvGrpSpPr>
          <p:cNvPr id="75" name="Google Shape;75;p15"/>
          <p:cNvGrpSpPr/>
          <p:nvPr/>
        </p:nvGrpSpPr>
        <p:grpSpPr>
          <a:xfrm>
            <a:off x="3122525" y="1709200"/>
            <a:ext cx="2225950" cy="1863650"/>
            <a:chOff x="3122525" y="1709200"/>
            <a:chExt cx="2225950" cy="1863650"/>
          </a:xfrm>
        </p:grpSpPr>
        <p:sp>
          <p:nvSpPr>
            <p:cNvPr id="76" name="Google Shape;76;p15"/>
            <p:cNvSpPr/>
            <p:nvPr/>
          </p:nvSpPr>
          <p:spPr>
            <a:xfrm>
              <a:off x="4315875" y="1709200"/>
              <a:ext cx="1032600" cy="367200"/>
            </a:xfrm>
            <a:prstGeom prst="roundRect">
              <a:avLst>
                <a:gd fmla="val 16667" name="adj"/>
              </a:avLst>
            </a:prstGeom>
            <a:solidFill>
              <a:srgbClr val="4DD0E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rgbClr val="FFFFFF"/>
                  </a:solidFill>
                </a:rPr>
                <a:t>build()</a:t>
              </a:r>
              <a:endParaRPr>
                <a:solidFill>
                  <a:srgbClr val="FFFFFF"/>
                </a:solidFill>
              </a:endParaRPr>
            </a:p>
          </p:txBody>
        </p:sp>
        <p:cxnSp>
          <p:nvCxnSpPr>
            <p:cNvPr id="77" name="Google Shape;77;p15"/>
            <p:cNvCxnSpPr>
              <a:stCxn id="68" idx="3"/>
              <a:endCxn id="76" idx="1"/>
            </p:cNvCxnSpPr>
            <p:nvPr/>
          </p:nvCxnSpPr>
          <p:spPr>
            <a:xfrm>
              <a:off x="3122525" y="1892825"/>
              <a:ext cx="1193400" cy="0"/>
            </a:xfrm>
            <a:prstGeom prst="straightConnector1">
              <a:avLst/>
            </a:prstGeom>
            <a:noFill/>
            <a:ln cap="flat" cmpd="sng" w="9525">
              <a:solidFill>
                <a:srgbClr val="4DD0E1"/>
              </a:solidFill>
              <a:prstDash val="dash"/>
              <a:round/>
              <a:headEnd len="med" w="med" type="none"/>
              <a:tailEnd len="med" w="med" type="triangle"/>
            </a:ln>
          </p:spPr>
        </p:cxnSp>
        <p:sp>
          <p:nvSpPr>
            <p:cNvPr id="78" name="Google Shape;78;p15"/>
            <p:cNvSpPr/>
            <p:nvPr/>
          </p:nvSpPr>
          <p:spPr>
            <a:xfrm>
              <a:off x="4315875" y="2457425"/>
              <a:ext cx="1032600" cy="367200"/>
            </a:xfrm>
            <a:prstGeom prst="roundRect">
              <a:avLst>
                <a:gd fmla="val 16667" name="adj"/>
              </a:avLst>
            </a:prstGeom>
            <a:solidFill>
              <a:srgbClr val="4DD0E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rgbClr val="FFFFFF"/>
                  </a:solidFill>
                </a:rPr>
                <a:t>build()</a:t>
              </a: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79" name="Google Shape;79;p15"/>
            <p:cNvSpPr/>
            <p:nvPr/>
          </p:nvSpPr>
          <p:spPr>
            <a:xfrm>
              <a:off x="4315875" y="3205650"/>
              <a:ext cx="1032600" cy="367200"/>
            </a:xfrm>
            <a:prstGeom prst="roundRect">
              <a:avLst>
                <a:gd fmla="val 16667" name="adj"/>
              </a:avLst>
            </a:prstGeom>
            <a:solidFill>
              <a:srgbClr val="4DD0E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rgbClr val="FFFFFF"/>
                  </a:solidFill>
                </a:rPr>
                <a:t>build()</a:t>
              </a:r>
              <a:endParaRPr>
                <a:solidFill>
                  <a:srgbClr val="FFFFFF"/>
                </a:solidFill>
              </a:endParaRPr>
            </a:p>
          </p:txBody>
        </p:sp>
        <p:cxnSp>
          <p:nvCxnSpPr>
            <p:cNvPr id="80" name="Google Shape;80;p15"/>
            <p:cNvCxnSpPr>
              <a:stCxn id="69" idx="3"/>
              <a:endCxn id="78" idx="1"/>
            </p:cNvCxnSpPr>
            <p:nvPr/>
          </p:nvCxnSpPr>
          <p:spPr>
            <a:xfrm>
              <a:off x="3122525" y="2641025"/>
              <a:ext cx="1193400" cy="0"/>
            </a:xfrm>
            <a:prstGeom prst="straightConnector1">
              <a:avLst/>
            </a:prstGeom>
            <a:noFill/>
            <a:ln cap="flat" cmpd="sng" w="9525">
              <a:solidFill>
                <a:srgbClr val="4DD0E1"/>
              </a:solidFill>
              <a:prstDash val="dash"/>
              <a:round/>
              <a:headEnd len="med" w="med" type="none"/>
              <a:tailEnd len="med" w="med" type="triangle"/>
            </a:ln>
          </p:spPr>
        </p:cxnSp>
        <p:cxnSp>
          <p:nvCxnSpPr>
            <p:cNvPr id="81" name="Google Shape;81;p15"/>
            <p:cNvCxnSpPr>
              <a:stCxn id="71" idx="3"/>
              <a:endCxn id="79" idx="1"/>
            </p:cNvCxnSpPr>
            <p:nvPr/>
          </p:nvCxnSpPr>
          <p:spPr>
            <a:xfrm>
              <a:off x="3974500" y="3389225"/>
              <a:ext cx="341400" cy="0"/>
            </a:xfrm>
            <a:prstGeom prst="straightConnector1">
              <a:avLst/>
            </a:prstGeom>
            <a:noFill/>
            <a:ln cap="flat" cmpd="sng" w="9525">
              <a:solidFill>
                <a:srgbClr val="4DD0E1"/>
              </a:solidFill>
              <a:prstDash val="dash"/>
              <a:round/>
              <a:headEnd len="med" w="med" type="none"/>
              <a:tailEnd len="med" w="med" type="triangle"/>
            </a:ln>
          </p:spPr>
        </p:cxnSp>
      </p:grpSp>
      <p:grpSp>
        <p:nvGrpSpPr>
          <p:cNvPr id="82" name="Google Shape;82;p15"/>
          <p:cNvGrpSpPr/>
          <p:nvPr/>
        </p:nvGrpSpPr>
        <p:grpSpPr>
          <a:xfrm>
            <a:off x="5348575" y="1189750"/>
            <a:ext cx="1284900" cy="2994000"/>
            <a:chOff x="5348575" y="1189750"/>
            <a:chExt cx="1284900" cy="2994000"/>
          </a:xfrm>
        </p:grpSpPr>
        <p:sp>
          <p:nvSpPr>
            <p:cNvPr id="83" name="Google Shape;83;p15"/>
            <p:cNvSpPr/>
            <p:nvPr/>
          </p:nvSpPr>
          <p:spPr>
            <a:xfrm>
              <a:off x="5719075" y="1605425"/>
              <a:ext cx="914400" cy="20718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rgbClr val="FFFFFF"/>
                  </a:solidFill>
                </a:rPr>
                <a:t>Flutter</a:t>
              </a:r>
              <a:endParaRPr>
                <a:solidFill>
                  <a:srgbClr val="FFFFFF"/>
                </a:solidFill>
              </a:endParaRPr>
            </a:p>
          </p:txBody>
        </p:sp>
        <p:cxnSp>
          <p:nvCxnSpPr>
            <p:cNvPr id="84" name="Google Shape;84;p15"/>
            <p:cNvCxnSpPr/>
            <p:nvPr/>
          </p:nvCxnSpPr>
          <p:spPr>
            <a:xfrm>
              <a:off x="5517750" y="1189750"/>
              <a:ext cx="0" cy="2994000"/>
            </a:xfrm>
            <a:prstGeom prst="straightConnector1">
              <a:avLst/>
            </a:prstGeom>
            <a:noFill/>
            <a:ln cap="flat" cmpd="sng" w="19050">
              <a:solidFill>
                <a:srgbClr val="FFFFFF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5" name="Google Shape;85;p15"/>
            <p:cNvCxnSpPr>
              <a:stCxn id="83" idx="1"/>
              <a:endCxn id="76" idx="3"/>
            </p:cNvCxnSpPr>
            <p:nvPr/>
          </p:nvCxnSpPr>
          <p:spPr>
            <a:xfrm rot="10800000">
              <a:off x="5348575" y="1892825"/>
              <a:ext cx="370500" cy="748500"/>
            </a:xfrm>
            <a:prstGeom prst="straightConnector1">
              <a:avLst/>
            </a:prstGeom>
            <a:noFill/>
            <a:ln cap="flat" cmpd="sng" w="9525">
              <a:solidFill>
                <a:srgbClr val="FFFFFF"/>
              </a:solidFill>
              <a:prstDash val="dot"/>
              <a:round/>
              <a:headEnd len="med" w="med" type="none"/>
              <a:tailEnd len="med" w="med" type="triangle"/>
            </a:ln>
          </p:spPr>
        </p:cxnSp>
        <p:cxnSp>
          <p:nvCxnSpPr>
            <p:cNvPr id="86" name="Google Shape;86;p15"/>
            <p:cNvCxnSpPr>
              <a:stCxn id="83" idx="1"/>
              <a:endCxn id="78" idx="3"/>
            </p:cNvCxnSpPr>
            <p:nvPr/>
          </p:nvCxnSpPr>
          <p:spPr>
            <a:xfrm rot="10800000">
              <a:off x="5348575" y="2641025"/>
              <a:ext cx="370500" cy="300"/>
            </a:xfrm>
            <a:prstGeom prst="straightConnector1">
              <a:avLst/>
            </a:prstGeom>
            <a:noFill/>
            <a:ln cap="flat" cmpd="sng" w="9525">
              <a:solidFill>
                <a:srgbClr val="FFFFFF"/>
              </a:solidFill>
              <a:prstDash val="dot"/>
              <a:round/>
              <a:headEnd len="med" w="med" type="none"/>
              <a:tailEnd len="med" w="med" type="triangle"/>
            </a:ln>
          </p:spPr>
        </p:cxnSp>
        <p:cxnSp>
          <p:nvCxnSpPr>
            <p:cNvPr id="87" name="Google Shape;87;p15"/>
            <p:cNvCxnSpPr>
              <a:stCxn id="83" idx="1"/>
              <a:endCxn id="79" idx="3"/>
            </p:cNvCxnSpPr>
            <p:nvPr/>
          </p:nvCxnSpPr>
          <p:spPr>
            <a:xfrm flipH="1">
              <a:off x="5348575" y="2641325"/>
              <a:ext cx="370500" cy="747900"/>
            </a:xfrm>
            <a:prstGeom prst="straightConnector1">
              <a:avLst/>
            </a:prstGeom>
            <a:noFill/>
            <a:ln cap="flat" cmpd="sng" w="9525">
              <a:solidFill>
                <a:srgbClr val="FFFFFF"/>
              </a:solidFill>
              <a:prstDash val="dot"/>
              <a:round/>
              <a:headEnd len="med" w="med" type="none"/>
              <a:tailEnd len="med" w="med" type="triangle"/>
            </a:ln>
          </p:spPr>
        </p:cxnSp>
      </p:grp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 3 problémakör</a:t>
            </a:r>
            <a:endParaRPr/>
          </a:p>
        </p:txBody>
      </p:sp>
      <p:sp>
        <p:nvSpPr>
          <p:cNvPr id="93" name="Google Shape;93;p16"/>
          <p:cNvSpPr txBox="1"/>
          <p:nvPr>
            <p:ph idx="1" type="body"/>
          </p:nvPr>
        </p:nvSpPr>
        <p:spPr>
          <a:xfrm>
            <a:off x="311700" y="1152475"/>
            <a:ext cx="41835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Valamit megjeleníteni: </a:t>
            </a:r>
            <a:br>
              <a:rPr lang="en"/>
            </a:br>
            <a:r>
              <a:rPr lang="en"/>
              <a:t>	- kép</a:t>
            </a:r>
            <a:br>
              <a:rPr lang="en"/>
            </a:br>
            <a:r>
              <a:rPr lang="en"/>
              <a:t>	- szöveg</a:t>
            </a:r>
            <a:br>
              <a:rPr lang="en"/>
            </a:br>
            <a:r>
              <a:rPr lang="en"/>
              <a:t>	- ikon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Megjelenítendő dolog előállítása: </a:t>
            </a:r>
            <a:br>
              <a:rPr lang="en"/>
            </a:br>
            <a:r>
              <a:rPr lang="en"/>
              <a:t>	- service kommunikáció </a:t>
            </a:r>
            <a:br>
              <a:rPr lang="en"/>
            </a:br>
            <a:r>
              <a:rPr lang="en"/>
              <a:t>	- gesture koordináták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Adat megosztása widgetek között</a:t>
            </a:r>
            <a:endParaRPr/>
          </a:p>
        </p:txBody>
      </p:sp>
      <p:grpSp>
        <p:nvGrpSpPr>
          <p:cNvPr id="94" name="Google Shape;94;p16"/>
          <p:cNvGrpSpPr/>
          <p:nvPr/>
        </p:nvGrpSpPr>
        <p:grpSpPr>
          <a:xfrm>
            <a:off x="4484700" y="1344675"/>
            <a:ext cx="2372700" cy="1131900"/>
            <a:chOff x="4484700" y="1344675"/>
            <a:chExt cx="2372700" cy="1131900"/>
          </a:xfrm>
        </p:grpSpPr>
        <p:sp>
          <p:nvSpPr>
            <p:cNvPr id="95" name="Google Shape;95;p16"/>
            <p:cNvSpPr txBox="1"/>
            <p:nvPr/>
          </p:nvSpPr>
          <p:spPr>
            <a:xfrm>
              <a:off x="4673400" y="1713600"/>
              <a:ext cx="2184000" cy="357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rgbClr val="009688"/>
                  </a:solidFill>
                </a:rPr>
                <a:t>StatelessWidget</a:t>
              </a:r>
              <a:endParaRPr>
                <a:solidFill>
                  <a:srgbClr val="009688"/>
                </a:solidFill>
              </a:endParaRPr>
            </a:p>
          </p:txBody>
        </p:sp>
        <p:sp>
          <p:nvSpPr>
            <p:cNvPr id="96" name="Google Shape;96;p16"/>
            <p:cNvSpPr/>
            <p:nvPr/>
          </p:nvSpPr>
          <p:spPr>
            <a:xfrm>
              <a:off x="4484700" y="1344675"/>
              <a:ext cx="188700" cy="1131900"/>
            </a:xfrm>
            <a:prstGeom prst="rightBrace">
              <a:avLst>
                <a:gd fmla="val 50000" name="adj1"/>
                <a:gd fmla="val 50000" name="adj2"/>
              </a:avLst>
            </a:prstGeom>
            <a:noFill/>
            <a:ln cap="flat" cmpd="sng" w="19050">
              <a:solidFill>
                <a:srgbClr val="00968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97" name="Google Shape;97;p16"/>
          <p:cNvGrpSpPr/>
          <p:nvPr/>
        </p:nvGrpSpPr>
        <p:grpSpPr>
          <a:xfrm>
            <a:off x="4479375" y="2593350"/>
            <a:ext cx="2378025" cy="798900"/>
            <a:chOff x="4479375" y="2593350"/>
            <a:chExt cx="2378025" cy="798900"/>
          </a:xfrm>
        </p:grpSpPr>
        <p:sp>
          <p:nvSpPr>
            <p:cNvPr id="98" name="Google Shape;98;p16"/>
            <p:cNvSpPr txBox="1"/>
            <p:nvPr/>
          </p:nvSpPr>
          <p:spPr>
            <a:xfrm>
              <a:off x="4673400" y="2766475"/>
              <a:ext cx="2184000" cy="357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chemeClr val="accent4"/>
                  </a:solidFill>
                </a:rPr>
                <a:t>StatefulWidget</a:t>
              </a:r>
              <a:endParaRPr>
                <a:solidFill>
                  <a:schemeClr val="accent4"/>
                </a:solidFill>
              </a:endParaRPr>
            </a:p>
          </p:txBody>
        </p:sp>
        <p:sp>
          <p:nvSpPr>
            <p:cNvPr id="99" name="Google Shape;99;p16"/>
            <p:cNvSpPr/>
            <p:nvPr/>
          </p:nvSpPr>
          <p:spPr>
            <a:xfrm>
              <a:off x="4479375" y="2593350"/>
              <a:ext cx="188700" cy="798900"/>
            </a:xfrm>
            <a:prstGeom prst="rightBrace">
              <a:avLst>
                <a:gd fmla="val 50000" name="adj1"/>
                <a:gd fmla="val 50000" name="adj2"/>
              </a:avLst>
            </a:prstGeom>
            <a:noFill/>
            <a:ln cap="flat" cmpd="sng" w="1905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00" name="Google Shape;100;p16"/>
          <p:cNvGrpSpPr/>
          <p:nvPr/>
        </p:nvGrpSpPr>
        <p:grpSpPr>
          <a:xfrm>
            <a:off x="4463475" y="3435000"/>
            <a:ext cx="2388600" cy="357000"/>
            <a:chOff x="4463475" y="3435000"/>
            <a:chExt cx="2388600" cy="357000"/>
          </a:xfrm>
        </p:grpSpPr>
        <p:sp>
          <p:nvSpPr>
            <p:cNvPr id="101" name="Google Shape;101;p16"/>
            <p:cNvSpPr txBox="1"/>
            <p:nvPr/>
          </p:nvSpPr>
          <p:spPr>
            <a:xfrm>
              <a:off x="4668075" y="3435000"/>
              <a:ext cx="2184000" cy="357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rgbClr val="A4C2F4"/>
                  </a:solidFill>
                </a:rPr>
                <a:t>InheritedWidget</a:t>
              </a:r>
              <a:endParaRPr>
                <a:solidFill>
                  <a:srgbClr val="A4C2F4"/>
                </a:solidFill>
              </a:endParaRPr>
            </a:p>
          </p:txBody>
        </p:sp>
        <p:cxnSp>
          <p:nvCxnSpPr>
            <p:cNvPr id="102" name="Google Shape;102;p16"/>
            <p:cNvCxnSpPr>
              <a:endCxn id="101" idx="1"/>
            </p:cNvCxnSpPr>
            <p:nvPr/>
          </p:nvCxnSpPr>
          <p:spPr>
            <a:xfrm>
              <a:off x="4463475" y="3613500"/>
              <a:ext cx="204600" cy="0"/>
            </a:xfrm>
            <a:prstGeom prst="straightConnector1">
              <a:avLst/>
            </a:prstGeom>
            <a:noFill/>
            <a:ln cap="flat" cmpd="sng" w="19050">
              <a:solidFill>
                <a:srgbClr val="A4C2F4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</p:grp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7" name="Google Shape;107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47825" y="1211738"/>
            <a:ext cx="5848350" cy="3552825"/>
          </a:xfrm>
          <a:prstGeom prst="rect">
            <a:avLst/>
          </a:prstGeom>
          <a:noFill/>
          <a:ln>
            <a:noFill/>
          </a:ln>
        </p:spPr>
      </p:pic>
      <p:sp>
        <p:nvSpPr>
          <p:cNvPr id="108" name="Google Shape;108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Stateless widget</a:t>
            </a:r>
            <a:endParaRPr/>
          </a:p>
        </p:txBody>
      </p:sp>
      <p:sp>
        <p:nvSpPr>
          <p:cNvPr id="109" name="Google Shape;109;p17"/>
          <p:cNvSpPr/>
          <p:nvPr/>
        </p:nvSpPr>
        <p:spPr>
          <a:xfrm>
            <a:off x="1533125" y="2574125"/>
            <a:ext cx="6113400" cy="2242800"/>
          </a:xfrm>
          <a:prstGeom prst="rect">
            <a:avLst/>
          </a:prstGeom>
          <a:solidFill>
            <a:srgbClr val="212121">
              <a:alpha val="7821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p17"/>
          <p:cNvSpPr/>
          <p:nvPr/>
        </p:nvSpPr>
        <p:spPr>
          <a:xfrm>
            <a:off x="1533125" y="1046125"/>
            <a:ext cx="6174900" cy="572700"/>
          </a:xfrm>
          <a:prstGeom prst="rect">
            <a:avLst/>
          </a:prstGeom>
          <a:solidFill>
            <a:srgbClr val="212121">
              <a:alpha val="7821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5" name="Google Shape;115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47825" y="1192788"/>
            <a:ext cx="5848350" cy="3552825"/>
          </a:xfrm>
          <a:prstGeom prst="rect">
            <a:avLst/>
          </a:prstGeom>
          <a:noFill/>
          <a:ln>
            <a:noFill/>
          </a:ln>
        </p:spPr>
      </p:pic>
      <p:sp>
        <p:nvSpPr>
          <p:cNvPr id="116" name="Google Shape;116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7" name="Google Shape;117;p18"/>
          <p:cNvSpPr/>
          <p:nvPr/>
        </p:nvSpPr>
        <p:spPr>
          <a:xfrm>
            <a:off x="1509450" y="1046125"/>
            <a:ext cx="6298200" cy="572700"/>
          </a:xfrm>
          <a:prstGeom prst="rect">
            <a:avLst/>
          </a:prstGeom>
          <a:solidFill>
            <a:srgbClr val="212121">
              <a:alpha val="7821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p18"/>
          <p:cNvSpPr/>
          <p:nvPr/>
        </p:nvSpPr>
        <p:spPr>
          <a:xfrm>
            <a:off x="1545675" y="2707975"/>
            <a:ext cx="5848200" cy="2127900"/>
          </a:xfrm>
          <a:prstGeom prst="rect">
            <a:avLst/>
          </a:prstGeom>
          <a:solidFill>
            <a:srgbClr val="212121">
              <a:alpha val="7821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" name="Google Shape;123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47825" y="1192788"/>
            <a:ext cx="5848350" cy="3552825"/>
          </a:xfrm>
          <a:prstGeom prst="rect">
            <a:avLst/>
          </a:prstGeom>
          <a:noFill/>
          <a:ln>
            <a:noFill/>
          </a:ln>
        </p:spPr>
      </p:pic>
      <p:sp>
        <p:nvSpPr>
          <p:cNvPr id="124" name="Google Shape;124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5" name="Google Shape;125;p19"/>
          <p:cNvSpPr/>
          <p:nvPr/>
        </p:nvSpPr>
        <p:spPr>
          <a:xfrm>
            <a:off x="1509450" y="1046125"/>
            <a:ext cx="6298200" cy="1310400"/>
          </a:xfrm>
          <a:prstGeom prst="rect">
            <a:avLst/>
          </a:prstGeom>
          <a:solidFill>
            <a:srgbClr val="212121">
              <a:alpha val="7821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" name="Google Shape;126;p19"/>
          <p:cNvSpPr/>
          <p:nvPr/>
        </p:nvSpPr>
        <p:spPr>
          <a:xfrm>
            <a:off x="1545675" y="2707975"/>
            <a:ext cx="5848200" cy="893100"/>
          </a:xfrm>
          <a:prstGeom prst="rect">
            <a:avLst/>
          </a:prstGeom>
          <a:solidFill>
            <a:srgbClr val="212121">
              <a:alpha val="7821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7" name="Google Shape;127;p19"/>
          <p:cNvSpPr/>
          <p:nvPr/>
        </p:nvSpPr>
        <p:spPr>
          <a:xfrm>
            <a:off x="1647900" y="4005500"/>
            <a:ext cx="5848200" cy="893100"/>
          </a:xfrm>
          <a:prstGeom prst="rect">
            <a:avLst/>
          </a:prstGeom>
          <a:solidFill>
            <a:srgbClr val="212121">
              <a:alpha val="7821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Stateful widget</a:t>
            </a:r>
            <a:endParaRPr/>
          </a:p>
        </p:txBody>
      </p:sp>
      <p:pic>
        <p:nvPicPr>
          <p:cNvPr id="133" name="Google Shape;133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72735" y="1152473"/>
            <a:ext cx="5998529" cy="3614800"/>
          </a:xfrm>
          <a:prstGeom prst="rect">
            <a:avLst/>
          </a:prstGeom>
          <a:noFill/>
          <a:ln>
            <a:noFill/>
          </a:ln>
        </p:spPr>
      </p:pic>
      <p:sp>
        <p:nvSpPr>
          <p:cNvPr id="134" name="Google Shape;134;p20"/>
          <p:cNvSpPr/>
          <p:nvPr/>
        </p:nvSpPr>
        <p:spPr>
          <a:xfrm>
            <a:off x="1496475" y="1424275"/>
            <a:ext cx="6188100" cy="3483900"/>
          </a:xfrm>
          <a:prstGeom prst="rect">
            <a:avLst/>
          </a:prstGeom>
          <a:solidFill>
            <a:srgbClr val="212121">
              <a:alpha val="7821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9" name="Google Shape;139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72735" y="1152473"/>
            <a:ext cx="5998529" cy="3614800"/>
          </a:xfrm>
          <a:prstGeom prst="rect">
            <a:avLst/>
          </a:prstGeom>
          <a:noFill/>
          <a:ln>
            <a:noFill/>
          </a:ln>
        </p:spPr>
      </p:pic>
      <p:sp>
        <p:nvSpPr>
          <p:cNvPr id="140" name="Google Shape;140;p21"/>
          <p:cNvSpPr/>
          <p:nvPr/>
        </p:nvSpPr>
        <p:spPr>
          <a:xfrm>
            <a:off x="1496475" y="1059925"/>
            <a:ext cx="6188100" cy="1608900"/>
          </a:xfrm>
          <a:prstGeom prst="rect">
            <a:avLst/>
          </a:prstGeom>
          <a:solidFill>
            <a:srgbClr val="212121">
              <a:alpha val="7821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Dark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