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65" r:id="rId3"/>
    <p:sldId id="363" r:id="rId4"/>
    <p:sldId id="308" r:id="rId5"/>
    <p:sldId id="353" r:id="rId6"/>
    <p:sldId id="362" r:id="rId7"/>
    <p:sldId id="356" r:id="rId8"/>
    <p:sldId id="355" r:id="rId9"/>
    <p:sldId id="337" r:id="rId10"/>
    <p:sldId id="33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zerző" initials="S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252"/>
    <a:srgbClr val="C00C4C"/>
    <a:srgbClr val="EF0F5F"/>
    <a:srgbClr val="7F2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8" autoAdjust="0"/>
    <p:restoredTop sz="96710" autoAdjust="0"/>
  </p:normalViewPr>
  <p:slideViewPr>
    <p:cSldViewPr>
      <p:cViewPr varScale="1">
        <p:scale>
          <a:sx n="112" d="100"/>
          <a:sy n="112" d="100"/>
        </p:scale>
        <p:origin x="80" y="28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6" d="100"/>
          <a:sy n="106" d="100"/>
        </p:scale>
        <p:origin x="3140" y="-8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cybersecurityventures.com/hackerpocalypse-cybercrime-report-2016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cybersecurityventures.com/hackerpocalypse-cybercrime-report-2016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3D379-4602-4034-94F4-A99EA57324FF}" type="doc">
      <dgm:prSet loTypeId="urn:microsoft.com/office/officeart/2005/8/layout/chart3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804D3875-9948-4FCE-BA27-6A6A05B761FB}">
      <dgm:prSet/>
      <dgm:spPr/>
      <dgm:t>
        <a:bodyPr/>
        <a:lstStyle/>
        <a:p>
          <a:r>
            <a:rPr lang="en-GB" b="0" u="none"/>
            <a:t>With damage related to cybercrime projected to </a:t>
          </a:r>
          <a:r>
            <a:rPr lang="en-GB" b="1" i="0">
              <a:hlinkClick xmlns:r="http://schemas.openxmlformats.org/officeDocument/2006/relationships" r:id="rId1"/>
            </a:rPr>
            <a:t>hit $6 trillion annually</a:t>
          </a:r>
          <a:r>
            <a:rPr lang="en-GB" b="0" u="none"/>
            <a:t> by 2021</a:t>
          </a:r>
          <a:endParaRPr lang="en-GB"/>
        </a:p>
      </dgm:t>
    </dgm:pt>
    <dgm:pt modelId="{E2524C75-2E68-493E-B0B6-B5189B67381C}" type="parTrans" cxnId="{CAF1C089-BA48-4BEE-B72C-B55A7CF7A17F}">
      <dgm:prSet/>
      <dgm:spPr/>
      <dgm:t>
        <a:bodyPr/>
        <a:lstStyle/>
        <a:p>
          <a:endParaRPr lang="hu-HU"/>
        </a:p>
      </dgm:t>
    </dgm:pt>
    <dgm:pt modelId="{85F43740-6FA2-4509-9903-1778974C001E}" type="sibTrans" cxnId="{CAF1C089-BA48-4BEE-B72C-B55A7CF7A17F}">
      <dgm:prSet/>
      <dgm:spPr/>
      <dgm:t>
        <a:bodyPr/>
        <a:lstStyle/>
        <a:p>
          <a:endParaRPr lang="hu-HU"/>
        </a:p>
      </dgm:t>
    </dgm:pt>
    <dgm:pt modelId="{C6BFB823-3C93-46CF-B91C-12319DB6E794}" type="pres">
      <dgm:prSet presAssocID="{1123D379-4602-4034-94F4-A99EA57324FF}" presName="compositeShape" presStyleCnt="0">
        <dgm:presLayoutVars>
          <dgm:chMax val="7"/>
          <dgm:dir/>
          <dgm:resizeHandles val="exact"/>
        </dgm:presLayoutVars>
      </dgm:prSet>
      <dgm:spPr/>
    </dgm:pt>
    <dgm:pt modelId="{94FC305D-6163-49B8-A43F-C9A3F1A80436}" type="pres">
      <dgm:prSet presAssocID="{1123D379-4602-4034-94F4-A99EA57324FF}" presName="wedge1" presStyleLbl="node1" presStyleIdx="0" presStyleCnt="1"/>
      <dgm:spPr/>
    </dgm:pt>
    <dgm:pt modelId="{CAFD2343-EF81-4504-BD43-5E76BC5C3524}" type="pres">
      <dgm:prSet presAssocID="{1123D379-4602-4034-94F4-A99EA57324FF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28A82B30-A771-4069-AAD8-617D5FFF0F6C}" type="presOf" srcId="{1123D379-4602-4034-94F4-A99EA57324FF}" destId="{C6BFB823-3C93-46CF-B91C-12319DB6E794}" srcOrd="0" destOrd="0" presId="urn:microsoft.com/office/officeart/2005/8/layout/chart3"/>
    <dgm:cxn modelId="{8C6CC95B-55E7-4627-9E49-1B549972DAB1}" type="presOf" srcId="{804D3875-9948-4FCE-BA27-6A6A05B761FB}" destId="{94FC305D-6163-49B8-A43F-C9A3F1A80436}" srcOrd="0" destOrd="0" presId="urn:microsoft.com/office/officeart/2005/8/layout/chart3"/>
    <dgm:cxn modelId="{26B6B84D-23E1-4584-9062-7443A12123B0}" type="presOf" srcId="{804D3875-9948-4FCE-BA27-6A6A05B761FB}" destId="{CAFD2343-EF81-4504-BD43-5E76BC5C3524}" srcOrd="1" destOrd="0" presId="urn:microsoft.com/office/officeart/2005/8/layout/chart3"/>
    <dgm:cxn modelId="{CAF1C089-BA48-4BEE-B72C-B55A7CF7A17F}" srcId="{1123D379-4602-4034-94F4-A99EA57324FF}" destId="{804D3875-9948-4FCE-BA27-6A6A05B761FB}" srcOrd="0" destOrd="0" parTransId="{E2524C75-2E68-493E-B0B6-B5189B67381C}" sibTransId="{85F43740-6FA2-4509-9903-1778974C001E}"/>
    <dgm:cxn modelId="{E2370850-6C79-48E9-8278-9B9C46BBB3E4}" type="presParOf" srcId="{C6BFB823-3C93-46CF-B91C-12319DB6E794}" destId="{94FC305D-6163-49B8-A43F-C9A3F1A80436}" srcOrd="0" destOrd="0" presId="urn:microsoft.com/office/officeart/2005/8/layout/chart3"/>
    <dgm:cxn modelId="{F4E68B93-6F9E-4E65-B078-9F2B347316F4}" type="presParOf" srcId="{C6BFB823-3C93-46CF-B91C-12319DB6E794}" destId="{CAFD2343-EF81-4504-BD43-5E76BC5C3524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3D379-4602-4034-94F4-A99EA57324FF}" type="doc">
      <dgm:prSet loTypeId="urn:microsoft.com/office/officeart/2005/8/layout/chart3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CE74A091-A29B-4675-9799-7414DE77040F}">
      <dgm:prSet/>
      <dgm:spPr/>
      <dgm:t>
        <a:bodyPr/>
        <a:lstStyle/>
        <a:p>
          <a:pPr rtl="0"/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Managed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services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as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a service)</a:t>
          </a:r>
        </a:p>
      </dgm:t>
    </dgm:pt>
    <dgm:pt modelId="{43B3F621-CFC4-4202-8B9C-FD188A6376CF}" type="parTrans" cxnId="{231044DC-6F80-486F-8F87-F7C314E8BFD6}">
      <dgm:prSet/>
      <dgm:spPr/>
      <dgm:t>
        <a:bodyPr/>
        <a:lstStyle/>
        <a:p>
          <a:endParaRPr lang="hu-HU"/>
        </a:p>
      </dgm:t>
    </dgm:pt>
    <dgm:pt modelId="{AB0C9CCC-7922-4E8A-A72E-9EB223EFF692}" type="sibTrans" cxnId="{231044DC-6F80-486F-8F87-F7C314E8BFD6}">
      <dgm:prSet/>
      <dgm:spPr/>
      <dgm:t>
        <a:bodyPr/>
        <a:lstStyle/>
        <a:p>
          <a:endParaRPr lang="hu-HU"/>
        </a:p>
      </dgm:t>
    </dgm:pt>
    <dgm:pt modelId="{D46EB500-B4D4-4C51-886B-1BBE64260E5F}">
      <dgm:prSet/>
      <dgm:spPr/>
      <dgm:t>
        <a:bodyPr/>
        <a:lstStyle/>
        <a:p>
          <a:pPr rtl="0"/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Mitigation</a:t>
          </a:r>
          <a:endParaRPr lang="hu-HU" b="0" i="0" u="none" strike="noStrik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3A1B2D-5D5D-4262-B1FF-3D50F4D2854C}" type="parTrans" cxnId="{77D9526F-BF9E-404D-8640-3FA27AFF79AD}">
      <dgm:prSet/>
      <dgm:spPr/>
      <dgm:t>
        <a:bodyPr/>
        <a:lstStyle/>
        <a:p>
          <a:endParaRPr lang="hu-HU"/>
        </a:p>
      </dgm:t>
    </dgm:pt>
    <dgm:pt modelId="{D8FEA694-C84D-4A98-9909-657E952FE5DD}" type="sibTrans" cxnId="{77D9526F-BF9E-404D-8640-3FA27AFF79AD}">
      <dgm:prSet/>
      <dgm:spPr/>
      <dgm:t>
        <a:bodyPr/>
        <a:lstStyle/>
        <a:p>
          <a:endParaRPr lang="hu-HU"/>
        </a:p>
      </dgm:t>
    </dgm:pt>
    <dgm:pt modelId="{A0AFC1AF-7129-4A47-A03C-AC95185D15C6}">
      <dgm:prSet/>
      <dgm:spPr/>
      <dgm:t>
        <a:bodyPr/>
        <a:lstStyle/>
        <a:p>
          <a:pPr rtl="0"/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Incident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response</a:t>
          </a:r>
          <a:endParaRPr lang="hu-HU" b="0" i="0" u="none" strike="noStrik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073D2C-78B1-4154-AD79-BA8251D44507}" type="parTrans" cxnId="{5B273AB5-D740-4D82-8E4E-C2A2BB25D44E}">
      <dgm:prSet/>
      <dgm:spPr/>
      <dgm:t>
        <a:bodyPr/>
        <a:lstStyle/>
        <a:p>
          <a:endParaRPr lang="hu-HU"/>
        </a:p>
      </dgm:t>
    </dgm:pt>
    <dgm:pt modelId="{BDD7D21C-6EE7-4006-8489-376F884D7462}" type="sibTrans" cxnId="{5B273AB5-D740-4D82-8E4E-C2A2BB25D44E}">
      <dgm:prSet/>
      <dgm:spPr/>
      <dgm:t>
        <a:bodyPr/>
        <a:lstStyle/>
        <a:p>
          <a:endParaRPr lang="hu-HU"/>
        </a:p>
      </dgm:t>
    </dgm:pt>
    <dgm:pt modelId="{269B26B0-0FC4-4824-B64A-ED79A40053CB}">
      <dgm:prSet/>
      <dgm:spPr/>
      <dgm:t>
        <a:bodyPr/>
        <a:lstStyle/>
        <a:p>
          <a:pPr rtl="0"/>
          <a:r>
            <a:rPr lang="hu-HU" b="0" i="0" u="none" strike="noStrike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Information</a:t>
          </a:r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exchange</a:t>
          </a:r>
          <a:endParaRPr lang="hu-HU" b="0" i="0" u="none" strike="noStrike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C453C4-F9CF-4554-A696-7C364DFE4264}" type="parTrans" cxnId="{45A85DB2-16F3-4255-9BBF-5183436553F7}">
      <dgm:prSet/>
      <dgm:spPr/>
      <dgm:t>
        <a:bodyPr/>
        <a:lstStyle/>
        <a:p>
          <a:endParaRPr lang="hu-HU"/>
        </a:p>
      </dgm:t>
    </dgm:pt>
    <dgm:pt modelId="{4ECC03E5-EA43-41E5-A679-6955BA3E4A8A}" type="sibTrans" cxnId="{45A85DB2-16F3-4255-9BBF-5183436553F7}">
      <dgm:prSet/>
      <dgm:spPr/>
      <dgm:t>
        <a:bodyPr/>
        <a:lstStyle/>
        <a:p>
          <a:endParaRPr lang="hu-HU"/>
        </a:p>
      </dgm:t>
    </dgm:pt>
    <dgm:pt modelId="{EC5860CB-8F73-4F34-9229-426D402DEC33}">
      <dgm:prSet/>
      <dgm:spPr/>
      <dgm:t>
        <a:bodyPr/>
        <a:lstStyle/>
        <a:p>
          <a:pPr rtl="0"/>
          <a:r>
            <a:rPr lang="en-GB" b="0" i="0" u="none" strike="noStrike" noProof="0" dirty="0">
              <a:latin typeface="Calibri" panose="020F0502020204030204" pitchFamily="34" charset="0"/>
              <a:cs typeface="Calibri" panose="020F0502020204030204" pitchFamily="34" charset="0"/>
            </a:rPr>
            <a:t>Preventive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proactive</a:t>
          </a:r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) </a:t>
          </a:r>
          <a:r>
            <a:rPr lang="hu-HU" b="0" i="0" u="none" strike="noStrike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endParaRPr lang="hu-HU" b="0" i="0" u="none" strike="noStrik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C707C8-04E9-491B-A39F-7E4A4581C104}" type="parTrans" cxnId="{489315C5-DEC1-419F-B117-9AFB9CD4D45E}">
      <dgm:prSet/>
      <dgm:spPr/>
      <dgm:t>
        <a:bodyPr/>
        <a:lstStyle/>
        <a:p>
          <a:endParaRPr lang="hu-HU"/>
        </a:p>
      </dgm:t>
    </dgm:pt>
    <dgm:pt modelId="{0503A5C4-9C6A-46F6-B955-B7F8D4AFF337}" type="sibTrans" cxnId="{489315C5-DEC1-419F-B117-9AFB9CD4D45E}">
      <dgm:prSet/>
      <dgm:spPr/>
      <dgm:t>
        <a:bodyPr/>
        <a:lstStyle/>
        <a:p>
          <a:endParaRPr lang="hu-HU"/>
        </a:p>
      </dgm:t>
    </dgm:pt>
    <dgm:pt modelId="{7C9F7B58-21B5-4834-9996-30EF14332090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 INTELLIGENCE </a:t>
          </a:r>
          <a:r>
            <a:rPr lang="hu-HU" b="0" i="0" u="none" strike="noStrike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or</a:t>
          </a:r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CTI (CYBER THREAT INTELLIGENCE)</a:t>
          </a:r>
        </a:p>
      </dgm:t>
    </dgm:pt>
    <dgm:pt modelId="{CE4A0AD8-7D28-4E93-B027-FD9EE55F70FA}" type="parTrans" cxnId="{50BA893C-1B65-4B9A-B0A9-D9A7AFDAEBA4}">
      <dgm:prSet/>
      <dgm:spPr/>
      <dgm:t>
        <a:bodyPr/>
        <a:lstStyle/>
        <a:p>
          <a:endParaRPr lang="hu-HU"/>
        </a:p>
      </dgm:t>
    </dgm:pt>
    <dgm:pt modelId="{5409B841-B0F7-40DA-9996-02C90F2AFD15}" type="sibTrans" cxnId="{50BA893C-1B65-4B9A-B0A9-D9A7AFDAEBA4}">
      <dgm:prSet/>
      <dgm:spPr/>
      <dgm:t>
        <a:bodyPr/>
        <a:lstStyle/>
        <a:p>
          <a:endParaRPr lang="hu-HU"/>
        </a:p>
      </dgm:t>
    </dgm:pt>
    <dgm:pt modelId="{7A057328-5D0F-4DA2-83D2-07060C048ED4}">
      <dgm:prSet/>
      <dgm:spPr/>
      <dgm:t>
        <a:bodyPr/>
        <a:lstStyle/>
        <a:p>
          <a:pPr rtl="0"/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AWARENESS</a:t>
          </a:r>
        </a:p>
      </dgm:t>
    </dgm:pt>
    <dgm:pt modelId="{A10B142C-D3C2-404E-A670-F825A9960BFE}" type="parTrans" cxnId="{03DBE65E-E4D6-46B0-9642-06FEBF4C4B65}">
      <dgm:prSet/>
      <dgm:spPr/>
      <dgm:t>
        <a:bodyPr/>
        <a:lstStyle/>
        <a:p>
          <a:endParaRPr lang="hu-HU"/>
        </a:p>
      </dgm:t>
    </dgm:pt>
    <dgm:pt modelId="{E7BB5CE2-04B8-4C25-A29C-9988D5B3BC60}" type="sibTrans" cxnId="{03DBE65E-E4D6-46B0-9642-06FEBF4C4B65}">
      <dgm:prSet/>
      <dgm:spPr/>
      <dgm:t>
        <a:bodyPr/>
        <a:lstStyle/>
        <a:p>
          <a:endParaRPr lang="hu-HU"/>
        </a:p>
      </dgm:t>
    </dgm:pt>
    <dgm:pt modelId="{74BD895E-3206-4818-B2BD-5CA30823DEE7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ETHICAL HACKING</a:t>
          </a:r>
        </a:p>
      </dgm:t>
    </dgm:pt>
    <dgm:pt modelId="{DCA330DE-CB19-4E0D-BFE1-00F36FA7814A}" type="parTrans" cxnId="{FDCEE858-3DE4-433E-91C4-31E0B6C09E4C}">
      <dgm:prSet/>
      <dgm:spPr/>
      <dgm:t>
        <a:bodyPr/>
        <a:lstStyle/>
        <a:p>
          <a:endParaRPr lang="hu-HU"/>
        </a:p>
      </dgm:t>
    </dgm:pt>
    <dgm:pt modelId="{73CB96EE-F4FA-4EDC-9656-ECD93E3103B5}" type="sibTrans" cxnId="{FDCEE858-3DE4-433E-91C4-31E0B6C09E4C}">
      <dgm:prSet/>
      <dgm:spPr/>
      <dgm:t>
        <a:bodyPr/>
        <a:lstStyle/>
        <a:p>
          <a:endParaRPr lang="hu-HU"/>
        </a:p>
      </dgm:t>
    </dgm:pt>
    <dgm:pt modelId="{3E538D85-4B49-4C43-AE49-377C51A7EA16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MONITORING</a:t>
          </a:r>
        </a:p>
      </dgm:t>
    </dgm:pt>
    <dgm:pt modelId="{0DBE94AE-06B9-421A-A833-47088F7DB30D}" type="parTrans" cxnId="{281E2C5F-9882-4EAB-A024-638E9AB826BF}">
      <dgm:prSet/>
      <dgm:spPr/>
      <dgm:t>
        <a:bodyPr/>
        <a:lstStyle/>
        <a:p>
          <a:endParaRPr lang="hu-HU"/>
        </a:p>
      </dgm:t>
    </dgm:pt>
    <dgm:pt modelId="{9E054546-1EF4-4499-9F0D-BCEE15F6DCDC}" type="sibTrans" cxnId="{281E2C5F-9882-4EAB-A024-638E9AB826BF}">
      <dgm:prSet/>
      <dgm:spPr/>
      <dgm:t>
        <a:bodyPr/>
        <a:lstStyle/>
        <a:p>
          <a:endParaRPr lang="hu-HU"/>
        </a:p>
      </dgm:t>
    </dgm:pt>
    <dgm:pt modelId="{C207D708-954A-4B62-A1AC-C6EFDACAD143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LOG MANAGEMENT</a:t>
          </a:r>
        </a:p>
      </dgm:t>
    </dgm:pt>
    <dgm:pt modelId="{A1964C97-409B-40A3-BD85-D6373228059F}" type="parTrans" cxnId="{CC5E676F-E53C-4F53-A0E0-9DD502095A8F}">
      <dgm:prSet/>
      <dgm:spPr/>
      <dgm:t>
        <a:bodyPr/>
        <a:lstStyle/>
        <a:p>
          <a:endParaRPr lang="hu-HU"/>
        </a:p>
      </dgm:t>
    </dgm:pt>
    <dgm:pt modelId="{7B02F66D-0167-44C1-A732-61C74DC9370E}" type="sibTrans" cxnId="{CC5E676F-E53C-4F53-A0E0-9DD502095A8F}">
      <dgm:prSet/>
      <dgm:spPr/>
      <dgm:t>
        <a:bodyPr/>
        <a:lstStyle/>
        <a:p>
          <a:endParaRPr lang="hu-HU"/>
        </a:p>
      </dgm:t>
    </dgm:pt>
    <dgm:pt modelId="{42F4C7E4-D3B8-4B8F-999E-4CF9F4A2E534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INCIDENT MANAGEMENT</a:t>
          </a:r>
        </a:p>
      </dgm:t>
    </dgm:pt>
    <dgm:pt modelId="{C6FD530E-ACBE-4877-AADB-A87C5035787B}" type="parTrans" cxnId="{BA3F4E7F-CFEC-4A4C-990E-313088C3E16E}">
      <dgm:prSet/>
      <dgm:spPr/>
      <dgm:t>
        <a:bodyPr/>
        <a:lstStyle/>
        <a:p>
          <a:endParaRPr lang="hu-HU"/>
        </a:p>
      </dgm:t>
    </dgm:pt>
    <dgm:pt modelId="{AEC9EB32-2330-4762-8EB5-EBB25A9A0D5D}" type="sibTrans" cxnId="{BA3F4E7F-CFEC-4A4C-990E-313088C3E16E}">
      <dgm:prSet/>
      <dgm:spPr/>
      <dgm:t>
        <a:bodyPr/>
        <a:lstStyle/>
        <a:p>
          <a:endParaRPr lang="hu-HU"/>
        </a:p>
      </dgm:t>
    </dgm:pt>
    <dgm:pt modelId="{EA648CEA-4619-4707-AA7C-065ACEFE3224}">
      <dgm:prSet/>
      <dgm:spPr/>
      <dgm:t>
        <a:bodyPr/>
        <a:lstStyle/>
        <a:p>
          <a:pPr rtl="0"/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INCIDENT INVESTIGATION</a:t>
          </a:r>
        </a:p>
      </dgm:t>
    </dgm:pt>
    <dgm:pt modelId="{BB4022E1-C6DF-4C07-B8D4-47C657DF3977}" type="parTrans" cxnId="{5F6A1C4F-294F-4EB6-990F-F74C10EC80DD}">
      <dgm:prSet/>
      <dgm:spPr/>
      <dgm:t>
        <a:bodyPr/>
        <a:lstStyle/>
        <a:p>
          <a:endParaRPr lang="hu-HU"/>
        </a:p>
      </dgm:t>
    </dgm:pt>
    <dgm:pt modelId="{2BE06F71-1E0A-4F09-9FFB-E4BEFDE94F71}" type="sibTrans" cxnId="{5F6A1C4F-294F-4EB6-990F-F74C10EC80DD}">
      <dgm:prSet/>
      <dgm:spPr/>
      <dgm:t>
        <a:bodyPr/>
        <a:lstStyle/>
        <a:p>
          <a:endParaRPr lang="hu-HU"/>
        </a:p>
      </dgm:t>
    </dgm:pt>
    <dgm:pt modelId="{22CA7968-F20B-4D70-A94F-88AA69F36974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SYSTEM HARDENING</a:t>
          </a:r>
        </a:p>
      </dgm:t>
    </dgm:pt>
    <dgm:pt modelId="{ACC7DB50-CB94-45DA-955A-CF902C615E6F}" type="parTrans" cxnId="{5AC304EE-1003-42B0-9ADC-C3A840947B37}">
      <dgm:prSet/>
      <dgm:spPr/>
      <dgm:t>
        <a:bodyPr/>
        <a:lstStyle/>
        <a:p>
          <a:endParaRPr lang="hu-HU"/>
        </a:p>
      </dgm:t>
    </dgm:pt>
    <dgm:pt modelId="{EBB3364C-136F-4F2C-8580-D7D5AF044338}" type="sibTrans" cxnId="{5AC304EE-1003-42B0-9ADC-C3A840947B37}">
      <dgm:prSet/>
      <dgm:spPr/>
      <dgm:t>
        <a:bodyPr/>
        <a:lstStyle/>
        <a:p>
          <a:endParaRPr lang="hu-HU"/>
        </a:p>
      </dgm:t>
    </dgm:pt>
    <dgm:pt modelId="{8E9847B0-6E92-4F97-A2EA-5A29793B75DA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DECISION SUPPORT</a:t>
          </a:r>
        </a:p>
      </dgm:t>
    </dgm:pt>
    <dgm:pt modelId="{A2B59673-5748-4409-A1A3-20D134098CDF}" type="parTrans" cxnId="{63E9AEF4-DF3E-43EB-8539-EF0CE4384198}">
      <dgm:prSet/>
      <dgm:spPr/>
      <dgm:t>
        <a:bodyPr/>
        <a:lstStyle/>
        <a:p>
          <a:endParaRPr lang="hu-HU"/>
        </a:p>
      </dgm:t>
    </dgm:pt>
    <dgm:pt modelId="{B872A66C-E247-4DF2-8953-3740A5EFA22F}" type="sibTrans" cxnId="{63E9AEF4-DF3E-43EB-8539-EF0CE4384198}">
      <dgm:prSet/>
      <dgm:spPr/>
      <dgm:t>
        <a:bodyPr/>
        <a:lstStyle/>
        <a:p>
          <a:endParaRPr lang="hu-HU"/>
        </a:p>
      </dgm:t>
    </dgm:pt>
    <dgm:pt modelId="{F86C3AA3-B397-4ADF-B237-31A175518954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3rd PARTIES IIEX</a:t>
          </a:r>
        </a:p>
      </dgm:t>
    </dgm:pt>
    <dgm:pt modelId="{047EF8B6-98CC-40D2-918B-94B6D1C99DC3}" type="parTrans" cxnId="{B2C9DE9E-A6C0-448B-954D-0C57D09E4CF0}">
      <dgm:prSet/>
      <dgm:spPr/>
      <dgm:t>
        <a:bodyPr/>
        <a:lstStyle/>
        <a:p>
          <a:endParaRPr lang="hu-HU"/>
        </a:p>
      </dgm:t>
    </dgm:pt>
    <dgm:pt modelId="{D757EBAD-967C-4CE1-9A97-328B240A3ABB}" type="sibTrans" cxnId="{B2C9DE9E-A6C0-448B-954D-0C57D09E4CF0}">
      <dgm:prSet/>
      <dgm:spPr/>
      <dgm:t>
        <a:bodyPr/>
        <a:lstStyle/>
        <a:p>
          <a:endParaRPr lang="hu-HU"/>
        </a:p>
      </dgm:t>
    </dgm:pt>
    <dgm:pt modelId="{D95F72F0-77D5-47E4-B620-867B950106DB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APT and ZERODAY MANAGEMENT</a:t>
          </a:r>
        </a:p>
      </dgm:t>
    </dgm:pt>
    <dgm:pt modelId="{095D4A5C-471E-4EB8-8561-D9B60F7F6B24}" type="parTrans" cxnId="{A386C8F7-DAC1-4CD4-BFB3-C1B8E4BA3E96}">
      <dgm:prSet/>
      <dgm:spPr/>
      <dgm:t>
        <a:bodyPr/>
        <a:lstStyle/>
        <a:p>
          <a:endParaRPr lang="hu-HU"/>
        </a:p>
      </dgm:t>
    </dgm:pt>
    <dgm:pt modelId="{CE848D9A-D164-4585-9CA3-407A631D7C2F}" type="sibTrans" cxnId="{A386C8F7-DAC1-4CD4-BFB3-C1B8E4BA3E96}">
      <dgm:prSet/>
      <dgm:spPr/>
      <dgm:t>
        <a:bodyPr/>
        <a:lstStyle/>
        <a:p>
          <a:endParaRPr lang="hu-HU"/>
        </a:p>
      </dgm:t>
    </dgm:pt>
    <dgm:pt modelId="{E9F4444A-4B6F-48B5-A314-A7A1E6B0A0C5}">
      <dgm:prSet/>
      <dgm:spPr/>
      <dgm:t>
        <a:bodyPr/>
        <a:lstStyle/>
        <a:p>
          <a:pPr rtl="0"/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SOFTWARE REFACTORING</a:t>
          </a:r>
        </a:p>
      </dgm:t>
    </dgm:pt>
    <dgm:pt modelId="{6994DFFA-1556-49DA-9EFC-7D907B18022D}" type="parTrans" cxnId="{2011C8D8-4195-4A03-9086-BE421FB00420}">
      <dgm:prSet/>
      <dgm:spPr/>
      <dgm:t>
        <a:bodyPr/>
        <a:lstStyle/>
        <a:p>
          <a:endParaRPr lang="hu-HU"/>
        </a:p>
      </dgm:t>
    </dgm:pt>
    <dgm:pt modelId="{44E11D48-764E-4A83-BFDA-C87566E039CD}" type="sibTrans" cxnId="{2011C8D8-4195-4A03-9086-BE421FB00420}">
      <dgm:prSet/>
      <dgm:spPr/>
      <dgm:t>
        <a:bodyPr/>
        <a:lstStyle/>
        <a:p>
          <a:endParaRPr lang="hu-HU"/>
        </a:p>
      </dgm:t>
    </dgm:pt>
    <dgm:pt modelId="{F332943C-3DE2-4696-9CBC-08734A6B12DC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MALWARE ANALYSIS</a:t>
          </a:r>
        </a:p>
      </dgm:t>
    </dgm:pt>
    <dgm:pt modelId="{6CBB3853-A89F-48C2-AC0D-BEB047297BD8}" type="parTrans" cxnId="{BD4EF31E-FC5D-4C46-B4C2-9E605CBC3BEC}">
      <dgm:prSet/>
      <dgm:spPr/>
      <dgm:t>
        <a:bodyPr/>
        <a:lstStyle/>
        <a:p>
          <a:endParaRPr lang="hu-HU"/>
        </a:p>
      </dgm:t>
    </dgm:pt>
    <dgm:pt modelId="{032FC773-37DB-4DA5-B584-1CA690E4B83D}" type="sibTrans" cxnId="{BD4EF31E-FC5D-4C46-B4C2-9E605CBC3BEC}">
      <dgm:prSet/>
      <dgm:spPr/>
      <dgm:t>
        <a:bodyPr/>
        <a:lstStyle/>
        <a:p>
          <a:endParaRPr lang="hu-HU"/>
        </a:p>
      </dgm:t>
    </dgm:pt>
    <dgm:pt modelId="{A1699706-6498-47C3-B124-145A826F9739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CYBER EXERCISES</a:t>
          </a:r>
        </a:p>
      </dgm:t>
    </dgm:pt>
    <dgm:pt modelId="{C24F7842-78FE-45B0-AE40-D89680367274}" type="parTrans" cxnId="{7D7CB5DE-FC31-4ED1-8F89-5C8822BB4A75}">
      <dgm:prSet/>
      <dgm:spPr/>
      <dgm:t>
        <a:bodyPr/>
        <a:lstStyle/>
        <a:p>
          <a:endParaRPr lang="hu-HU"/>
        </a:p>
      </dgm:t>
    </dgm:pt>
    <dgm:pt modelId="{570902B2-8EDA-41EB-BA9E-A1D4D947F249}" type="sibTrans" cxnId="{7D7CB5DE-FC31-4ED1-8F89-5C8822BB4A75}">
      <dgm:prSet/>
      <dgm:spPr/>
      <dgm:t>
        <a:bodyPr/>
        <a:lstStyle/>
        <a:p>
          <a:endParaRPr lang="hu-HU"/>
        </a:p>
      </dgm:t>
    </dgm:pt>
    <dgm:pt modelId="{6C64EB77-7710-45C6-920E-3FCFF0F3DBC2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EARLY WARNING (VULNERABILITY INFORMATION EXCHANGE)</a:t>
          </a:r>
        </a:p>
      </dgm:t>
    </dgm:pt>
    <dgm:pt modelId="{4B4B8C1F-15A0-4ABC-8170-EC13219A78F8}" type="parTrans" cxnId="{C178D627-E228-460C-93A4-77B6EA8C8CCC}">
      <dgm:prSet/>
      <dgm:spPr/>
      <dgm:t>
        <a:bodyPr/>
        <a:lstStyle/>
        <a:p>
          <a:endParaRPr lang="hu-HU"/>
        </a:p>
      </dgm:t>
    </dgm:pt>
    <dgm:pt modelId="{DC6EC9A6-19E2-43A8-A67B-944EFF0206A5}" type="sibTrans" cxnId="{C178D627-E228-460C-93A4-77B6EA8C8CCC}">
      <dgm:prSet/>
      <dgm:spPr/>
      <dgm:t>
        <a:bodyPr/>
        <a:lstStyle/>
        <a:p>
          <a:endParaRPr lang="hu-HU"/>
        </a:p>
      </dgm:t>
    </dgm:pt>
    <dgm:pt modelId="{674E0D82-F464-4EBA-8DDF-439141C3CA6B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GAMIFICATION</a:t>
          </a:r>
        </a:p>
      </dgm:t>
    </dgm:pt>
    <dgm:pt modelId="{41F6881C-F1CD-47B4-8B08-A14CAE163A86}" type="parTrans" cxnId="{724A0D94-4071-46C3-A764-43AD919431C9}">
      <dgm:prSet/>
      <dgm:spPr/>
      <dgm:t>
        <a:bodyPr/>
        <a:lstStyle/>
        <a:p>
          <a:endParaRPr lang="hu-HU"/>
        </a:p>
      </dgm:t>
    </dgm:pt>
    <dgm:pt modelId="{6744AFF1-3B3B-4B1D-8350-975ECEA8FDD5}" type="sibTrans" cxnId="{724A0D94-4071-46C3-A764-43AD919431C9}">
      <dgm:prSet/>
      <dgm:spPr/>
      <dgm:t>
        <a:bodyPr/>
        <a:lstStyle/>
        <a:p>
          <a:endParaRPr lang="hu-HU"/>
        </a:p>
      </dgm:t>
    </dgm:pt>
    <dgm:pt modelId="{97C3ECA6-930E-44C7-8E8F-22DBC44F2434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VULNERABILITY MANAGEMENT</a:t>
          </a:r>
        </a:p>
      </dgm:t>
    </dgm:pt>
    <dgm:pt modelId="{191EBC88-5508-4CE8-B2C8-9300CE8C3A90}" type="parTrans" cxnId="{27491DBA-D5BF-43FB-970D-C01BECCD1606}">
      <dgm:prSet/>
      <dgm:spPr/>
      <dgm:t>
        <a:bodyPr/>
        <a:lstStyle/>
        <a:p>
          <a:endParaRPr lang="hu-HU"/>
        </a:p>
      </dgm:t>
    </dgm:pt>
    <dgm:pt modelId="{7A6E53E1-2B4B-4CF1-BA6D-121C94DF50A4}" type="sibTrans" cxnId="{27491DBA-D5BF-43FB-970D-C01BECCD1606}">
      <dgm:prSet/>
      <dgm:spPr/>
      <dgm:t>
        <a:bodyPr/>
        <a:lstStyle/>
        <a:p>
          <a:endParaRPr lang="hu-HU"/>
        </a:p>
      </dgm:t>
    </dgm:pt>
    <dgm:pt modelId="{DE684BED-C3C1-409C-B043-3808F5D4A175}">
      <dgm:prSet/>
      <dgm:spPr/>
      <dgm:t>
        <a:bodyPr/>
        <a:lstStyle/>
        <a:p>
          <a:pPr rtl="0"/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COMPUTER AND NETWORK FORENSICS</a:t>
          </a:r>
        </a:p>
      </dgm:t>
    </dgm:pt>
    <dgm:pt modelId="{74B47074-9CDE-4BEE-9250-649277F560ED}" type="parTrans" cxnId="{617F286B-D23E-49BB-8950-9148058073FF}">
      <dgm:prSet/>
      <dgm:spPr/>
      <dgm:t>
        <a:bodyPr/>
        <a:lstStyle/>
        <a:p>
          <a:endParaRPr lang="hu-HU"/>
        </a:p>
      </dgm:t>
    </dgm:pt>
    <dgm:pt modelId="{C177F544-4EDC-46B9-BFCF-EDF496D17C19}" type="sibTrans" cxnId="{617F286B-D23E-49BB-8950-9148058073FF}">
      <dgm:prSet/>
      <dgm:spPr/>
      <dgm:t>
        <a:bodyPr/>
        <a:lstStyle/>
        <a:p>
          <a:endParaRPr lang="hu-HU"/>
        </a:p>
      </dgm:t>
    </dgm:pt>
    <dgm:pt modelId="{49C3076F-8F6A-43BB-BA6E-8FD89F70259E}">
      <dgm:prSet/>
      <dgm:spPr/>
      <dgm:t>
        <a:bodyPr/>
        <a:lstStyle/>
        <a:p>
          <a:pPr rtl="0"/>
          <a:r>
            <a:rPr lang="hu-HU" b="0" i="0" u="none" strike="noStrike" dirty="0">
              <a:latin typeface="Calibri" panose="020F0502020204030204" pitchFamily="34" charset="0"/>
              <a:cs typeface="Calibri" panose="020F0502020204030204" pitchFamily="34" charset="0"/>
            </a:rPr>
            <a:t>RISK AND IMPACT MITIGATION</a:t>
          </a:r>
        </a:p>
      </dgm:t>
    </dgm:pt>
    <dgm:pt modelId="{360DE8FE-16A6-459D-94F4-6A9325C5D188}" type="parTrans" cxnId="{96F66713-0720-4604-ABD1-721D8E1E88CE}">
      <dgm:prSet/>
      <dgm:spPr/>
      <dgm:t>
        <a:bodyPr/>
        <a:lstStyle/>
        <a:p>
          <a:endParaRPr lang="hu-HU"/>
        </a:p>
      </dgm:t>
    </dgm:pt>
    <dgm:pt modelId="{201A1ED4-BA35-48AB-A0AC-EB08FF7F1CEA}" type="sibTrans" cxnId="{96F66713-0720-4604-ABD1-721D8E1E88CE}">
      <dgm:prSet/>
      <dgm:spPr/>
      <dgm:t>
        <a:bodyPr/>
        <a:lstStyle/>
        <a:p>
          <a:endParaRPr lang="hu-HU"/>
        </a:p>
      </dgm:t>
    </dgm:pt>
    <dgm:pt modelId="{3078C184-A0B1-42BA-886E-8B4C0C677D4E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BUSINESS PROCESS REENGINEERING</a:t>
          </a:r>
        </a:p>
      </dgm:t>
    </dgm:pt>
    <dgm:pt modelId="{98A63F0E-BCFA-4BFD-9591-104ECCB20C52}" type="parTrans" cxnId="{22B77684-2832-4FAC-BFA3-1FF972A2305C}">
      <dgm:prSet/>
      <dgm:spPr/>
      <dgm:t>
        <a:bodyPr/>
        <a:lstStyle/>
        <a:p>
          <a:endParaRPr lang="hu-HU"/>
        </a:p>
      </dgm:t>
    </dgm:pt>
    <dgm:pt modelId="{7CBFD61B-A4E1-423A-A11C-E5660EDD44F6}" type="sibTrans" cxnId="{22B77684-2832-4FAC-BFA3-1FF972A2305C}">
      <dgm:prSet/>
      <dgm:spPr/>
      <dgm:t>
        <a:bodyPr/>
        <a:lstStyle/>
        <a:p>
          <a:endParaRPr lang="hu-HU"/>
        </a:p>
      </dgm:t>
    </dgm:pt>
    <dgm:pt modelId="{455FD268-B4C7-426D-83C5-6E0DD06725CD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TEAM DEVELOPMENT</a:t>
          </a:r>
        </a:p>
      </dgm:t>
    </dgm:pt>
    <dgm:pt modelId="{66C11E5D-C6A3-4795-BBB6-ED6BC04A1E30}" type="parTrans" cxnId="{86A34386-AECB-4C7A-ACAD-1B04BD6116E2}">
      <dgm:prSet/>
      <dgm:spPr/>
      <dgm:t>
        <a:bodyPr/>
        <a:lstStyle/>
        <a:p>
          <a:endParaRPr lang="hu-HU"/>
        </a:p>
      </dgm:t>
    </dgm:pt>
    <dgm:pt modelId="{DB43CA2C-435A-4FE6-BCB8-186CCD206EE0}" type="sibTrans" cxnId="{86A34386-AECB-4C7A-ACAD-1B04BD6116E2}">
      <dgm:prSet/>
      <dgm:spPr/>
      <dgm:t>
        <a:bodyPr/>
        <a:lstStyle/>
        <a:p>
          <a:endParaRPr lang="hu-HU"/>
        </a:p>
      </dgm:t>
    </dgm:pt>
    <dgm:pt modelId="{5E9A4D85-FFD4-4B0C-B8A2-68C8B6D4FDE8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 INTELLIGENCE</a:t>
          </a:r>
        </a:p>
      </dgm:t>
    </dgm:pt>
    <dgm:pt modelId="{7AFAC465-2AF4-4952-B871-0EB85AF23E36}" type="parTrans" cxnId="{74B6CF7E-F8DD-4A81-A313-2CFC4CA255B2}">
      <dgm:prSet/>
      <dgm:spPr/>
      <dgm:t>
        <a:bodyPr/>
        <a:lstStyle/>
        <a:p>
          <a:endParaRPr lang="en-GB"/>
        </a:p>
      </dgm:t>
    </dgm:pt>
    <dgm:pt modelId="{57C555EC-DFD1-43CE-BE30-4AA87D05A86F}" type="sibTrans" cxnId="{74B6CF7E-F8DD-4A81-A313-2CFC4CA255B2}">
      <dgm:prSet/>
      <dgm:spPr/>
      <dgm:t>
        <a:bodyPr/>
        <a:lstStyle/>
        <a:p>
          <a:endParaRPr lang="en-GB"/>
        </a:p>
      </dgm:t>
    </dgm:pt>
    <dgm:pt modelId="{AAA0B485-87B0-47A1-9F00-4B3EB0F316AC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CTI / APPLEID INTELLIGENCE</a:t>
          </a:r>
        </a:p>
      </dgm:t>
    </dgm:pt>
    <dgm:pt modelId="{FDE20B28-0A20-45CF-AAC8-E36D94989E57}" type="parTrans" cxnId="{816E4AC4-B38A-4001-ACA1-B596AED05649}">
      <dgm:prSet/>
      <dgm:spPr/>
      <dgm:t>
        <a:bodyPr/>
        <a:lstStyle/>
        <a:p>
          <a:endParaRPr lang="en-GB"/>
        </a:p>
      </dgm:t>
    </dgm:pt>
    <dgm:pt modelId="{0A383497-78AF-4801-86C7-ACAFB191EF70}" type="sibTrans" cxnId="{816E4AC4-B38A-4001-ACA1-B596AED05649}">
      <dgm:prSet/>
      <dgm:spPr/>
      <dgm:t>
        <a:bodyPr/>
        <a:lstStyle/>
        <a:p>
          <a:endParaRPr lang="en-GB"/>
        </a:p>
      </dgm:t>
    </dgm:pt>
    <dgm:pt modelId="{C6BFB823-3C93-46CF-B91C-12319DB6E794}" type="pres">
      <dgm:prSet presAssocID="{1123D379-4602-4034-94F4-A99EA57324FF}" presName="compositeShape" presStyleCnt="0">
        <dgm:presLayoutVars>
          <dgm:chMax val="7"/>
          <dgm:dir/>
          <dgm:resizeHandles val="exact"/>
        </dgm:presLayoutVars>
      </dgm:prSet>
      <dgm:spPr/>
    </dgm:pt>
    <dgm:pt modelId="{AF23629A-E5D8-49FE-BFA4-8545BD2072A2}" type="pres">
      <dgm:prSet presAssocID="{1123D379-4602-4034-94F4-A99EA57324FF}" presName="wedge1" presStyleLbl="node1" presStyleIdx="0" presStyleCnt="5"/>
      <dgm:spPr/>
    </dgm:pt>
    <dgm:pt modelId="{3D7ACF68-3BCA-402B-895A-F215BB1B776F}" type="pres">
      <dgm:prSet presAssocID="{1123D379-4602-4034-94F4-A99EA57324FF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A7D5689F-D37A-44C2-A788-3833E8B426E7}" type="pres">
      <dgm:prSet presAssocID="{1123D379-4602-4034-94F4-A99EA57324FF}" presName="wedge2" presStyleLbl="node1" presStyleIdx="1" presStyleCnt="5"/>
      <dgm:spPr/>
    </dgm:pt>
    <dgm:pt modelId="{88E1AEF2-EA2A-4E06-AE11-D5F959B3398F}" type="pres">
      <dgm:prSet presAssocID="{1123D379-4602-4034-94F4-A99EA57324FF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1FDE1984-5DE6-499E-9A2C-8E58E76F5EB7}" type="pres">
      <dgm:prSet presAssocID="{1123D379-4602-4034-94F4-A99EA57324FF}" presName="wedge3" presStyleLbl="node1" presStyleIdx="2" presStyleCnt="5"/>
      <dgm:spPr/>
    </dgm:pt>
    <dgm:pt modelId="{1D59DF42-D3A7-4D37-9565-27F800CAF3D8}" type="pres">
      <dgm:prSet presAssocID="{1123D379-4602-4034-94F4-A99EA57324FF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F9A1E225-F7FA-413A-8039-A3EA936430FB}" type="pres">
      <dgm:prSet presAssocID="{1123D379-4602-4034-94F4-A99EA57324FF}" presName="wedge4" presStyleLbl="node1" presStyleIdx="3" presStyleCnt="5"/>
      <dgm:spPr/>
    </dgm:pt>
    <dgm:pt modelId="{67602ABA-68C0-47CD-8788-07CD8C462B15}" type="pres">
      <dgm:prSet presAssocID="{1123D379-4602-4034-94F4-A99EA57324FF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D3E1F3DD-B2E1-48A6-8175-3D3F1073E277}" type="pres">
      <dgm:prSet presAssocID="{1123D379-4602-4034-94F4-A99EA57324FF}" presName="wedge5" presStyleLbl="node1" presStyleIdx="4" presStyleCnt="5"/>
      <dgm:spPr/>
    </dgm:pt>
    <dgm:pt modelId="{A10E198A-E2D0-4B37-8EFB-579DE9A4C57D}" type="pres">
      <dgm:prSet presAssocID="{1123D379-4602-4034-94F4-A99EA57324FF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9284CE07-63F9-486D-BEF5-B4B5B8BAA3F4}" type="presOf" srcId="{F332943C-3DE2-4696-9CBC-08734A6B12DC}" destId="{1FDE1984-5DE6-499E-9A2C-8E58E76F5EB7}" srcOrd="0" destOrd="3" presId="urn:microsoft.com/office/officeart/2005/8/layout/chart3"/>
    <dgm:cxn modelId="{2B90DD07-FDDA-49BE-B81C-04C3C38516AF}" type="presOf" srcId="{3E538D85-4B49-4C43-AE49-377C51A7EA16}" destId="{88E1AEF2-EA2A-4E06-AE11-D5F959B3398F}" srcOrd="1" destOrd="1" presId="urn:microsoft.com/office/officeart/2005/8/layout/chart3"/>
    <dgm:cxn modelId="{96F66713-0720-4604-ABD1-721D8E1E88CE}" srcId="{D46EB500-B4D4-4C51-886B-1BBE64260E5F}" destId="{49C3076F-8F6A-43BB-BA6E-8FD89F70259E}" srcOrd="0" destOrd="0" parTransId="{360DE8FE-16A6-459D-94F4-6A9325C5D188}" sibTransId="{201A1ED4-BA35-48AB-A0AC-EB08FF7F1CEA}"/>
    <dgm:cxn modelId="{BFCF5919-6145-4BCB-97EE-CEA4F08ABC3F}" type="presOf" srcId="{A1699706-6498-47C3-B124-145A826F9739}" destId="{AF23629A-E5D8-49FE-BFA4-8545BD2072A2}" srcOrd="0" destOrd="5" presId="urn:microsoft.com/office/officeart/2005/8/layout/chart3"/>
    <dgm:cxn modelId="{BD4EF31E-FC5D-4C46-B4C2-9E605CBC3BEC}" srcId="{A0AFC1AF-7129-4A47-A03C-AC95185D15C6}" destId="{F332943C-3DE2-4696-9CBC-08734A6B12DC}" srcOrd="2" destOrd="0" parTransId="{6CBB3853-A89F-48C2-AC0D-BEB047297BD8}" sibTransId="{032FC773-37DB-4DA5-B584-1CA690E4B83D}"/>
    <dgm:cxn modelId="{B5454A1F-D73A-49B7-9AE8-8EDC9B8F6912}" type="presOf" srcId="{C207D708-954A-4B62-A1AC-C6EFDACAD143}" destId="{88E1AEF2-EA2A-4E06-AE11-D5F959B3398F}" srcOrd="1" destOrd="2" presId="urn:microsoft.com/office/officeart/2005/8/layout/chart3"/>
    <dgm:cxn modelId="{09323421-1744-42C8-9A14-7BFEFAAD9DBD}" type="presOf" srcId="{49C3076F-8F6A-43BB-BA6E-8FD89F70259E}" destId="{67602ABA-68C0-47CD-8788-07CD8C462B15}" srcOrd="1" destOrd="1" presId="urn:microsoft.com/office/officeart/2005/8/layout/chart3"/>
    <dgm:cxn modelId="{450B7423-8BF7-49E3-B1EF-5BFBAC26877E}" type="presOf" srcId="{7A057328-5D0F-4DA2-83D2-07060C048ED4}" destId="{AF23629A-E5D8-49FE-BFA4-8545BD2072A2}" srcOrd="0" destOrd="2" presId="urn:microsoft.com/office/officeart/2005/8/layout/chart3"/>
    <dgm:cxn modelId="{C178D627-E228-460C-93A4-77B6EA8C8CCC}" srcId="{269B26B0-0FC4-4824-B64A-ED79A40053CB}" destId="{6C64EB77-7710-45C6-920E-3FCFF0F3DBC2}" srcOrd="0" destOrd="0" parTransId="{4B4B8C1F-15A0-4ABC-8170-EC13219A78F8}" sibTransId="{DC6EC9A6-19E2-43A8-A67B-944EFF0206A5}"/>
    <dgm:cxn modelId="{75846229-5C08-4F42-AC1E-5BAF5F063E0A}" type="presOf" srcId="{5E9A4D85-FFD4-4B0C-B8A2-68C8B6D4FDE8}" destId="{1D59DF42-D3A7-4D37-9565-27F800CAF3D8}" srcOrd="1" destOrd="4" presId="urn:microsoft.com/office/officeart/2005/8/layout/chart3"/>
    <dgm:cxn modelId="{0060BF2C-819C-49B1-AFBD-37ABCF8C9792}" type="presOf" srcId="{D46EB500-B4D4-4C51-886B-1BBE64260E5F}" destId="{67602ABA-68C0-47CD-8788-07CD8C462B15}" srcOrd="1" destOrd="0" presId="urn:microsoft.com/office/officeart/2005/8/layout/chart3"/>
    <dgm:cxn modelId="{2FFA362D-7223-408E-9069-50EE1BE770A3}" type="presOf" srcId="{97C3ECA6-930E-44C7-8E8F-22DBC44F2434}" destId="{A7D5689F-D37A-44C2-A788-3833E8B426E7}" srcOrd="0" destOrd="4" presId="urn:microsoft.com/office/officeart/2005/8/layout/chart3"/>
    <dgm:cxn modelId="{EFAE962F-6F2F-40A2-B6E6-ED12824C68D5}" type="presOf" srcId="{42F4C7E4-D3B8-4B8F-999E-4CF9F4A2E534}" destId="{88E1AEF2-EA2A-4E06-AE11-D5F959B3398F}" srcOrd="1" destOrd="3" presId="urn:microsoft.com/office/officeart/2005/8/layout/chart3"/>
    <dgm:cxn modelId="{3930D72F-BB65-4002-BEE2-547ACA2B0DA7}" type="presOf" srcId="{7C9F7B58-21B5-4834-9996-30EF14332090}" destId="{AF23629A-E5D8-49FE-BFA4-8545BD2072A2}" srcOrd="0" destOrd="1" presId="urn:microsoft.com/office/officeart/2005/8/layout/chart3"/>
    <dgm:cxn modelId="{28A82B30-A771-4069-AAD8-617D5FFF0F6C}" type="presOf" srcId="{1123D379-4602-4034-94F4-A99EA57324FF}" destId="{C6BFB823-3C93-46CF-B91C-12319DB6E794}" srcOrd="0" destOrd="0" presId="urn:microsoft.com/office/officeart/2005/8/layout/chart3"/>
    <dgm:cxn modelId="{F381CB30-E280-4457-BB4D-84F610F1AD53}" type="presOf" srcId="{6C64EB77-7710-45C6-920E-3FCFF0F3DBC2}" destId="{A10E198A-E2D0-4B37-8EFB-579DE9A4C57D}" srcOrd="1" destOrd="1" presId="urn:microsoft.com/office/officeart/2005/8/layout/chart3"/>
    <dgm:cxn modelId="{4D09C231-0130-4DD1-99AB-086D240B2FD5}" type="presOf" srcId="{D46EB500-B4D4-4C51-886B-1BBE64260E5F}" destId="{F9A1E225-F7FA-413A-8039-A3EA936430FB}" srcOrd="0" destOrd="0" presId="urn:microsoft.com/office/officeart/2005/8/layout/chart3"/>
    <dgm:cxn modelId="{06A30337-48BC-4C34-AF8B-DD27B41807FC}" type="presOf" srcId="{22CA7968-F20B-4D70-A94F-88AA69F36974}" destId="{67602ABA-68C0-47CD-8788-07CD8C462B15}" srcOrd="1" destOrd="2" presId="urn:microsoft.com/office/officeart/2005/8/layout/chart3"/>
    <dgm:cxn modelId="{50BA893C-1B65-4B9A-B0A9-D9A7AFDAEBA4}" srcId="{EC5860CB-8F73-4F34-9229-426D402DEC33}" destId="{7C9F7B58-21B5-4834-9996-30EF14332090}" srcOrd="0" destOrd="0" parTransId="{CE4A0AD8-7D28-4E93-B027-FD9EE55F70FA}" sibTransId="{5409B841-B0F7-40DA-9996-02C90F2AFD15}"/>
    <dgm:cxn modelId="{55C4205D-604B-40A8-AC34-E159DD80FA2C}" type="presOf" srcId="{97C3ECA6-930E-44C7-8E8F-22DBC44F2434}" destId="{88E1AEF2-EA2A-4E06-AE11-D5F959B3398F}" srcOrd="1" destOrd="4" presId="urn:microsoft.com/office/officeart/2005/8/layout/chart3"/>
    <dgm:cxn modelId="{13E95B5D-7007-49A0-96B9-E2B637CBCD24}" type="presOf" srcId="{F86C3AA3-B397-4ADF-B237-31A175518954}" destId="{A10E198A-E2D0-4B37-8EFB-579DE9A4C57D}" srcOrd="1" destOrd="5" presId="urn:microsoft.com/office/officeart/2005/8/layout/chart3"/>
    <dgm:cxn modelId="{03DBE65E-E4D6-46B0-9642-06FEBF4C4B65}" srcId="{EC5860CB-8F73-4F34-9229-426D402DEC33}" destId="{7A057328-5D0F-4DA2-83D2-07060C048ED4}" srcOrd="1" destOrd="0" parTransId="{A10B142C-D3C2-404E-A670-F825A9960BFE}" sibTransId="{E7BB5CE2-04B8-4C25-A29C-9988D5B3BC60}"/>
    <dgm:cxn modelId="{281E2C5F-9882-4EAB-A024-638E9AB826BF}" srcId="{CE74A091-A29B-4675-9799-7414DE77040F}" destId="{3E538D85-4B49-4C43-AE49-377C51A7EA16}" srcOrd="0" destOrd="0" parTransId="{0DBE94AE-06B9-421A-A833-47088F7DB30D}" sibTransId="{9E054546-1EF4-4499-9F0D-BCEE15F6DCDC}"/>
    <dgm:cxn modelId="{5511DE41-5F2E-4EF8-A352-E45196017E5C}" type="presOf" srcId="{74BD895E-3206-4818-B2BD-5CA30823DEE7}" destId="{AF23629A-E5D8-49FE-BFA4-8545BD2072A2}" srcOrd="0" destOrd="3" presId="urn:microsoft.com/office/officeart/2005/8/layout/chart3"/>
    <dgm:cxn modelId="{73C82F42-161D-46BE-8F72-686D40372EED}" type="presOf" srcId="{CE74A091-A29B-4675-9799-7414DE77040F}" destId="{A7D5689F-D37A-44C2-A788-3833E8B426E7}" srcOrd="0" destOrd="0" presId="urn:microsoft.com/office/officeart/2005/8/layout/chart3"/>
    <dgm:cxn modelId="{20913869-3CD5-4D30-99E2-6D62692436BB}" type="presOf" srcId="{3078C184-A0B1-42BA-886E-8B4C0C677D4E}" destId="{D3E1F3DD-B2E1-48A6-8175-3D3F1073E277}" srcOrd="0" destOrd="2" presId="urn:microsoft.com/office/officeart/2005/8/layout/chart3"/>
    <dgm:cxn modelId="{617F286B-D23E-49BB-8950-9148058073FF}" srcId="{A0AFC1AF-7129-4A47-A03C-AC95185D15C6}" destId="{DE684BED-C3C1-409C-B043-3808F5D4A175}" srcOrd="1" destOrd="0" parTransId="{74B47074-9CDE-4BEE-9250-649277F560ED}" sibTransId="{C177F544-4EDC-46B9-BFCF-EDF496D17C19}"/>
    <dgm:cxn modelId="{A74D694E-A967-4D20-AFD4-D06B87F2601C}" type="presOf" srcId="{EA648CEA-4619-4707-AA7C-065ACEFE3224}" destId="{1FDE1984-5DE6-499E-9A2C-8E58E76F5EB7}" srcOrd="0" destOrd="1" presId="urn:microsoft.com/office/officeart/2005/8/layout/chart3"/>
    <dgm:cxn modelId="{5F6A1C4F-294F-4EB6-990F-F74C10EC80DD}" srcId="{A0AFC1AF-7129-4A47-A03C-AC95185D15C6}" destId="{EA648CEA-4619-4707-AA7C-065ACEFE3224}" srcOrd="0" destOrd="0" parTransId="{BB4022E1-C6DF-4C07-B8D4-47C657DF3977}" sibTransId="{2BE06F71-1E0A-4F09-9FFB-E4BEFDE94F71}"/>
    <dgm:cxn modelId="{CC5E676F-E53C-4F53-A0E0-9DD502095A8F}" srcId="{CE74A091-A29B-4675-9799-7414DE77040F}" destId="{C207D708-954A-4B62-A1AC-C6EFDACAD143}" srcOrd="1" destOrd="0" parTransId="{A1964C97-409B-40A3-BD85-D6373228059F}" sibTransId="{7B02F66D-0167-44C1-A732-61C74DC9370E}"/>
    <dgm:cxn modelId="{77D9526F-BF9E-404D-8640-3FA27AFF79AD}" srcId="{1123D379-4602-4034-94F4-A99EA57324FF}" destId="{D46EB500-B4D4-4C51-886B-1BBE64260E5F}" srcOrd="3" destOrd="0" parTransId="{863A1B2D-5D5D-4262-B1FF-3D50F4D2854C}" sibTransId="{D8FEA694-C84D-4A98-9909-657E952FE5DD}"/>
    <dgm:cxn modelId="{9BDF906F-4AEF-47D9-BA65-02386669C820}" type="presOf" srcId="{74BD895E-3206-4818-B2BD-5CA30823DEE7}" destId="{3D7ACF68-3BCA-402B-895A-F215BB1B776F}" srcOrd="1" destOrd="3" presId="urn:microsoft.com/office/officeart/2005/8/layout/chart3"/>
    <dgm:cxn modelId="{2832FB70-52A4-4EAF-86CA-DCADBA41D0EE}" type="presOf" srcId="{8E9847B0-6E92-4F97-A2EA-5A29793B75DA}" destId="{D3E1F3DD-B2E1-48A6-8175-3D3F1073E277}" srcOrd="0" destOrd="4" presId="urn:microsoft.com/office/officeart/2005/8/layout/chart3"/>
    <dgm:cxn modelId="{4CFDB655-B297-498B-ACC5-C89C54666B8A}" type="presOf" srcId="{42F4C7E4-D3B8-4B8F-999E-4CF9F4A2E534}" destId="{A7D5689F-D37A-44C2-A788-3833E8B426E7}" srcOrd="0" destOrd="3" presId="urn:microsoft.com/office/officeart/2005/8/layout/chart3"/>
    <dgm:cxn modelId="{CD297776-FB56-4E28-8B50-162205965B47}" type="presOf" srcId="{EA648CEA-4619-4707-AA7C-065ACEFE3224}" destId="{1D59DF42-D3A7-4D37-9565-27F800CAF3D8}" srcOrd="1" destOrd="1" presId="urn:microsoft.com/office/officeart/2005/8/layout/chart3"/>
    <dgm:cxn modelId="{53B89B56-8489-492F-ADBC-836ADD0EC6E3}" type="presOf" srcId="{DE684BED-C3C1-409C-B043-3808F5D4A175}" destId="{1FDE1984-5DE6-499E-9A2C-8E58E76F5EB7}" srcOrd="0" destOrd="2" presId="urn:microsoft.com/office/officeart/2005/8/layout/chart3"/>
    <dgm:cxn modelId="{8BCC7257-6A0C-47C1-9D0E-8D4DD9BD7CCC}" type="presOf" srcId="{F86C3AA3-B397-4ADF-B237-31A175518954}" destId="{D3E1F3DD-B2E1-48A6-8175-3D3F1073E277}" srcOrd="0" destOrd="5" presId="urn:microsoft.com/office/officeart/2005/8/layout/chart3"/>
    <dgm:cxn modelId="{FDCEE858-3DE4-433E-91C4-31E0B6C09E4C}" srcId="{EC5860CB-8F73-4F34-9229-426D402DEC33}" destId="{74BD895E-3206-4818-B2BD-5CA30823DEE7}" srcOrd="2" destOrd="0" parTransId="{DCA330DE-CB19-4E0D-BFE1-00F36FA7814A}" sibTransId="{73CB96EE-F4FA-4EDC-9656-ECD93E3103B5}"/>
    <dgm:cxn modelId="{1334F479-F0FB-4C6B-99F5-B4C587340F0E}" type="presOf" srcId="{455FD268-B4C7-426D-83C5-6E0DD06725CD}" destId="{A10E198A-E2D0-4B37-8EFB-579DE9A4C57D}" srcOrd="1" destOrd="3" presId="urn:microsoft.com/office/officeart/2005/8/layout/chart3"/>
    <dgm:cxn modelId="{74B6CF7E-F8DD-4A81-A313-2CFC4CA255B2}" srcId="{A0AFC1AF-7129-4A47-A03C-AC95185D15C6}" destId="{5E9A4D85-FFD4-4B0C-B8A2-68C8B6D4FDE8}" srcOrd="3" destOrd="0" parTransId="{7AFAC465-2AF4-4952-B871-0EB85AF23E36}" sibTransId="{57C555EC-DFD1-43CE-BE30-4AA87D05A86F}"/>
    <dgm:cxn modelId="{BA3F4E7F-CFEC-4A4C-990E-313088C3E16E}" srcId="{CE74A091-A29B-4675-9799-7414DE77040F}" destId="{42F4C7E4-D3B8-4B8F-999E-4CF9F4A2E534}" srcOrd="2" destOrd="0" parTransId="{C6FD530E-ACBE-4877-AADB-A87C5035787B}" sibTransId="{AEC9EB32-2330-4762-8EB5-EBB25A9A0D5D}"/>
    <dgm:cxn modelId="{22B77684-2832-4FAC-BFA3-1FF972A2305C}" srcId="{269B26B0-0FC4-4824-B64A-ED79A40053CB}" destId="{3078C184-A0B1-42BA-886E-8B4C0C677D4E}" srcOrd="1" destOrd="0" parTransId="{98A63F0E-BCFA-4BFD-9591-104ECCB20C52}" sibTransId="{7CBFD61B-A4E1-423A-A11C-E5660EDD44F6}"/>
    <dgm:cxn modelId="{FC67B685-F96F-4178-8CDD-3B70A42597AD}" type="presOf" srcId="{674E0D82-F464-4EBA-8DDF-439141C3CA6B}" destId="{AF23629A-E5D8-49FE-BFA4-8545BD2072A2}" srcOrd="0" destOrd="4" presId="urn:microsoft.com/office/officeart/2005/8/layout/chart3"/>
    <dgm:cxn modelId="{83AC3B86-3255-483A-A93D-00F0C038B859}" type="presOf" srcId="{269B26B0-0FC4-4824-B64A-ED79A40053CB}" destId="{A10E198A-E2D0-4B37-8EFB-579DE9A4C57D}" srcOrd="1" destOrd="0" presId="urn:microsoft.com/office/officeart/2005/8/layout/chart3"/>
    <dgm:cxn modelId="{86A34386-AECB-4C7A-ACAD-1B04BD6116E2}" srcId="{269B26B0-0FC4-4824-B64A-ED79A40053CB}" destId="{455FD268-B4C7-426D-83C5-6E0DD06725CD}" srcOrd="2" destOrd="0" parTransId="{66C11E5D-C6A3-4795-BBB6-ED6BC04A1E30}" sibTransId="{DB43CA2C-435A-4FE6-BCB8-186CCD206EE0}"/>
    <dgm:cxn modelId="{5F81FB88-EE52-4253-B68B-C97438883032}" type="presOf" srcId="{A0AFC1AF-7129-4A47-A03C-AC95185D15C6}" destId="{1D59DF42-D3A7-4D37-9565-27F800CAF3D8}" srcOrd="1" destOrd="0" presId="urn:microsoft.com/office/officeart/2005/8/layout/chart3"/>
    <dgm:cxn modelId="{35F1698E-9961-44CF-8F7D-7254AE8BD1D7}" type="presOf" srcId="{CE74A091-A29B-4675-9799-7414DE77040F}" destId="{88E1AEF2-EA2A-4E06-AE11-D5F959B3398F}" srcOrd="1" destOrd="0" presId="urn:microsoft.com/office/officeart/2005/8/layout/chart3"/>
    <dgm:cxn modelId="{4D098E91-80F5-4D3F-85E5-0EE4CE3D5180}" type="presOf" srcId="{EC5860CB-8F73-4F34-9229-426D402DEC33}" destId="{AF23629A-E5D8-49FE-BFA4-8545BD2072A2}" srcOrd="0" destOrd="0" presId="urn:microsoft.com/office/officeart/2005/8/layout/chart3"/>
    <dgm:cxn modelId="{724A0D94-4071-46C3-A764-43AD919431C9}" srcId="{EC5860CB-8F73-4F34-9229-426D402DEC33}" destId="{674E0D82-F464-4EBA-8DDF-439141C3CA6B}" srcOrd="3" destOrd="0" parTransId="{41F6881C-F1CD-47B4-8B08-A14CAE163A86}" sibTransId="{6744AFF1-3B3B-4B1D-8350-975ECEA8FDD5}"/>
    <dgm:cxn modelId="{8DC2D29B-39DF-4447-9FF6-220906DB6DC1}" type="presOf" srcId="{7C9F7B58-21B5-4834-9996-30EF14332090}" destId="{3D7ACF68-3BCA-402B-895A-F215BB1B776F}" srcOrd="1" destOrd="1" presId="urn:microsoft.com/office/officeart/2005/8/layout/chart3"/>
    <dgm:cxn modelId="{B2C9DE9E-A6C0-448B-954D-0C57D09E4CF0}" srcId="{269B26B0-0FC4-4824-B64A-ED79A40053CB}" destId="{F86C3AA3-B397-4ADF-B237-31A175518954}" srcOrd="4" destOrd="0" parTransId="{047EF8B6-98CC-40D2-918B-94B6D1C99DC3}" sibTransId="{D757EBAD-967C-4CE1-9A97-328B240A3ABB}"/>
    <dgm:cxn modelId="{2E9DC5AA-585C-4495-BA39-15BF5074F3EC}" type="presOf" srcId="{6C64EB77-7710-45C6-920E-3FCFF0F3DBC2}" destId="{D3E1F3DD-B2E1-48A6-8175-3D3F1073E277}" srcOrd="0" destOrd="1" presId="urn:microsoft.com/office/officeart/2005/8/layout/chart3"/>
    <dgm:cxn modelId="{A6CB05AB-C8AE-4461-8046-1F7043654D0C}" type="presOf" srcId="{7A057328-5D0F-4DA2-83D2-07060C048ED4}" destId="{3D7ACF68-3BCA-402B-895A-F215BB1B776F}" srcOrd="1" destOrd="2" presId="urn:microsoft.com/office/officeart/2005/8/layout/chart3"/>
    <dgm:cxn modelId="{5D2C83AE-5C1D-448D-9497-131715377012}" type="presOf" srcId="{AAA0B485-87B0-47A1-9F00-4B3EB0F316AC}" destId="{D3E1F3DD-B2E1-48A6-8175-3D3F1073E277}" srcOrd="0" destOrd="6" presId="urn:microsoft.com/office/officeart/2005/8/layout/chart3"/>
    <dgm:cxn modelId="{60DE92AE-D1E5-48F4-8D65-99506A9CC4DF}" type="presOf" srcId="{EC5860CB-8F73-4F34-9229-426D402DEC33}" destId="{3D7ACF68-3BCA-402B-895A-F215BB1B776F}" srcOrd="1" destOrd="0" presId="urn:microsoft.com/office/officeart/2005/8/layout/chart3"/>
    <dgm:cxn modelId="{EE2DA8AE-48B9-4333-A153-C9C591D0F73B}" type="presOf" srcId="{E9F4444A-4B6F-48B5-A314-A7A1E6B0A0C5}" destId="{F9A1E225-F7FA-413A-8039-A3EA936430FB}" srcOrd="0" destOrd="3" presId="urn:microsoft.com/office/officeart/2005/8/layout/chart3"/>
    <dgm:cxn modelId="{7D9E79B1-9381-4A8D-B2FA-F042E3399B96}" type="presOf" srcId="{269B26B0-0FC4-4824-B64A-ED79A40053CB}" destId="{D3E1F3DD-B2E1-48A6-8175-3D3F1073E277}" srcOrd="0" destOrd="0" presId="urn:microsoft.com/office/officeart/2005/8/layout/chart3"/>
    <dgm:cxn modelId="{45A85DB2-16F3-4255-9BBF-5183436553F7}" srcId="{1123D379-4602-4034-94F4-A99EA57324FF}" destId="{269B26B0-0FC4-4824-B64A-ED79A40053CB}" srcOrd="4" destOrd="0" parTransId="{32C453C4-F9CF-4554-A696-7C364DFE4264}" sibTransId="{4ECC03E5-EA43-41E5-A679-6955BA3E4A8A}"/>
    <dgm:cxn modelId="{49558BB2-8ACC-40DB-8024-8E79CE0C8B52}" type="presOf" srcId="{A0AFC1AF-7129-4A47-A03C-AC95185D15C6}" destId="{1FDE1984-5DE6-499E-9A2C-8E58E76F5EB7}" srcOrd="0" destOrd="0" presId="urn:microsoft.com/office/officeart/2005/8/layout/chart3"/>
    <dgm:cxn modelId="{BBAFF5B4-2DB8-4B7B-968B-F8DAC319A5C2}" type="presOf" srcId="{D95F72F0-77D5-47E4-B620-867B950106DB}" destId="{A7D5689F-D37A-44C2-A788-3833E8B426E7}" srcOrd="0" destOrd="5" presId="urn:microsoft.com/office/officeart/2005/8/layout/chart3"/>
    <dgm:cxn modelId="{5B273AB5-D740-4D82-8E4E-C2A2BB25D44E}" srcId="{1123D379-4602-4034-94F4-A99EA57324FF}" destId="{A0AFC1AF-7129-4A47-A03C-AC95185D15C6}" srcOrd="2" destOrd="0" parTransId="{31073D2C-78B1-4154-AD79-BA8251D44507}" sibTransId="{BDD7D21C-6EE7-4006-8489-376F884D7462}"/>
    <dgm:cxn modelId="{60AD6CB8-CA0B-4CEA-B492-22178EA6BDCC}" type="presOf" srcId="{49C3076F-8F6A-43BB-BA6E-8FD89F70259E}" destId="{F9A1E225-F7FA-413A-8039-A3EA936430FB}" srcOrd="0" destOrd="1" presId="urn:microsoft.com/office/officeart/2005/8/layout/chart3"/>
    <dgm:cxn modelId="{27491DBA-D5BF-43FB-970D-C01BECCD1606}" srcId="{CE74A091-A29B-4675-9799-7414DE77040F}" destId="{97C3ECA6-930E-44C7-8E8F-22DBC44F2434}" srcOrd="3" destOrd="0" parTransId="{191EBC88-5508-4CE8-B2C8-9300CE8C3A90}" sibTransId="{7A6E53E1-2B4B-4CF1-BA6D-121C94DF50A4}"/>
    <dgm:cxn modelId="{816E4AC4-B38A-4001-ACA1-B596AED05649}" srcId="{269B26B0-0FC4-4824-B64A-ED79A40053CB}" destId="{AAA0B485-87B0-47A1-9F00-4B3EB0F316AC}" srcOrd="5" destOrd="0" parTransId="{FDE20B28-0A20-45CF-AAC8-E36D94989E57}" sibTransId="{0A383497-78AF-4801-86C7-ACAFB191EF70}"/>
    <dgm:cxn modelId="{489315C5-DEC1-419F-B117-9AFB9CD4D45E}" srcId="{1123D379-4602-4034-94F4-A99EA57324FF}" destId="{EC5860CB-8F73-4F34-9229-426D402DEC33}" srcOrd="0" destOrd="0" parTransId="{23C707C8-04E9-491B-A39F-7E4A4581C104}" sibTransId="{0503A5C4-9C6A-46F6-B955-B7F8D4AFF337}"/>
    <dgm:cxn modelId="{7F651AC6-FA30-4C26-8064-73BF5FCA1206}" type="presOf" srcId="{674E0D82-F464-4EBA-8DDF-439141C3CA6B}" destId="{3D7ACF68-3BCA-402B-895A-F215BB1B776F}" srcOrd="1" destOrd="4" presId="urn:microsoft.com/office/officeart/2005/8/layout/chart3"/>
    <dgm:cxn modelId="{48E5C4C9-1955-4A47-A09E-E975D01A23FD}" type="presOf" srcId="{F332943C-3DE2-4696-9CBC-08734A6B12DC}" destId="{1D59DF42-D3A7-4D37-9565-27F800CAF3D8}" srcOrd="1" destOrd="3" presId="urn:microsoft.com/office/officeart/2005/8/layout/chart3"/>
    <dgm:cxn modelId="{0CA599CD-55EB-46C1-AF76-76CE4C82F578}" type="presOf" srcId="{A1699706-6498-47C3-B124-145A826F9739}" destId="{3D7ACF68-3BCA-402B-895A-F215BB1B776F}" srcOrd="1" destOrd="5" presId="urn:microsoft.com/office/officeart/2005/8/layout/chart3"/>
    <dgm:cxn modelId="{2BE8F3CD-9944-4C48-9C4A-5521FF674C5C}" type="presOf" srcId="{DE684BED-C3C1-409C-B043-3808F5D4A175}" destId="{1D59DF42-D3A7-4D37-9565-27F800CAF3D8}" srcOrd="1" destOrd="2" presId="urn:microsoft.com/office/officeart/2005/8/layout/chart3"/>
    <dgm:cxn modelId="{FF8EBFD0-B461-40D9-98C4-EC0B997FC5C7}" type="presOf" srcId="{E9F4444A-4B6F-48B5-A314-A7A1E6B0A0C5}" destId="{67602ABA-68C0-47CD-8788-07CD8C462B15}" srcOrd="1" destOrd="3" presId="urn:microsoft.com/office/officeart/2005/8/layout/chart3"/>
    <dgm:cxn modelId="{1A4BE9D1-DC6B-4182-B3DD-0649C9725879}" type="presOf" srcId="{5E9A4D85-FFD4-4B0C-B8A2-68C8B6D4FDE8}" destId="{1FDE1984-5DE6-499E-9A2C-8E58E76F5EB7}" srcOrd="0" destOrd="4" presId="urn:microsoft.com/office/officeart/2005/8/layout/chart3"/>
    <dgm:cxn modelId="{10DCC7D2-219D-4156-B52C-F6B541E0040F}" type="presOf" srcId="{3078C184-A0B1-42BA-886E-8B4C0C677D4E}" destId="{A10E198A-E2D0-4B37-8EFB-579DE9A4C57D}" srcOrd="1" destOrd="2" presId="urn:microsoft.com/office/officeart/2005/8/layout/chart3"/>
    <dgm:cxn modelId="{5963CBD4-6AD8-4CFD-9759-257E9C583F6D}" type="presOf" srcId="{22CA7968-F20B-4D70-A94F-88AA69F36974}" destId="{F9A1E225-F7FA-413A-8039-A3EA936430FB}" srcOrd="0" destOrd="2" presId="urn:microsoft.com/office/officeart/2005/8/layout/chart3"/>
    <dgm:cxn modelId="{6DF0D6D7-975A-4CE4-992C-0D541F4C8802}" type="presOf" srcId="{455FD268-B4C7-426D-83C5-6E0DD06725CD}" destId="{D3E1F3DD-B2E1-48A6-8175-3D3F1073E277}" srcOrd="0" destOrd="3" presId="urn:microsoft.com/office/officeart/2005/8/layout/chart3"/>
    <dgm:cxn modelId="{2011C8D8-4195-4A03-9086-BE421FB00420}" srcId="{D46EB500-B4D4-4C51-886B-1BBE64260E5F}" destId="{E9F4444A-4B6F-48B5-A314-A7A1E6B0A0C5}" srcOrd="2" destOrd="0" parTransId="{6994DFFA-1556-49DA-9EFC-7D907B18022D}" sibTransId="{44E11D48-764E-4A83-BFDA-C87566E039CD}"/>
    <dgm:cxn modelId="{231044DC-6F80-486F-8F87-F7C314E8BFD6}" srcId="{1123D379-4602-4034-94F4-A99EA57324FF}" destId="{CE74A091-A29B-4675-9799-7414DE77040F}" srcOrd="1" destOrd="0" parTransId="{43B3F621-CFC4-4202-8B9C-FD188A6376CF}" sibTransId="{AB0C9CCC-7922-4E8A-A72E-9EB223EFF692}"/>
    <dgm:cxn modelId="{7D7CB5DE-FC31-4ED1-8F89-5C8822BB4A75}" srcId="{EC5860CB-8F73-4F34-9229-426D402DEC33}" destId="{A1699706-6498-47C3-B124-145A826F9739}" srcOrd="4" destOrd="0" parTransId="{C24F7842-78FE-45B0-AE40-D89680367274}" sibTransId="{570902B2-8EDA-41EB-BA9E-A1D4D947F249}"/>
    <dgm:cxn modelId="{97EA29E9-EDD8-49F4-9860-3E9F907C2DA6}" type="presOf" srcId="{AAA0B485-87B0-47A1-9F00-4B3EB0F316AC}" destId="{A10E198A-E2D0-4B37-8EFB-579DE9A4C57D}" srcOrd="1" destOrd="6" presId="urn:microsoft.com/office/officeart/2005/8/layout/chart3"/>
    <dgm:cxn modelId="{E77E68EB-C302-4C47-BAE4-42B1704F115E}" type="presOf" srcId="{3E538D85-4B49-4C43-AE49-377C51A7EA16}" destId="{A7D5689F-D37A-44C2-A788-3833E8B426E7}" srcOrd="0" destOrd="1" presId="urn:microsoft.com/office/officeart/2005/8/layout/chart3"/>
    <dgm:cxn modelId="{7DDF4CED-8282-4936-9B38-04B58772D40A}" type="presOf" srcId="{D95F72F0-77D5-47E4-B620-867B950106DB}" destId="{88E1AEF2-EA2A-4E06-AE11-D5F959B3398F}" srcOrd="1" destOrd="5" presId="urn:microsoft.com/office/officeart/2005/8/layout/chart3"/>
    <dgm:cxn modelId="{5AC304EE-1003-42B0-9ADC-C3A840947B37}" srcId="{D46EB500-B4D4-4C51-886B-1BBE64260E5F}" destId="{22CA7968-F20B-4D70-A94F-88AA69F36974}" srcOrd="1" destOrd="0" parTransId="{ACC7DB50-CB94-45DA-955A-CF902C615E6F}" sibTransId="{EBB3364C-136F-4F2C-8580-D7D5AF044338}"/>
    <dgm:cxn modelId="{7A6475F1-8558-44E1-87B0-2D0323213490}" type="presOf" srcId="{C207D708-954A-4B62-A1AC-C6EFDACAD143}" destId="{A7D5689F-D37A-44C2-A788-3833E8B426E7}" srcOrd="0" destOrd="2" presId="urn:microsoft.com/office/officeart/2005/8/layout/chart3"/>
    <dgm:cxn modelId="{63E9AEF4-DF3E-43EB-8539-EF0CE4384198}" srcId="{269B26B0-0FC4-4824-B64A-ED79A40053CB}" destId="{8E9847B0-6E92-4F97-A2EA-5A29793B75DA}" srcOrd="3" destOrd="0" parTransId="{A2B59673-5748-4409-A1A3-20D134098CDF}" sibTransId="{B872A66C-E247-4DF2-8953-3740A5EFA22F}"/>
    <dgm:cxn modelId="{A386C8F7-DAC1-4CD4-BFB3-C1B8E4BA3E96}" srcId="{CE74A091-A29B-4675-9799-7414DE77040F}" destId="{D95F72F0-77D5-47E4-B620-867B950106DB}" srcOrd="4" destOrd="0" parTransId="{095D4A5C-471E-4EB8-8561-D9B60F7F6B24}" sibTransId="{CE848D9A-D164-4585-9CA3-407A631D7C2F}"/>
    <dgm:cxn modelId="{BA01E7FD-389C-4D89-AB4F-DE22A5B97981}" type="presOf" srcId="{8E9847B0-6E92-4F97-A2EA-5A29793B75DA}" destId="{A10E198A-E2D0-4B37-8EFB-579DE9A4C57D}" srcOrd="1" destOrd="4" presId="urn:microsoft.com/office/officeart/2005/8/layout/chart3"/>
    <dgm:cxn modelId="{89CF6269-AB72-429E-8B94-B2C0D73CDA3D}" type="presParOf" srcId="{C6BFB823-3C93-46CF-B91C-12319DB6E794}" destId="{AF23629A-E5D8-49FE-BFA4-8545BD2072A2}" srcOrd="0" destOrd="0" presId="urn:microsoft.com/office/officeart/2005/8/layout/chart3"/>
    <dgm:cxn modelId="{6E38B98F-0037-4AD0-8A35-E8A43D9DEA2E}" type="presParOf" srcId="{C6BFB823-3C93-46CF-B91C-12319DB6E794}" destId="{3D7ACF68-3BCA-402B-895A-F215BB1B776F}" srcOrd="1" destOrd="0" presId="urn:microsoft.com/office/officeart/2005/8/layout/chart3"/>
    <dgm:cxn modelId="{44C119FA-E2C6-424E-A4F1-88DF7EEE04A0}" type="presParOf" srcId="{C6BFB823-3C93-46CF-B91C-12319DB6E794}" destId="{A7D5689F-D37A-44C2-A788-3833E8B426E7}" srcOrd="2" destOrd="0" presId="urn:microsoft.com/office/officeart/2005/8/layout/chart3"/>
    <dgm:cxn modelId="{CEC89055-5730-4735-A79D-BA421B062EFD}" type="presParOf" srcId="{C6BFB823-3C93-46CF-B91C-12319DB6E794}" destId="{88E1AEF2-EA2A-4E06-AE11-D5F959B3398F}" srcOrd="3" destOrd="0" presId="urn:microsoft.com/office/officeart/2005/8/layout/chart3"/>
    <dgm:cxn modelId="{B7C1F045-E1A5-466B-BBC2-8237E4223290}" type="presParOf" srcId="{C6BFB823-3C93-46CF-B91C-12319DB6E794}" destId="{1FDE1984-5DE6-499E-9A2C-8E58E76F5EB7}" srcOrd="4" destOrd="0" presId="urn:microsoft.com/office/officeart/2005/8/layout/chart3"/>
    <dgm:cxn modelId="{73B4F588-3E34-46E7-A4A3-CC606D823CB9}" type="presParOf" srcId="{C6BFB823-3C93-46CF-B91C-12319DB6E794}" destId="{1D59DF42-D3A7-4D37-9565-27F800CAF3D8}" srcOrd="5" destOrd="0" presId="urn:microsoft.com/office/officeart/2005/8/layout/chart3"/>
    <dgm:cxn modelId="{0614B671-8EC2-4613-8067-FBD9AD31384A}" type="presParOf" srcId="{C6BFB823-3C93-46CF-B91C-12319DB6E794}" destId="{F9A1E225-F7FA-413A-8039-A3EA936430FB}" srcOrd="6" destOrd="0" presId="urn:microsoft.com/office/officeart/2005/8/layout/chart3"/>
    <dgm:cxn modelId="{0F3897A2-FE32-4C2A-AE94-99BE2FF4149E}" type="presParOf" srcId="{C6BFB823-3C93-46CF-B91C-12319DB6E794}" destId="{67602ABA-68C0-47CD-8788-07CD8C462B15}" srcOrd="7" destOrd="0" presId="urn:microsoft.com/office/officeart/2005/8/layout/chart3"/>
    <dgm:cxn modelId="{B9520596-8D28-4A22-B6E7-4849F279D323}" type="presParOf" srcId="{C6BFB823-3C93-46CF-B91C-12319DB6E794}" destId="{D3E1F3DD-B2E1-48A6-8175-3D3F1073E277}" srcOrd="8" destOrd="0" presId="urn:microsoft.com/office/officeart/2005/8/layout/chart3"/>
    <dgm:cxn modelId="{0E55CE44-6FCF-4D7D-AD6F-C41F5281CF47}" type="presParOf" srcId="{C6BFB823-3C93-46CF-B91C-12319DB6E794}" destId="{A10E198A-E2D0-4B37-8EFB-579DE9A4C57D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23D379-4602-4034-94F4-A99EA57324FF}" type="doc">
      <dgm:prSet loTypeId="urn:microsoft.com/office/officeart/2005/8/layout/pyramid2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269B26B0-0FC4-4824-B64A-ED79A40053CB}">
      <dgm:prSet/>
      <dgm:spPr/>
      <dgm:t>
        <a:bodyPr/>
        <a:lstStyle/>
        <a:p>
          <a:pPr rtl="0"/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Information of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vulnerabilities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assets</a:t>
          </a:r>
          <a:endParaRPr lang="hu-HU" b="0" i="0" u="none" strike="noStrike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C453C4-F9CF-4554-A696-7C364DFE4264}" type="parTrans" cxnId="{45A85DB2-16F3-4255-9BBF-5183436553F7}">
      <dgm:prSet/>
      <dgm:spPr/>
      <dgm:t>
        <a:bodyPr/>
        <a:lstStyle/>
        <a:p>
          <a:endParaRPr lang="hu-HU"/>
        </a:p>
      </dgm:t>
    </dgm:pt>
    <dgm:pt modelId="{4ECC03E5-EA43-41E5-A679-6955BA3E4A8A}" type="sibTrans" cxnId="{45A85DB2-16F3-4255-9BBF-5183436553F7}">
      <dgm:prSet/>
      <dgm:spPr/>
      <dgm:t>
        <a:bodyPr/>
        <a:lstStyle/>
        <a:p>
          <a:endParaRPr lang="hu-HU"/>
        </a:p>
      </dgm:t>
    </dgm:pt>
    <dgm:pt modelId="{E9F4444A-4B6F-48B5-A314-A7A1E6B0A0C5}">
      <dgm:prSet/>
      <dgm:spPr/>
      <dgm:t>
        <a:bodyPr/>
        <a:lstStyle/>
        <a:p>
          <a:pPr rtl="0"/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Knowing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business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processes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protect</a:t>
          </a:r>
          <a:endParaRPr lang="hu-HU" b="0" i="0" u="none" strike="noStrike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94DFFA-1556-49DA-9EFC-7D907B18022D}" type="parTrans" cxnId="{2011C8D8-4195-4A03-9086-BE421FB00420}">
      <dgm:prSet/>
      <dgm:spPr/>
      <dgm:t>
        <a:bodyPr/>
        <a:lstStyle/>
        <a:p>
          <a:endParaRPr lang="hu-HU"/>
        </a:p>
      </dgm:t>
    </dgm:pt>
    <dgm:pt modelId="{44E11D48-764E-4A83-BFDA-C87566E039CD}" type="sibTrans" cxnId="{2011C8D8-4195-4A03-9086-BE421FB00420}">
      <dgm:prSet/>
      <dgm:spPr/>
      <dgm:t>
        <a:bodyPr/>
        <a:lstStyle/>
        <a:p>
          <a:endParaRPr lang="hu-HU"/>
        </a:p>
      </dgm:t>
    </dgm:pt>
    <dgm:pt modelId="{0468BC51-9330-471D-A9B4-999A52926D3F}">
      <dgm:prSet phldrT="[Szöveg]"/>
      <dgm:spPr/>
      <dgm:t>
        <a:bodyPr/>
        <a:lstStyle/>
        <a:p>
          <a:pPr rtl="0"/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Knowing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all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assets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protect</a:t>
          </a:r>
          <a:endParaRPr lang="hu-HU" b="0" i="0" u="none" strike="noStrike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99C83E-20B8-486D-9B16-1BE6D3F07F5A}" type="parTrans" cxnId="{678E98A8-E6AD-4ED8-909B-69A697506922}">
      <dgm:prSet/>
      <dgm:spPr/>
      <dgm:t>
        <a:bodyPr/>
        <a:lstStyle/>
        <a:p>
          <a:endParaRPr lang="hu-HU"/>
        </a:p>
      </dgm:t>
    </dgm:pt>
    <dgm:pt modelId="{4AAA5B1B-26CB-41E4-B12D-7AA56AE89518}" type="sibTrans" cxnId="{678E98A8-E6AD-4ED8-909B-69A697506922}">
      <dgm:prSet/>
      <dgm:spPr/>
      <dgm:t>
        <a:bodyPr/>
        <a:lstStyle/>
        <a:p>
          <a:endParaRPr lang="hu-HU"/>
        </a:p>
      </dgm:t>
    </dgm:pt>
    <dgm:pt modelId="{65ABD516-FCD4-4F13-BD33-324BA77B697A}">
      <dgm:prSet phldrT="[Szöveg]"/>
      <dgm:spPr/>
      <dgm:t>
        <a:bodyPr/>
        <a:lstStyle/>
        <a:p>
          <a:pPr rtl="0"/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Catalogue</a:t>
          </a:r>
          <a:r>
            <a:rPr lang="hu-HU" b="0" i="0" u="none" strike="no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b="0" i="0" u="none" strike="noStrike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data</a:t>
          </a:r>
          <a:endParaRPr lang="hu-HU" b="0" i="0" u="none" strike="noStrike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7CA952-0B7E-4D05-8896-A1919B32633C}" type="parTrans" cxnId="{F66FE0B3-EC0C-42EB-97D3-39A4801AA543}">
      <dgm:prSet/>
      <dgm:spPr/>
      <dgm:t>
        <a:bodyPr/>
        <a:lstStyle/>
        <a:p>
          <a:endParaRPr lang="hu-HU"/>
        </a:p>
      </dgm:t>
    </dgm:pt>
    <dgm:pt modelId="{3AC3E77A-59E2-4367-A281-E23A4B9B6372}" type="sibTrans" cxnId="{F66FE0B3-EC0C-42EB-97D3-39A4801AA543}">
      <dgm:prSet/>
      <dgm:spPr/>
      <dgm:t>
        <a:bodyPr/>
        <a:lstStyle/>
        <a:p>
          <a:endParaRPr lang="hu-HU"/>
        </a:p>
      </dgm:t>
    </dgm:pt>
    <dgm:pt modelId="{369503A4-18D9-41ED-BC16-B2A839CFACD2}" type="pres">
      <dgm:prSet presAssocID="{1123D379-4602-4034-94F4-A99EA57324FF}" presName="compositeShape" presStyleCnt="0">
        <dgm:presLayoutVars>
          <dgm:dir/>
          <dgm:resizeHandles/>
        </dgm:presLayoutVars>
      </dgm:prSet>
      <dgm:spPr/>
    </dgm:pt>
    <dgm:pt modelId="{414CC16B-5032-49B4-8B3B-ADE52684C177}" type="pres">
      <dgm:prSet presAssocID="{1123D379-4602-4034-94F4-A99EA57324FF}" presName="pyramid" presStyleLbl="node1" presStyleIdx="0" presStyleCnt="1"/>
      <dgm:spPr/>
    </dgm:pt>
    <dgm:pt modelId="{57762EDE-B0A5-4454-AC1F-5FE9BD967E0E}" type="pres">
      <dgm:prSet presAssocID="{1123D379-4602-4034-94F4-A99EA57324FF}" presName="theList" presStyleCnt="0"/>
      <dgm:spPr/>
    </dgm:pt>
    <dgm:pt modelId="{4FEF726F-5859-4306-BA3C-DF570C515970}" type="pres">
      <dgm:prSet presAssocID="{E9F4444A-4B6F-48B5-A314-A7A1E6B0A0C5}" presName="aNode" presStyleLbl="fgAcc1" presStyleIdx="0" presStyleCnt="4">
        <dgm:presLayoutVars>
          <dgm:bulletEnabled val="1"/>
        </dgm:presLayoutVars>
      </dgm:prSet>
      <dgm:spPr/>
    </dgm:pt>
    <dgm:pt modelId="{FFC4AEC0-D91D-4663-9E93-8A480A670A54}" type="pres">
      <dgm:prSet presAssocID="{E9F4444A-4B6F-48B5-A314-A7A1E6B0A0C5}" presName="aSpace" presStyleCnt="0"/>
      <dgm:spPr/>
    </dgm:pt>
    <dgm:pt modelId="{E0CEDB8D-05D4-49BF-AB0F-92E3E46A466C}" type="pres">
      <dgm:prSet presAssocID="{269B26B0-0FC4-4824-B64A-ED79A40053CB}" presName="aNode" presStyleLbl="fgAcc1" presStyleIdx="1" presStyleCnt="4">
        <dgm:presLayoutVars>
          <dgm:bulletEnabled val="1"/>
        </dgm:presLayoutVars>
      </dgm:prSet>
      <dgm:spPr/>
    </dgm:pt>
    <dgm:pt modelId="{F860895B-00D1-4386-BCDC-51FC4D0D3190}" type="pres">
      <dgm:prSet presAssocID="{269B26B0-0FC4-4824-B64A-ED79A40053CB}" presName="aSpace" presStyleCnt="0"/>
      <dgm:spPr/>
    </dgm:pt>
    <dgm:pt modelId="{AFB291CF-FACD-4F06-8796-EC6839699BA6}" type="pres">
      <dgm:prSet presAssocID="{0468BC51-9330-471D-A9B4-999A52926D3F}" presName="aNode" presStyleLbl="fgAcc1" presStyleIdx="2" presStyleCnt="4">
        <dgm:presLayoutVars>
          <dgm:bulletEnabled val="1"/>
        </dgm:presLayoutVars>
      </dgm:prSet>
      <dgm:spPr/>
    </dgm:pt>
    <dgm:pt modelId="{56095C11-FC6B-4FCE-ABAE-585A7599E8A7}" type="pres">
      <dgm:prSet presAssocID="{0468BC51-9330-471D-A9B4-999A52926D3F}" presName="aSpace" presStyleCnt="0"/>
      <dgm:spPr/>
    </dgm:pt>
    <dgm:pt modelId="{47A555E4-170F-4DCA-A6C4-DE5D96F56540}" type="pres">
      <dgm:prSet presAssocID="{65ABD516-FCD4-4F13-BD33-324BA77B697A}" presName="aNode" presStyleLbl="fgAcc1" presStyleIdx="3" presStyleCnt="4">
        <dgm:presLayoutVars>
          <dgm:bulletEnabled val="1"/>
        </dgm:presLayoutVars>
      </dgm:prSet>
      <dgm:spPr/>
    </dgm:pt>
    <dgm:pt modelId="{51B77208-7286-4E47-ADB2-04102AB2026A}" type="pres">
      <dgm:prSet presAssocID="{65ABD516-FCD4-4F13-BD33-324BA77B697A}" presName="aSpace" presStyleCnt="0"/>
      <dgm:spPr/>
    </dgm:pt>
  </dgm:ptLst>
  <dgm:cxnLst>
    <dgm:cxn modelId="{D39D2918-1552-4B6B-BDD6-2E69834894C8}" type="presOf" srcId="{1123D379-4602-4034-94F4-A99EA57324FF}" destId="{369503A4-18D9-41ED-BC16-B2A839CFACD2}" srcOrd="0" destOrd="0" presId="urn:microsoft.com/office/officeart/2005/8/layout/pyramid2"/>
    <dgm:cxn modelId="{81C6BC6B-F494-4222-95BE-40620C998229}" type="presOf" srcId="{E9F4444A-4B6F-48B5-A314-A7A1E6B0A0C5}" destId="{4FEF726F-5859-4306-BA3C-DF570C515970}" srcOrd="0" destOrd="0" presId="urn:microsoft.com/office/officeart/2005/8/layout/pyramid2"/>
    <dgm:cxn modelId="{A443DD4F-0665-456A-8894-5473539196E5}" type="presOf" srcId="{269B26B0-0FC4-4824-B64A-ED79A40053CB}" destId="{E0CEDB8D-05D4-49BF-AB0F-92E3E46A466C}" srcOrd="0" destOrd="0" presId="urn:microsoft.com/office/officeart/2005/8/layout/pyramid2"/>
    <dgm:cxn modelId="{3CC53653-459B-4D7E-95DB-DB8B2F6E7EB8}" type="presOf" srcId="{0468BC51-9330-471D-A9B4-999A52926D3F}" destId="{AFB291CF-FACD-4F06-8796-EC6839699BA6}" srcOrd="0" destOrd="0" presId="urn:microsoft.com/office/officeart/2005/8/layout/pyramid2"/>
    <dgm:cxn modelId="{678E98A8-E6AD-4ED8-909B-69A697506922}" srcId="{1123D379-4602-4034-94F4-A99EA57324FF}" destId="{0468BC51-9330-471D-A9B4-999A52926D3F}" srcOrd="2" destOrd="0" parTransId="{1099C83E-20B8-486D-9B16-1BE6D3F07F5A}" sibTransId="{4AAA5B1B-26CB-41E4-B12D-7AA56AE89518}"/>
    <dgm:cxn modelId="{45A85DB2-16F3-4255-9BBF-5183436553F7}" srcId="{1123D379-4602-4034-94F4-A99EA57324FF}" destId="{269B26B0-0FC4-4824-B64A-ED79A40053CB}" srcOrd="1" destOrd="0" parTransId="{32C453C4-F9CF-4554-A696-7C364DFE4264}" sibTransId="{4ECC03E5-EA43-41E5-A679-6955BA3E4A8A}"/>
    <dgm:cxn modelId="{F66FE0B3-EC0C-42EB-97D3-39A4801AA543}" srcId="{1123D379-4602-4034-94F4-A99EA57324FF}" destId="{65ABD516-FCD4-4F13-BD33-324BA77B697A}" srcOrd="3" destOrd="0" parTransId="{4C7CA952-0B7E-4D05-8896-A1919B32633C}" sibTransId="{3AC3E77A-59E2-4367-A281-E23A4B9B6372}"/>
    <dgm:cxn modelId="{922E08CB-6FF1-4579-8925-9B4445727EED}" type="presOf" srcId="{65ABD516-FCD4-4F13-BD33-324BA77B697A}" destId="{47A555E4-170F-4DCA-A6C4-DE5D96F56540}" srcOrd="0" destOrd="0" presId="urn:microsoft.com/office/officeart/2005/8/layout/pyramid2"/>
    <dgm:cxn modelId="{2011C8D8-4195-4A03-9086-BE421FB00420}" srcId="{1123D379-4602-4034-94F4-A99EA57324FF}" destId="{E9F4444A-4B6F-48B5-A314-A7A1E6B0A0C5}" srcOrd="0" destOrd="0" parTransId="{6994DFFA-1556-49DA-9EFC-7D907B18022D}" sibTransId="{44E11D48-764E-4A83-BFDA-C87566E039CD}"/>
    <dgm:cxn modelId="{A7775F92-6AA7-488F-9B76-DDC2AD229CB1}" type="presParOf" srcId="{369503A4-18D9-41ED-BC16-B2A839CFACD2}" destId="{414CC16B-5032-49B4-8B3B-ADE52684C177}" srcOrd="0" destOrd="0" presId="urn:microsoft.com/office/officeart/2005/8/layout/pyramid2"/>
    <dgm:cxn modelId="{032639B6-193F-469C-BA97-BD0B960D0D4E}" type="presParOf" srcId="{369503A4-18D9-41ED-BC16-B2A839CFACD2}" destId="{57762EDE-B0A5-4454-AC1F-5FE9BD967E0E}" srcOrd="1" destOrd="0" presId="urn:microsoft.com/office/officeart/2005/8/layout/pyramid2"/>
    <dgm:cxn modelId="{66DDA415-04FB-42F6-8B33-642945C58C3C}" type="presParOf" srcId="{57762EDE-B0A5-4454-AC1F-5FE9BD967E0E}" destId="{4FEF726F-5859-4306-BA3C-DF570C515970}" srcOrd="0" destOrd="0" presId="urn:microsoft.com/office/officeart/2005/8/layout/pyramid2"/>
    <dgm:cxn modelId="{CB098911-2BE6-4061-A1DD-1B37CF0D9ABF}" type="presParOf" srcId="{57762EDE-B0A5-4454-AC1F-5FE9BD967E0E}" destId="{FFC4AEC0-D91D-4663-9E93-8A480A670A54}" srcOrd="1" destOrd="0" presId="urn:microsoft.com/office/officeart/2005/8/layout/pyramid2"/>
    <dgm:cxn modelId="{9763DD4A-84F3-4DFA-9C94-24496D70EF1B}" type="presParOf" srcId="{57762EDE-B0A5-4454-AC1F-5FE9BD967E0E}" destId="{E0CEDB8D-05D4-49BF-AB0F-92E3E46A466C}" srcOrd="2" destOrd="0" presId="urn:microsoft.com/office/officeart/2005/8/layout/pyramid2"/>
    <dgm:cxn modelId="{105C6732-6D39-474D-B46B-649FB0CEF7DB}" type="presParOf" srcId="{57762EDE-B0A5-4454-AC1F-5FE9BD967E0E}" destId="{F860895B-00D1-4386-BCDC-51FC4D0D3190}" srcOrd="3" destOrd="0" presId="urn:microsoft.com/office/officeart/2005/8/layout/pyramid2"/>
    <dgm:cxn modelId="{4687700E-CD9F-4E23-86EC-83EFE3B5C348}" type="presParOf" srcId="{57762EDE-B0A5-4454-AC1F-5FE9BD967E0E}" destId="{AFB291CF-FACD-4F06-8796-EC6839699BA6}" srcOrd="4" destOrd="0" presId="urn:microsoft.com/office/officeart/2005/8/layout/pyramid2"/>
    <dgm:cxn modelId="{227EC82A-E310-4EB3-804F-635C183820FC}" type="presParOf" srcId="{57762EDE-B0A5-4454-AC1F-5FE9BD967E0E}" destId="{56095C11-FC6B-4FCE-ABAE-585A7599E8A7}" srcOrd="5" destOrd="0" presId="urn:microsoft.com/office/officeart/2005/8/layout/pyramid2"/>
    <dgm:cxn modelId="{0D707747-4E83-4BB2-8B3A-5C62A3AF36E2}" type="presParOf" srcId="{57762EDE-B0A5-4454-AC1F-5FE9BD967E0E}" destId="{47A555E4-170F-4DCA-A6C4-DE5D96F56540}" srcOrd="6" destOrd="0" presId="urn:microsoft.com/office/officeart/2005/8/layout/pyramid2"/>
    <dgm:cxn modelId="{D624813A-3C5F-46DE-A0AB-62150D08D0AB}" type="presParOf" srcId="{57762EDE-B0A5-4454-AC1F-5FE9BD967E0E}" destId="{51B77208-7286-4E47-ADB2-04102AB2026A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23D379-4602-4034-94F4-A99EA57324FF}" type="doc">
      <dgm:prSet loTypeId="urn:microsoft.com/office/officeart/2005/8/layout/venn3" loCatId="relationship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D62F2149-7218-483E-A139-5154B1A41302}">
      <dgm:prSet/>
      <dgm:spPr/>
      <dgm:t>
        <a:bodyPr/>
        <a:lstStyle/>
        <a:p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Reconnaissance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6B2940-DE3C-444D-B449-E7EA22CCF1E9}" type="parTrans" cxnId="{430214D2-7BC0-455A-9308-CC0795E8A501}">
      <dgm:prSet/>
      <dgm:spPr/>
      <dgm:t>
        <a:bodyPr/>
        <a:lstStyle/>
        <a:p>
          <a:endParaRPr lang="hu-HU"/>
        </a:p>
      </dgm:t>
    </dgm:pt>
    <dgm:pt modelId="{655D5C7C-42A9-496F-8302-5FDB87C4F47A}" type="sibTrans" cxnId="{430214D2-7BC0-455A-9308-CC0795E8A501}">
      <dgm:prSet/>
      <dgm:spPr/>
      <dgm:t>
        <a:bodyPr/>
        <a:lstStyle/>
        <a:p>
          <a:endParaRPr lang="hu-HU"/>
        </a:p>
      </dgm:t>
    </dgm:pt>
    <dgm:pt modelId="{B23E4CDC-138B-4F5B-B33F-270D24B55EFF}">
      <dgm:prSet phldrT="[Szöveg]"/>
      <dgm:spPr/>
      <dgm:t>
        <a:bodyPr/>
        <a:lstStyle/>
        <a:p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Weaponization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0172959-798F-479B-8C2E-DBD0647F5183}" type="parTrans" cxnId="{321D6735-2D70-404B-8896-83D9C4FB5BC6}">
      <dgm:prSet/>
      <dgm:spPr/>
      <dgm:t>
        <a:bodyPr/>
        <a:lstStyle/>
        <a:p>
          <a:endParaRPr lang="hu-HU"/>
        </a:p>
      </dgm:t>
    </dgm:pt>
    <dgm:pt modelId="{A11AF5C0-511F-4541-A436-B3D55A587B67}" type="sibTrans" cxnId="{321D6735-2D70-404B-8896-83D9C4FB5BC6}">
      <dgm:prSet/>
      <dgm:spPr/>
      <dgm:t>
        <a:bodyPr/>
        <a:lstStyle/>
        <a:p>
          <a:endParaRPr lang="hu-HU"/>
        </a:p>
      </dgm:t>
    </dgm:pt>
    <dgm:pt modelId="{A102EF53-07CC-4EEE-8F77-2ED046AF0584}">
      <dgm:prSet phldrT="[Szöveg]"/>
      <dgm:spPr/>
      <dgm:t>
        <a:bodyPr/>
        <a:lstStyle/>
        <a:p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Delivery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06E217-4D4A-4984-BAEF-EF5822543035}" type="parTrans" cxnId="{C7906A22-CA55-4659-807F-92FFD4228A6F}">
      <dgm:prSet/>
      <dgm:spPr/>
      <dgm:t>
        <a:bodyPr/>
        <a:lstStyle/>
        <a:p>
          <a:endParaRPr lang="hu-HU"/>
        </a:p>
      </dgm:t>
    </dgm:pt>
    <dgm:pt modelId="{042B62E4-8968-4EBD-A077-0345F43835C0}" type="sibTrans" cxnId="{C7906A22-CA55-4659-807F-92FFD4228A6F}">
      <dgm:prSet/>
      <dgm:spPr/>
      <dgm:t>
        <a:bodyPr/>
        <a:lstStyle/>
        <a:p>
          <a:endParaRPr lang="hu-HU"/>
        </a:p>
      </dgm:t>
    </dgm:pt>
    <dgm:pt modelId="{47073189-9A3D-49E6-BA3C-FB0C46572373}">
      <dgm:prSet phldrT="[Szöveg]"/>
      <dgm:spPr/>
      <dgm:t>
        <a:bodyPr/>
        <a:lstStyle/>
        <a:p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Exploitation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70FDD4F-4DBC-47A4-833B-79AAAE5BC013}" type="parTrans" cxnId="{EBF7D141-380D-44DF-98D0-4E71D3D70F6A}">
      <dgm:prSet/>
      <dgm:spPr/>
      <dgm:t>
        <a:bodyPr/>
        <a:lstStyle/>
        <a:p>
          <a:endParaRPr lang="hu-HU"/>
        </a:p>
      </dgm:t>
    </dgm:pt>
    <dgm:pt modelId="{C7CC0B15-6D95-440D-BD42-F1AE4328D5E1}" type="sibTrans" cxnId="{EBF7D141-380D-44DF-98D0-4E71D3D70F6A}">
      <dgm:prSet/>
      <dgm:spPr/>
      <dgm:t>
        <a:bodyPr/>
        <a:lstStyle/>
        <a:p>
          <a:endParaRPr lang="hu-HU"/>
        </a:p>
      </dgm:t>
    </dgm:pt>
    <dgm:pt modelId="{3BD40980-30B2-4814-919C-99B764841CC2}">
      <dgm:prSet phldrT="[Szöveg]"/>
      <dgm:spPr/>
      <dgm:t>
        <a:bodyPr/>
        <a:lstStyle/>
        <a:p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Installation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226977-6F2C-4BA3-9E4D-7664FA69D1D3}" type="parTrans" cxnId="{7102FFD7-EAD6-4DE8-B561-108150133B42}">
      <dgm:prSet/>
      <dgm:spPr/>
      <dgm:t>
        <a:bodyPr/>
        <a:lstStyle/>
        <a:p>
          <a:endParaRPr lang="hu-HU"/>
        </a:p>
      </dgm:t>
    </dgm:pt>
    <dgm:pt modelId="{2DBE7708-1A3A-4E0E-A4E4-3802A1FFE0ED}" type="sibTrans" cxnId="{7102FFD7-EAD6-4DE8-B561-108150133B42}">
      <dgm:prSet/>
      <dgm:spPr/>
      <dgm:t>
        <a:bodyPr/>
        <a:lstStyle/>
        <a:p>
          <a:endParaRPr lang="hu-HU"/>
        </a:p>
      </dgm:t>
    </dgm:pt>
    <dgm:pt modelId="{4A148765-796A-4D66-A1F0-8AD8F7C16C31}">
      <dgm:prSet phldrT="[Szöveg]"/>
      <dgm:spPr/>
      <dgm:t>
        <a:bodyPr/>
        <a:lstStyle/>
        <a:p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C2</a:t>
          </a:r>
        </a:p>
      </dgm:t>
    </dgm:pt>
    <dgm:pt modelId="{3EE98EE4-E42F-4EBF-BDF1-FC79AEA19826}" type="parTrans" cxnId="{9238E956-1583-49FF-BCD7-CBF8E27ED96F}">
      <dgm:prSet/>
      <dgm:spPr/>
      <dgm:t>
        <a:bodyPr/>
        <a:lstStyle/>
        <a:p>
          <a:endParaRPr lang="hu-HU"/>
        </a:p>
      </dgm:t>
    </dgm:pt>
    <dgm:pt modelId="{2625EAA9-FBD0-41E9-AE6B-4C267D0370E7}" type="sibTrans" cxnId="{9238E956-1583-49FF-BCD7-CBF8E27ED96F}">
      <dgm:prSet/>
      <dgm:spPr/>
      <dgm:t>
        <a:bodyPr/>
        <a:lstStyle/>
        <a:p>
          <a:endParaRPr lang="hu-HU"/>
        </a:p>
      </dgm:t>
    </dgm:pt>
    <dgm:pt modelId="{65361AC1-9B69-4439-BEF5-CA83533337FA}">
      <dgm:prSet phldrT="[Szöveg]"/>
      <dgm:spPr/>
      <dgm:t>
        <a:bodyPr/>
        <a:lstStyle/>
        <a:p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Action </a:t>
          </a:r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on</a:t>
          </a:r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latin typeface="Calibri" panose="020F0502020204030204" pitchFamily="34" charset="0"/>
              <a:cs typeface="Calibri" panose="020F0502020204030204" pitchFamily="34" charset="0"/>
            </a:rPr>
            <a:t>objective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7EC76BE-7D18-43C2-8B9C-B59BA1E1D01E}" type="parTrans" cxnId="{9B5FF131-C267-4BB4-ADE6-7C5988954F06}">
      <dgm:prSet/>
      <dgm:spPr/>
      <dgm:t>
        <a:bodyPr/>
        <a:lstStyle/>
        <a:p>
          <a:endParaRPr lang="hu-HU"/>
        </a:p>
      </dgm:t>
    </dgm:pt>
    <dgm:pt modelId="{FCA6B8E1-FFD1-49C4-8CF8-70DBDDEB8FBE}" type="sibTrans" cxnId="{9B5FF131-C267-4BB4-ADE6-7C5988954F06}">
      <dgm:prSet/>
      <dgm:spPr/>
      <dgm:t>
        <a:bodyPr/>
        <a:lstStyle/>
        <a:p>
          <a:endParaRPr lang="hu-HU"/>
        </a:p>
      </dgm:t>
    </dgm:pt>
    <dgm:pt modelId="{9963FD51-0836-4A76-97EC-D0904B42A4C3}" type="pres">
      <dgm:prSet presAssocID="{1123D379-4602-4034-94F4-A99EA57324FF}" presName="Name0" presStyleCnt="0">
        <dgm:presLayoutVars>
          <dgm:dir/>
          <dgm:resizeHandles val="exact"/>
        </dgm:presLayoutVars>
      </dgm:prSet>
      <dgm:spPr/>
    </dgm:pt>
    <dgm:pt modelId="{940F798F-847E-431E-9EFD-8E3D9038E815}" type="pres">
      <dgm:prSet presAssocID="{D62F2149-7218-483E-A139-5154B1A41302}" presName="Name5" presStyleLbl="vennNode1" presStyleIdx="0" presStyleCnt="7">
        <dgm:presLayoutVars>
          <dgm:bulletEnabled val="1"/>
        </dgm:presLayoutVars>
      </dgm:prSet>
      <dgm:spPr/>
    </dgm:pt>
    <dgm:pt modelId="{297C9879-935E-4703-80E0-3E24B2E34559}" type="pres">
      <dgm:prSet presAssocID="{655D5C7C-42A9-496F-8302-5FDB87C4F47A}" presName="space" presStyleCnt="0"/>
      <dgm:spPr/>
    </dgm:pt>
    <dgm:pt modelId="{F335AA93-B773-4A76-AA1B-D1546F90E02A}" type="pres">
      <dgm:prSet presAssocID="{B23E4CDC-138B-4F5B-B33F-270D24B55EFF}" presName="Name5" presStyleLbl="vennNode1" presStyleIdx="1" presStyleCnt="7">
        <dgm:presLayoutVars>
          <dgm:bulletEnabled val="1"/>
        </dgm:presLayoutVars>
      </dgm:prSet>
      <dgm:spPr/>
    </dgm:pt>
    <dgm:pt modelId="{D2D53DC8-56CC-42AB-A871-081384FCEC4D}" type="pres">
      <dgm:prSet presAssocID="{A11AF5C0-511F-4541-A436-B3D55A587B67}" presName="space" presStyleCnt="0"/>
      <dgm:spPr/>
    </dgm:pt>
    <dgm:pt modelId="{B5F0726B-A10A-480F-B61A-D0BE33E6EEC3}" type="pres">
      <dgm:prSet presAssocID="{A102EF53-07CC-4EEE-8F77-2ED046AF0584}" presName="Name5" presStyleLbl="vennNode1" presStyleIdx="2" presStyleCnt="7">
        <dgm:presLayoutVars>
          <dgm:bulletEnabled val="1"/>
        </dgm:presLayoutVars>
      </dgm:prSet>
      <dgm:spPr/>
    </dgm:pt>
    <dgm:pt modelId="{7B0D8564-2472-4D1A-8341-7F319AD049A4}" type="pres">
      <dgm:prSet presAssocID="{042B62E4-8968-4EBD-A077-0345F43835C0}" presName="space" presStyleCnt="0"/>
      <dgm:spPr/>
    </dgm:pt>
    <dgm:pt modelId="{74CA5E1B-2924-4E6A-AE9E-23F157C234A8}" type="pres">
      <dgm:prSet presAssocID="{47073189-9A3D-49E6-BA3C-FB0C46572373}" presName="Name5" presStyleLbl="vennNode1" presStyleIdx="3" presStyleCnt="7">
        <dgm:presLayoutVars>
          <dgm:bulletEnabled val="1"/>
        </dgm:presLayoutVars>
      </dgm:prSet>
      <dgm:spPr/>
    </dgm:pt>
    <dgm:pt modelId="{9F270F7D-B254-4444-A67D-167E6E48B193}" type="pres">
      <dgm:prSet presAssocID="{C7CC0B15-6D95-440D-BD42-F1AE4328D5E1}" presName="space" presStyleCnt="0"/>
      <dgm:spPr/>
    </dgm:pt>
    <dgm:pt modelId="{69A16CC0-772C-487D-99FD-EAAFB9AFF2EE}" type="pres">
      <dgm:prSet presAssocID="{3BD40980-30B2-4814-919C-99B764841CC2}" presName="Name5" presStyleLbl="vennNode1" presStyleIdx="4" presStyleCnt="7">
        <dgm:presLayoutVars>
          <dgm:bulletEnabled val="1"/>
        </dgm:presLayoutVars>
      </dgm:prSet>
      <dgm:spPr/>
    </dgm:pt>
    <dgm:pt modelId="{F5B593AA-06DD-4BE2-BC3C-D1164B497387}" type="pres">
      <dgm:prSet presAssocID="{2DBE7708-1A3A-4E0E-A4E4-3802A1FFE0ED}" presName="space" presStyleCnt="0"/>
      <dgm:spPr/>
    </dgm:pt>
    <dgm:pt modelId="{F44E53B7-9512-45AA-AB45-BA71690989E0}" type="pres">
      <dgm:prSet presAssocID="{4A148765-796A-4D66-A1F0-8AD8F7C16C31}" presName="Name5" presStyleLbl="vennNode1" presStyleIdx="5" presStyleCnt="7">
        <dgm:presLayoutVars>
          <dgm:bulletEnabled val="1"/>
        </dgm:presLayoutVars>
      </dgm:prSet>
      <dgm:spPr/>
    </dgm:pt>
    <dgm:pt modelId="{6C024F4C-5276-4BCB-A854-0CE4BA6F4D7F}" type="pres">
      <dgm:prSet presAssocID="{2625EAA9-FBD0-41E9-AE6B-4C267D0370E7}" presName="space" presStyleCnt="0"/>
      <dgm:spPr/>
    </dgm:pt>
    <dgm:pt modelId="{8B4A2980-94A6-4A0F-92FF-4A54F0C8626E}" type="pres">
      <dgm:prSet presAssocID="{65361AC1-9B69-4439-BEF5-CA83533337FA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B65DE91E-9C5D-4521-B802-1BBBD89B2E0D}" type="presOf" srcId="{D62F2149-7218-483E-A139-5154B1A41302}" destId="{940F798F-847E-431E-9EFD-8E3D9038E815}" srcOrd="0" destOrd="0" presId="urn:microsoft.com/office/officeart/2005/8/layout/venn3"/>
    <dgm:cxn modelId="{C7906A22-CA55-4659-807F-92FFD4228A6F}" srcId="{1123D379-4602-4034-94F4-A99EA57324FF}" destId="{A102EF53-07CC-4EEE-8F77-2ED046AF0584}" srcOrd="2" destOrd="0" parTransId="{5B06E217-4D4A-4984-BAEF-EF5822543035}" sibTransId="{042B62E4-8968-4EBD-A077-0345F43835C0}"/>
    <dgm:cxn modelId="{9B5FF131-C267-4BB4-ADE6-7C5988954F06}" srcId="{1123D379-4602-4034-94F4-A99EA57324FF}" destId="{65361AC1-9B69-4439-BEF5-CA83533337FA}" srcOrd="6" destOrd="0" parTransId="{97EC76BE-7D18-43C2-8B9C-B59BA1E1D01E}" sibTransId="{FCA6B8E1-FFD1-49C4-8CF8-70DBDDEB8FBE}"/>
    <dgm:cxn modelId="{321D6735-2D70-404B-8896-83D9C4FB5BC6}" srcId="{1123D379-4602-4034-94F4-A99EA57324FF}" destId="{B23E4CDC-138B-4F5B-B33F-270D24B55EFF}" srcOrd="1" destOrd="0" parTransId="{80172959-798F-479B-8C2E-DBD0647F5183}" sibTransId="{A11AF5C0-511F-4541-A436-B3D55A587B67}"/>
    <dgm:cxn modelId="{EBF7D141-380D-44DF-98D0-4E71D3D70F6A}" srcId="{1123D379-4602-4034-94F4-A99EA57324FF}" destId="{47073189-9A3D-49E6-BA3C-FB0C46572373}" srcOrd="3" destOrd="0" parTransId="{970FDD4F-4DBC-47A4-833B-79AAAE5BC013}" sibTransId="{C7CC0B15-6D95-440D-BD42-F1AE4328D5E1}"/>
    <dgm:cxn modelId="{8AD6EE45-843B-4C93-ADAF-6C3FA195CCD6}" type="presOf" srcId="{3BD40980-30B2-4814-919C-99B764841CC2}" destId="{69A16CC0-772C-487D-99FD-EAAFB9AFF2EE}" srcOrd="0" destOrd="0" presId="urn:microsoft.com/office/officeart/2005/8/layout/venn3"/>
    <dgm:cxn modelId="{02B92675-4041-4565-865E-BA5FB06B3929}" type="presOf" srcId="{1123D379-4602-4034-94F4-A99EA57324FF}" destId="{9963FD51-0836-4A76-97EC-D0904B42A4C3}" srcOrd="0" destOrd="0" presId="urn:microsoft.com/office/officeart/2005/8/layout/venn3"/>
    <dgm:cxn modelId="{9238E956-1583-49FF-BCD7-CBF8E27ED96F}" srcId="{1123D379-4602-4034-94F4-A99EA57324FF}" destId="{4A148765-796A-4D66-A1F0-8AD8F7C16C31}" srcOrd="5" destOrd="0" parTransId="{3EE98EE4-E42F-4EBF-BDF1-FC79AEA19826}" sibTransId="{2625EAA9-FBD0-41E9-AE6B-4C267D0370E7}"/>
    <dgm:cxn modelId="{430214D2-7BC0-455A-9308-CC0795E8A501}" srcId="{1123D379-4602-4034-94F4-A99EA57324FF}" destId="{D62F2149-7218-483E-A139-5154B1A41302}" srcOrd="0" destOrd="0" parTransId="{206B2940-DE3C-444D-B449-E7EA22CCF1E9}" sibTransId="{655D5C7C-42A9-496F-8302-5FDB87C4F47A}"/>
    <dgm:cxn modelId="{23BED8D3-49A2-4D1B-B5F6-5B7A74F4DAB0}" type="presOf" srcId="{47073189-9A3D-49E6-BA3C-FB0C46572373}" destId="{74CA5E1B-2924-4E6A-AE9E-23F157C234A8}" srcOrd="0" destOrd="0" presId="urn:microsoft.com/office/officeart/2005/8/layout/venn3"/>
    <dgm:cxn modelId="{7102FFD7-EAD6-4DE8-B561-108150133B42}" srcId="{1123D379-4602-4034-94F4-A99EA57324FF}" destId="{3BD40980-30B2-4814-919C-99B764841CC2}" srcOrd="4" destOrd="0" parTransId="{95226977-6F2C-4BA3-9E4D-7664FA69D1D3}" sibTransId="{2DBE7708-1A3A-4E0E-A4E4-3802A1FFE0ED}"/>
    <dgm:cxn modelId="{20D9A5D9-02C6-47B2-A9F1-67B21A7C1C5A}" type="presOf" srcId="{A102EF53-07CC-4EEE-8F77-2ED046AF0584}" destId="{B5F0726B-A10A-480F-B61A-D0BE33E6EEC3}" srcOrd="0" destOrd="0" presId="urn:microsoft.com/office/officeart/2005/8/layout/venn3"/>
    <dgm:cxn modelId="{EAA607E4-01D5-477D-831A-19889378D009}" type="presOf" srcId="{65361AC1-9B69-4439-BEF5-CA83533337FA}" destId="{8B4A2980-94A6-4A0F-92FF-4A54F0C8626E}" srcOrd="0" destOrd="0" presId="urn:microsoft.com/office/officeart/2005/8/layout/venn3"/>
    <dgm:cxn modelId="{00E457E8-84F6-42B4-B43F-968CC4A45750}" type="presOf" srcId="{B23E4CDC-138B-4F5B-B33F-270D24B55EFF}" destId="{F335AA93-B773-4A76-AA1B-D1546F90E02A}" srcOrd="0" destOrd="0" presId="urn:microsoft.com/office/officeart/2005/8/layout/venn3"/>
    <dgm:cxn modelId="{23E48AF2-E063-457D-AD4F-3C89711A3FDC}" type="presOf" srcId="{4A148765-796A-4D66-A1F0-8AD8F7C16C31}" destId="{F44E53B7-9512-45AA-AB45-BA71690989E0}" srcOrd="0" destOrd="0" presId="urn:microsoft.com/office/officeart/2005/8/layout/venn3"/>
    <dgm:cxn modelId="{C829DEAE-D635-4F6C-AF13-94AA5FA94A24}" type="presParOf" srcId="{9963FD51-0836-4A76-97EC-D0904B42A4C3}" destId="{940F798F-847E-431E-9EFD-8E3D9038E815}" srcOrd="0" destOrd="0" presId="urn:microsoft.com/office/officeart/2005/8/layout/venn3"/>
    <dgm:cxn modelId="{61DE9D0D-850C-4F45-B2CB-3DECC6EFC26E}" type="presParOf" srcId="{9963FD51-0836-4A76-97EC-D0904B42A4C3}" destId="{297C9879-935E-4703-80E0-3E24B2E34559}" srcOrd="1" destOrd="0" presId="urn:microsoft.com/office/officeart/2005/8/layout/venn3"/>
    <dgm:cxn modelId="{8872CF1C-1732-44B8-96BA-935D8CD61058}" type="presParOf" srcId="{9963FD51-0836-4A76-97EC-D0904B42A4C3}" destId="{F335AA93-B773-4A76-AA1B-D1546F90E02A}" srcOrd="2" destOrd="0" presId="urn:microsoft.com/office/officeart/2005/8/layout/venn3"/>
    <dgm:cxn modelId="{B27BD8EB-F76C-494E-87F7-8454831029F0}" type="presParOf" srcId="{9963FD51-0836-4A76-97EC-D0904B42A4C3}" destId="{D2D53DC8-56CC-42AB-A871-081384FCEC4D}" srcOrd="3" destOrd="0" presId="urn:microsoft.com/office/officeart/2005/8/layout/venn3"/>
    <dgm:cxn modelId="{99865ECA-6279-48B3-8929-158A3B3A2560}" type="presParOf" srcId="{9963FD51-0836-4A76-97EC-D0904B42A4C3}" destId="{B5F0726B-A10A-480F-B61A-D0BE33E6EEC3}" srcOrd="4" destOrd="0" presId="urn:microsoft.com/office/officeart/2005/8/layout/venn3"/>
    <dgm:cxn modelId="{4017CCDD-0223-4D54-80B5-EC3A932AF54B}" type="presParOf" srcId="{9963FD51-0836-4A76-97EC-D0904B42A4C3}" destId="{7B0D8564-2472-4D1A-8341-7F319AD049A4}" srcOrd="5" destOrd="0" presId="urn:microsoft.com/office/officeart/2005/8/layout/venn3"/>
    <dgm:cxn modelId="{669EEF2A-D649-47E3-8F19-BD6A1AA81809}" type="presParOf" srcId="{9963FD51-0836-4A76-97EC-D0904B42A4C3}" destId="{74CA5E1B-2924-4E6A-AE9E-23F157C234A8}" srcOrd="6" destOrd="0" presId="urn:microsoft.com/office/officeart/2005/8/layout/venn3"/>
    <dgm:cxn modelId="{70204329-FC35-45C0-B824-9F76B4C37F28}" type="presParOf" srcId="{9963FD51-0836-4A76-97EC-D0904B42A4C3}" destId="{9F270F7D-B254-4444-A67D-167E6E48B193}" srcOrd="7" destOrd="0" presId="urn:microsoft.com/office/officeart/2005/8/layout/venn3"/>
    <dgm:cxn modelId="{85F4DBC1-4767-4B5C-B01D-80BE25BBF6B9}" type="presParOf" srcId="{9963FD51-0836-4A76-97EC-D0904B42A4C3}" destId="{69A16CC0-772C-487D-99FD-EAAFB9AFF2EE}" srcOrd="8" destOrd="0" presId="urn:microsoft.com/office/officeart/2005/8/layout/venn3"/>
    <dgm:cxn modelId="{E8EE6FEA-33D9-409D-A4C0-E8BDD5B03989}" type="presParOf" srcId="{9963FD51-0836-4A76-97EC-D0904B42A4C3}" destId="{F5B593AA-06DD-4BE2-BC3C-D1164B497387}" srcOrd="9" destOrd="0" presId="urn:microsoft.com/office/officeart/2005/8/layout/venn3"/>
    <dgm:cxn modelId="{736FA7A4-0D20-4DE2-8F09-4483609280EB}" type="presParOf" srcId="{9963FD51-0836-4A76-97EC-D0904B42A4C3}" destId="{F44E53B7-9512-45AA-AB45-BA71690989E0}" srcOrd="10" destOrd="0" presId="urn:microsoft.com/office/officeart/2005/8/layout/venn3"/>
    <dgm:cxn modelId="{84354233-FCE0-40DB-A11C-85140FBFB722}" type="presParOf" srcId="{9963FD51-0836-4A76-97EC-D0904B42A4C3}" destId="{6C024F4C-5276-4BCB-A854-0CE4BA6F4D7F}" srcOrd="11" destOrd="0" presId="urn:microsoft.com/office/officeart/2005/8/layout/venn3"/>
    <dgm:cxn modelId="{C9C1A6AC-39EC-4241-83A3-54A0A59A9C31}" type="presParOf" srcId="{9963FD51-0836-4A76-97EC-D0904B42A4C3}" destId="{8B4A2980-94A6-4A0F-92FF-4A54F0C8626E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26CB11-FA76-47C9-A99C-A7F1CE0EC275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CDFAAF02-2C3E-441A-8E42-50BE9081877B}">
      <dgm:prSet/>
      <dgm:spPr/>
      <dgm:t>
        <a:bodyPr/>
        <a:lstStyle/>
        <a:p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Diamond </a:t>
          </a:r>
          <a:r>
            <a:rPr lang="hu-HU" b="1" dirty="0">
              <a:latin typeface="Calibri" panose="020F0502020204030204" pitchFamily="34" charset="0"/>
              <a:cs typeface="Calibri" panose="020F0502020204030204" pitchFamily="34" charset="0"/>
            </a:rPr>
            <a:t>M</a:t>
          </a:r>
          <a:r>
            <a:rPr lang="en-US" b="1" dirty="0" err="1">
              <a:latin typeface="Calibri" panose="020F0502020204030204" pitchFamily="34" charset="0"/>
              <a:cs typeface="Calibri" panose="020F0502020204030204" pitchFamily="34" charset="0"/>
            </a:rPr>
            <a:t>odel</a:t>
          </a:r>
          <a:r>
            <a:rPr lang="hu-HU" b="1" dirty="0">
              <a:latin typeface="Calibri" panose="020F0502020204030204" pitchFamily="34" charset="0"/>
              <a:cs typeface="Calibri" panose="020F0502020204030204" pitchFamily="34" charset="0"/>
            </a:rPr>
            <a:t> – </a:t>
          </a:r>
          <a:r>
            <a:rPr lang="hu-HU" b="1" dirty="0" err="1"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1" dirty="0" err="1">
              <a:latin typeface="Calibri" panose="020F0502020204030204" pitchFamily="34" charset="0"/>
              <a:cs typeface="Calibri" panose="020F0502020204030204" pitchFamily="34" charset="0"/>
            </a:rPr>
            <a:t>analyse</a:t>
          </a:r>
          <a:r>
            <a:rPr lang="hu-HU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1" dirty="0" err="1">
              <a:latin typeface="Calibri" panose="020F0502020204030204" pitchFamily="34" charset="0"/>
              <a:cs typeface="Calibri" panose="020F0502020204030204" pitchFamily="34" charset="0"/>
            </a:rPr>
            <a:t>attacker</a:t>
          </a:r>
          <a:r>
            <a:rPr lang="hu-HU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b="1" dirty="0" err="1">
              <a:latin typeface="Calibri" panose="020F0502020204030204" pitchFamily="34" charset="0"/>
              <a:cs typeface="Calibri" panose="020F0502020204030204" pitchFamily="34" charset="0"/>
            </a:rPr>
            <a:t>capabilities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1489D8D-3CB2-404F-B0DA-4503D2BEDA83}" type="parTrans" cxnId="{26E0A5E3-61FE-4815-8C36-0142FC277C12}">
      <dgm:prSet/>
      <dgm:spPr/>
      <dgm:t>
        <a:bodyPr/>
        <a:lstStyle/>
        <a:p>
          <a:endParaRPr lang="hu-HU"/>
        </a:p>
      </dgm:t>
    </dgm:pt>
    <dgm:pt modelId="{9A5F73FE-581A-4B0C-AB04-63851DE1D4A1}" type="sibTrans" cxnId="{26E0A5E3-61FE-4815-8C36-0142FC277C12}">
      <dgm:prSet/>
      <dgm:spPr/>
      <dgm:t>
        <a:bodyPr/>
        <a:lstStyle/>
        <a:p>
          <a:endParaRPr lang="hu-HU"/>
        </a:p>
      </dgm:t>
    </dgm:pt>
    <dgm:pt modelId="{22C4F874-C94C-45DD-8EE5-7807A75414A8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An analysis needs to be done based on available evidence for each step of the </a:t>
          </a:r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en-US" dirty="0" err="1">
              <a:latin typeface="Calibri" panose="020F0502020204030204" pitchFamily="34" charset="0"/>
              <a:cs typeface="Calibri" panose="020F0502020204030204" pitchFamily="34" charset="0"/>
            </a:rPr>
            <a:t>yber</a:t>
          </a: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K</a:t>
          </a: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ill </a:t>
          </a:r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en-US" dirty="0" err="1">
              <a:latin typeface="Calibri" panose="020F0502020204030204" pitchFamily="34" charset="0"/>
              <a:cs typeface="Calibri" panose="020F0502020204030204" pitchFamily="34" charset="0"/>
            </a:rPr>
            <a:t>hain</a:t>
          </a:r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4C5993DE-44EC-4764-A69A-6BF5C2B83175}" type="parTrans" cxnId="{F5000900-5392-4771-B97E-21E3638F6926}">
      <dgm:prSet/>
      <dgm:spPr/>
      <dgm:t>
        <a:bodyPr/>
        <a:lstStyle/>
        <a:p>
          <a:endParaRPr lang="hu-HU"/>
        </a:p>
      </dgm:t>
    </dgm:pt>
    <dgm:pt modelId="{4F7E8126-8C2D-4216-B307-2E03574561C0}" type="sibTrans" cxnId="{F5000900-5392-4771-B97E-21E3638F6926}">
      <dgm:prSet/>
      <dgm:spPr/>
      <dgm:t>
        <a:bodyPr/>
        <a:lstStyle/>
        <a:p>
          <a:endParaRPr lang="hu-HU"/>
        </a:p>
      </dgm:t>
    </dgm:pt>
    <dgm:pt modelId="{8EB79919-BCCF-4D5B-98D6-5D7B08CA5FD2}">
      <dgm:prSet/>
      <dgm:spPr/>
      <dgm:t>
        <a:bodyPr/>
        <a:lstStyle/>
        <a:p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Attribution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of an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attacker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is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based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on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diamond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model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analysis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 –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This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is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already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Intelligence</a:t>
          </a: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6560D1A1-3FAB-4F61-B5CB-28F79515B512}" type="parTrans" cxnId="{EE36853A-3335-4DC7-B1F3-A217DA7AB05B}">
      <dgm:prSet/>
      <dgm:spPr/>
      <dgm:t>
        <a:bodyPr/>
        <a:lstStyle/>
        <a:p>
          <a:endParaRPr lang="hu-HU"/>
        </a:p>
      </dgm:t>
    </dgm:pt>
    <dgm:pt modelId="{53D886A2-3E55-4022-9696-28F6C5135FF8}" type="sibTrans" cxnId="{EE36853A-3335-4DC7-B1F3-A217DA7AB05B}">
      <dgm:prSet/>
      <dgm:spPr/>
      <dgm:t>
        <a:bodyPr/>
        <a:lstStyle/>
        <a:p>
          <a:endParaRPr lang="hu-HU"/>
        </a:p>
      </dgm:t>
    </dgm:pt>
    <dgm:pt modelId="{82F9CC35-490F-464E-B18D-88FC2DA9ABBF}" type="pres">
      <dgm:prSet presAssocID="{3A26CB11-FA76-47C9-A99C-A7F1CE0EC275}" presName="diagram" presStyleCnt="0">
        <dgm:presLayoutVars>
          <dgm:dir/>
          <dgm:resizeHandles val="exact"/>
        </dgm:presLayoutVars>
      </dgm:prSet>
      <dgm:spPr/>
    </dgm:pt>
    <dgm:pt modelId="{2E10ADFF-4599-4CCA-B38B-C5D8ADD6C8FC}" type="pres">
      <dgm:prSet presAssocID="{CDFAAF02-2C3E-441A-8E42-50BE9081877B}" presName="node" presStyleLbl="node1" presStyleIdx="0" presStyleCnt="3">
        <dgm:presLayoutVars>
          <dgm:bulletEnabled val="1"/>
        </dgm:presLayoutVars>
      </dgm:prSet>
      <dgm:spPr/>
    </dgm:pt>
    <dgm:pt modelId="{0C879D2D-987A-4CDA-98BA-35D64D158A94}" type="pres">
      <dgm:prSet presAssocID="{9A5F73FE-581A-4B0C-AB04-63851DE1D4A1}" presName="sibTrans" presStyleCnt="0"/>
      <dgm:spPr/>
    </dgm:pt>
    <dgm:pt modelId="{CA6F6184-73B0-4250-A27D-22F0801224EB}" type="pres">
      <dgm:prSet presAssocID="{22C4F874-C94C-45DD-8EE5-7807A75414A8}" presName="node" presStyleLbl="node1" presStyleIdx="1" presStyleCnt="3">
        <dgm:presLayoutVars>
          <dgm:bulletEnabled val="1"/>
        </dgm:presLayoutVars>
      </dgm:prSet>
      <dgm:spPr/>
    </dgm:pt>
    <dgm:pt modelId="{0770014C-6481-4900-8282-A2272167BBBC}" type="pres">
      <dgm:prSet presAssocID="{4F7E8126-8C2D-4216-B307-2E03574561C0}" presName="sibTrans" presStyleCnt="0"/>
      <dgm:spPr/>
    </dgm:pt>
    <dgm:pt modelId="{0F747B3B-4B65-4235-A07D-7D78A39FC631}" type="pres">
      <dgm:prSet presAssocID="{8EB79919-BCCF-4D5B-98D6-5D7B08CA5FD2}" presName="node" presStyleLbl="node1" presStyleIdx="2" presStyleCnt="3">
        <dgm:presLayoutVars>
          <dgm:bulletEnabled val="1"/>
        </dgm:presLayoutVars>
      </dgm:prSet>
      <dgm:spPr/>
    </dgm:pt>
  </dgm:ptLst>
  <dgm:cxnLst>
    <dgm:cxn modelId="{F5000900-5392-4771-B97E-21E3638F6926}" srcId="{3A26CB11-FA76-47C9-A99C-A7F1CE0EC275}" destId="{22C4F874-C94C-45DD-8EE5-7807A75414A8}" srcOrd="1" destOrd="0" parTransId="{4C5993DE-44EC-4764-A69A-6BF5C2B83175}" sibTransId="{4F7E8126-8C2D-4216-B307-2E03574561C0}"/>
    <dgm:cxn modelId="{EE36853A-3335-4DC7-B1F3-A217DA7AB05B}" srcId="{3A26CB11-FA76-47C9-A99C-A7F1CE0EC275}" destId="{8EB79919-BCCF-4D5B-98D6-5D7B08CA5FD2}" srcOrd="2" destOrd="0" parTransId="{6560D1A1-3FAB-4F61-B5CB-28F79515B512}" sibTransId="{53D886A2-3E55-4022-9696-28F6C5135FF8}"/>
    <dgm:cxn modelId="{878F5F4B-6AD7-44DC-AF00-F0776DED0D3A}" type="presOf" srcId="{CDFAAF02-2C3E-441A-8E42-50BE9081877B}" destId="{2E10ADFF-4599-4CCA-B38B-C5D8ADD6C8FC}" srcOrd="0" destOrd="0" presId="urn:microsoft.com/office/officeart/2005/8/layout/default"/>
    <dgm:cxn modelId="{D3DF787B-FA1F-4B28-A763-42340FA6C608}" type="presOf" srcId="{3A26CB11-FA76-47C9-A99C-A7F1CE0EC275}" destId="{82F9CC35-490F-464E-B18D-88FC2DA9ABBF}" srcOrd="0" destOrd="0" presId="urn:microsoft.com/office/officeart/2005/8/layout/default"/>
    <dgm:cxn modelId="{B71BC8E2-E9BE-44BA-A974-D7B91D8703BB}" type="presOf" srcId="{22C4F874-C94C-45DD-8EE5-7807A75414A8}" destId="{CA6F6184-73B0-4250-A27D-22F0801224EB}" srcOrd="0" destOrd="0" presId="urn:microsoft.com/office/officeart/2005/8/layout/default"/>
    <dgm:cxn modelId="{26E0A5E3-61FE-4815-8C36-0142FC277C12}" srcId="{3A26CB11-FA76-47C9-A99C-A7F1CE0EC275}" destId="{CDFAAF02-2C3E-441A-8E42-50BE9081877B}" srcOrd="0" destOrd="0" parTransId="{51489D8D-3CB2-404F-B0DA-4503D2BEDA83}" sibTransId="{9A5F73FE-581A-4B0C-AB04-63851DE1D4A1}"/>
    <dgm:cxn modelId="{DA7461F4-C9A7-4E94-A0F1-21886BAE5014}" type="presOf" srcId="{8EB79919-BCCF-4D5B-98D6-5D7B08CA5FD2}" destId="{0F747B3B-4B65-4235-A07D-7D78A39FC631}" srcOrd="0" destOrd="0" presId="urn:microsoft.com/office/officeart/2005/8/layout/default"/>
    <dgm:cxn modelId="{D9D96844-6000-4AEB-B0E9-3213BE6F25F6}" type="presParOf" srcId="{82F9CC35-490F-464E-B18D-88FC2DA9ABBF}" destId="{2E10ADFF-4599-4CCA-B38B-C5D8ADD6C8FC}" srcOrd="0" destOrd="0" presId="urn:microsoft.com/office/officeart/2005/8/layout/default"/>
    <dgm:cxn modelId="{D0DD3C1D-968E-4F7E-8045-74F6BC20D1C5}" type="presParOf" srcId="{82F9CC35-490F-464E-B18D-88FC2DA9ABBF}" destId="{0C879D2D-987A-4CDA-98BA-35D64D158A94}" srcOrd="1" destOrd="0" presId="urn:microsoft.com/office/officeart/2005/8/layout/default"/>
    <dgm:cxn modelId="{3CE1F84A-2037-4CB8-AEF9-22EC7E0128C8}" type="presParOf" srcId="{82F9CC35-490F-464E-B18D-88FC2DA9ABBF}" destId="{CA6F6184-73B0-4250-A27D-22F0801224EB}" srcOrd="2" destOrd="0" presId="urn:microsoft.com/office/officeart/2005/8/layout/default"/>
    <dgm:cxn modelId="{412FEEC6-BC92-4AAC-8127-D7B53A6D635B}" type="presParOf" srcId="{82F9CC35-490F-464E-B18D-88FC2DA9ABBF}" destId="{0770014C-6481-4900-8282-A2272167BBBC}" srcOrd="3" destOrd="0" presId="urn:microsoft.com/office/officeart/2005/8/layout/default"/>
    <dgm:cxn modelId="{4E96BD37-2BAA-4BAF-909E-5F1088F08F0A}" type="presParOf" srcId="{82F9CC35-490F-464E-B18D-88FC2DA9ABBF}" destId="{0F747B3B-4B65-4235-A07D-7D78A39FC63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BB2A72-1BD6-4D4F-B337-D427F2AF76BC}" type="doc">
      <dgm:prSet loTypeId="urn:microsoft.com/office/officeart/2005/8/layout/cycle2" loCatId="cycle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hu-HU"/>
        </a:p>
      </dgm:t>
    </dgm:pt>
    <dgm:pt modelId="{D0F46733-B9E3-4EF7-81F6-2FA255D0B17A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Adversary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0621A08-A596-4A97-B877-1CB451ECE864}" type="parTrans" cxnId="{CFF86D57-E5DB-43C0-BFCE-1E98E99A496C}">
      <dgm:prSet/>
      <dgm:spPr/>
      <dgm:t>
        <a:bodyPr/>
        <a:lstStyle/>
        <a:p>
          <a:endParaRPr lang="hu-HU"/>
        </a:p>
      </dgm:t>
    </dgm:pt>
    <dgm:pt modelId="{B4BBBCD5-8550-467A-9528-B90CBA79181F}" type="sibTrans" cxnId="{CFF86D57-E5DB-43C0-BFCE-1E98E99A496C}">
      <dgm:prSet/>
      <dgm:spPr/>
      <dgm:t>
        <a:bodyPr/>
        <a:lstStyle/>
        <a:p>
          <a:endParaRPr lang="hu-HU"/>
        </a:p>
      </dgm:t>
    </dgm:pt>
    <dgm:pt modelId="{1B4555D3-762B-4E03-9CCC-75779DD6E5E6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Capability/TTP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ED709E6-FF06-4D4C-ACBF-BEBE1E2B7B3D}" type="parTrans" cxnId="{4EE82AE4-59D1-44C1-9658-D00AA33B647E}">
      <dgm:prSet/>
      <dgm:spPr/>
      <dgm:t>
        <a:bodyPr/>
        <a:lstStyle/>
        <a:p>
          <a:endParaRPr lang="hu-HU"/>
        </a:p>
      </dgm:t>
    </dgm:pt>
    <dgm:pt modelId="{772ED28B-9A2D-4FBE-9DE7-93AAF39B84DE}" type="sibTrans" cxnId="{4EE82AE4-59D1-44C1-9658-D00AA33B647E}">
      <dgm:prSet/>
      <dgm:spPr/>
      <dgm:t>
        <a:bodyPr/>
        <a:lstStyle/>
        <a:p>
          <a:endParaRPr lang="hu-HU"/>
        </a:p>
      </dgm:t>
    </dgm:pt>
    <dgm:pt modelId="{35F56953-1458-42F8-B8C6-756DA4C952DB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Victim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ED9C5A-F4DF-4283-9123-6FF6283D8FE6}" type="parTrans" cxnId="{947747ED-3093-44A3-80D4-4C53412F34BE}">
      <dgm:prSet/>
      <dgm:spPr/>
      <dgm:t>
        <a:bodyPr/>
        <a:lstStyle/>
        <a:p>
          <a:endParaRPr lang="hu-HU"/>
        </a:p>
      </dgm:t>
    </dgm:pt>
    <dgm:pt modelId="{2E0C33BF-DD39-4D6A-B33B-47463A97770F}" type="sibTrans" cxnId="{947747ED-3093-44A3-80D4-4C53412F34BE}">
      <dgm:prSet/>
      <dgm:spPr/>
      <dgm:t>
        <a:bodyPr/>
        <a:lstStyle/>
        <a:p>
          <a:endParaRPr lang="hu-HU"/>
        </a:p>
      </dgm:t>
    </dgm:pt>
    <dgm:pt modelId="{814B8F96-9456-46F8-BE94-598C75571B95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Infrastructure</a:t>
          </a:r>
          <a:endParaRPr lang="hu-HU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AFB19B-08CC-4236-AF9F-A770FC114699}" type="parTrans" cxnId="{9C966CA4-4295-4507-955E-568B584FF5E9}">
      <dgm:prSet/>
      <dgm:spPr/>
      <dgm:t>
        <a:bodyPr/>
        <a:lstStyle/>
        <a:p>
          <a:endParaRPr lang="hu-HU"/>
        </a:p>
      </dgm:t>
    </dgm:pt>
    <dgm:pt modelId="{4735CBFD-692B-4FB5-9D1E-91C1EDCB6312}" type="sibTrans" cxnId="{9C966CA4-4295-4507-955E-568B584FF5E9}">
      <dgm:prSet/>
      <dgm:spPr/>
      <dgm:t>
        <a:bodyPr/>
        <a:lstStyle/>
        <a:p>
          <a:endParaRPr lang="hu-HU"/>
        </a:p>
      </dgm:t>
    </dgm:pt>
    <dgm:pt modelId="{D62ECD95-4A84-4C09-B8B5-3F5688502317}" type="pres">
      <dgm:prSet presAssocID="{FEBB2A72-1BD6-4D4F-B337-D427F2AF76BC}" presName="cycle" presStyleCnt="0">
        <dgm:presLayoutVars>
          <dgm:dir/>
          <dgm:resizeHandles val="exact"/>
        </dgm:presLayoutVars>
      </dgm:prSet>
      <dgm:spPr/>
    </dgm:pt>
    <dgm:pt modelId="{660F9B08-C0DB-48B5-9945-1713563D6B3F}" type="pres">
      <dgm:prSet presAssocID="{D0F46733-B9E3-4EF7-81F6-2FA255D0B17A}" presName="node" presStyleLbl="node1" presStyleIdx="0" presStyleCnt="4">
        <dgm:presLayoutVars>
          <dgm:bulletEnabled val="1"/>
        </dgm:presLayoutVars>
      </dgm:prSet>
      <dgm:spPr/>
    </dgm:pt>
    <dgm:pt modelId="{1C5F4D65-0AB1-4194-8DC0-BD825067CB1A}" type="pres">
      <dgm:prSet presAssocID="{B4BBBCD5-8550-467A-9528-B90CBA79181F}" presName="sibTrans" presStyleLbl="sibTrans2D1" presStyleIdx="0" presStyleCnt="4"/>
      <dgm:spPr/>
    </dgm:pt>
    <dgm:pt modelId="{284E7B47-5C90-4FE3-8456-3C85D813F728}" type="pres">
      <dgm:prSet presAssocID="{B4BBBCD5-8550-467A-9528-B90CBA79181F}" presName="connectorText" presStyleLbl="sibTrans2D1" presStyleIdx="0" presStyleCnt="4"/>
      <dgm:spPr/>
    </dgm:pt>
    <dgm:pt modelId="{1149E616-297A-49A4-9BB9-09974E21F6D9}" type="pres">
      <dgm:prSet presAssocID="{1B4555D3-762B-4E03-9CCC-75779DD6E5E6}" presName="node" presStyleLbl="node1" presStyleIdx="1" presStyleCnt="4">
        <dgm:presLayoutVars>
          <dgm:bulletEnabled val="1"/>
        </dgm:presLayoutVars>
      </dgm:prSet>
      <dgm:spPr/>
    </dgm:pt>
    <dgm:pt modelId="{A05C1D39-06BA-4527-B481-1418D9FDB37B}" type="pres">
      <dgm:prSet presAssocID="{772ED28B-9A2D-4FBE-9DE7-93AAF39B84DE}" presName="sibTrans" presStyleLbl="sibTrans2D1" presStyleIdx="1" presStyleCnt="4"/>
      <dgm:spPr/>
    </dgm:pt>
    <dgm:pt modelId="{ABD16192-4EB0-4C19-BF8F-A5DF824751D2}" type="pres">
      <dgm:prSet presAssocID="{772ED28B-9A2D-4FBE-9DE7-93AAF39B84DE}" presName="connectorText" presStyleLbl="sibTrans2D1" presStyleIdx="1" presStyleCnt="4"/>
      <dgm:spPr/>
    </dgm:pt>
    <dgm:pt modelId="{0AA28430-FBDF-4B5B-95E1-2C459BD4EFE6}" type="pres">
      <dgm:prSet presAssocID="{35F56953-1458-42F8-B8C6-756DA4C952DB}" presName="node" presStyleLbl="node1" presStyleIdx="2" presStyleCnt="4">
        <dgm:presLayoutVars>
          <dgm:bulletEnabled val="1"/>
        </dgm:presLayoutVars>
      </dgm:prSet>
      <dgm:spPr/>
    </dgm:pt>
    <dgm:pt modelId="{898F8E95-FEB8-4573-860E-3B73DDD02BE6}" type="pres">
      <dgm:prSet presAssocID="{2E0C33BF-DD39-4D6A-B33B-47463A97770F}" presName="sibTrans" presStyleLbl="sibTrans2D1" presStyleIdx="2" presStyleCnt="4"/>
      <dgm:spPr/>
    </dgm:pt>
    <dgm:pt modelId="{ED3B697B-4796-42C8-9273-936A2A550DFD}" type="pres">
      <dgm:prSet presAssocID="{2E0C33BF-DD39-4D6A-B33B-47463A97770F}" presName="connectorText" presStyleLbl="sibTrans2D1" presStyleIdx="2" presStyleCnt="4"/>
      <dgm:spPr/>
    </dgm:pt>
    <dgm:pt modelId="{E836CEE3-5D67-4BB6-BBA6-0122776E5833}" type="pres">
      <dgm:prSet presAssocID="{814B8F96-9456-46F8-BE94-598C75571B95}" presName="node" presStyleLbl="node1" presStyleIdx="3" presStyleCnt="4">
        <dgm:presLayoutVars>
          <dgm:bulletEnabled val="1"/>
        </dgm:presLayoutVars>
      </dgm:prSet>
      <dgm:spPr/>
    </dgm:pt>
    <dgm:pt modelId="{C286E143-62AB-44CE-9502-CE92D37A0E3C}" type="pres">
      <dgm:prSet presAssocID="{4735CBFD-692B-4FB5-9D1E-91C1EDCB6312}" presName="sibTrans" presStyleLbl="sibTrans2D1" presStyleIdx="3" presStyleCnt="4"/>
      <dgm:spPr/>
    </dgm:pt>
    <dgm:pt modelId="{4F52D2B8-A8F6-4D5A-B3D7-A20E2C5AA740}" type="pres">
      <dgm:prSet presAssocID="{4735CBFD-692B-4FB5-9D1E-91C1EDCB6312}" presName="connectorText" presStyleLbl="sibTrans2D1" presStyleIdx="3" presStyleCnt="4"/>
      <dgm:spPr/>
    </dgm:pt>
  </dgm:ptLst>
  <dgm:cxnLst>
    <dgm:cxn modelId="{74439322-707F-40CD-8862-AF792E696926}" type="presOf" srcId="{D0F46733-B9E3-4EF7-81F6-2FA255D0B17A}" destId="{660F9B08-C0DB-48B5-9945-1713563D6B3F}" srcOrd="0" destOrd="0" presId="urn:microsoft.com/office/officeart/2005/8/layout/cycle2"/>
    <dgm:cxn modelId="{0FB4F834-3332-4932-A237-3424A9B0F68B}" type="presOf" srcId="{772ED28B-9A2D-4FBE-9DE7-93AAF39B84DE}" destId="{A05C1D39-06BA-4527-B481-1418D9FDB37B}" srcOrd="0" destOrd="0" presId="urn:microsoft.com/office/officeart/2005/8/layout/cycle2"/>
    <dgm:cxn modelId="{4FA61442-34EE-4DC9-87D9-4A55657F822D}" type="presOf" srcId="{B4BBBCD5-8550-467A-9528-B90CBA79181F}" destId="{1C5F4D65-0AB1-4194-8DC0-BD825067CB1A}" srcOrd="0" destOrd="0" presId="urn:microsoft.com/office/officeart/2005/8/layout/cycle2"/>
    <dgm:cxn modelId="{8F343D4E-010F-45F0-A721-67954D4CF82E}" type="presOf" srcId="{4735CBFD-692B-4FB5-9D1E-91C1EDCB6312}" destId="{4F52D2B8-A8F6-4D5A-B3D7-A20E2C5AA740}" srcOrd="1" destOrd="0" presId="urn:microsoft.com/office/officeart/2005/8/layout/cycle2"/>
    <dgm:cxn modelId="{AA1C6372-3B62-4928-87C8-9E8326A23923}" type="presOf" srcId="{2E0C33BF-DD39-4D6A-B33B-47463A97770F}" destId="{898F8E95-FEB8-4573-860E-3B73DDD02BE6}" srcOrd="0" destOrd="0" presId="urn:microsoft.com/office/officeart/2005/8/layout/cycle2"/>
    <dgm:cxn modelId="{CFF86D57-E5DB-43C0-BFCE-1E98E99A496C}" srcId="{FEBB2A72-1BD6-4D4F-B337-D427F2AF76BC}" destId="{D0F46733-B9E3-4EF7-81F6-2FA255D0B17A}" srcOrd="0" destOrd="0" parTransId="{80621A08-A596-4A97-B877-1CB451ECE864}" sibTransId="{B4BBBCD5-8550-467A-9528-B90CBA79181F}"/>
    <dgm:cxn modelId="{31204791-FC09-4D16-90FF-D4218DD57B4F}" type="presOf" srcId="{1B4555D3-762B-4E03-9CCC-75779DD6E5E6}" destId="{1149E616-297A-49A4-9BB9-09974E21F6D9}" srcOrd="0" destOrd="0" presId="urn:microsoft.com/office/officeart/2005/8/layout/cycle2"/>
    <dgm:cxn modelId="{62356B99-B01D-4FA2-AFC8-7873AF866C02}" type="presOf" srcId="{B4BBBCD5-8550-467A-9528-B90CBA79181F}" destId="{284E7B47-5C90-4FE3-8456-3C85D813F728}" srcOrd="1" destOrd="0" presId="urn:microsoft.com/office/officeart/2005/8/layout/cycle2"/>
    <dgm:cxn modelId="{91A474A0-4550-4A2A-99CF-97A8E7B8D086}" type="presOf" srcId="{814B8F96-9456-46F8-BE94-598C75571B95}" destId="{E836CEE3-5D67-4BB6-BBA6-0122776E5833}" srcOrd="0" destOrd="0" presId="urn:microsoft.com/office/officeart/2005/8/layout/cycle2"/>
    <dgm:cxn modelId="{9C966CA4-4295-4507-955E-568B584FF5E9}" srcId="{FEBB2A72-1BD6-4D4F-B337-D427F2AF76BC}" destId="{814B8F96-9456-46F8-BE94-598C75571B95}" srcOrd="3" destOrd="0" parTransId="{ACAFB19B-08CC-4236-AF9F-A770FC114699}" sibTransId="{4735CBFD-692B-4FB5-9D1E-91C1EDCB6312}"/>
    <dgm:cxn modelId="{140DF6C4-6BEB-4087-AC3A-BE92FC51A34B}" type="presOf" srcId="{772ED28B-9A2D-4FBE-9DE7-93AAF39B84DE}" destId="{ABD16192-4EB0-4C19-BF8F-A5DF824751D2}" srcOrd="1" destOrd="0" presId="urn:microsoft.com/office/officeart/2005/8/layout/cycle2"/>
    <dgm:cxn modelId="{7D79E3D9-41A8-4CDA-BBEC-60151439ACD8}" type="presOf" srcId="{4735CBFD-692B-4FB5-9D1E-91C1EDCB6312}" destId="{C286E143-62AB-44CE-9502-CE92D37A0E3C}" srcOrd="0" destOrd="0" presId="urn:microsoft.com/office/officeart/2005/8/layout/cycle2"/>
    <dgm:cxn modelId="{4EE82AE4-59D1-44C1-9658-D00AA33B647E}" srcId="{FEBB2A72-1BD6-4D4F-B337-D427F2AF76BC}" destId="{1B4555D3-762B-4E03-9CCC-75779DD6E5E6}" srcOrd="1" destOrd="0" parTransId="{BED709E6-FF06-4D4C-ACBF-BEBE1E2B7B3D}" sibTransId="{772ED28B-9A2D-4FBE-9DE7-93AAF39B84DE}"/>
    <dgm:cxn modelId="{91D17DE6-0C9B-4963-BD41-CC806626F030}" type="presOf" srcId="{FEBB2A72-1BD6-4D4F-B337-D427F2AF76BC}" destId="{D62ECD95-4A84-4C09-B8B5-3F5688502317}" srcOrd="0" destOrd="0" presId="urn:microsoft.com/office/officeart/2005/8/layout/cycle2"/>
    <dgm:cxn modelId="{947747ED-3093-44A3-80D4-4C53412F34BE}" srcId="{FEBB2A72-1BD6-4D4F-B337-D427F2AF76BC}" destId="{35F56953-1458-42F8-B8C6-756DA4C952DB}" srcOrd="2" destOrd="0" parTransId="{FBED9C5A-F4DF-4283-9123-6FF6283D8FE6}" sibTransId="{2E0C33BF-DD39-4D6A-B33B-47463A97770F}"/>
    <dgm:cxn modelId="{30C1F1F4-80E3-4D8F-A9D1-40887BC947E7}" type="presOf" srcId="{2E0C33BF-DD39-4D6A-B33B-47463A97770F}" destId="{ED3B697B-4796-42C8-9273-936A2A550DFD}" srcOrd="1" destOrd="0" presId="urn:microsoft.com/office/officeart/2005/8/layout/cycle2"/>
    <dgm:cxn modelId="{729E5EF7-AA98-4014-9121-5CD474077357}" type="presOf" srcId="{35F56953-1458-42F8-B8C6-756DA4C952DB}" destId="{0AA28430-FBDF-4B5B-95E1-2C459BD4EFE6}" srcOrd="0" destOrd="0" presId="urn:microsoft.com/office/officeart/2005/8/layout/cycle2"/>
    <dgm:cxn modelId="{89DE56E2-C97B-4855-9460-E9537073083B}" type="presParOf" srcId="{D62ECD95-4A84-4C09-B8B5-3F5688502317}" destId="{660F9B08-C0DB-48B5-9945-1713563D6B3F}" srcOrd="0" destOrd="0" presId="urn:microsoft.com/office/officeart/2005/8/layout/cycle2"/>
    <dgm:cxn modelId="{3B1969BE-0412-40C0-87B9-F30871EA63A7}" type="presParOf" srcId="{D62ECD95-4A84-4C09-B8B5-3F5688502317}" destId="{1C5F4D65-0AB1-4194-8DC0-BD825067CB1A}" srcOrd="1" destOrd="0" presId="urn:microsoft.com/office/officeart/2005/8/layout/cycle2"/>
    <dgm:cxn modelId="{2E27D9FE-DAD3-4E85-90D2-CD38E05529AD}" type="presParOf" srcId="{1C5F4D65-0AB1-4194-8DC0-BD825067CB1A}" destId="{284E7B47-5C90-4FE3-8456-3C85D813F728}" srcOrd="0" destOrd="0" presId="urn:microsoft.com/office/officeart/2005/8/layout/cycle2"/>
    <dgm:cxn modelId="{36618C88-A879-4D0A-9BBD-C3F98771F659}" type="presParOf" srcId="{D62ECD95-4A84-4C09-B8B5-3F5688502317}" destId="{1149E616-297A-49A4-9BB9-09974E21F6D9}" srcOrd="2" destOrd="0" presId="urn:microsoft.com/office/officeart/2005/8/layout/cycle2"/>
    <dgm:cxn modelId="{F4FEE484-7218-4159-B6F9-153BEA4FAB36}" type="presParOf" srcId="{D62ECD95-4A84-4C09-B8B5-3F5688502317}" destId="{A05C1D39-06BA-4527-B481-1418D9FDB37B}" srcOrd="3" destOrd="0" presId="urn:microsoft.com/office/officeart/2005/8/layout/cycle2"/>
    <dgm:cxn modelId="{E71D4BA3-E8E0-4CD1-874D-944092DDC5D2}" type="presParOf" srcId="{A05C1D39-06BA-4527-B481-1418D9FDB37B}" destId="{ABD16192-4EB0-4C19-BF8F-A5DF824751D2}" srcOrd="0" destOrd="0" presId="urn:microsoft.com/office/officeart/2005/8/layout/cycle2"/>
    <dgm:cxn modelId="{0C80B878-D40A-479C-9D54-9FE57540007B}" type="presParOf" srcId="{D62ECD95-4A84-4C09-B8B5-3F5688502317}" destId="{0AA28430-FBDF-4B5B-95E1-2C459BD4EFE6}" srcOrd="4" destOrd="0" presId="urn:microsoft.com/office/officeart/2005/8/layout/cycle2"/>
    <dgm:cxn modelId="{B213B8E4-590F-4070-A43B-A171EE51C9A1}" type="presParOf" srcId="{D62ECD95-4A84-4C09-B8B5-3F5688502317}" destId="{898F8E95-FEB8-4573-860E-3B73DDD02BE6}" srcOrd="5" destOrd="0" presId="urn:microsoft.com/office/officeart/2005/8/layout/cycle2"/>
    <dgm:cxn modelId="{16D31F0A-C395-4E85-B367-2A2B996817D5}" type="presParOf" srcId="{898F8E95-FEB8-4573-860E-3B73DDD02BE6}" destId="{ED3B697B-4796-42C8-9273-936A2A550DFD}" srcOrd="0" destOrd="0" presId="urn:microsoft.com/office/officeart/2005/8/layout/cycle2"/>
    <dgm:cxn modelId="{5AB8CBCB-C256-4D36-B046-27C31922C3F0}" type="presParOf" srcId="{D62ECD95-4A84-4C09-B8B5-3F5688502317}" destId="{E836CEE3-5D67-4BB6-BBA6-0122776E5833}" srcOrd="6" destOrd="0" presId="urn:microsoft.com/office/officeart/2005/8/layout/cycle2"/>
    <dgm:cxn modelId="{4CEC20A1-412C-4470-AEF6-D9C47CFF4A02}" type="presParOf" srcId="{D62ECD95-4A84-4C09-B8B5-3F5688502317}" destId="{C286E143-62AB-44CE-9502-CE92D37A0E3C}" srcOrd="7" destOrd="0" presId="urn:microsoft.com/office/officeart/2005/8/layout/cycle2"/>
    <dgm:cxn modelId="{A73CB3A9-0FA5-4DC7-B4EC-29851FBC633F}" type="presParOf" srcId="{C286E143-62AB-44CE-9502-CE92D37A0E3C}" destId="{4F52D2B8-A8F6-4D5A-B3D7-A20E2C5AA74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C305D-6163-49B8-A43F-C9A3F1A80436}">
      <dsp:nvSpPr>
        <dsp:cNvPr id="0" name=""/>
        <dsp:cNvSpPr/>
      </dsp:nvSpPr>
      <dsp:spPr>
        <a:xfrm>
          <a:off x="3505950" y="516266"/>
          <a:ext cx="5420802" cy="542080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b="0" u="none" kern="1200"/>
            <a:t>With damage related to cybercrime projected to </a:t>
          </a:r>
          <a:r>
            <a:rPr lang="en-GB" sz="3800" b="1" i="0" kern="1200">
              <a:hlinkClick xmlns:r="http://schemas.openxmlformats.org/officeDocument/2006/relationships" r:id="rId1"/>
            </a:rPr>
            <a:t>hit $6 trillion annually</a:t>
          </a:r>
          <a:r>
            <a:rPr lang="en-GB" sz="3800" b="0" u="none" kern="1200"/>
            <a:t> by 2021</a:t>
          </a:r>
          <a:endParaRPr lang="en-GB" sz="3800" kern="1200"/>
        </a:p>
      </dsp:txBody>
      <dsp:txXfrm>
        <a:off x="4312617" y="1322933"/>
        <a:ext cx="3807468" cy="380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3629A-E5D8-49FE-BFA4-8545BD2072A2}">
      <dsp:nvSpPr>
        <dsp:cNvPr id="0" name=""/>
        <dsp:cNvSpPr/>
      </dsp:nvSpPr>
      <dsp:spPr>
        <a:xfrm>
          <a:off x="3600814" y="385586"/>
          <a:ext cx="5420802" cy="5420802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strike="noStrike" kern="1200" noProof="0" dirty="0">
              <a:latin typeface="Calibri" panose="020F0502020204030204" pitchFamily="34" charset="0"/>
              <a:cs typeface="Calibri" panose="020F0502020204030204" pitchFamily="34" charset="0"/>
            </a:rPr>
            <a:t>Preventive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proactive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) 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endParaRPr lang="hu-HU" sz="1100" b="0" i="0" u="none" strike="noStrike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 INTELLIGENCE </a:t>
          </a:r>
          <a:r>
            <a:rPr lang="hu-HU" sz="900" b="0" i="0" u="none" strike="noStrike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or</a:t>
          </a: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CTI (CYBER THREAT INTELLIGENCE)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AWARENESS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ETHICAL HACKING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GAMIFICATION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CYBER EXERCISES</a:t>
          </a:r>
        </a:p>
      </dsp:txBody>
      <dsp:txXfrm>
        <a:off x="6379621" y="1195480"/>
        <a:ext cx="1839200" cy="1258400"/>
      </dsp:txXfrm>
    </dsp:sp>
    <dsp:sp modelId="{A7D5689F-D37A-44C2-A788-3833E8B426E7}">
      <dsp:nvSpPr>
        <dsp:cNvPr id="0" name=""/>
        <dsp:cNvSpPr/>
      </dsp:nvSpPr>
      <dsp:spPr>
        <a:xfrm>
          <a:off x="3411086" y="646946"/>
          <a:ext cx="5420802" cy="5420802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Managed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services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security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as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a service)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MONITORING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LOG MANAGEMENT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INCIDENT MANAGEMENT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VULNERABILITY MANAGEMENT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APT and ZERODAY MANAGEMENT</a:t>
          </a:r>
        </a:p>
      </dsp:txBody>
      <dsp:txXfrm>
        <a:off x="6953968" y="3099214"/>
        <a:ext cx="1613334" cy="1361653"/>
      </dsp:txXfrm>
    </dsp:sp>
    <dsp:sp modelId="{1FDE1984-5DE6-499E-9A2C-8E58E76F5EB7}">
      <dsp:nvSpPr>
        <dsp:cNvPr id="0" name=""/>
        <dsp:cNvSpPr/>
      </dsp:nvSpPr>
      <dsp:spPr>
        <a:xfrm>
          <a:off x="3411086" y="646946"/>
          <a:ext cx="5420802" cy="5420802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Incident</a:t>
          </a:r>
          <a:r>
            <a:rPr lang="hu-HU" sz="11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response</a:t>
          </a:r>
          <a:endParaRPr lang="hu-HU" sz="1100" b="0" i="0" u="none" strike="noStrike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INCIDENT INVESTIGATION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COMPUTER AND NETWORK FORENSICS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MALWARE ANALYSIS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 INTELLIGENCE</a:t>
          </a:r>
        </a:p>
      </dsp:txBody>
      <dsp:txXfrm>
        <a:off x="5153487" y="4712548"/>
        <a:ext cx="1936000" cy="1161600"/>
      </dsp:txXfrm>
    </dsp:sp>
    <dsp:sp modelId="{F9A1E225-F7FA-413A-8039-A3EA936430FB}">
      <dsp:nvSpPr>
        <dsp:cNvPr id="0" name=""/>
        <dsp:cNvSpPr/>
      </dsp:nvSpPr>
      <dsp:spPr>
        <a:xfrm>
          <a:off x="3411086" y="646946"/>
          <a:ext cx="5420802" cy="5420802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100" b="0" i="0" u="none" strike="noStrike" kern="1200" dirty="0" err="1">
              <a:latin typeface="Calibri" panose="020F0502020204030204" pitchFamily="34" charset="0"/>
              <a:cs typeface="Calibri" panose="020F0502020204030204" pitchFamily="34" charset="0"/>
            </a:rPr>
            <a:t>Mitigation</a:t>
          </a:r>
          <a:endParaRPr lang="hu-HU" sz="1100" b="0" i="0" u="none" strike="noStrike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RISK AND IMPACT MITIGATION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SYSTEM HARDENING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latin typeface="Calibri" panose="020F0502020204030204" pitchFamily="34" charset="0"/>
              <a:cs typeface="Calibri" panose="020F0502020204030204" pitchFamily="34" charset="0"/>
            </a:rPr>
            <a:t>SOFTWARE REFACTORING</a:t>
          </a:r>
        </a:p>
      </dsp:txBody>
      <dsp:txXfrm>
        <a:off x="3669220" y="3099214"/>
        <a:ext cx="1613334" cy="1361653"/>
      </dsp:txXfrm>
    </dsp:sp>
    <dsp:sp modelId="{D3E1F3DD-B2E1-48A6-8175-3D3F1073E277}">
      <dsp:nvSpPr>
        <dsp:cNvPr id="0" name=""/>
        <dsp:cNvSpPr/>
      </dsp:nvSpPr>
      <dsp:spPr>
        <a:xfrm>
          <a:off x="3411086" y="646946"/>
          <a:ext cx="5420802" cy="5420802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100" b="0" i="0" u="none" strike="noStrike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Information</a:t>
          </a:r>
          <a:r>
            <a:rPr lang="hu-HU" sz="11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100" b="0" i="0" u="none" strike="noStrike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exchange</a:t>
          </a:r>
          <a:endParaRPr lang="hu-HU" sz="1100" b="0" i="0" u="none" strike="noStrike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EARLY WARNING (VULNERABILITY INFORMATION EXCHANGE)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BUSINESS PROCESS REENGINEERING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TEAM DEVELOPMENT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DECISION SUPPORT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3rd PARTIES IIEX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900" b="0" i="0" u="none" strike="noStrike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CTI / APPLEID INTELLIGENCE</a:t>
          </a:r>
        </a:p>
      </dsp:txBody>
      <dsp:txXfrm>
        <a:off x="4201620" y="1472973"/>
        <a:ext cx="1839200" cy="125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CC16B-5032-49B4-8B3B-ADE52684C177}">
      <dsp:nvSpPr>
        <dsp:cNvPr id="0" name=""/>
        <dsp:cNvSpPr/>
      </dsp:nvSpPr>
      <dsp:spPr>
        <a:xfrm>
          <a:off x="2804816" y="0"/>
          <a:ext cx="5721037" cy="5721037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EF726F-5859-4306-BA3C-DF570C515970}">
      <dsp:nvSpPr>
        <dsp:cNvPr id="0" name=""/>
        <dsp:cNvSpPr/>
      </dsp:nvSpPr>
      <dsp:spPr>
        <a:xfrm>
          <a:off x="5665335" y="572662"/>
          <a:ext cx="3718674" cy="101682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Knowing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business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processes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protect</a:t>
          </a:r>
          <a:endParaRPr lang="hu-HU" sz="2500" b="0" i="0" u="none" strike="noStrike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14972" y="622299"/>
        <a:ext cx="3619400" cy="917551"/>
      </dsp:txXfrm>
    </dsp:sp>
    <dsp:sp modelId="{E0CEDB8D-05D4-49BF-AB0F-92E3E46A466C}">
      <dsp:nvSpPr>
        <dsp:cNvPr id="0" name=""/>
        <dsp:cNvSpPr/>
      </dsp:nvSpPr>
      <dsp:spPr>
        <a:xfrm>
          <a:off x="5665335" y="1716590"/>
          <a:ext cx="3718674" cy="101682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Information of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vulnerabilities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assets</a:t>
          </a:r>
          <a:endParaRPr lang="hu-HU" sz="2500" b="0" i="0" u="none" strike="noStrike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14972" y="1766227"/>
        <a:ext cx="3619400" cy="917551"/>
      </dsp:txXfrm>
    </dsp:sp>
    <dsp:sp modelId="{AFB291CF-FACD-4F06-8796-EC6839699BA6}">
      <dsp:nvSpPr>
        <dsp:cNvPr id="0" name=""/>
        <dsp:cNvSpPr/>
      </dsp:nvSpPr>
      <dsp:spPr>
        <a:xfrm>
          <a:off x="5665335" y="2860518"/>
          <a:ext cx="3718674" cy="101682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Knowing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all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assets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protect</a:t>
          </a:r>
          <a:endParaRPr lang="hu-HU" sz="2500" b="0" i="0" u="none" strike="noStrike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14972" y="2910155"/>
        <a:ext cx="3619400" cy="917551"/>
      </dsp:txXfrm>
    </dsp:sp>
    <dsp:sp modelId="{47A555E4-170F-4DCA-A6C4-DE5D96F56540}">
      <dsp:nvSpPr>
        <dsp:cNvPr id="0" name=""/>
        <dsp:cNvSpPr/>
      </dsp:nvSpPr>
      <dsp:spPr>
        <a:xfrm>
          <a:off x="5665335" y="4004447"/>
          <a:ext cx="3718674" cy="101682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Catalogue</a:t>
          </a:r>
          <a:r>
            <a:rPr lang="hu-HU" sz="25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sz="2500" b="0" i="0" u="none" strike="noStrike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data</a:t>
          </a:r>
          <a:endParaRPr lang="hu-HU" sz="2500" b="0" i="0" u="none" strike="noStrike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14972" y="4054084"/>
        <a:ext cx="3619400" cy="917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F798F-847E-431E-9EFD-8E3D9038E815}">
      <dsp:nvSpPr>
        <dsp:cNvPr id="0" name=""/>
        <dsp:cNvSpPr/>
      </dsp:nvSpPr>
      <dsp:spPr>
        <a:xfrm>
          <a:off x="1779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Reconnaissance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8335" y="1672176"/>
        <a:ext cx="1480183" cy="1480183"/>
      </dsp:txXfrm>
    </dsp:sp>
    <dsp:sp modelId="{F335AA93-B773-4A76-AA1B-D1546F90E02A}">
      <dsp:nvSpPr>
        <dsp:cNvPr id="0" name=""/>
        <dsp:cNvSpPr/>
      </dsp:nvSpPr>
      <dsp:spPr>
        <a:xfrm>
          <a:off x="1676415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Weaponization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82971" y="1672176"/>
        <a:ext cx="1480183" cy="1480183"/>
      </dsp:txXfrm>
    </dsp:sp>
    <dsp:sp modelId="{B5F0726B-A10A-480F-B61A-D0BE33E6EEC3}">
      <dsp:nvSpPr>
        <dsp:cNvPr id="0" name=""/>
        <dsp:cNvSpPr/>
      </dsp:nvSpPr>
      <dsp:spPr>
        <a:xfrm>
          <a:off x="3351051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Delivery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57607" y="1672176"/>
        <a:ext cx="1480183" cy="1480183"/>
      </dsp:txXfrm>
    </dsp:sp>
    <dsp:sp modelId="{74CA5E1B-2924-4E6A-AE9E-23F157C234A8}">
      <dsp:nvSpPr>
        <dsp:cNvPr id="0" name=""/>
        <dsp:cNvSpPr/>
      </dsp:nvSpPr>
      <dsp:spPr>
        <a:xfrm>
          <a:off x="5025688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Exploitation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2244" y="1672176"/>
        <a:ext cx="1480183" cy="1480183"/>
      </dsp:txXfrm>
    </dsp:sp>
    <dsp:sp modelId="{69A16CC0-772C-487D-99FD-EAAFB9AFF2EE}">
      <dsp:nvSpPr>
        <dsp:cNvPr id="0" name=""/>
        <dsp:cNvSpPr/>
      </dsp:nvSpPr>
      <dsp:spPr>
        <a:xfrm>
          <a:off x="6700324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Installation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006880" y="1672176"/>
        <a:ext cx="1480183" cy="1480183"/>
      </dsp:txXfrm>
    </dsp:sp>
    <dsp:sp modelId="{F44E53B7-9512-45AA-AB45-BA71690989E0}">
      <dsp:nvSpPr>
        <dsp:cNvPr id="0" name=""/>
        <dsp:cNvSpPr/>
      </dsp:nvSpPr>
      <dsp:spPr>
        <a:xfrm>
          <a:off x="8374961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>
              <a:latin typeface="Calibri" panose="020F0502020204030204" pitchFamily="34" charset="0"/>
              <a:cs typeface="Calibri" panose="020F0502020204030204" pitchFamily="34" charset="0"/>
            </a:rPr>
            <a:t>C2</a:t>
          </a:r>
        </a:p>
      </dsp:txBody>
      <dsp:txXfrm>
        <a:off x="8681517" y="1672176"/>
        <a:ext cx="1480183" cy="1480183"/>
      </dsp:txXfrm>
    </dsp:sp>
    <dsp:sp modelId="{8B4A2980-94A6-4A0F-92FF-4A54F0C8626E}">
      <dsp:nvSpPr>
        <dsp:cNvPr id="0" name=""/>
        <dsp:cNvSpPr/>
      </dsp:nvSpPr>
      <dsp:spPr>
        <a:xfrm>
          <a:off x="10049597" y="1365620"/>
          <a:ext cx="2093295" cy="2093295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201" tIns="19050" rIns="115201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>
              <a:latin typeface="Calibri" panose="020F0502020204030204" pitchFamily="34" charset="0"/>
              <a:cs typeface="Calibri" panose="020F0502020204030204" pitchFamily="34" charset="0"/>
            </a:rPr>
            <a:t>Action </a:t>
          </a: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on</a:t>
          </a:r>
          <a:r>
            <a:rPr lang="hu-HU" sz="15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1500" kern="1200" dirty="0" err="1">
              <a:latin typeface="Calibri" panose="020F0502020204030204" pitchFamily="34" charset="0"/>
              <a:cs typeface="Calibri" panose="020F0502020204030204" pitchFamily="34" charset="0"/>
            </a:rPr>
            <a:t>objective</a:t>
          </a:r>
          <a:endParaRPr lang="hu-HU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356153" y="1672176"/>
        <a:ext cx="1480183" cy="14801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0ADFF-4599-4CCA-B38B-C5D8ADD6C8FC}">
      <dsp:nvSpPr>
        <dsp:cNvPr id="0" name=""/>
        <dsp:cNvSpPr/>
      </dsp:nvSpPr>
      <dsp:spPr>
        <a:xfrm>
          <a:off x="1060184" y="2965"/>
          <a:ext cx="2848183" cy="1708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Diamond </a:t>
          </a:r>
          <a:r>
            <a:rPr lang="hu-H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M</a:t>
          </a:r>
          <a:r>
            <a:rPr lang="en-US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odel</a:t>
          </a:r>
          <a:r>
            <a:rPr lang="hu-H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– </a:t>
          </a:r>
          <a:r>
            <a:rPr lang="hu-HU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to</a:t>
          </a:r>
          <a:r>
            <a:rPr lang="hu-H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analyse</a:t>
          </a:r>
          <a:r>
            <a:rPr lang="hu-H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attacker</a:t>
          </a:r>
          <a:r>
            <a:rPr lang="hu-H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capabilities</a:t>
          </a:r>
          <a:endParaRPr lang="hu-HU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60184" y="2965"/>
        <a:ext cx="2848183" cy="1708910"/>
      </dsp:txXfrm>
    </dsp:sp>
    <dsp:sp modelId="{CA6F6184-73B0-4250-A27D-22F0801224EB}">
      <dsp:nvSpPr>
        <dsp:cNvPr id="0" name=""/>
        <dsp:cNvSpPr/>
      </dsp:nvSpPr>
      <dsp:spPr>
        <a:xfrm>
          <a:off x="1060184" y="1996693"/>
          <a:ext cx="2848183" cy="1708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An analysis needs to be done based on available evidence for each step of the </a:t>
          </a:r>
          <a:r>
            <a:rPr lang="hu-HU" sz="2000" kern="1200" dirty="0"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en-US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yber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>
              <a:latin typeface="Calibri" panose="020F0502020204030204" pitchFamily="34" charset="0"/>
              <a:cs typeface="Calibri" panose="020F0502020204030204" pitchFamily="34" charset="0"/>
            </a:rPr>
            <a:t>K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ill </a:t>
          </a:r>
          <a:r>
            <a:rPr lang="hu-HU" sz="2000" kern="1200" dirty="0">
              <a:latin typeface="Calibri" panose="020F0502020204030204" pitchFamily="34" charset="0"/>
              <a:cs typeface="Calibri" panose="020F0502020204030204" pitchFamily="34" charset="0"/>
            </a:rPr>
            <a:t>C</a:t>
          </a:r>
          <a:r>
            <a:rPr lang="en-US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hain</a:t>
          </a:r>
          <a:r>
            <a:rPr lang="hu-HU" sz="200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1060184" y="1996693"/>
        <a:ext cx="2848183" cy="1708910"/>
      </dsp:txXfrm>
    </dsp:sp>
    <dsp:sp modelId="{0F747B3B-4B65-4235-A07D-7D78A39FC631}">
      <dsp:nvSpPr>
        <dsp:cNvPr id="0" name=""/>
        <dsp:cNvSpPr/>
      </dsp:nvSpPr>
      <dsp:spPr>
        <a:xfrm>
          <a:off x="1060184" y="3990422"/>
          <a:ext cx="2848183" cy="17089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Attribution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of an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attacker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is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based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on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diamond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model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analysis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 –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This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is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already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Applied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hu-HU" sz="20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Intelligence</a:t>
          </a:r>
          <a:r>
            <a:rPr lang="hu-HU" sz="20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1060184" y="3990422"/>
        <a:ext cx="2848183" cy="1708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F9B08-C0DB-48B5-9945-1713563D6B3F}">
      <dsp:nvSpPr>
        <dsp:cNvPr id="0" name=""/>
        <dsp:cNvSpPr/>
      </dsp:nvSpPr>
      <dsp:spPr>
        <a:xfrm>
          <a:off x="1933246" y="24407"/>
          <a:ext cx="1822139" cy="182213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Adversary</a:t>
          </a:r>
          <a:endParaRPr lang="hu-HU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00092" y="291253"/>
        <a:ext cx="1288447" cy="1288447"/>
      </dsp:txXfrm>
    </dsp:sp>
    <dsp:sp modelId="{1C5F4D65-0AB1-4194-8DC0-BD825067CB1A}">
      <dsp:nvSpPr>
        <dsp:cNvPr id="0" name=""/>
        <dsp:cNvSpPr/>
      </dsp:nvSpPr>
      <dsp:spPr>
        <a:xfrm rot="2700000">
          <a:off x="3559600" y="1584865"/>
          <a:ext cx="483178" cy="61497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300" kern="1200"/>
        </a:p>
      </dsp:txBody>
      <dsp:txXfrm>
        <a:off x="3580828" y="1656610"/>
        <a:ext cx="338225" cy="368984"/>
      </dsp:txXfrm>
    </dsp:sp>
    <dsp:sp modelId="{1149E616-297A-49A4-9BB9-09974E21F6D9}">
      <dsp:nvSpPr>
        <dsp:cNvPr id="0" name=""/>
        <dsp:cNvSpPr/>
      </dsp:nvSpPr>
      <dsp:spPr>
        <a:xfrm>
          <a:off x="3866333" y="1957495"/>
          <a:ext cx="1822139" cy="182213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Capability/TTP</a:t>
          </a:r>
          <a:endParaRPr lang="hu-HU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33179" y="2224341"/>
        <a:ext cx="1288447" cy="1288447"/>
      </dsp:txXfrm>
    </dsp:sp>
    <dsp:sp modelId="{A05C1D39-06BA-4527-B481-1418D9FDB37B}">
      <dsp:nvSpPr>
        <dsp:cNvPr id="0" name=""/>
        <dsp:cNvSpPr/>
      </dsp:nvSpPr>
      <dsp:spPr>
        <a:xfrm rot="8100000">
          <a:off x="3578939" y="3517952"/>
          <a:ext cx="483178" cy="61497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300" kern="1200"/>
        </a:p>
      </dsp:txBody>
      <dsp:txXfrm rot="10800000">
        <a:off x="3702664" y="3589697"/>
        <a:ext cx="338225" cy="368984"/>
      </dsp:txXfrm>
    </dsp:sp>
    <dsp:sp modelId="{0AA28430-FBDF-4B5B-95E1-2C459BD4EFE6}">
      <dsp:nvSpPr>
        <dsp:cNvPr id="0" name=""/>
        <dsp:cNvSpPr/>
      </dsp:nvSpPr>
      <dsp:spPr>
        <a:xfrm>
          <a:off x="1933246" y="3890582"/>
          <a:ext cx="1822139" cy="182213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Victim</a:t>
          </a:r>
          <a:endParaRPr lang="hu-HU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00092" y="4157428"/>
        <a:ext cx="1288447" cy="1288447"/>
      </dsp:txXfrm>
    </dsp:sp>
    <dsp:sp modelId="{898F8E95-FEB8-4573-860E-3B73DDD02BE6}">
      <dsp:nvSpPr>
        <dsp:cNvPr id="0" name=""/>
        <dsp:cNvSpPr/>
      </dsp:nvSpPr>
      <dsp:spPr>
        <a:xfrm rot="13500000">
          <a:off x="1645852" y="3537292"/>
          <a:ext cx="483178" cy="61497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300" kern="1200"/>
        </a:p>
      </dsp:txBody>
      <dsp:txXfrm rot="10800000">
        <a:off x="1769577" y="3711535"/>
        <a:ext cx="338225" cy="368984"/>
      </dsp:txXfrm>
    </dsp:sp>
    <dsp:sp modelId="{E836CEE3-5D67-4BB6-BBA6-0122776E5833}">
      <dsp:nvSpPr>
        <dsp:cNvPr id="0" name=""/>
        <dsp:cNvSpPr/>
      </dsp:nvSpPr>
      <dsp:spPr>
        <a:xfrm>
          <a:off x="158" y="1957495"/>
          <a:ext cx="1822139" cy="182213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Infrastructure</a:t>
          </a:r>
          <a:endParaRPr lang="hu-HU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7004" y="2224341"/>
        <a:ext cx="1288447" cy="1288447"/>
      </dsp:txXfrm>
    </dsp:sp>
    <dsp:sp modelId="{C286E143-62AB-44CE-9502-CE92D37A0E3C}">
      <dsp:nvSpPr>
        <dsp:cNvPr id="0" name=""/>
        <dsp:cNvSpPr/>
      </dsp:nvSpPr>
      <dsp:spPr>
        <a:xfrm rot="18900000">
          <a:off x="1626513" y="1604204"/>
          <a:ext cx="483178" cy="61497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300" kern="1200"/>
        </a:p>
      </dsp:txBody>
      <dsp:txXfrm>
        <a:off x="1647741" y="1778447"/>
        <a:ext cx="338225" cy="368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noProof="0" dirty="0"/>
              <a:t>Harmadik</a:t>
            </a:r>
            <a:r>
              <a:rPr lang="hu-HU" dirty="0"/>
              <a:t>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778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2547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263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Téglalap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változat felirat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hu-HU" smtClean="0"/>
              <a:pPr/>
              <a:t>2020. 07. 07.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u-HU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Téglalap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ív 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hu-HU" smtClean="0"/>
              <a:pPr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hu-HU" smtClean="0"/>
              <a:pPr/>
              <a:t>2020. 07. 07.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hu-HU" smtClean="0"/>
              <a:t>2020. 07. 07.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u-HU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Téglalap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  <a:p>
            <a:pPr lvl="5"/>
            <a:r>
              <a:rPr lang="hu-HU" dirty="0"/>
              <a:t>Hatodik</a:t>
            </a:r>
          </a:p>
          <a:p>
            <a:pPr lvl="6"/>
            <a:r>
              <a:rPr lang="hu-HU" dirty="0"/>
              <a:t>Hetedik</a:t>
            </a:r>
          </a:p>
          <a:p>
            <a:pPr lvl="7"/>
            <a:r>
              <a:rPr lang="hu-HU" dirty="0"/>
              <a:t>Nyolcadik</a:t>
            </a:r>
          </a:p>
          <a:p>
            <a:pPr lvl="8"/>
            <a:r>
              <a:rPr lang="hu-HU" dirty="0"/>
              <a:t>Kilencedik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hu-HU" smtClean="0"/>
              <a:pPr/>
              <a:t>2020. 07. 07.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9" name="MSIPCMContentMarking" descr="{&quot;HashCode&quot;:1136726581,&quot;Placement&quot;:&quot;Header&quot;}">
            <a:extLst>
              <a:ext uri="{FF2B5EF4-FFF2-40B4-BE49-F238E27FC236}">
                <a16:creationId xmlns:a16="http://schemas.microsoft.com/office/drawing/2014/main" id="{6425F919-B0C8-4A46-8239-5CD3E75DB1C6}"/>
              </a:ext>
            </a:extLst>
          </p:cNvPr>
          <p:cNvSpPr txBox="1"/>
          <p:nvPr userDrawn="1"/>
        </p:nvSpPr>
        <p:spPr>
          <a:xfrm>
            <a:off x="4506416" y="0"/>
            <a:ext cx="317916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78D7"/>
                </a:solidFill>
                <a:latin typeface="Calibri" panose="020F0502020204030204" pitchFamily="34" charset="0"/>
              </a:rPr>
              <a:t>Cyber Services üzleti információ / business information</a:t>
            </a:r>
          </a:p>
        </p:txBody>
      </p:sp>
      <p:sp>
        <p:nvSpPr>
          <p:cNvPr id="10" name="MSIPCMContentMarking" descr="{&quot;HashCode&quot;:1160864150,&quot;Placement&quot;:&quot;Footer&quot;}">
            <a:extLst>
              <a:ext uri="{FF2B5EF4-FFF2-40B4-BE49-F238E27FC236}">
                <a16:creationId xmlns:a16="http://schemas.microsoft.com/office/drawing/2014/main" id="{4065E2AE-4035-41A4-A6C2-B85BC30BD5BE}"/>
              </a:ext>
            </a:extLst>
          </p:cNvPr>
          <p:cNvSpPr txBox="1"/>
          <p:nvPr userDrawn="1"/>
        </p:nvSpPr>
        <p:spPr>
          <a:xfrm>
            <a:off x="4506416" y="6595656"/>
            <a:ext cx="317916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78D7"/>
                </a:solidFill>
                <a:latin typeface="Calibri" panose="020F0502020204030204" pitchFamily="34" charset="0"/>
              </a:rPr>
              <a:t>Cyber Services üzleti információ / business information</a:t>
            </a:r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3999" y="5013176"/>
            <a:ext cx="9144002" cy="114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br>
              <a:rPr lang="hu-HU" sz="3600" b="1" i="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</a:br>
            <a:r>
              <a:rPr lang="hu-HU" sz="3600" i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AI </a:t>
            </a:r>
            <a:r>
              <a:rPr lang="hu-HU" sz="3600" i="0" dirty="0" err="1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powered</a:t>
            </a:r>
            <a:r>
              <a:rPr lang="hu-HU" sz="3600" i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hu-HU" sz="3600" i="0" dirty="0" err="1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cyber</a:t>
            </a:r>
            <a:r>
              <a:rPr lang="hu-H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security</a:t>
            </a:r>
            <a:endParaRPr lang="hu-HU" sz="36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415480" y="48580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C78FC18-9528-47D2-A8A7-01F0ECF7CADC}"/>
              </a:ext>
            </a:extLst>
          </p:cNvPr>
          <p:cNvSpPr txBox="1"/>
          <p:nvPr/>
        </p:nvSpPr>
        <p:spPr>
          <a:xfrm>
            <a:off x="9840416" y="6021288"/>
            <a:ext cx="134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Ferenc Frész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The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currrent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situation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328191"/>
              </p:ext>
            </p:extLst>
          </p:nvPr>
        </p:nvGraphicFramePr>
        <p:xfrm>
          <a:off x="0" y="404664"/>
          <a:ext cx="12432704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7ABE6803-95C5-4AD4-A35E-D05250DC0C51}"/>
              </a:ext>
            </a:extLst>
          </p:cNvPr>
          <p:cNvSpPr txBox="1"/>
          <p:nvPr/>
        </p:nvSpPr>
        <p:spPr>
          <a:xfrm>
            <a:off x="11496600" y="659735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2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229788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Portfolio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– Cyber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security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services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in a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healthy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lifecycle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94274512"/>
              </p:ext>
            </p:extLst>
          </p:nvPr>
        </p:nvGraphicFramePr>
        <p:xfrm>
          <a:off x="0" y="404664"/>
          <a:ext cx="12432704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7ABE6803-95C5-4AD4-A35E-D05250DC0C51}"/>
              </a:ext>
            </a:extLst>
          </p:cNvPr>
          <p:cNvSpPr txBox="1"/>
          <p:nvPr/>
        </p:nvSpPr>
        <p:spPr>
          <a:xfrm>
            <a:off x="11496600" y="659735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3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150229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Levels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of information – Data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evolution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C737B034-4FB1-402A-A0E0-5AA7ABA87849}"/>
              </a:ext>
            </a:extLst>
          </p:cNvPr>
          <p:cNvGrpSpPr/>
          <p:nvPr/>
        </p:nvGrpSpPr>
        <p:grpSpPr>
          <a:xfrm>
            <a:off x="152607" y="895556"/>
            <a:ext cx="6866635" cy="5962443"/>
            <a:chOff x="152607" y="895556"/>
            <a:chExt cx="6866635" cy="5962443"/>
          </a:xfrm>
        </p:grpSpPr>
        <p:sp>
          <p:nvSpPr>
            <p:cNvPr id="5" name="Háromszög 4">
              <a:extLst>
                <a:ext uri="{FF2B5EF4-FFF2-40B4-BE49-F238E27FC236}">
                  <a16:creationId xmlns:a16="http://schemas.microsoft.com/office/drawing/2014/main" id="{A6743E82-4B6B-4E2E-B397-8A8F4D507A35}"/>
                </a:ext>
              </a:extLst>
            </p:cNvPr>
            <p:cNvSpPr/>
            <p:nvPr/>
          </p:nvSpPr>
          <p:spPr>
            <a:xfrm>
              <a:off x="152607" y="895556"/>
              <a:ext cx="5962443" cy="5962443"/>
            </a:xfrm>
            <a:prstGeom prst="triangle">
              <a:avLst/>
            </a:pr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Szabadkézi sokszög: alakzat 6">
              <a:extLst>
                <a:ext uri="{FF2B5EF4-FFF2-40B4-BE49-F238E27FC236}">
                  <a16:creationId xmlns:a16="http://schemas.microsoft.com/office/drawing/2014/main" id="{341C8C71-6BC5-4267-94DB-2A80B65A50E8}"/>
                </a:ext>
              </a:extLst>
            </p:cNvPr>
            <p:cNvSpPr/>
            <p:nvPr/>
          </p:nvSpPr>
          <p:spPr>
            <a:xfrm>
              <a:off x="3143654" y="1492382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Wisdom</a:t>
              </a:r>
              <a:endParaRPr lang="hu-HU" sz="4400" b="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Szabadkézi sokszög: alakzat 14">
              <a:extLst>
                <a:ext uri="{FF2B5EF4-FFF2-40B4-BE49-F238E27FC236}">
                  <a16:creationId xmlns:a16="http://schemas.microsoft.com/office/drawing/2014/main" id="{186BA6AB-F9F7-45F9-BDA9-E17788E569D1}"/>
                </a:ext>
              </a:extLst>
            </p:cNvPr>
            <p:cNvSpPr/>
            <p:nvPr/>
          </p:nvSpPr>
          <p:spPr>
            <a:xfrm>
              <a:off x="3143654" y="2684580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Knowledge</a:t>
              </a:r>
              <a:endParaRPr lang="hu-HU" sz="4400" b="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Szabadkézi sokszög: alakzat 15">
              <a:extLst>
                <a:ext uri="{FF2B5EF4-FFF2-40B4-BE49-F238E27FC236}">
                  <a16:creationId xmlns:a16="http://schemas.microsoft.com/office/drawing/2014/main" id="{2629253C-C8C4-494F-A431-75DFEFBC3F7B}"/>
                </a:ext>
              </a:extLst>
            </p:cNvPr>
            <p:cNvSpPr/>
            <p:nvPr/>
          </p:nvSpPr>
          <p:spPr>
            <a:xfrm>
              <a:off x="3143654" y="3876777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</a:t>
              </a:r>
            </a:p>
          </p:txBody>
        </p:sp>
        <p:sp>
          <p:nvSpPr>
            <p:cNvPr id="17" name="Szabadkézi sokszög: alakzat 16">
              <a:extLst>
                <a:ext uri="{FF2B5EF4-FFF2-40B4-BE49-F238E27FC236}">
                  <a16:creationId xmlns:a16="http://schemas.microsoft.com/office/drawing/2014/main" id="{F687D91C-B93D-41B1-B057-CFFCA7A29D41}"/>
                </a:ext>
              </a:extLst>
            </p:cNvPr>
            <p:cNvSpPr/>
            <p:nvPr/>
          </p:nvSpPr>
          <p:spPr>
            <a:xfrm>
              <a:off x="3143654" y="5068975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Data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2" name="Jobb oldali kapcsos zárójel 1">
            <a:extLst>
              <a:ext uri="{FF2B5EF4-FFF2-40B4-BE49-F238E27FC236}">
                <a16:creationId xmlns:a16="http://schemas.microsoft.com/office/drawing/2014/main" id="{25DC6A49-9F64-4120-83F3-7BA13F0A30C7}"/>
              </a:ext>
            </a:extLst>
          </p:cNvPr>
          <p:cNvSpPr/>
          <p:nvPr/>
        </p:nvSpPr>
        <p:spPr>
          <a:xfrm>
            <a:off x="7104112" y="1484784"/>
            <a:ext cx="1080120" cy="223224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 oldali kapcsos zárójel 11">
            <a:extLst>
              <a:ext uri="{FF2B5EF4-FFF2-40B4-BE49-F238E27FC236}">
                <a16:creationId xmlns:a16="http://schemas.microsoft.com/office/drawing/2014/main" id="{A1FE881A-79AD-42F1-A924-611E6A833014}"/>
              </a:ext>
            </a:extLst>
          </p:cNvPr>
          <p:cNvSpPr/>
          <p:nvPr/>
        </p:nvSpPr>
        <p:spPr>
          <a:xfrm>
            <a:off x="7104112" y="3861048"/>
            <a:ext cx="1080120" cy="223224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4227043C-218A-4EA5-8EDA-2BBBF4B99906}"/>
              </a:ext>
            </a:extLst>
          </p:cNvPr>
          <p:cNvSpPr txBox="1"/>
          <p:nvPr/>
        </p:nvSpPr>
        <p:spPr>
          <a:xfrm>
            <a:off x="8328248" y="2420888"/>
            <a:ext cx="280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Knowledge</a:t>
            </a:r>
            <a:r>
              <a:rPr lang="hu-HU" dirty="0"/>
              <a:t> management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59827BEE-CBFB-493F-8C54-DD818C6E5298}"/>
              </a:ext>
            </a:extLst>
          </p:cNvPr>
          <p:cNvSpPr txBox="1"/>
          <p:nvPr/>
        </p:nvSpPr>
        <p:spPr>
          <a:xfrm>
            <a:off x="8256240" y="4792506"/>
            <a:ext cx="286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Information management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C8175CD9-0058-413A-9D3D-BBDDD16FB0B3}"/>
              </a:ext>
            </a:extLst>
          </p:cNvPr>
          <p:cNvSpPr txBox="1"/>
          <p:nvPr/>
        </p:nvSpPr>
        <p:spPr>
          <a:xfrm>
            <a:off x="11496600" y="65870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4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370827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Levels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of information – Data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evolution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C737B034-4FB1-402A-A0E0-5AA7ABA87849}"/>
              </a:ext>
            </a:extLst>
          </p:cNvPr>
          <p:cNvGrpSpPr/>
          <p:nvPr/>
        </p:nvGrpSpPr>
        <p:grpSpPr>
          <a:xfrm>
            <a:off x="152607" y="895556"/>
            <a:ext cx="6866635" cy="5962443"/>
            <a:chOff x="152607" y="895556"/>
            <a:chExt cx="6866635" cy="5962443"/>
          </a:xfrm>
        </p:grpSpPr>
        <p:sp>
          <p:nvSpPr>
            <p:cNvPr id="5" name="Háromszög 4">
              <a:extLst>
                <a:ext uri="{FF2B5EF4-FFF2-40B4-BE49-F238E27FC236}">
                  <a16:creationId xmlns:a16="http://schemas.microsoft.com/office/drawing/2014/main" id="{A6743E82-4B6B-4E2E-B397-8A8F4D507A35}"/>
                </a:ext>
              </a:extLst>
            </p:cNvPr>
            <p:cNvSpPr/>
            <p:nvPr/>
          </p:nvSpPr>
          <p:spPr>
            <a:xfrm>
              <a:off x="152607" y="895556"/>
              <a:ext cx="5962443" cy="5962443"/>
            </a:xfrm>
            <a:prstGeom prst="triangle">
              <a:avLst/>
            </a:pr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Szabadkézi sokszög: alakzat 6">
              <a:extLst>
                <a:ext uri="{FF2B5EF4-FFF2-40B4-BE49-F238E27FC236}">
                  <a16:creationId xmlns:a16="http://schemas.microsoft.com/office/drawing/2014/main" id="{341C8C71-6BC5-4267-94DB-2A80B65A50E8}"/>
                </a:ext>
              </a:extLst>
            </p:cNvPr>
            <p:cNvSpPr/>
            <p:nvPr/>
          </p:nvSpPr>
          <p:spPr>
            <a:xfrm>
              <a:off x="3143654" y="1492382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Wisdom</a:t>
              </a:r>
              <a:endParaRPr lang="hu-HU" sz="4400" b="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Szabadkézi sokszög: alakzat 14">
              <a:extLst>
                <a:ext uri="{FF2B5EF4-FFF2-40B4-BE49-F238E27FC236}">
                  <a16:creationId xmlns:a16="http://schemas.microsoft.com/office/drawing/2014/main" id="{186BA6AB-F9F7-45F9-BDA9-E17788E569D1}"/>
                </a:ext>
              </a:extLst>
            </p:cNvPr>
            <p:cNvSpPr/>
            <p:nvPr/>
          </p:nvSpPr>
          <p:spPr>
            <a:xfrm>
              <a:off x="3143654" y="2684580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Knowledge</a:t>
              </a:r>
              <a:endParaRPr lang="hu-HU" sz="4400" b="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Szabadkézi sokszög: alakzat 15">
              <a:extLst>
                <a:ext uri="{FF2B5EF4-FFF2-40B4-BE49-F238E27FC236}">
                  <a16:creationId xmlns:a16="http://schemas.microsoft.com/office/drawing/2014/main" id="{2629253C-C8C4-494F-A431-75DFEFBC3F7B}"/>
                </a:ext>
              </a:extLst>
            </p:cNvPr>
            <p:cNvSpPr/>
            <p:nvPr/>
          </p:nvSpPr>
          <p:spPr>
            <a:xfrm>
              <a:off x="3143654" y="3876777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</a:t>
              </a:r>
            </a:p>
          </p:txBody>
        </p:sp>
        <p:sp>
          <p:nvSpPr>
            <p:cNvPr id="17" name="Szabadkézi sokszög: alakzat 16">
              <a:extLst>
                <a:ext uri="{FF2B5EF4-FFF2-40B4-BE49-F238E27FC236}">
                  <a16:creationId xmlns:a16="http://schemas.microsoft.com/office/drawing/2014/main" id="{F687D91C-B93D-41B1-B057-CFFCA7A29D41}"/>
                </a:ext>
              </a:extLst>
            </p:cNvPr>
            <p:cNvSpPr/>
            <p:nvPr/>
          </p:nvSpPr>
          <p:spPr>
            <a:xfrm>
              <a:off x="3143654" y="5068975"/>
              <a:ext cx="3875588" cy="1059731"/>
            </a:xfrm>
            <a:custGeom>
              <a:avLst/>
              <a:gdLst>
                <a:gd name="connsiteX0" fmla="*/ 0 w 3875588"/>
                <a:gd name="connsiteY0" fmla="*/ 176625 h 1059731"/>
                <a:gd name="connsiteX1" fmla="*/ 176625 w 3875588"/>
                <a:gd name="connsiteY1" fmla="*/ 0 h 1059731"/>
                <a:gd name="connsiteX2" fmla="*/ 3698963 w 3875588"/>
                <a:gd name="connsiteY2" fmla="*/ 0 h 1059731"/>
                <a:gd name="connsiteX3" fmla="*/ 3875588 w 3875588"/>
                <a:gd name="connsiteY3" fmla="*/ 176625 h 1059731"/>
                <a:gd name="connsiteX4" fmla="*/ 3875588 w 3875588"/>
                <a:gd name="connsiteY4" fmla="*/ 883106 h 1059731"/>
                <a:gd name="connsiteX5" fmla="*/ 3698963 w 3875588"/>
                <a:gd name="connsiteY5" fmla="*/ 1059731 h 1059731"/>
                <a:gd name="connsiteX6" fmla="*/ 176625 w 3875588"/>
                <a:gd name="connsiteY6" fmla="*/ 1059731 h 1059731"/>
                <a:gd name="connsiteX7" fmla="*/ 0 w 3875588"/>
                <a:gd name="connsiteY7" fmla="*/ 883106 h 1059731"/>
                <a:gd name="connsiteX8" fmla="*/ 0 w 3875588"/>
                <a:gd name="connsiteY8" fmla="*/ 176625 h 105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75588" h="1059731">
                  <a:moveTo>
                    <a:pt x="0" y="176625"/>
                  </a:moveTo>
                  <a:cubicBezTo>
                    <a:pt x="0" y="79078"/>
                    <a:pt x="79078" y="0"/>
                    <a:pt x="176625" y="0"/>
                  </a:cubicBezTo>
                  <a:lnTo>
                    <a:pt x="3698963" y="0"/>
                  </a:lnTo>
                  <a:cubicBezTo>
                    <a:pt x="3796510" y="0"/>
                    <a:pt x="3875588" y="79078"/>
                    <a:pt x="3875588" y="176625"/>
                  </a:cubicBezTo>
                  <a:lnTo>
                    <a:pt x="3875588" y="883106"/>
                  </a:lnTo>
                  <a:cubicBezTo>
                    <a:pt x="3875588" y="980653"/>
                    <a:pt x="3796510" y="1059731"/>
                    <a:pt x="3698963" y="1059731"/>
                  </a:cubicBezTo>
                  <a:lnTo>
                    <a:pt x="176625" y="1059731"/>
                  </a:lnTo>
                  <a:cubicBezTo>
                    <a:pt x="79078" y="1059731"/>
                    <a:pt x="0" y="980653"/>
                    <a:pt x="0" y="883106"/>
                  </a:cubicBezTo>
                  <a:lnTo>
                    <a:pt x="0" y="176625"/>
                  </a:lnTo>
                  <a:close/>
                </a:path>
              </a:pathLst>
            </a:custGeom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9372" tIns="219372" rIns="219372" bIns="219372" numCol="1" spcCol="1270" anchor="ctr" anchorCtr="0">
              <a:noAutofit/>
            </a:bodyPr>
            <a:lstStyle/>
            <a:p>
              <a:pPr marL="0" lvl="0" indent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4400" b="0" i="0" u="none" strike="noStrike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Data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2" name="Jobb oldali kapcsos zárójel 1">
            <a:extLst>
              <a:ext uri="{FF2B5EF4-FFF2-40B4-BE49-F238E27FC236}">
                <a16:creationId xmlns:a16="http://schemas.microsoft.com/office/drawing/2014/main" id="{25DC6A49-9F64-4120-83F3-7BA13F0A30C7}"/>
              </a:ext>
            </a:extLst>
          </p:cNvPr>
          <p:cNvSpPr/>
          <p:nvPr/>
        </p:nvSpPr>
        <p:spPr>
          <a:xfrm>
            <a:off x="7104112" y="1484784"/>
            <a:ext cx="1080120" cy="223224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 oldali kapcsos zárójel 11">
            <a:extLst>
              <a:ext uri="{FF2B5EF4-FFF2-40B4-BE49-F238E27FC236}">
                <a16:creationId xmlns:a16="http://schemas.microsoft.com/office/drawing/2014/main" id="{A1FE881A-79AD-42F1-A924-611E6A833014}"/>
              </a:ext>
            </a:extLst>
          </p:cNvPr>
          <p:cNvSpPr/>
          <p:nvPr/>
        </p:nvSpPr>
        <p:spPr>
          <a:xfrm>
            <a:off x="7104112" y="3861048"/>
            <a:ext cx="1080120" cy="223224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4227043C-218A-4EA5-8EDA-2BBBF4B99906}"/>
              </a:ext>
            </a:extLst>
          </p:cNvPr>
          <p:cNvSpPr txBox="1"/>
          <p:nvPr/>
        </p:nvSpPr>
        <p:spPr>
          <a:xfrm>
            <a:off x="8328248" y="2420888"/>
            <a:ext cx="280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Knowledge</a:t>
            </a:r>
            <a:r>
              <a:rPr lang="hu-HU" dirty="0"/>
              <a:t> management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59827BEE-CBFB-493F-8C54-DD818C6E5298}"/>
              </a:ext>
            </a:extLst>
          </p:cNvPr>
          <p:cNvSpPr txBox="1"/>
          <p:nvPr/>
        </p:nvSpPr>
        <p:spPr>
          <a:xfrm>
            <a:off x="8256240" y="4792506"/>
            <a:ext cx="286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Information management</a:t>
            </a:r>
          </a:p>
        </p:txBody>
      </p:sp>
      <p:sp>
        <p:nvSpPr>
          <p:cNvPr id="18" name="Szabadkézi sokszög: alakzat 17">
            <a:extLst>
              <a:ext uri="{FF2B5EF4-FFF2-40B4-BE49-F238E27FC236}">
                <a16:creationId xmlns:a16="http://schemas.microsoft.com/office/drawing/2014/main" id="{576D3AF9-276D-4E3D-A407-D9483278B467}"/>
              </a:ext>
            </a:extLst>
          </p:cNvPr>
          <p:cNvSpPr/>
          <p:nvPr/>
        </p:nvSpPr>
        <p:spPr>
          <a:xfrm>
            <a:off x="259362" y="5059847"/>
            <a:ext cx="2740294" cy="1059731"/>
          </a:xfrm>
          <a:custGeom>
            <a:avLst/>
            <a:gdLst>
              <a:gd name="connsiteX0" fmla="*/ 0 w 3875588"/>
              <a:gd name="connsiteY0" fmla="*/ 176625 h 1059731"/>
              <a:gd name="connsiteX1" fmla="*/ 176625 w 3875588"/>
              <a:gd name="connsiteY1" fmla="*/ 0 h 1059731"/>
              <a:gd name="connsiteX2" fmla="*/ 3698963 w 3875588"/>
              <a:gd name="connsiteY2" fmla="*/ 0 h 1059731"/>
              <a:gd name="connsiteX3" fmla="*/ 3875588 w 3875588"/>
              <a:gd name="connsiteY3" fmla="*/ 176625 h 1059731"/>
              <a:gd name="connsiteX4" fmla="*/ 3875588 w 3875588"/>
              <a:gd name="connsiteY4" fmla="*/ 883106 h 1059731"/>
              <a:gd name="connsiteX5" fmla="*/ 3698963 w 3875588"/>
              <a:gd name="connsiteY5" fmla="*/ 1059731 h 1059731"/>
              <a:gd name="connsiteX6" fmla="*/ 176625 w 3875588"/>
              <a:gd name="connsiteY6" fmla="*/ 1059731 h 1059731"/>
              <a:gd name="connsiteX7" fmla="*/ 0 w 3875588"/>
              <a:gd name="connsiteY7" fmla="*/ 883106 h 1059731"/>
              <a:gd name="connsiteX8" fmla="*/ 0 w 3875588"/>
              <a:gd name="connsiteY8" fmla="*/ 176625 h 105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5588" h="1059731">
                <a:moveTo>
                  <a:pt x="0" y="176625"/>
                </a:moveTo>
                <a:cubicBezTo>
                  <a:pt x="0" y="79078"/>
                  <a:pt x="79078" y="0"/>
                  <a:pt x="176625" y="0"/>
                </a:cubicBezTo>
                <a:lnTo>
                  <a:pt x="3698963" y="0"/>
                </a:lnTo>
                <a:cubicBezTo>
                  <a:pt x="3796510" y="0"/>
                  <a:pt x="3875588" y="79078"/>
                  <a:pt x="3875588" y="176625"/>
                </a:cubicBezTo>
                <a:lnTo>
                  <a:pt x="3875588" y="883106"/>
                </a:lnTo>
                <a:cubicBezTo>
                  <a:pt x="3875588" y="980653"/>
                  <a:pt x="3796510" y="1059731"/>
                  <a:pt x="3698963" y="1059731"/>
                </a:cubicBezTo>
                <a:lnTo>
                  <a:pt x="176625" y="1059731"/>
                </a:lnTo>
                <a:cubicBezTo>
                  <a:pt x="79078" y="1059731"/>
                  <a:pt x="0" y="980653"/>
                  <a:pt x="0" y="883106"/>
                </a:cubicBezTo>
                <a:lnTo>
                  <a:pt x="0" y="176625"/>
                </a:lnTo>
                <a:close/>
              </a:path>
            </a:pathLst>
          </a:cu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9372" tIns="219372" rIns="219372" bIns="219372" numCol="1" spcCol="1270" anchor="ctr" anchorCtr="0">
            <a:noAutofit/>
          </a:bodyPr>
          <a:lstStyle/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hu-HU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Scan</a:t>
            </a:r>
            <a:r>
              <a:rPr lang="hu-H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</a:t>
            </a:r>
            <a:r>
              <a:rPr lang="hu-H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reports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i="0" u="none" strike="noStrike" kern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Logging</a:t>
            </a:r>
            <a:r>
              <a:rPr lang="hu-HU" sz="120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i="0" u="none" strike="noStrike" kern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events</a:t>
            </a:r>
            <a:endParaRPr lang="hu-HU" sz="120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Szabadkézi sokszög: alakzat 18">
            <a:extLst>
              <a:ext uri="{FF2B5EF4-FFF2-40B4-BE49-F238E27FC236}">
                <a16:creationId xmlns:a16="http://schemas.microsoft.com/office/drawing/2014/main" id="{FF3198C1-DBDF-4609-8A42-84FD8B116E59}"/>
              </a:ext>
            </a:extLst>
          </p:cNvPr>
          <p:cNvSpPr/>
          <p:nvPr/>
        </p:nvSpPr>
        <p:spPr>
          <a:xfrm>
            <a:off x="277984" y="3886717"/>
            <a:ext cx="2740294" cy="1059731"/>
          </a:xfrm>
          <a:custGeom>
            <a:avLst/>
            <a:gdLst>
              <a:gd name="connsiteX0" fmla="*/ 0 w 3875588"/>
              <a:gd name="connsiteY0" fmla="*/ 176625 h 1059731"/>
              <a:gd name="connsiteX1" fmla="*/ 176625 w 3875588"/>
              <a:gd name="connsiteY1" fmla="*/ 0 h 1059731"/>
              <a:gd name="connsiteX2" fmla="*/ 3698963 w 3875588"/>
              <a:gd name="connsiteY2" fmla="*/ 0 h 1059731"/>
              <a:gd name="connsiteX3" fmla="*/ 3875588 w 3875588"/>
              <a:gd name="connsiteY3" fmla="*/ 176625 h 1059731"/>
              <a:gd name="connsiteX4" fmla="*/ 3875588 w 3875588"/>
              <a:gd name="connsiteY4" fmla="*/ 883106 h 1059731"/>
              <a:gd name="connsiteX5" fmla="*/ 3698963 w 3875588"/>
              <a:gd name="connsiteY5" fmla="*/ 1059731 h 1059731"/>
              <a:gd name="connsiteX6" fmla="*/ 176625 w 3875588"/>
              <a:gd name="connsiteY6" fmla="*/ 1059731 h 1059731"/>
              <a:gd name="connsiteX7" fmla="*/ 0 w 3875588"/>
              <a:gd name="connsiteY7" fmla="*/ 883106 h 1059731"/>
              <a:gd name="connsiteX8" fmla="*/ 0 w 3875588"/>
              <a:gd name="connsiteY8" fmla="*/ 176625 h 105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5588" h="1059731">
                <a:moveTo>
                  <a:pt x="0" y="176625"/>
                </a:moveTo>
                <a:cubicBezTo>
                  <a:pt x="0" y="79078"/>
                  <a:pt x="79078" y="0"/>
                  <a:pt x="176625" y="0"/>
                </a:cubicBezTo>
                <a:lnTo>
                  <a:pt x="3698963" y="0"/>
                </a:lnTo>
                <a:cubicBezTo>
                  <a:pt x="3796510" y="0"/>
                  <a:pt x="3875588" y="79078"/>
                  <a:pt x="3875588" y="176625"/>
                </a:cubicBezTo>
                <a:lnTo>
                  <a:pt x="3875588" y="883106"/>
                </a:lnTo>
                <a:cubicBezTo>
                  <a:pt x="3875588" y="980653"/>
                  <a:pt x="3796510" y="1059731"/>
                  <a:pt x="3698963" y="1059731"/>
                </a:cubicBezTo>
                <a:lnTo>
                  <a:pt x="176625" y="1059731"/>
                </a:lnTo>
                <a:cubicBezTo>
                  <a:pt x="79078" y="1059731"/>
                  <a:pt x="0" y="980653"/>
                  <a:pt x="0" y="883106"/>
                </a:cubicBezTo>
                <a:lnTo>
                  <a:pt x="0" y="176625"/>
                </a:lnTo>
                <a:close/>
              </a:path>
            </a:pathLst>
          </a:cu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9372" tIns="219372" rIns="219372" bIns="219372" numCol="1" spcCol="1270" anchor="ctr" anchorCtr="0">
            <a:noAutofit/>
          </a:bodyPr>
          <a:lstStyle/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b="1" i="0" u="none" strike="noStrike" kern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hu-HU" sz="1200" b="1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KPI’s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hu-HU" sz="1200" i="0" u="none" strike="noStrike" kern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Pattern</a:t>
            </a:r>
            <a:r>
              <a:rPr lang="hu-HU" sz="1200" i="0" u="none" strike="noStrike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i="0" u="none" strike="noStrike" kern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recognitions</a:t>
            </a:r>
            <a:endParaRPr lang="hu-HU" sz="120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Szabadkézi sokszög: alakzat 19">
            <a:extLst>
              <a:ext uri="{FF2B5EF4-FFF2-40B4-BE49-F238E27FC236}">
                <a16:creationId xmlns:a16="http://schemas.microsoft.com/office/drawing/2014/main" id="{06111E1F-8815-4CD0-8973-8299CCE90740}"/>
              </a:ext>
            </a:extLst>
          </p:cNvPr>
          <p:cNvSpPr/>
          <p:nvPr/>
        </p:nvSpPr>
        <p:spPr>
          <a:xfrm>
            <a:off x="278699" y="2657301"/>
            <a:ext cx="2740294" cy="1059731"/>
          </a:xfrm>
          <a:custGeom>
            <a:avLst/>
            <a:gdLst>
              <a:gd name="connsiteX0" fmla="*/ 0 w 3875588"/>
              <a:gd name="connsiteY0" fmla="*/ 176625 h 1059731"/>
              <a:gd name="connsiteX1" fmla="*/ 176625 w 3875588"/>
              <a:gd name="connsiteY1" fmla="*/ 0 h 1059731"/>
              <a:gd name="connsiteX2" fmla="*/ 3698963 w 3875588"/>
              <a:gd name="connsiteY2" fmla="*/ 0 h 1059731"/>
              <a:gd name="connsiteX3" fmla="*/ 3875588 w 3875588"/>
              <a:gd name="connsiteY3" fmla="*/ 176625 h 1059731"/>
              <a:gd name="connsiteX4" fmla="*/ 3875588 w 3875588"/>
              <a:gd name="connsiteY4" fmla="*/ 883106 h 1059731"/>
              <a:gd name="connsiteX5" fmla="*/ 3698963 w 3875588"/>
              <a:gd name="connsiteY5" fmla="*/ 1059731 h 1059731"/>
              <a:gd name="connsiteX6" fmla="*/ 176625 w 3875588"/>
              <a:gd name="connsiteY6" fmla="*/ 1059731 h 1059731"/>
              <a:gd name="connsiteX7" fmla="*/ 0 w 3875588"/>
              <a:gd name="connsiteY7" fmla="*/ 883106 h 1059731"/>
              <a:gd name="connsiteX8" fmla="*/ 0 w 3875588"/>
              <a:gd name="connsiteY8" fmla="*/ 176625 h 105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5588" h="1059731">
                <a:moveTo>
                  <a:pt x="0" y="176625"/>
                </a:moveTo>
                <a:cubicBezTo>
                  <a:pt x="0" y="79078"/>
                  <a:pt x="79078" y="0"/>
                  <a:pt x="176625" y="0"/>
                </a:cubicBezTo>
                <a:lnTo>
                  <a:pt x="3698963" y="0"/>
                </a:lnTo>
                <a:cubicBezTo>
                  <a:pt x="3796510" y="0"/>
                  <a:pt x="3875588" y="79078"/>
                  <a:pt x="3875588" y="176625"/>
                </a:cubicBezTo>
                <a:lnTo>
                  <a:pt x="3875588" y="883106"/>
                </a:lnTo>
                <a:cubicBezTo>
                  <a:pt x="3875588" y="980653"/>
                  <a:pt x="3796510" y="1059731"/>
                  <a:pt x="3698963" y="1059731"/>
                </a:cubicBezTo>
                <a:lnTo>
                  <a:pt x="176625" y="1059731"/>
                </a:lnTo>
                <a:cubicBezTo>
                  <a:pt x="79078" y="1059731"/>
                  <a:pt x="0" y="980653"/>
                  <a:pt x="0" y="883106"/>
                </a:cubicBezTo>
                <a:lnTo>
                  <a:pt x="0" y="176625"/>
                </a:lnTo>
                <a:close/>
              </a:path>
            </a:pathLst>
          </a:cu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9372" tIns="219372" rIns="219372" bIns="219372" numCol="1" spcCol="1270" anchor="ctr" anchorCtr="0">
            <a:noAutofit/>
          </a:bodyPr>
          <a:lstStyle/>
          <a:p>
            <a:pPr lvl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hu-HU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hu-H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hu-H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processes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Mitigations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hu-HU" sz="1200" b="0" i="0" u="none" strike="noStrike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Szabadkézi sokszög: alakzat 20">
            <a:extLst>
              <a:ext uri="{FF2B5EF4-FFF2-40B4-BE49-F238E27FC236}">
                <a16:creationId xmlns:a16="http://schemas.microsoft.com/office/drawing/2014/main" id="{65930FCC-4470-4D0C-BA00-3392BFEC9504}"/>
              </a:ext>
            </a:extLst>
          </p:cNvPr>
          <p:cNvSpPr/>
          <p:nvPr/>
        </p:nvSpPr>
        <p:spPr>
          <a:xfrm>
            <a:off x="259344" y="1478825"/>
            <a:ext cx="2740294" cy="1059731"/>
          </a:xfrm>
          <a:custGeom>
            <a:avLst/>
            <a:gdLst>
              <a:gd name="connsiteX0" fmla="*/ 0 w 3875588"/>
              <a:gd name="connsiteY0" fmla="*/ 176625 h 1059731"/>
              <a:gd name="connsiteX1" fmla="*/ 176625 w 3875588"/>
              <a:gd name="connsiteY1" fmla="*/ 0 h 1059731"/>
              <a:gd name="connsiteX2" fmla="*/ 3698963 w 3875588"/>
              <a:gd name="connsiteY2" fmla="*/ 0 h 1059731"/>
              <a:gd name="connsiteX3" fmla="*/ 3875588 w 3875588"/>
              <a:gd name="connsiteY3" fmla="*/ 176625 h 1059731"/>
              <a:gd name="connsiteX4" fmla="*/ 3875588 w 3875588"/>
              <a:gd name="connsiteY4" fmla="*/ 883106 h 1059731"/>
              <a:gd name="connsiteX5" fmla="*/ 3698963 w 3875588"/>
              <a:gd name="connsiteY5" fmla="*/ 1059731 h 1059731"/>
              <a:gd name="connsiteX6" fmla="*/ 176625 w 3875588"/>
              <a:gd name="connsiteY6" fmla="*/ 1059731 h 1059731"/>
              <a:gd name="connsiteX7" fmla="*/ 0 w 3875588"/>
              <a:gd name="connsiteY7" fmla="*/ 883106 h 1059731"/>
              <a:gd name="connsiteX8" fmla="*/ 0 w 3875588"/>
              <a:gd name="connsiteY8" fmla="*/ 176625 h 105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5588" h="1059731">
                <a:moveTo>
                  <a:pt x="0" y="176625"/>
                </a:moveTo>
                <a:cubicBezTo>
                  <a:pt x="0" y="79078"/>
                  <a:pt x="79078" y="0"/>
                  <a:pt x="176625" y="0"/>
                </a:cubicBezTo>
                <a:lnTo>
                  <a:pt x="3698963" y="0"/>
                </a:lnTo>
                <a:cubicBezTo>
                  <a:pt x="3796510" y="0"/>
                  <a:pt x="3875588" y="79078"/>
                  <a:pt x="3875588" y="176625"/>
                </a:cubicBezTo>
                <a:lnTo>
                  <a:pt x="3875588" y="883106"/>
                </a:lnTo>
                <a:cubicBezTo>
                  <a:pt x="3875588" y="980653"/>
                  <a:pt x="3796510" y="1059731"/>
                  <a:pt x="3698963" y="1059731"/>
                </a:cubicBezTo>
                <a:lnTo>
                  <a:pt x="176625" y="1059731"/>
                </a:lnTo>
                <a:cubicBezTo>
                  <a:pt x="79078" y="1059731"/>
                  <a:pt x="0" y="980653"/>
                  <a:pt x="0" y="883106"/>
                </a:cubicBezTo>
                <a:lnTo>
                  <a:pt x="0" y="176625"/>
                </a:lnTo>
                <a:close/>
              </a:path>
            </a:pathLst>
          </a:cu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9372" tIns="219372" rIns="219372" bIns="219372" numCol="1" spcCol="1270" anchor="ctr" anchorCtr="0">
            <a:noAutofit/>
          </a:bodyPr>
          <a:lstStyle/>
          <a:p>
            <a:pPr lvl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hu-HU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Decision </a:t>
            </a:r>
            <a:r>
              <a:rPr lang="hu-HU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</a:t>
            </a:r>
            <a:endParaRPr lang="hu-HU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9BC8A68-BF36-4F60-9A7B-FB9CA34ED6E2}"/>
              </a:ext>
            </a:extLst>
          </p:cNvPr>
          <p:cNvSpPr txBox="1"/>
          <p:nvPr/>
        </p:nvSpPr>
        <p:spPr>
          <a:xfrm>
            <a:off x="11496600" y="65870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5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108217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 err="1">
                <a:solidFill>
                  <a:srgbClr val="002060"/>
                </a:solidFill>
                <a:latin typeface="Corbel"/>
              </a:rPr>
              <a:t>Missing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standpoints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60121637"/>
              </p:ext>
            </p:extLst>
          </p:nvPr>
        </p:nvGraphicFramePr>
        <p:xfrm>
          <a:off x="0" y="839138"/>
          <a:ext cx="12188826" cy="5721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C1BD79C6-08E0-4298-BFFD-2536307AB8E9}"/>
              </a:ext>
            </a:extLst>
          </p:cNvPr>
          <p:cNvSpPr txBox="1"/>
          <p:nvPr/>
        </p:nvSpPr>
        <p:spPr>
          <a:xfrm>
            <a:off x="11496600" y="65870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6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364946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Cyber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security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kill</a:t>
            </a:r>
            <a:r>
              <a:rPr lang="hu-HU" dirty="0">
                <a:solidFill>
                  <a:srgbClr val="002060"/>
                </a:solidFill>
                <a:latin typeface="Corbel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chain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sp>
        <p:nvSpPr>
          <p:cNvPr id="10" name="Téglalap 9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0" y="404664"/>
          <a:ext cx="121446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Kép 8">
            <a:extLst>
              <a:ext uri="{FF2B5EF4-FFF2-40B4-BE49-F238E27FC236}">
                <a16:creationId xmlns:a16="http://schemas.microsoft.com/office/drawing/2014/main" id="{2FC63009-5124-475F-AF22-E5D07594FB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AA9A774-E3FC-465C-9F90-927C029F416D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DBBFC719-8EC1-42BB-A31D-7462816A13A4}"/>
              </a:ext>
            </a:extLst>
          </p:cNvPr>
          <p:cNvSpPr txBox="1"/>
          <p:nvPr/>
        </p:nvSpPr>
        <p:spPr>
          <a:xfrm>
            <a:off x="167690" y="1340768"/>
            <a:ext cx="34800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Preparation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908AF2C9-B6E6-45E2-B9C1-E24DF96B53CC}"/>
              </a:ext>
            </a:extLst>
          </p:cNvPr>
          <p:cNvSpPr txBox="1"/>
          <p:nvPr/>
        </p:nvSpPr>
        <p:spPr>
          <a:xfrm>
            <a:off x="3647728" y="1340768"/>
            <a:ext cx="5040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Intrusion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7324BC0B-8535-464D-80E7-A2489C2A2783}"/>
              </a:ext>
            </a:extLst>
          </p:cNvPr>
          <p:cNvSpPr txBox="1"/>
          <p:nvPr/>
        </p:nvSpPr>
        <p:spPr>
          <a:xfrm>
            <a:off x="8688289" y="1340768"/>
            <a:ext cx="3336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Breach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Bal oldali kapcsos zárójel 2">
            <a:extLst>
              <a:ext uri="{FF2B5EF4-FFF2-40B4-BE49-F238E27FC236}">
                <a16:creationId xmlns:a16="http://schemas.microsoft.com/office/drawing/2014/main" id="{91BE416E-882E-48E2-AD30-0AA2DD0EBAC7}"/>
              </a:ext>
            </a:extLst>
          </p:cNvPr>
          <p:cNvSpPr/>
          <p:nvPr/>
        </p:nvSpPr>
        <p:spPr>
          <a:xfrm rot="16200000">
            <a:off x="3467709" y="1016731"/>
            <a:ext cx="504056" cy="619268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Bal oldali kapcsos zárójel 14">
            <a:extLst>
              <a:ext uri="{FF2B5EF4-FFF2-40B4-BE49-F238E27FC236}">
                <a16:creationId xmlns:a16="http://schemas.microsoft.com/office/drawing/2014/main" id="{B79B8DC9-31EC-4FBB-9F49-5BFC69976609}"/>
              </a:ext>
            </a:extLst>
          </p:cNvPr>
          <p:cNvSpPr/>
          <p:nvPr/>
        </p:nvSpPr>
        <p:spPr>
          <a:xfrm rot="16200000">
            <a:off x="8220236" y="1016730"/>
            <a:ext cx="504056" cy="619268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4BB05028-B560-4B0C-8F84-C5524ADCE18D}"/>
              </a:ext>
            </a:extLst>
          </p:cNvPr>
          <p:cNvSpPr txBox="1"/>
          <p:nvPr/>
        </p:nvSpPr>
        <p:spPr>
          <a:xfrm>
            <a:off x="167690" y="4365102"/>
            <a:ext cx="59283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Proactive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26CD81C-0002-4933-977B-91CA3878E2F9}"/>
              </a:ext>
            </a:extLst>
          </p:cNvPr>
          <p:cNvSpPr txBox="1"/>
          <p:nvPr/>
        </p:nvSpPr>
        <p:spPr>
          <a:xfrm>
            <a:off x="6094413" y="4365102"/>
            <a:ext cx="59283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Reactive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AEFFDC6F-BDA6-4157-89CC-6D0AB323E82D}"/>
              </a:ext>
            </a:extLst>
          </p:cNvPr>
          <p:cNvSpPr txBox="1"/>
          <p:nvPr/>
        </p:nvSpPr>
        <p:spPr>
          <a:xfrm>
            <a:off x="167690" y="4869158"/>
            <a:ext cx="208873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Limiting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exposure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information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6F838A67-79A1-438D-9DBE-5BD8EB5B1062}"/>
              </a:ext>
            </a:extLst>
          </p:cNvPr>
          <p:cNvSpPr txBox="1"/>
          <p:nvPr/>
        </p:nvSpPr>
        <p:spPr>
          <a:xfrm>
            <a:off x="2277185" y="4869157"/>
            <a:ext cx="20887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Eliminating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vulnerabilities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1C6A5A5C-5937-486B-A523-370E0EE7C091}"/>
              </a:ext>
            </a:extLst>
          </p:cNvPr>
          <p:cNvSpPr txBox="1"/>
          <p:nvPr/>
        </p:nvSpPr>
        <p:spPr>
          <a:xfrm>
            <a:off x="4365923" y="4869156"/>
            <a:ext cx="20887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malicious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events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4461B7B4-24EE-4366-B38A-AF2F583A3B30}"/>
              </a:ext>
            </a:extLst>
          </p:cNvPr>
          <p:cNvSpPr txBox="1"/>
          <p:nvPr/>
        </p:nvSpPr>
        <p:spPr>
          <a:xfrm>
            <a:off x="6451281" y="4869156"/>
            <a:ext cx="20887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activities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3C37653A-A13A-4690-9FBA-EDF80C4330E2}"/>
              </a:ext>
            </a:extLst>
          </p:cNvPr>
          <p:cNvSpPr txBox="1"/>
          <p:nvPr/>
        </p:nvSpPr>
        <p:spPr>
          <a:xfrm>
            <a:off x="8534339" y="4854667"/>
            <a:ext cx="3494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privilege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escalations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62001011-B386-4BF6-B5F9-437654154B4A}"/>
              </a:ext>
            </a:extLst>
          </p:cNvPr>
          <p:cNvSpPr txBox="1"/>
          <p:nvPr/>
        </p:nvSpPr>
        <p:spPr>
          <a:xfrm>
            <a:off x="8534339" y="5223999"/>
            <a:ext cx="3494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exfiltrations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9687C40-8201-40D0-9AC8-0261AF580D9F}"/>
              </a:ext>
            </a:extLst>
          </p:cNvPr>
          <p:cNvSpPr txBox="1"/>
          <p:nvPr/>
        </p:nvSpPr>
        <p:spPr>
          <a:xfrm>
            <a:off x="8534339" y="5593938"/>
            <a:ext cx="3494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Responding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dirty="0" err="1">
                <a:latin typeface="Calibri" panose="020F0502020204030204" pitchFamily="34" charset="0"/>
                <a:cs typeface="Calibri" panose="020F0502020204030204" pitchFamily="34" charset="0"/>
              </a:rPr>
              <a:t>breach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B16E44C7-6766-4827-AD10-A6457B232EB3}"/>
              </a:ext>
            </a:extLst>
          </p:cNvPr>
          <p:cNvSpPr txBox="1"/>
          <p:nvPr/>
        </p:nvSpPr>
        <p:spPr>
          <a:xfrm>
            <a:off x="11496600" y="65870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7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39029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 bwMode="white">
          <a:xfrm>
            <a:off x="0" y="680112"/>
            <a:ext cx="12188826" cy="76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8B9DD7CB-39C9-49B5-8067-91A27B9FB696}"/>
              </a:ext>
            </a:extLst>
          </p:cNvPr>
          <p:cNvSpPr txBox="1">
            <a:spLocks/>
          </p:cNvSpPr>
          <p:nvPr/>
        </p:nvSpPr>
        <p:spPr>
          <a:xfrm>
            <a:off x="2418888" y="297824"/>
            <a:ext cx="9509760" cy="33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hu-HU" dirty="0">
                <a:solidFill>
                  <a:srgbClr val="002060"/>
                </a:solidFill>
                <a:latin typeface="Corbel"/>
              </a:rPr>
              <a:t>The Diamond </a:t>
            </a:r>
            <a:r>
              <a:rPr lang="hu-HU" dirty="0" err="1">
                <a:solidFill>
                  <a:srgbClr val="002060"/>
                </a:solidFill>
                <a:latin typeface="Corbel"/>
              </a:rPr>
              <a:t>Model</a:t>
            </a:r>
            <a:endParaRPr lang="hu-HU" dirty="0">
              <a:solidFill>
                <a:srgbClr val="002060"/>
              </a:solidFill>
              <a:latin typeface="Corbe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7D3E33F-ADD5-4E95-A22C-260DBAF6EC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648566"/>
              </p:ext>
            </p:extLst>
          </p:nvPr>
        </p:nvGraphicFramePr>
        <p:xfrm>
          <a:off x="263352" y="823046"/>
          <a:ext cx="4968552" cy="5702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3D9A5B8-0633-4C88-910E-FA9CF3F555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2027853"/>
              </p:ext>
            </p:extLst>
          </p:nvPr>
        </p:nvGraphicFramePr>
        <p:xfrm>
          <a:off x="5951984" y="823046"/>
          <a:ext cx="5688632" cy="5737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CD0AF347-BE3B-46EF-A9D7-C7C57779F168}"/>
              </a:ext>
            </a:extLst>
          </p:cNvPr>
          <p:cNvSpPr txBox="1"/>
          <p:nvPr/>
        </p:nvSpPr>
        <p:spPr>
          <a:xfrm>
            <a:off x="1415480" y="477870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A54FE560-4675-47B0-AF9E-7DF7C0EAE181}"/>
              </a:ext>
            </a:extLst>
          </p:cNvPr>
          <p:cNvSpPr txBox="1"/>
          <p:nvPr/>
        </p:nvSpPr>
        <p:spPr>
          <a:xfrm>
            <a:off x="11496600" y="65870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25C7586-6A81-4607-8FB8-C3B4164FE70E}" type="slidenum">
              <a:rPr lang="hu-HU" sz="1400" smtClean="0">
                <a:solidFill>
                  <a:schemeClr val="bg1"/>
                </a:solidFill>
              </a:rPr>
              <a:pPr/>
              <a:t>8</a:t>
            </a:fld>
            <a:r>
              <a:rPr lang="hu-HU" sz="1400" dirty="0">
                <a:solidFill>
                  <a:schemeClr val="bg1"/>
                </a:solidFill>
              </a:rPr>
              <a:t>/42</a:t>
            </a:r>
          </a:p>
        </p:txBody>
      </p:sp>
    </p:spTree>
    <p:extLst>
      <p:ext uri="{BB962C8B-B14F-4D97-AF65-F5344CB8AC3E}">
        <p14:creationId xmlns:p14="http://schemas.microsoft.com/office/powerpoint/2010/main" val="280509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3999" y="4869160"/>
            <a:ext cx="9144002" cy="1143000"/>
          </a:xfrm>
        </p:spPr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u-HU" sz="4800" b="0" i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hu-HU" sz="4800" b="0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4800" b="0" i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hu-HU" sz="4800" b="0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4800" b="0" i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hu-HU" sz="4800" b="0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4800" b="0" i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hu-HU" sz="4800" b="0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4800" b="0" i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  <a:endParaRPr lang="hu-HU" sz="4800" b="0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993076" cy="49147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415480" y="500382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tx2"/>
                </a:solidFill>
              </a:rPr>
              <a:t>MADE IN EUROPE</a:t>
            </a:r>
          </a:p>
        </p:txBody>
      </p:sp>
    </p:spTree>
    <p:extLst>
      <p:ext uri="{BB962C8B-B14F-4D97-AF65-F5344CB8AC3E}">
        <p14:creationId xmlns:p14="http://schemas.microsoft.com/office/powerpoint/2010/main" val="223238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1. egyéni séma">
      <a:majorFont>
        <a:latin typeface="Marcellus SC"/>
        <a:ea typeface=""/>
        <a:cs typeface=""/>
      </a:majorFont>
      <a:minorFont>
        <a:latin typeface="Marcellu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149403-D037-43A9-A21D-FD77B99076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Üzleti projektterv bemutatója (szélesvásznú)</Template>
  <TotalTime>0</TotalTime>
  <Words>337</Words>
  <Application>Microsoft Office PowerPoint</Application>
  <PresentationFormat>Szélesvásznú</PresentationFormat>
  <Paragraphs>112</Paragraphs>
  <Slides>9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7" baseType="lpstr">
      <vt:lpstr>Arial</vt:lpstr>
      <vt:lpstr>Calibri</vt:lpstr>
      <vt:lpstr>Corbel</vt:lpstr>
      <vt:lpstr>Euphemia</vt:lpstr>
      <vt:lpstr>Marcellus</vt:lpstr>
      <vt:lpstr>Marcellus SC</vt:lpstr>
      <vt:lpstr>Wingdings</vt:lpstr>
      <vt:lpstr>Banded Design Blue 16x9</vt:lpstr>
      <vt:lpstr> AI powered cybersecurity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2015-08-31T06:35:37Z</dcterms:created>
  <dcterms:modified xsi:type="dcterms:W3CDTF">2020-07-07T10:40:15Z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TC034172719991</vt:lpwstr>
  </property>
  <property fmtid="{D5CDD505-2E9C-101B-9397-08002B2CF9AE}" pid="3" name="MSIP_Label_aa892dc9-7120-4302-85fc-c7fd1b34739f_Enabled">
    <vt:lpwstr>True</vt:lpwstr>
  </property>
  <property fmtid="{D5CDD505-2E9C-101B-9397-08002B2CF9AE}" pid="4" name="MSIP_Label_aa892dc9-7120-4302-85fc-c7fd1b34739f_SiteId">
    <vt:lpwstr>71f57ae4-31e6-4d1f-adbd-8d0f5409cfb4</vt:lpwstr>
  </property>
  <property fmtid="{D5CDD505-2E9C-101B-9397-08002B2CF9AE}" pid="5" name="MSIP_Label_aa892dc9-7120-4302-85fc-c7fd1b34739f_Owner">
    <vt:lpwstr>anett.madi-nator@cyber.services</vt:lpwstr>
  </property>
  <property fmtid="{D5CDD505-2E9C-101B-9397-08002B2CF9AE}" pid="6" name="MSIP_Label_aa892dc9-7120-4302-85fc-c7fd1b34739f_SetDate">
    <vt:lpwstr>2018-08-26T05:15:13.2581344Z</vt:lpwstr>
  </property>
  <property fmtid="{D5CDD505-2E9C-101B-9397-08002B2CF9AE}" pid="7" name="MSIP_Label_aa892dc9-7120-4302-85fc-c7fd1b34739f_Name">
    <vt:lpwstr>CS üzleti</vt:lpwstr>
  </property>
  <property fmtid="{D5CDD505-2E9C-101B-9397-08002B2CF9AE}" pid="8" name="MSIP_Label_aa892dc9-7120-4302-85fc-c7fd1b34739f_Application">
    <vt:lpwstr>Microsoft Azure Information Protection</vt:lpwstr>
  </property>
  <property fmtid="{D5CDD505-2E9C-101B-9397-08002B2CF9AE}" pid="9" name="MSIP_Label_aa892dc9-7120-4302-85fc-c7fd1b34739f_Extended_MSFT_Method">
    <vt:lpwstr>Automatic</vt:lpwstr>
  </property>
  <property fmtid="{D5CDD505-2E9C-101B-9397-08002B2CF9AE}" pid="10" name="Sensitivity">
    <vt:lpwstr>CS üzleti</vt:lpwstr>
  </property>
</Properties>
</file>